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4" r:id="rId2"/>
    <p:sldId id="295" r:id="rId3"/>
    <p:sldId id="296" r:id="rId4"/>
    <p:sldId id="259" r:id="rId5"/>
    <p:sldId id="297" r:id="rId6"/>
    <p:sldId id="261" r:id="rId7"/>
    <p:sldId id="262" r:id="rId8"/>
    <p:sldId id="263" r:id="rId9"/>
    <p:sldId id="298" r:id="rId10"/>
    <p:sldId id="269" r:id="rId11"/>
    <p:sldId id="265" r:id="rId12"/>
    <p:sldId id="266" r:id="rId13"/>
    <p:sldId id="300" r:id="rId14"/>
    <p:sldId id="268" r:id="rId15"/>
    <p:sldId id="270" r:id="rId16"/>
    <p:sldId id="301" r:id="rId17"/>
    <p:sldId id="272" r:id="rId18"/>
    <p:sldId id="302" r:id="rId19"/>
    <p:sldId id="273" r:id="rId20"/>
    <p:sldId id="303" r:id="rId21"/>
    <p:sldId id="276" r:id="rId22"/>
    <p:sldId id="304" r:id="rId23"/>
    <p:sldId id="278" r:id="rId24"/>
    <p:sldId id="305" r:id="rId25"/>
    <p:sldId id="280" r:id="rId26"/>
    <p:sldId id="306" r:id="rId27"/>
    <p:sldId id="283" r:id="rId28"/>
    <p:sldId id="307" r:id="rId29"/>
    <p:sldId id="308" r:id="rId30"/>
    <p:sldId id="311" r:id="rId31"/>
    <p:sldId id="281" r:id="rId32"/>
    <p:sldId id="312" r:id="rId33"/>
    <p:sldId id="310" r:id="rId34"/>
    <p:sldId id="309" r:id="rId35"/>
    <p:sldId id="315" r:id="rId36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316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633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7950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264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6582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5898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5213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4532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4BA0"/>
    <a:srgbClr val="2B6EA5"/>
    <a:srgbClr val="0A4A92"/>
    <a:srgbClr val="002086"/>
    <a:srgbClr val="072C95"/>
    <a:srgbClr val="226FC2"/>
    <a:srgbClr val="29ABED"/>
    <a:srgbClr val="0082D0"/>
    <a:srgbClr val="0177CF"/>
    <a:srgbClr val="5DA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2" autoAdjust="0"/>
    <p:restoredTop sz="92618" autoAdjust="0"/>
  </p:normalViewPr>
  <p:slideViewPr>
    <p:cSldViewPr>
      <p:cViewPr>
        <p:scale>
          <a:sx n="100" d="100"/>
          <a:sy n="100" d="100"/>
        </p:scale>
        <p:origin x="204" y="498"/>
      </p:cViewPr>
      <p:guideLst>
        <p:guide orient="horz" pos="2161"/>
        <p:guide pos="3841"/>
      </p:guideLst>
    </p:cSldViewPr>
  </p:slideViewPr>
  <p:outlineViewPr>
    <p:cViewPr>
      <p:scale>
        <a:sx n="33" d="100"/>
        <a:sy n="33" d="100"/>
      </p:scale>
      <p:origin x="0" y="-157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4E51A-69D8-425D-A366-AAC584F8F50F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5853-6D4D-4285-9BAE-B3F9C5535A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9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316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633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7950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264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6582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5898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5213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4532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371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156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124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823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6133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672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276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4499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9919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215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请移开上面的内容修改下面的，改好后对齐回去。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462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4528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2968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120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25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7765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7684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1753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2490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2579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2444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924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8458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8989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0600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0220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1956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5592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859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516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03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16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205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05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400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</p:spTree>
    <p:extLst>
      <p:ext uri="{BB962C8B-B14F-4D97-AF65-F5344CB8AC3E}">
        <p14:creationId xmlns:p14="http://schemas.microsoft.com/office/powerpoint/2010/main" val="30991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/>
        </p:nvSpPr>
        <p:spPr>
          <a:xfrm rot="3758590">
            <a:off x="-2813826" y="-3816905"/>
            <a:ext cx="5548080" cy="5548080"/>
          </a:xfrm>
          <a:prstGeom prst="roundRect">
            <a:avLst>
              <a:gd name="adj" fmla="val 680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7" name="圆角矩形 6"/>
          <p:cNvSpPr/>
          <p:nvPr userDrawn="1"/>
        </p:nvSpPr>
        <p:spPr>
          <a:xfrm rot="4315517">
            <a:off x="-2765967" y="-4067223"/>
            <a:ext cx="5548080" cy="5548080"/>
          </a:xfrm>
          <a:prstGeom prst="roundRect">
            <a:avLst>
              <a:gd name="adj" fmla="val 653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76618" y="226961"/>
            <a:ext cx="3086133" cy="370052"/>
          </a:xfrm>
        </p:spPr>
        <p:txBody>
          <a:bodyPr>
            <a:noAutofit/>
          </a:bodyPr>
          <a:lstStyle>
            <a:lvl1pPr algn="l">
              <a:defRPr sz="202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单击添加标题文本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-4465170" y="-5023894"/>
            <a:ext cx="18842092" cy="4992100"/>
          </a:xfrm>
          <a:prstGeom prst="rect">
            <a:avLst/>
          </a:prstGeom>
          <a:gradFill>
            <a:gsLst>
              <a:gs pos="0">
                <a:srgbClr val="FAFAFA"/>
              </a:gs>
              <a:gs pos="100000">
                <a:srgbClr val="F8F8F8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3" name="矩形 2"/>
          <p:cNvSpPr/>
          <p:nvPr userDrawn="1"/>
        </p:nvSpPr>
        <p:spPr>
          <a:xfrm>
            <a:off x="-5273046" y="-4059505"/>
            <a:ext cx="5233260" cy="9313035"/>
          </a:xfrm>
          <a:prstGeom prst="rect">
            <a:avLst/>
          </a:prstGeom>
          <a:gradFill>
            <a:gsLst>
              <a:gs pos="0">
                <a:srgbClr val="FAFAFA"/>
              </a:gs>
              <a:gs pos="100000">
                <a:srgbClr val="F6F6F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26" name="圆角矩形 25"/>
          <p:cNvSpPr/>
          <p:nvPr userDrawn="1"/>
        </p:nvSpPr>
        <p:spPr>
          <a:xfrm rot="683603">
            <a:off x="11930778" y="4390086"/>
            <a:ext cx="2567628" cy="2567628"/>
          </a:xfrm>
          <a:prstGeom prst="roundRect">
            <a:avLst>
              <a:gd name="adj" fmla="val 83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27" name="圆角矩形 26"/>
          <p:cNvSpPr/>
          <p:nvPr userDrawn="1"/>
        </p:nvSpPr>
        <p:spPr>
          <a:xfrm rot="1384008">
            <a:off x="11855061" y="4383346"/>
            <a:ext cx="2567628" cy="2567628"/>
          </a:xfrm>
          <a:prstGeom prst="roundRect">
            <a:avLst>
              <a:gd name="adj" fmla="val 83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 dirty="0"/>
          </a:p>
        </p:txBody>
      </p:sp>
      <p:sp>
        <p:nvSpPr>
          <p:cNvPr id="28" name="矩形 27"/>
          <p:cNvSpPr/>
          <p:nvPr userDrawn="1"/>
        </p:nvSpPr>
        <p:spPr>
          <a:xfrm>
            <a:off x="12208054" y="-1946685"/>
            <a:ext cx="5233260" cy="9313035"/>
          </a:xfrm>
          <a:prstGeom prst="rect">
            <a:avLst/>
          </a:prstGeom>
          <a:gradFill>
            <a:gsLst>
              <a:gs pos="0">
                <a:srgbClr val="FAFAFA"/>
              </a:gs>
              <a:gs pos="100000">
                <a:srgbClr val="F3F3F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</p:spTree>
    <p:extLst>
      <p:ext uri="{BB962C8B-B14F-4D97-AF65-F5344CB8AC3E}">
        <p14:creationId xmlns:p14="http://schemas.microsoft.com/office/powerpoint/2010/main" val="354817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5833872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C270-55C9-4A20-A67A-3DE973D1FE95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FD41-A0E4-414C-A973-C8EC8DF1BF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65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2019/9/14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77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65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FC270-55C9-4A20-A67A-3DE973D1FE95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5" y="635635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1FD41-A0E4-414C-A973-C8EC8DF1BF6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100000">
                <a:schemeClr val="bg1"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8499276" y="92079"/>
            <a:ext cx="3692724" cy="696958"/>
            <a:chOff x="7057330" y="555252"/>
            <a:chExt cx="4130074" cy="774764"/>
          </a:xfrm>
        </p:grpSpPr>
        <p:sp>
          <p:nvSpPr>
            <p:cNvPr id="14" name="文本框 16"/>
            <p:cNvSpPr txBox="1"/>
            <p:nvPr/>
          </p:nvSpPr>
          <p:spPr>
            <a:xfrm>
              <a:off x="7782905" y="650247"/>
              <a:ext cx="3404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2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32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7330" y="555252"/>
              <a:ext cx="774764" cy="774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543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ctr" defTabSz="1119912" rtl="0" eaLnBrk="1" latinLnBrk="0" hangingPunct="1">
        <a:spcBef>
          <a:spcPct val="0"/>
        </a:spcBef>
        <a:buNone/>
        <a:defRPr sz="53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9968" indent="-419968" algn="l" defTabSz="1119912" rtl="0" eaLnBrk="1" latinLnBrk="0" hangingPunct="1">
        <a:spcBef>
          <a:spcPct val="20000"/>
        </a:spcBef>
        <a:buFont typeface="Arial" pitchFamily="34" charset="0"/>
        <a:buChar char="•"/>
        <a:defRPr sz="3921" kern="1200">
          <a:solidFill>
            <a:schemeClr val="tx1"/>
          </a:solidFill>
          <a:latin typeface="+mn-lt"/>
          <a:ea typeface="+mn-ea"/>
          <a:cs typeface="+mn-cs"/>
        </a:defRPr>
      </a:lvl1pPr>
      <a:lvl2pPr marL="909928" indent="-349973" algn="l" defTabSz="1119912" rtl="0" eaLnBrk="1" latinLnBrk="0" hangingPunct="1">
        <a:spcBef>
          <a:spcPct val="20000"/>
        </a:spcBef>
        <a:buFont typeface="Arial" pitchFamily="34" charset="0"/>
        <a:buChar char="–"/>
        <a:defRPr sz="3429" kern="1200">
          <a:solidFill>
            <a:schemeClr val="tx1"/>
          </a:solidFill>
          <a:latin typeface="+mn-lt"/>
          <a:ea typeface="+mn-ea"/>
          <a:cs typeface="+mn-cs"/>
        </a:defRPr>
      </a:lvl2pPr>
      <a:lvl3pPr marL="1399892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3pPr>
      <a:lvl4pPr marL="1959847" indent="-279979" algn="l" defTabSz="1119912" rtl="0" eaLnBrk="1" latinLnBrk="0" hangingPunct="1">
        <a:spcBef>
          <a:spcPct val="20000"/>
        </a:spcBef>
        <a:buFont typeface="Arial" pitchFamily="34" charset="0"/>
        <a:buChar char="–"/>
        <a:defRPr sz="2450" kern="1200">
          <a:solidFill>
            <a:schemeClr val="tx1"/>
          </a:solidFill>
          <a:latin typeface="+mn-lt"/>
          <a:ea typeface="+mn-ea"/>
          <a:cs typeface="+mn-cs"/>
        </a:defRPr>
      </a:lvl4pPr>
      <a:lvl5pPr marL="2519802" indent="-279979" algn="l" defTabSz="1119912" rtl="0" eaLnBrk="1" latinLnBrk="0" hangingPunct="1">
        <a:spcBef>
          <a:spcPct val="20000"/>
        </a:spcBef>
        <a:buFont typeface="Arial" pitchFamily="34" charset="0"/>
        <a:buChar char="»"/>
        <a:defRPr sz="2450" kern="1200">
          <a:solidFill>
            <a:schemeClr val="tx1"/>
          </a:solidFill>
          <a:latin typeface="+mn-lt"/>
          <a:ea typeface="+mn-ea"/>
          <a:cs typeface="+mn-cs"/>
        </a:defRPr>
      </a:lvl5pPr>
      <a:lvl6pPr marL="3079759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6pPr>
      <a:lvl7pPr marL="3639716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7pPr>
      <a:lvl8pPr marL="4199671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8pPr>
      <a:lvl9pPr marL="4759627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59957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119912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679869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39824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99780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359737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919692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479649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12192000" cy="6864351"/>
          </a:xfrm>
          <a:prstGeom prst="rect">
            <a:avLst/>
          </a:prstGeom>
          <a:noFill/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096000" y="3304213"/>
            <a:ext cx="6096000" cy="146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b="1" dirty="0" smtClean="0">
                <a:solidFill>
                  <a:srgbClr val="2B6EA5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郑州轻工业大学总结</a:t>
            </a:r>
            <a:endParaRPr lang="zh-CN" altLang="en-US" sz="4400" dirty="0">
              <a:solidFill>
                <a:srgbClr val="2B6EA5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>
              <a:buNone/>
            </a:pPr>
            <a:endParaRPr lang="zh-CN" altLang="en-US" sz="4267" cap="all" dirty="0">
              <a:solidFill>
                <a:schemeClr val="tx1">
                  <a:lumMod val="65000"/>
                  <a:lumOff val="3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312024" y="4545842"/>
            <a:ext cx="451250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汇报人</a:t>
            </a:r>
            <a:r>
              <a:rPr lang="zh-CN" altLang="en-US" sz="1600" dirty="0" smtClean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：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青课</a:t>
            </a:r>
            <a:r>
              <a:rPr lang="zh-CN" altLang="en-US" sz="1600" dirty="0" smtClean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       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汇报时间：</a:t>
            </a:r>
            <a:r>
              <a:rPr lang="en-US" altLang="zh-CN" sz="1600" dirty="0" err="1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xxxx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</a:t>
            </a:r>
            <a:r>
              <a:rPr lang="en-US" altLang="zh-CN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  <a:r>
              <a:rPr lang="en-US" altLang="zh-CN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日</a:t>
            </a:r>
            <a:endParaRPr lang="en-US" altLang="zh-CN" sz="1600" dirty="0">
              <a:solidFill>
                <a:srgbClr val="0A60B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14" name="图片 61">
            <a:extLst>
              <a:ext uri="{FF2B5EF4-FFF2-40B4-BE49-F238E27FC236}">
                <a16:creationId xmlns:a16="http://schemas.microsoft.com/office/drawing/2014/main" xmlns="" id="{414B3DE3-131D-49CE-A2EA-348A89E41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05873"/>
            <a:ext cx="12191999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1484784"/>
            <a:ext cx="1535076" cy="153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5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64041" y="572437"/>
            <a:ext cx="5027246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87846" y="1642710"/>
            <a:ext cx="3884306" cy="45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940" b="1" dirty="0">
                <a:solidFill>
                  <a:srgbClr val="0177C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4643235" y="2517580"/>
            <a:ext cx="6879389" cy="529184"/>
          </a:xfrm>
          <a:prstGeom prst="notchedRightArrow">
            <a:avLst/>
          </a:prstGeom>
          <a:gradFill flip="none" rotWithShape="1">
            <a:gsLst>
              <a:gs pos="0">
                <a:srgbClr val="0082D0"/>
              </a:gs>
              <a:gs pos="100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71575" y="2730391"/>
            <a:ext cx="1183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点击输入小标题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622118" y="2666848"/>
            <a:ext cx="793776" cy="3117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026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90%</a:t>
            </a:r>
            <a:endParaRPr lang="zh-CN" altLang="en-US" sz="2026" b="1" dirty="0">
              <a:solidFill>
                <a:schemeClr val="tx1">
                  <a:lumMod val="65000"/>
                  <a:lumOff val="3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燕尾形箭头 5"/>
          <p:cNvSpPr/>
          <p:nvPr/>
        </p:nvSpPr>
        <p:spPr>
          <a:xfrm>
            <a:off x="4643230" y="3130896"/>
            <a:ext cx="5027246" cy="529184"/>
          </a:xfrm>
          <a:prstGeom prst="notched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71573" y="3343706"/>
            <a:ext cx="1183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点击输入小标题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871688" y="3244697"/>
            <a:ext cx="793776" cy="3117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026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70%</a:t>
            </a:r>
            <a:endParaRPr lang="zh-CN" altLang="en-US" sz="2026" b="1" dirty="0">
              <a:solidFill>
                <a:schemeClr val="tx1">
                  <a:lumMod val="65000"/>
                  <a:lumOff val="3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燕尾形箭头 6"/>
          <p:cNvSpPr/>
          <p:nvPr/>
        </p:nvSpPr>
        <p:spPr>
          <a:xfrm>
            <a:off x="4643238" y="3744211"/>
            <a:ext cx="5909219" cy="529184"/>
          </a:xfrm>
          <a:prstGeom prst="notchedRightArrow">
            <a:avLst/>
          </a:prstGeom>
          <a:gradFill>
            <a:gsLst>
              <a:gs pos="0">
                <a:srgbClr val="0082D0"/>
              </a:gs>
              <a:gs pos="100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71573" y="3957021"/>
            <a:ext cx="11834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点击输入小标题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760743" y="3858011"/>
            <a:ext cx="793776" cy="3117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026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80%</a:t>
            </a:r>
            <a:endParaRPr lang="zh-CN" altLang="en-US" sz="2026" b="1" dirty="0">
              <a:solidFill>
                <a:schemeClr val="tx1">
                  <a:lumMod val="65000"/>
                  <a:lumOff val="3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燕尾形箭头 7"/>
          <p:cNvSpPr/>
          <p:nvPr/>
        </p:nvSpPr>
        <p:spPr>
          <a:xfrm>
            <a:off x="4645054" y="4347241"/>
            <a:ext cx="3437872" cy="529184"/>
          </a:xfrm>
          <a:prstGeom prst="notched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1573" y="4560052"/>
            <a:ext cx="11834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点击输入小标题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295181" y="4461042"/>
            <a:ext cx="793776" cy="3117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026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50%</a:t>
            </a:r>
            <a:endParaRPr lang="zh-CN" altLang="en-US" sz="2026" b="1" dirty="0">
              <a:solidFill>
                <a:schemeClr val="tx1">
                  <a:lumMod val="65000"/>
                  <a:lumOff val="3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xmlns="" id="{EA430B16-1B1D-45A3-884A-3B2561B3A61D}"/>
              </a:ext>
            </a:extLst>
          </p:cNvPr>
          <p:cNvSpPr>
            <a:spLocks/>
          </p:cNvSpPr>
          <p:nvPr/>
        </p:nvSpPr>
        <p:spPr bwMode="auto">
          <a:xfrm>
            <a:off x="2571736" y="5569789"/>
            <a:ext cx="509850" cy="377088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xmlns="" id="{57AA8491-F2CD-409F-932B-3BF8DCCA3070}"/>
              </a:ext>
            </a:extLst>
          </p:cNvPr>
          <p:cNvSpPr>
            <a:spLocks/>
          </p:cNvSpPr>
          <p:nvPr/>
        </p:nvSpPr>
        <p:spPr bwMode="auto">
          <a:xfrm>
            <a:off x="2740269" y="4770499"/>
            <a:ext cx="554961" cy="243447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xmlns="" id="{8D84CCD5-A40F-4022-96E7-0F998619F81F}"/>
              </a:ext>
            </a:extLst>
          </p:cNvPr>
          <p:cNvSpPr>
            <a:spLocks/>
          </p:cNvSpPr>
          <p:nvPr/>
        </p:nvSpPr>
        <p:spPr bwMode="auto">
          <a:xfrm>
            <a:off x="2349582" y="3840121"/>
            <a:ext cx="394091" cy="492002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Freeform 8">
            <a:extLst>
              <a:ext uri="{FF2B5EF4-FFF2-40B4-BE49-F238E27FC236}">
                <a16:creationId xmlns:a16="http://schemas.microsoft.com/office/drawing/2014/main" xmlns="" id="{13E0AC62-FAA4-4C0E-8E9B-E6D4135A9284}"/>
              </a:ext>
            </a:extLst>
          </p:cNvPr>
          <p:cNvSpPr>
            <a:spLocks/>
          </p:cNvSpPr>
          <p:nvPr/>
        </p:nvSpPr>
        <p:spPr bwMode="auto">
          <a:xfrm>
            <a:off x="1643963" y="3554964"/>
            <a:ext cx="160871" cy="549034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xmlns="" id="{27C6F1FA-DEF1-43DE-8684-9EDBD7FA204D}"/>
              </a:ext>
            </a:extLst>
          </p:cNvPr>
          <p:cNvSpPr>
            <a:spLocks/>
          </p:cNvSpPr>
          <p:nvPr/>
        </p:nvSpPr>
        <p:spPr bwMode="auto">
          <a:xfrm>
            <a:off x="331462" y="5567235"/>
            <a:ext cx="509850" cy="376237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Freeform 10">
            <a:extLst>
              <a:ext uri="{FF2B5EF4-FFF2-40B4-BE49-F238E27FC236}">
                <a16:creationId xmlns:a16="http://schemas.microsoft.com/office/drawing/2014/main" xmlns="" id="{C0079BDE-25B3-4FFD-8E4F-2C4432CBB450}"/>
              </a:ext>
            </a:extLst>
          </p:cNvPr>
          <p:cNvSpPr>
            <a:spLocks/>
          </p:cNvSpPr>
          <p:nvPr/>
        </p:nvSpPr>
        <p:spPr bwMode="auto">
          <a:xfrm>
            <a:off x="117820" y="4769648"/>
            <a:ext cx="554961" cy="24174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xmlns="" id="{018F8A19-FC81-42CB-A2CD-A70E7E132662}"/>
              </a:ext>
            </a:extLst>
          </p:cNvPr>
          <p:cNvSpPr>
            <a:spLocks/>
          </p:cNvSpPr>
          <p:nvPr/>
        </p:nvSpPr>
        <p:spPr bwMode="auto">
          <a:xfrm>
            <a:off x="669376" y="3836716"/>
            <a:ext cx="394942" cy="493705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37" name="Group 12">
            <a:extLst>
              <a:ext uri="{FF2B5EF4-FFF2-40B4-BE49-F238E27FC236}">
                <a16:creationId xmlns:a16="http://schemas.microsoft.com/office/drawing/2014/main" xmlns="" id="{11A8B4C2-4BC8-4F6C-AE63-F9D0E830CC11}"/>
              </a:ext>
            </a:extLst>
          </p:cNvPr>
          <p:cNvGrpSpPr/>
          <p:nvPr/>
        </p:nvGrpSpPr>
        <p:grpSpPr>
          <a:xfrm>
            <a:off x="820885" y="4252109"/>
            <a:ext cx="1787453" cy="2351055"/>
            <a:chOff x="2066468" y="2628718"/>
            <a:chExt cx="2744485" cy="3609651"/>
          </a:xfrm>
          <a:solidFill>
            <a:srgbClr val="0177CF"/>
          </a:solidFill>
        </p:grpSpPr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14554E72-8B06-4A62-962E-6F12AED7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19F2D03A-45E6-41EB-AC89-6CE5F3D483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40" name="Oval 14">
            <a:extLst>
              <a:ext uri="{FF2B5EF4-FFF2-40B4-BE49-F238E27FC236}">
                <a16:creationId xmlns:a16="http://schemas.microsoft.com/office/drawing/2014/main" xmlns="" id="{C8B67B31-B7E6-48DE-8C53-E8AB016F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013" y="4578124"/>
            <a:ext cx="1143118" cy="1143181"/>
          </a:xfrm>
          <a:prstGeom prst="ellipse">
            <a:avLst/>
          </a:pr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1" name="Oval 15">
            <a:extLst>
              <a:ext uri="{FF2B5EF4-FFF2-40B4-BE49-F238E27FC236}">
                <a16:creationId xmlns:a16="http://schemas.microsoft.com/office/drawing/2014/main" xmlns="" id="{ED00D5DA-0193-4E3C-A72A-DF4C7C069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218" y="4692188"/>
            <a:ext cx="915857" cy="915056"/>
          </a:xfrm>
          <a:prstGeom prst="ellipse">
            <a:avLst/>
          </a:pr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2" name="Oval 16">
            <a:extLst>
              <a:ext uri="{FF2B5EF4-FFF2-40B4-BE49-F238E27FC236}">
                <a16:creationId xmlns:a16="http://schemas.microsoft.com/office/drawing/2014/main" xmlns="" id="{36ECACFC-360B-4A4D-A876-7BA309DA2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0102" y="4790076"/>
            <a:ext cx="720088" cy="720128"/>
          </a:xfrm>
          <a:prstGeom prst="ellipse">
            <a:avLst/>
          </a:pr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3" name="Oval 17">
            <a:extLst>
              <a:ext uri="{FF2B5EF4-FFF2-40B4-BE49-F238E27FC236}">
                <a16:creationId xmlns:a16="http://schemas.microsoft.com/office/drawing/2014/main" xmlns="" id="{F75DFA24-A303-4E28-94A9-F76258F8E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498" y="4895627"/>
            <a:ext cx="507296" cy="508175"/>
          </a:xfrm>
          <a:prstGeom prst="ellipse">
            <a:avLst/>
          </a:pr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4" name="Oval 18">
            <a:extLst>
              <a:ext uri="{FF2B5EF4-FFF2-40B4-BE49-F238E27FC236}">
                <a16:creationId xmlns:a16="http://schemas.microsoft.com/office/drawing/2014/main" xmlns="" id="{51BF8CEE-01AC-4ED5-B4ED-6D88CA594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0978" y="4990112"/>
            <a:ext cx="317486" cy="319206"/>
          </a:xfrm>
          <a:prstGeom prst="ellipse">
            <a:avLst/>
          </a:pr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5" name="Oval 19">
            <a:extLst>
              <a:ext uri="{FF2B5EF4-FFF2-40B4-BE49-F238E27FC236}">
                <a16:creationId xmlns:a16="http://schemas.microsoft.com/office/drawing/2014/main" xmlns="" id="{BFD8EF3E-797F-477A-83C7-139E68DBD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565" y="5091407"/>
            <a:ext cx="118313" cy="118319"/>
          </a:xfrm>
          <a:prstGeom prst="ellipse">
            <a:avLst/>
          </a:pr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xmlns="" id="{9E4D8F0A-15F5-467B-A88D-90F193BA1FD0}"/>
              </a:ext>
            </a:extLst>
          </p:cNvPr>
          <p:cNvSpPr>
            <a:spLocks/>
          </p:cNvSpPr>
          <p:nvPr/>
        </p:nvSpPr>
        <p:spPr bwMode="auto">
          <a:xfrm>
            <a:off x="1124752" y="5462700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xmlns="" id="{FC250463-8605-41DF-90C9-832190DD47B3}"/>
              </a:ext>
            </a:extLst>
          </p:cNvPr>
          <p:cNvSpPr>
            <a:spLocks/>
          </p:cNvSpPr>
          <p:nvPr/>
        </p:nvSpPr>
        <p:spPr bwMode="auto">
          <a:xfrm>
            <a:off x="1740146" y="4481937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solidFill>
            <a:srgbClr val="0177CF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8" name="Oval 18">
            <a:extLst>
              <a:ext uri="{FF2B5EF4-FFF2-40B4-BE49-F238E27FC236}">
                <a16:creationId xmlns:a16="http://schemas.microsoft.com/office/drawing/2014/main" xmlns="" id="{F94791E7-DD2A-4250-8ADF-841F517CE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473" y="2864137"/>
            <a:ext cx="317486" cy="31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135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7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2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700"/>
                            </p:stCondLst>
                            <p:childTnLst>
                              <p:par>
                                <p:cTn id="9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2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13" grpId="0"/>
      <p:bldP spid="24" grpId="0"/>
      <p:bldP spid="6" grpId="0" animBg="1"/>
      <p:bldP spid="15" grpId="0"/>
      <p:bldP spid="25" grpId="0"/>
      <p:bldP spid="7" grpId="0" animBg="1"/>
      <p:bldP spid="17" grpId="0"/>
      <p:bldP spid="26" grpId="0"/>
      <p:bldP spid="8" grpId="0" animBg="1"/>
      <p:bldP spid="19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0" grpId="0" animBg="1"/>
      <p:bldP spid="42" grpId="0" animBg="1"/>
      <p:bldP spid="44" grpId="0" animBg="1"/>
      <p:bldP spid="46" grpId="0" animBg="1"/>
      <p:bldP spid="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01320" y="620688"/>
            <a:ext cx="4943872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4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15480" y="2924944"/>
            <a:ext cx="1910284" cy="212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……</a:t>
            </a:r>
          </a:p>
        </p:txBody>
      </p:sp>
      <p:sp>
        <p:nvSpPr>
          <p:cNvPr id="11" name="矩形 10"/>
          <p:cNvSpPr/>
          <p:nvPr/>
        </p:nvSpPr>
        <p:spPr>
          <a:xfrm>
            <a:off x="1161114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7040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sz="1715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第一项工作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23706" y="2924944"/>
            <a:ext cx="1910284" cy="212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……</a:t>
            </a:r>
          </a:p>
        </p:txBody>
      </p:sp>
      <p:sp>
        <p:nvSpPr>
          <p:cNvPr id="41" name="矩形 40"/>
          <p:cNvSpPr/>
          <p:nvPr/>
        </p:nvSpPr>
        <p:spPr>
          <a:xfrm>
            <a:off x="3669342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95268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sz="1715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第二项工作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31935" y="2924944"/>
            <a:ext cx="1910284" cy="212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……</a:t>
            </a:r>
          </a:p>
        </p:txBody>
      </p:sp>
      <p:sp>
        <p:nvSpPr>
          <p:cNvPr id="45" name="矩形 44"/>
          <p:cNvSpPr/>
          <p:nvPr/>
        </p:nvSpPr>
        <p:spPr>
          <a:xfrm>
            <a:off x="6177569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03496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sz="1715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第三项工作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940160" y="2924944"/>
            <a:ext cx="1910284" cy="212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……</a:t>
            </a:r>
          </a:p>
        </p:txBody>
      </p:sp>
      <p:sp>
        <p:nvSpPr>
          <p:cNvPr id="49" name="矩形 48"/>
          <p:cNvSpPr/>
          <p:nvPr/>
        </p:nvSpPr>
        <p:spPr>
          <a:xfrm>
            <a:off x="8685796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111723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sz="1715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第四项工作</a:t>
            </a:r>
          </a:p>
        </p:txBody>
      </p:sp>
      <p:grpSp>
        <p:nvGrpSpPr>
          <p:cNvPr id="15" name="Group 4">
            <a:extLst>
              <a:ext uri="{FF2B5EF4-FFF2-40B4-BE49-F238E27FC236}">
                <a16:creationId xmlns:a16="http://schemas.microsoft.com/office/drawing/2014/main" xmlns="" id="{43D6E78B-0935-48CC-BC8E-B67864D17DED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2947143" y="1874071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66E8F172-FF64-410B-BEC4-04121C444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FBE1AAEC-F7DA-4ED0-93D5-F8A32FA00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7B798739-575A-46AA-9CEB-6DF913F6E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xmlns="" id="{87BC307E-31C2-4A66-B2F1-9BF7168E8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xmlns="" id="{3B503AB9-8BC5-411B-8FAD-F71A60CA9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xmlns="" id="{B76E0C1B-9D58-4FD5-BE97-C2BED9164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xmlns="" id="{C66463F1-B804-4476-8D9A-C34DBA9B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xmlns="" id="{B680867B-5B5E-4F87-AC49-3F98D5A56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xmlns="" id="{C7BBD4F2-440A-469C-8883-2C2E76219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5" name="Group 4">
            <a:extLst>
              <a:ext uri="{FF2B5EF4-FFF2-40B4-BE49-F238E27FC236}">
                <a16:creationId xmlns:a16="http://schemas.microsoft.com/office/drawing/2014/main" xmlns="" id="{D7B49DE0-72FD-4DE3-ABB4-CF30DE53A786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5427134" y="1874879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xmlns="" id="{79717900-18F4-4F5A-BEA6-BDDD07994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xmlns="" id="{BDA75BFF-94DB-479E-9CB8-6CCD8D5D6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xmlns="" id="{734770B4-113A-494A-825E-9D736E84F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xmlns="" id="{D17D6BF0-8EB9-44C6-936E-34157FA24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xmlns="" id="{D9871BBE-9B6B-44D1-9698-96289C1BF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xmlns="" id="{1D8B6171-A988-4699-BC4F-5D170E9F9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xmlns="" id="{F7A72475-BBCE-4DCE-81DB-841484C18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xmlns="" id="{62C888E6-4389-48BE-90B0-972020F6A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xmlns="" id="{71F13047-3B49-45A6-A883-0DCC5A06D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35" name="Group 4">
            <a:extLst>
              <a:ext uri="{FF2B5EF4-FFF2-40B4-BE49-F238E27FC236}">
                <a16:creationId xmlns:a16="http://schemas.microsoft.com/office/drawing/2014/main" xmlns="" id="{C953380B-0BA9-4E37-8A2E-9580D788E3CC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918619" y="1868911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xmlns="" id="{351935D8-D6EF-4CEE-9F1B-E38E1B64B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xmlns="" id="{E84A9EA4-C556-40F4-9B05-C73DA35E9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xmlns="" id="{D588D250-10FD-4D6A-936B-DE7B6235C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xmlns="" id="{3F175E56-8DAA-402B-A718-EBCEE2365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A67E4DFD-F4BA-4510-9D82-B217F18E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xmlns="" id="{CAC79F49-0CF2-4E12-B350-D0621A683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xmlns="" id="{8FF79C5E-CC24-4EFF-8AD0-915103CC2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xmlns="" id="{AF7C55F2-6C84-4E10-BAAF-7F17F57D0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xmlns="" id="{3BFEE753-DA4D-4EBF-9602-4FEBBF59E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54" name="Group 4">
            <a:extLst>
              <a:ext uri="{FF2B5EF4-FFF2-40B4-BE49-F238E27FC236}">
                <a16:creationId xmlns:a16="http://schemas.microsoft.com/office/drawing/2014/main" xmlns="" id="{9BF7C17F-97EF-46F5-80AD-9BEC8B69F69A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0443391" y="1884817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xmlns="" id="{CAE5F9AC-126C-440A-9FE0-BAFD0CDF0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xmlns="" id="{3FE299FB-8E38-449D-BE7C-14975EAAC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xmlns="" id="{5CE52ADD-228F-4813-90BD-2FB452B1D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xmlns="" id="{23ACCA91-880E-4872-B595-405FC4D01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xmlns="" id="{A747F87F-08D5-49C3-9573-D24489D10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xmlns="" id="{B4EE5503-C2D5-4CBD-89C7-837062F60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1" name="Freeform 11">
              <a:extLst>
                <a:ext uri="{FF2B5EF4-FFF2-40B4-BE49-F238E27FC236}">
                  <a16:creationId xmlns:a16="http://schemas.microsoft.com/office/drawing/2014/main" xmlns="" id="{0541EEBF-6D04-40C4-8DCC-101D6435B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xmlns="" id="{93C4E4AE-8A8F-4DDA-BA3D-F9412008D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xmlns="" id="{D432B666-3A9B-4DDB-9DED-1C6DE68DF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052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40" grpId="0"/>
      <p:bldP spid="41" grpId="0" animBg="1"/>
      <p:bldP spid="42" grpId="0" animBg="1"/>
      <p:bldP spid="44" grpId="0"/>
      <p:bldP spid="45" grpId="0" animBg="1"/>
      <p:bldP spid="46" grpId="0" animBg="1"/>
      <p:bldP spid="48" grpId="0"/>
      <p:bldP spid="49" grpId="0" animBg="1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570432" y="624515"/>
            <a:ext cx="4871864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34" name="矩形 21"/>
          <p:cNvSpPr/>
          <p:nvPr/>
        </p:nvSpPr>
        <p:spPr>
          <a:xfrm>
            <a:off x="3444001" y="1600152"/>
            <a:ext cx="6918594" cy="12115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矩形 3"/>
          <p:cNvSpPr/>
          <p:nvPr/>
        </p:nvSpPr>
        <p:spPr>
          <a:xfrm>
            <a:off x="2079755" y="1600151"/>
            <a:ext cx="1922776" cy="1612594"/>
          </a:xfrm>
          <a:prstGeom prst="rect">
            <a:avLst/>
          </a:prstGeom>
          <a:solidFill>
            <a:srgbClr val="0A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矩形 21"/>
          <p:cNvSpPr/>
          <p:nvPr/>
        </p:nvSpPr>
        <p:spPr>
          <a:xfrm>
            <a:off x="2079755" y="3212750"/>
            <a:ext cx="6918594" cy="12115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7" name="矩形 3"/>
          <p:cNvSpPr/>
          <p:nvPr/>
        </p:nvSpPr>
        <p:spPr>
          <a:xfrm>
            <a:off x="8439820" y="3012201"/>
            <a:ext cx="1922776" cy="1612594"/>
          </a:xfrm>
          <a:prstGeom prst="rect">
            <a:avLst/>
          </a:prstGeom>
          <a:solidFill>
            <a:srgbClr val="0A4A92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1" name="矩形 21"/>
          <p:cNvSpPr/>
          <p:nvPr/>
        </p:nvSpPr>
        <p:spPr>
          <a:xfrm>
            <a:off x="3444001" y="4825344"/>
            <a:ext cx="6918594" cy="12115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2" name="矩形 3"/>
          <p:cNvSpPr/>
          <p:nvPr/>
        </p:nvSpPr>
        <p:spPr>
          <a:xfrm>
            <a:off x="2079755" y="4424248"/>
            <a:ext cx="1922776" cy="1612594"/>
          </a:xfrm>
          <a:prstGeom prst="rect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79670" y="1911673"/>
            <a:ext cx="1322959" cy="883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7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项目完成情况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739734" y="3380268"/>
            <a:ext cx="1322959" cy="883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7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项目完成情况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379670" y="4735768"/>
            <a:ext cx="1322959" cy="883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7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项目完成情况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345580" y="1854178"/>
            <a:ext cx="5115444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053197" y="3422673"/>
            <a:ext cx="5115444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45580" y="4947811"/>
            <a:ext cx="5115444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772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6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3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6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61" grpId="0" animBg="1"/>
      <p:bldP spid="62" grpId="0" animBg="1"/>
      <p:bldP spid="63" grpId="0"/>
      <p:bldP spid="64" grpId="0"/>
      <p:bldP spid="65" grpId="0"/>
      <p:bldP spid="67" grpId="0"/>
      <p:bldP spid="68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33">
            <a:extLst>
              <a:ext uri="{FF2B5EF4-FFF2-40B4-BE49-F238E27FC236}">
                <a16:creationId xmlns:a16="http://schemas.microsoft.com/office/drawing/2014/main" xmlns="" id="{D211D5F7-0097-4DD7-ADA7-1EBC69348EE8}"/>
              </a:ext>
            </a:extLst>
          </p:cNvPr>
          <p:cNvGrpSpPr/>
          <p:nvPr/>
        </p:nvGrpSpPr>
        <p:grpSpPr>
          <a:xfrm>
            <a:off x="4893608" y="2348880"/>
            <a:ext cx="1194481" cy="994487"/>
            <a:chOff x="4825730" y="1971210"/>
            <a:chExt cx="1194481" cy="994487"/>
          </a:xfrm>
          <a:solidFill>
            <a:srgbClr val="0082D0"/>
          </a:solidFill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xmlns="" id="{6BC72044-ACD9-4D5C-8A41-FD648F592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5730" y="1971210"/>
              <a:ext cx="1194481" cy="994487"/>
            </a:xfrm>
            <a:custGeom>
              <a:avLst/>
              <a:gdLst>
                <a:gd name="T0" fmla="*/ 2554 w 3148"/>
                <a:gd name="T1" fmla="*/ 63 h 2616"/>
                <a:gd name="T2" fmla="*/ 1061 w 3148"/>
                <a:gd name="T3" fmla="*/ 402 h 2616"/>
                <a:gd name="T4" fmla="*/ 13 w 3148"/>
                <a:gd name="T5" fmla="*/ 1530 h 2616"/>
                <a:gd name="T6" fmla="*/ 58 w 3148"/>
                <a:gd name="T7" fmla="*/ 1723 h 2616"/>
                <a:gd name="T8" fmla="*/ 2151 w 3148"/>
                <a:gd name="T9" fmla="*/ 2299 h 2616"/>
                <a:gd name="T10" fmla="*/ 2696 w 3148"/>
                <a:gd name="T11" fmla="*/ 187 h 2616"/>
                <a:gd name="T12" fmla="*/ 2554 w 3148"/>
                <a:gd name="T13" fmla="*/ 63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8" h="2616">
                  <a:moveTo>
                    <a:pt x="2554" y="63"/>
                  </a:moveTo>
                  <a:cubicBezTo>
                    <a:pt x="2123" y="0"/>
                    <a:pt x="1677" y="47"/>
                    <a:pt x="1061" y="402"/>
                  </a:cubicBezTo>
                  <a:cubicBezTo>
                    <a:pt x="445" y="758"/>
                    <a:pt x="161" y="1119"/>
                    <a:pt x="13" y="1530"/>
                  </a:cubicBezTo>
                  <a:cubicBezTo>
                    <a:pt x="0" y="1566"/>
                    <a:pt x="30" y="1673"/>
                    <a:pt x="58" y="1723"/>
                  </a:cubicBezTo>
                  <a:cubicBezTo>
                    <a:pt x="464" y="2426"/>
                    <a:pt x="1602" y="2616"/>
                    <a:pt x="2151" y="2299"/>
                  </a:cubicBezTo>
                  <a:cubicBezTo>
                    <a:pt x="2700" y="1982"/>
                    <a:pt x="3148" y="862"/>
                    <a:pt x="2696" y="187"/>
                  </a:cubicBezTo>
                  <a:cubicBezTo>
                    <a:pt x="2661" y="134"/>
                    <a:pt x="2584" y="67"/>
                    <a:pt x="2554" y="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" name="TextBox 20">
              <a:extLst>
                <a:ext uri="{FF2B5EF4-FFF2-40B4-BE49-F238E27FC236}">
                  <a16:creationId xmlns:a16="http://schemas.microsoft.com/office/drawing/2014/main" xmlns="" id="{BBBA71F1-2886-4FDC-AFC9-555DDE036C07}"/>
                </a:ext>
              </a:extLst>
            </p:cNvPr>
            <p:cNvSpPr txBox="1"/>
            <p:nvPr/>
          </p:nvSpPr>
          <p:spPr>
            <a:xfrm>
              <a:off x="5321180" y="2191454"/>
              <a:ext cx="203581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 defTabSz="1219012"/>
              <a:r>
                <a:rPr lang="en-US" altLang="zh-CN" sz="3600" spc="400" dirty="0">
                  <a:solidFill>
                    <a:prstClr val="white">
                      <a:lumMod val="95000"/>
                    </a:prst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1</a:t>
              </a:r>
              <a:endParaRPr lang="zh-CN" altLang="en-US" sz="3600" spc="400" dirty="0">
                <a:solidFill>
                  <a:prstClr val="white">
                    <a:lumMod val="9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6" name="组合 35">
            <a:extLst>
              <a:ext uri="{FF2B5EF4-FFF2-40B4-BE49-F238E27FC236}">
                <a16:creationId xmlns:a16="http://schemas.microsoft.com/office/drawing/2014/main" xmlns="" id="{BD22E7AA-4A1B-456B-8039-977A27F972F8}"/>
              </a:ext>
            </a:extLst>
          </p:cNvPr>
          <p:cNvGrpSpPr/>
          <p:nvPr/>
        </p:nvGrpSpPr>
        <p:grpSpPr>
          <a:xfrm>
            <a:off x="6256678" y="2340948"/>
            <a:ext cx="1176676" cy="1001336"/>
            <a:chOff x="6188801" y="1963281"/>
            <a:chExt cx="1176676" cy="1001336"/>
          </a:xfrm>
          <a:solidFill>
            <a:srgbClr val="0082D0"/>
          </a:solidFill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xmlns="" id="{58416C58-1B58-4E4C-8036-6FB9DC699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801" y="1963281"/>
              <a:ext cx="1176676" cy="1001336"/>
            </a:xfrm>
            <a:custGeom>
              <a:avLst/>
              <a:gdLst>
                <a:gd name="T0" fmla="*/ 3091 w 3103"/>
                <a:gd name="T1" fmla="*/ 1544 h 2630"/>
                <a:gd name="T2" fmla="*/ 2051 w 3103"/>
                <a:gd name="T3" fmla="*/ 421 h 2630"/>
                <a:gd name="T4" fmla="*/ 550 w 3103"/>
                <a:gd name="T5" fmla="*/ 77 h 2630"/>
                <a:gd name="T6" fmla="*/ 406 w 3103"/>
                <a:gd name="T7" fmla="*/ 212 h 2630"/>
                <a:gd name="T8" fmla="*/ 953 w 3103"/>
                <a:gd name="T9" fmla="*/ 2312 h 2630"/>
                <a:gd name="T10" fmla="*/ 3055 w 3103"/>
                <a:gd name="T11" fmla="*/ 1729 h 2630"/>
                <a:gd name="T12" fmla="*/ 3091 w 3103"/>
                <a:gd name="T13" fmla="*/ 1544 h 2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3" h="2630">
                  <a:moveTo>
                    <a:pt x="3091" y="1544"/>
                  </a:moveTo>
                  <a:cubicBezTo>
                    <a:pt x="2930" y="1139"/>
                    <a:pt x="2667" y="777"/>
                    <a:pt x="2051" y="421"/>
                  </a:cubicBezTo>
                  <a:cubicBezTo>
                    <a:pt x="1434" y="65"/>
                    <a:pt x="980" y="0"/>
                    <a:pt x="550" y="77"/>
                  </a:cubicBezTo>
                  <a:cubicBezTo>
                    <a:pt x="512" y="83"/>
                    <a:pt x="434" y="163"/>
                    <a:pt x="406" y="212"/>
                  </a:cubicBezTo>
                  <a:cubicBezTo>
                    <a:pt x="0" y="915"/>
                    <a:pt x="404" y="1995"/>
                    <a:pt x="953" y="2312"/>
                  </a:cubicBezTo>
                  <a:cubicBezTo>
                    <a:pt x="1502" y="2630"/>
                    <a:pt x="2696" y="2457"/>
                    <a:pt x="3055" y="1729"/>
                  </a:cubicBezTo>
                  <a:cubicBezTo>
                    <a:pt x="3083" y="1672"/>
                    <a:pt x="3103" y="1572"/>
                    <a:pt x="3091" y="15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xmlns="" id="{72595A36-0CA6-4DCD-B4AE-7FF531516C4D}"/>
                </a:ext>
              </a:extLst>
            </p:cNvPr>
            <p:cNvSpPr txBox="1"/>
            <p:nvPr/>
          </p:nvSpPr>
          <p:spPr>
            <a:xfrm>
              <a:off x="6606420" y="2186950"/>
              <a:ext cx="341440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 defTabSz="1219012"/>
              <a:r>
                <a:rPr lang="en-US" altLang="zh-CN" sz="3600" spc="400" dirty="0">
                  <a:solidFill>
                    <a:prstClr val="white">
                      <a:lumMod val="95000"/>
                    </a:prst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2</a:t>
              </a:r>
              <a:endParaRPr lang="zh-CN" altLang="en-US" sz="3600" spc="400" dirty="0">
                <a:solidFill>
                  <a:prstClr val="white">
                    <a:lumMod val="9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9" name="组合 43">
            <a:extLst>
              <a:ext uri="{FF2B5EF4-FFF2-40B4-BE49-F238E27FC236}">
                <a16:creationId xmlns:a16="http://schemas.microsoft.com/office/drawing/2014/main" xmlns="" id="{810A9DDE-F173-49D6-9D73-C9C26E090854}"/>
              </a:ext>
            </a:extLst>
          </p:cNvPr>
          <p:cNvGrpSpPr/>
          <p:nvPr/>
        </p:nvGrpSpPr>
        <p:grpSpPr>
          <a:xfrm>
            <a:off x="7063130" y="3405378"/>
            <a:ext cx="828743" cy="1180783"/>
            <a:chOff x="6995253" y="3027708"/>
            <a:chExt cx="828742" cy="1180783"/>
          </a:xfrm>
          <a:solidFill>
            <a:srgbClr val="0082D0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="" id="{B17076A5-665D-4E9C-BFED-785216436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5253" y="3027708"/>
              <a:ext cx="828742" cy="1180783"/>
            </a:xfrm>
            <a:custGeom>
              <a:avLst/>
              <a:gdLst>
                <a:gd name="T0" fmla="*/ 1734 w 2186"/>
                <a:gd name="T1" fmla="*/ 114 h 3106"/>
                <a:gd name="T2" fmla="*/ 2186 w 2186"/>
                <a:gd name="T3" fmla="*/ 1577 h 3106"/>
                <a:gd name="T4" fmla="*/ 1734 w 2186"/>
                <a:gd name="T5" fmla="*/ 3048 h 3106"/>
                <a:gd name="T6" fmla="*/ 1545 w 2186"/>
                <a:gd name="T7" fmla="*/ 3106 h 3106"/>
                <a:gd name="T8" fmla="*/ 0 w 2186"/>
                <a:gd name="T9" fmla="*/ 1581 h 3106"/>
                <a:gd name="T10" fmla="*/ 1556 w 2186"/>
                <a:gd name="T11" fmla="*/ 53 h 3106"/>
                <a:gd name="T12" fmla="*/ 1734 w 2186"/>
                <a:gd name="T13" fmla="*/ 114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6" h="3106">
                  <a:moveTo>
                    <a:pt x="1734" y="114"/>
                  </a:moveTo>
                  <a:cubicBezTo>
                    <a:pt x="2004" y="456"/>
                    <a:pt x="2186" y="865"/>
                    <a:pt x="2186" y="1577"/>
                  </a:cubicBezTo>
                  <a:cubicBezTo>
                    <a:pt x="2186" y="2288"/>
                    <a:pt x="2016" y="2715"/>
                    <a:pt x="1734" y="3048"/>
                  </a:cubicBezTo>
                  <a:cubicBezTo>
                    <a:pt x="1709" y="3078"/>
                    <a:pt x="1602" y="3106"/>
                    <a:pt x="1545" y="3106"/>
                  </a:cubicBezTo>
                  <a:cubicBezTo>
                    <a:pt x="733" y="3106"/>
                    <a:pt x="0" y="2215"/>
                    <a:pt x="0" y="1581"/>
                  </a:cubicBezTo>
                  <a:cubicBezTo>
                    <a:pt x="0" y="947"/>
                    <a:pt x="746" y="0"/>
                    <a:pt x="1556" y="53"/>
                  </a:cubicBezTo>
                  <a:cubicBezTo>
                    <a:pt x="1619" y="57"/>
                    <a:pt x="1715" y="90"/>
                    <a:pt x="1734" y="1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1" name="TextBox 20">
              <a:extLst>
                <a:ext uri="{FF2B5EF4-FFF2-40B4-BE49-F238E27FC236}">
                  <a16:creationId xmlns:a16="http://schemas.microsoft.com/office/drawing/2014/main" xmlns="" id="{86762483-ED15-4193-ABD5-763EDAECEBB3}"/>
                </a:ext>
              </a:extLst>
            </p:cNvPr>
            <p:cNvSpPr txBox="1"/>
            <p:nvPr/>
          </p:nvSpPr>
          <p:spPr>
            <a:xfrm>
              <a:off x="7355318" y="3341100"/>
              <a:ext cx="333426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 defTabSz="1219012"/>
              <a:r>
                <a:rPr lang="en-US" altLang="zh-CN" sz="3600" spc="400" dirty="0">
                  <a:solidFill>
                    <a:prstClr val="white">
                      <a:lumMod val="95000"/>
                    </a:prst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3</a:t>
              </a:r>
              <a:endParaRPr lang="zh-CN" altLang="en-US" sz="3600" spc="400" dirty="0">
                <a:solidFill>
                  <a:prstClr val="white">
                    <a:lumMod val="9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2" name="组合 47">
            <a:extLst>
              <a:ext uri="{FF2B5EF4-FFF2-40B4-BE49-F238E27FC236}">
                <a16:creationId xmlns:a16="http://schemas.microsoft.com/office/drawing/2014/main" xmlns="" id="{3C9601E5-E320-44B5-8352-253C8F176B5E}"/>
              </a:ext>
            </a:extLst>
          </p:cNvPr>
          <p:cNvGrpSpPr/>
          <p:nvPr/>
        </p:nvGrpSpPr>
        <p:grpSpPr>
          <a:xfrm>
            <a:off x="6256678" y="4675846"/>
            <a:ext cx="1176676" cy="998599"/>
            <a:chOff x="6188801" y="4298178"/>
            <a:chExt cx="1176676" cy="998599"/>
          </a:xfrm>
          <a:solidFill>
            <a:srgbClr val="0082D0"/>
          </a:solidFill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E34A01F3-7E68-492C-AE05-2B11064E8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801" y="4298178"/>
              <a:ext cx="1176676" cy="998599"/>
            </a:xfrm>
            <a:custGeom>
              <a:avLst/>
              <a:gdLst>
                <a:gd name="T0" fmla="*/ 3091 w 3103"/>
                <a:gd name="T1" fmla="*/ 1086 h 2629"/>
                <a:gd name="T2" fmla="*/ 2051 w 3103"/>
                <a:gd name="T3" fmla="*/ 2208 h 2629"/>
                <a:gd name="T4" fmla="*/ 550 w 3103"/>
                <a:gd name="T5" fmla="*/ 2553 h 2629"/>
                <a:gd name="T6" fmla="*/ 406 w 3103"/>
                <a:gd name="T7" fmla="*/ 2417 h 2629"/>
                <a:gd name="T8" fmla="*/ 953 w 3103"/>
                <a:gd name="T9" fmla="*/ 317 h 2629"/>
                <a:gd name="T10" fmla="*/ 3055 w 3103"/>
                <a:gd name="T11" fmla="*/ 900 h 2629"/>
                <a:gd name="T12" fmla="*/ 3091 w 3103"/>
                <a:gd name="T13" fmla="*/ 1086 h 2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3" h="2629">
                  <a:moveTo>
                    <a:pt x="3091" y="1086"/>
                  </a:moveTo>
                  <a:cubicBezTo>
                    <a:pt x="2930" y="1490"/>
                    <a:pt x="2667" y="1853"/>
                    <a:pt x="2051" y="2208"/>
                  </a:cubicBezTo>
                  <a:cubicBezTo>
                    <a:pt x="1434" y="2564"/>
                    <a:pt x="980" y="2629"/>
                    <a:pt x="550" y="2553"/>
                  </a:cubicBezTo>
                  <a:cubicBezTo>
                    <a:pt x="512" y="2546"/>
                    <a:pt x="434" y="2467"/>
                    <a:pt x="406" y="2417"/>
                  </a:cubicBezTo>
                  <a:cubicBezTo>
                    <a:pt x="0" y="1714"/>
                    <a:pt x="404" y="634"/>
                    <a:pt x="953" y="317"/>
                  </a:cubicBezTo>
                  <a:cubicBezTo>
                    <a:pt x="1502" y="0"/>
                    <a:pt x="2696" y="172"/>
                    <a:pt x="3055" y="900"/>
                  </a:cubicBezTo>
                  <a:cubicBezTo>
                    <a:pt x="3083" y="957"/>
                    <a:pt x="3103" y="1057"/>
                    <a:pt x="3091" y="10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" name="TextBox 20">
              <a:extLst>
                <a:ext uri="{FF2B5EF4-FFF2-40B4-BE49-F238E27FC236}">
                  <a16:creationId xmlns:a16="http://schemas.microsoft.com/office/drawing/2014/main" xmlns="" id="{D856B719-0D22-4D31-B9C6-311B48EF4817}"/>
                </a:ext>
              </a:extLst>
            </p:cNvPr>
            <p:cNvSpPr txBox="1"/>
            <p:nvPr/>
          </p:nvSpPr>
          <p:spPr>
            <a:xfrm>
              <a:off x="6613183" y="4515973"/>
              <a:ext cx="351058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 defTabSz="1219012"/>
              <a:r>
                <a:rPr lang="en-US" altLang="zh-CN" sz="3600" spc="400" dirty="0">
                  <a:solidFill>
                    <a:prstClr val="white">
                      <a:lumMod val="95000"/>
                    </a:prst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4</a:t>
              </a:r>
              <a:endParaRPr lang="zh-CN" altLang="en-US" sz="3600" spc="400" dirty="0">
                <a:solidFill>
                  <a:prstClr val="white">
                    <a:lumMod val="9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5" name="组合 88">
            <a:extLst>
              <a:ext uri="{FF2B5EF4-FFF2-40B4-BE49-F238E27FC236}">
                <a16:creationId xmlns:a16="http://schemas.microsoft.com/office/drawing/2014/main" xmlns="" id="{56297DC7-DA64-489D-9A5E-7AEDE25CAA5D}"/>
              </a:ext>
            </a:extLst>
          </p:cNvPr>
          <p:cNvGrpSpPr/>
          <p:nvPr/>
        </p:nvGrpSpPr>
        <p:grpSpPr>
          <a:xfrm>
            <a:off x="4893608" y="4673398"/>
            <a:ext cx="1194481" cy="994487"/>
            <a:chOff x="4825730" y="4295729"/>
            <a:chExt cx="1194481" cy="994487"/>
          </a:xfrm>
          <a:solidFill>
            <a:srgbClr val="0082D0"/>
          </a:solidFill>
        </p:grpSpPr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29135496-8568-412D-B523-09A5CA341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5730" y="4295729"/>
              <a:ext cx="1194481" cy="994487"/>
            </a:xfrm>
            <a:custGeom>
              <a:avLst/>
              <a:gdLst>
                <a:gd name="T0" fmla="*/ 2554 w 3148"/>
                <a:gd name="T1" fmla="*/ 2553 h 2615"/>
                <a:gd name="T2" fmla="*/ 1061 w 3148"/>
                <a:gd name="T3" fmla="*/ 2213 h 2615"/>
                <a:gd name="T4" fmla="*/ 13 w 3148"/>
                <a:gd name="T5" fmla="*/ 1086 h 2615"/>
                <a:gd name="T6" fmla="*/ 58 w 3148"/>
                <a:gd name="T7" fmla="*/ 893 h 2615"/>
                <a:gd name="T8" fmla="*/ 2151 w 3148"/>
                <a:gd name="T9" fmla="*/ 317 h 2615"/>
                <a:gd name="T10" fmla="*/ 2696 w 3148"/>
                <a:gd name="T11" fmla="*/ 2429 h 2615"/>
                <a:gd name="T12" fmla="*/ 2554 w 3148"/>
                <a:gd name="T13" fmla="*/ 2553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8" h="2615">
                  <a:moveTo>
                    <a:pt x="2554" y="2553"/>
                  </a:moveTo>
                  <a:cubicBezTo>
                    <a:pt x="2123" y="2615"/>
                    <a:pt x="1678" y="2569"/>
                    <a:pt x="1061" y="2213"/>
                  </a:cubicBezTo>
                  <a:cubicBezTo>
                    <a:pt x="445" y="1857"/>
                    <a:pt x="161" y="1496"/>
                    <a:pt x="13" y="1086"/>
                  </a:cubicBezTo>
                  <a:cubicBezTo>
                    <a:pt x="0" y="1049"/>
                    <a:pt x="30" y="942"/>
                    <a:pt x="58" y="893"/>
                  </a:cubicBezTo>
                  <a:cubicBezTo>
                    <a:pt x="464" y="190"/>
                    <a:pt x="1602" y="0"/>
                    <a:pt x="2151" y="317"/>
                  </a:cubicBezTo>
                  <a:cubicBezTo>
                    <a:pt x="2700" y="634"/>
                    <a:pt x="3148" y="1754"/>
                    <a:pt x="2696" y="2429"/>
                  </a:cubicBezTo>
                  <a:cubicBezTo>
                    <a:pt x="2661" y="2481"/>
                    <a:pt x="2584" y="2548"/>
                    <a:pt x="2554" y="2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TextBox 20">
              <a:extLst>
                <a:ext uri="{FF2B5EF4-FFF2-40B4-BE49-F238E27FC236}">
                  <a16:creationId xmlns:a16="http://schemas.microsoft.com/office/drawing/2014/main" xmlns="" id="{24693A7E-4376-44A9-8233-00F1A72EA005}"/>
                </a:ext>
              </a:extLst>
            </p:cNvPr>
            <p:cNvSpPr txBox="1"/>
            <p:nvPr/>
          </p:nvSpPr>
          <p:spPr>
            <a:xfrm>
              <a:off x="5269019" y="4515973"/>
              <a:ext cx="323807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 defTabSz="1219012"/>
              <a:r>
                <a:rPr lang="en-US" altLang="zh-CN" sz="3600" spc="400" dirty="0">
                  <a:solidFill>
                    <a:prstClr val="white">
                      <a:lumMod val="95000"/>
                    </a:prst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5</a:t>
              </a:r>
              <a:endParaRPr lang="zh-CN" altLang="en-US" sz="3600" spc="400" dirty="0">
                <a:solidFill>
                  <a:prstClr val="white">
                    <a:lumMod val="9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8" name="组合 89">
            <a:extLst>
              <a:ext uri="{FF2B5EF4-FFF2-40B4-BE49-F238E27FC236}">
                <a16:creationId xmlns:a16="http://schemas.microsoft.com/office/drawing/2014/main" xmlns="" id="{BD048270-707C-49C2-97EF-32E79082B153}"/>
              </a:ext>
            </a:extLst>
          </p:cNvPr>
          <p:cNvGrpSpPr/>
          <p:nvPr/>
        </p:nvGrpSpPr>
        <p:grpSpPr>
          <a:xfrm>
            <a:off x="4435882" y="3405378"/>
            <a:ext cx="828743" cy="1180783"/>
            <a:chOff x="4368005" y="3027708"/>
            <a:chExt cx="828742" cy="1180783"/>
          </a:xfrm>
          <a:solidFill>
            <a:srgbClr val="0082D0"/>
          </a:solidFill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C45684CB-BE4D-45CD-A718-DE1893446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005" y="3027708"/>
              <a:ext cx="828742" cy="1180783"/>
            </a:xfrm>
            <a:custGeom>
              <a:avLst/>
              <a:gdLst>
                <a:gd name="T0" fmla="*/ 452 w 2187"/>
                <a:gd name="T1" fmla="*/ 114 h 3106"/>
                <a:gd name="T2" fmla="*/ 0 w 2187"/>
                <a:gd name="T3" fmla="*/ 1577 h 3106"/>
                <a:gd name="T4" fmla="*/ 452 w 2187"/>
                <a:gd name="T5" fmla="*/ 3048 h 3106"/>
                <a:gd name="T6" fmla="*/ 642 w 2187"/>
                <a:gd name="T7" fmla="*/ 3106 h 3106"/>
                <a:gd name="T8" fmla="*/ 2187 w 2187"/>
                <a:gd name="T9" fmla="*/ 1581 h 3106"/>
                <a:gd name="T10" fmla="*/ 631 w 2187"/>
                <a:gd name="T11" fmla="*/ 53 h 3106"/>
                <a:gd name="T12" fmla="*/ 452 w 2187"/>
                <a:gd name="T13" fmla="*/ 114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7" h="3106">
                  <a:moveTo>
                    <a:pt x="452" y="114"/>
                  </a:moveTo>
                  <a:cubicBezTo>
                    <a:pt x="183" y="456"/>
                    <a:pt x="0" y="865"/>
                    <a:pt x="0" y="1577"/>
                  </a:cubicBezTo>
                  <a:cubicBezTo>
                    <a:pt x="0" y="2288"/>
                    <a:pt x="171" y="2715"/>
                    <a:pt x="452" y="3048"/>
                  </a:cubicBezTo>
                  <a:cubicBezTo>
                    <a:pt x="477" y="3078"/>
                    <a:pt x="584" y="3106"/>
                    <a:pt x="642" y="3106"/>
                  </a:cubicBezTo>
                  <a:cubicBezTo>
                    <a:pt x="1454" y="3106"/>
                    <a:pt x="2187" y="2215"/>
                    <a:pt x="2187" y="1581"/>
                  </a:cubicBezTo>
                  <a:cubicBezTo>
                    <a:pt x="2187" y="947"/>
                    <a:pt x="1441" y="0"/>
                    <a:pt x="631" y="53"/>
                  </a:cubicBezTo>
                  <a:cubicBezTo>
                    <a:pt x="568" y="57"/>
                    <a:pt x="471" y="90"/>
                    <a:pt x="452" y="1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xmlns="" id="{EDC74CDC-7153-4AF8-8EB9-ADE5F3673FD5}"/>
                </a:ext>
              </a:extLst>
            </p:cNvPr>
            <p:cNvSpPr txBox="1"/>
            <p:nvPr/>
          </p:nvSpPr>
          <p:spPr>
            <a:xfrm>
              <a:off x="4614861" y="3341100"/>
              <a:ext cx="335028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 defTabSz="1219012"/>
              <a:r>
                <a:rPr lang="en-US" altLang="zh-CN" sz="3600" spc="400" dirty="0">
                  <a:solidFill>
                    <a:prstClr val="white">
                      <a:lumMod val="95000"/>
                    </a:prst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6</a:t>
              </a:r>
              <a:endParaRPr lang="zh-CN" altLang="en-US" sz="3600" spc="400" dirty="0">
                <a:solidFill>
                  <a:prstClr val="white">
                    <a:lumMod val="9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34" name="箭头: V 形 33">
            <a:extLst>
              <a:ext uri="{FF2B5EF4-FFF2-40B4-BE49-F238E27FC236}">
                <a16:creationId xmlns:a16="http://schemas.microsoft.com/office/drawing/2014/main" xmlns="" id="{A63A847F-1BF2-48EF-8DE6-2D9861B0D9C9}"/>
              </a:ext>
            </a:extLst>
          </p:cNvPr>
          <p:cNvSpPr/>
          <p:nvPr/>
        </p:nvSpPr>
        <p:spPr>
          <a:xfrm>
            <a:off x="263352" y="652046"/>
            <a:ext cx="288032" cy="369332"/>
          </a:xfrm>
          <a:prstGeom prst="chevron">
            <a:avLst/>
          </a:prstGeom>
          <a:solidFill>
            <a:srgbClr val="226F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箭头: V 形 34">
            <a:extLst>
              <a:ext uri="{FF2B5EF4-FFF2-40B4-BE49-F238E27FC236}">
                <a16:creationId xmlns:a16="http://schemas.microsoft.com/office/drawing/2014/main" xmlns="" id="{7A1F696E-D333-4BEF-8B3F-DF5C579E0839}"/>
              </a:ext>
            </a:extLst>
          </p:cNvPr>
          <p:cNvSpPr/>
          <p:nvPr/>
        </p:nvSpPr>
        <p:spPr>
          <a:xfrm>
            <a:off x="505992" y="652046"/>
            <a:ext cx="288032" cy="360040"/>
          </a:xfrm>
          <a:prstGeom prst="chevron">
            <a:avLst/>
          </a:prstGeom>
          <a:solidFill>
            <a:srgbClr val="226F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7" name="标题 1">
            <a:extLst>
              <a:ext uri="{FF2B5EF4-FFF2-40B4-BE49-F238E27FC236}">
                <a16:creationId xmlns:a16="http://schemas.microsoft.com/office/drawing/2014/main" xmlns="" id="{AF2CE1B8-BFBA-45A3-8D4E-36F9D521808A}"/>
              </a:ext>
            </a:extLst>
          </p:cNvPr>
          <p:cNvSpPr txBox="1">
            <a:spLocks/>
          </p:cNvSpPr>
          <p:nvPr/>
        </p:nvSpPr>
        <p:spPr>
          <a:xfrm>
            <a:off x="69480" y="635880"/>
            <a:ext cx="4678517" cy="369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119912" rtl="0" eaLnBrk="1" latinLnBrk="0" hangingPunct="1">
              <a:spcBef>
                <a:spcPct val="0"/>
              </a:spcBef>
              <a:buNone/>
              <a:defRPr sz="538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D3891109-2A31-4D57-BBE7-0A73BCE9AE22}"/>
              </a:ext>
            </a:extLst>
          </p:cNvPr>
          <p:cNvSpPr/>
          <p:nvPr/>
        </p:nvSpPr>
        <p:spPr>
          <a:xfrm>
            <a:off x="5466680" y="3617649"/>
            <a:ext cx="1276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1D13C5C9-F138-42B6-8CAA-8059CB407E37}"/>
              </a:ext>
            </a:extLst>
          </p:cNvPr>
          <p:cNvSpPr/>
          <p:nvPr/>
        </p:nvSpPr>
        <p:spPr>
          <a:xfrm>
            <a:off x="2767376" y="225334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FF3A34E7-CA75-4758-9CC5-AA9B93219622}"/>
              </a:ext>
            </a:extLst>
          </p:cNvPr>
          <p:cNvSpPr/>
          <p:nvPr/>
        </p:nvSpPr>
        <p:spPr>
          <a:xfrm>
            <a:off x="1942722" y="381110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0E706F50-61F6-400A-AC4B-0EF1B816AC9A}"/>
              </a:ext>
            </a:extLst>
          </p:cNvPr>
          <p:cNvSpPr/>
          <p:nvPr/>
        </p:nvSpPr>
        <p:spPr>
          <a:xfrm>
            <a:off x="2619234" y="536909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  <a:endParaRPr lang="zh-CN" altLang="en-US" b="1" dirty="0">
              <a:solidFill>
                <a:schemeClr val="tx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5A550254-552D-4454-8556-88B9C0D8479C}"/>
              </a:ext>
            </a:extLst>
          </p:cNvPr>
          <p:cNvSpPr/>
          <p:nvPr/>
        </p:nvSpPr>
        <p:spPr>
          <a:xfrm>
            <a:off x="7589907" y="225334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81BA7440-F941-43A0-B489-2C7E374AF2CA}"/>
              </a:ext>
            </a:extLst>
          </p:cNvPr>
          <p:cNvSpPr/>
          <p:nvPr/>
        </p:nvSpPr>
        <p:spPr>
          <a:xfrm>
            <a:off x="8217953" y="381110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DEB7C228-38B9-4C45-A38F-F375DB6EDB01}"/>
              </a:ext>
            </a:extLst>
          </p:cNvPr>
          <p:cNvSpPr/>
          <p:nvPr/>
        </p:nvSpPr>
        <p:spPr>
          <a:xfrm>
            <a:off x="7601943" y="536929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添加文本内容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0785B4FB-3995-49C2-8574-86A575731C03}"/>
              </a:ext>
            </a:extLst>
          </p:cNvPr>
          <p:cNvSpPr/>
          <p:nvPr/>
        </p:nvSpPr>
        <p:spPr>
          <a:xfrm>
            <a:off x="4819598" y="141036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69135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290280" y="587171"/>
            <a:ext cx="4956251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3" name="椭圆 2"/>
          <p:cNvSpPr/>
          <p:nvPr/>
        </p:nvSpPr>
        <p:spPr>
          <a:xfrm>
            <a:off x="3164019" y="2833673"/>
            <a:ext cx="1616136" cy="1616136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633268" y="2833673"/>
            <a:ext cx="1616136" cy="161613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102515" y="2833673"/>
            <a:ext cx="1616136" cy="1616136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571764" y="2833673"/>
            <a:ext cx="1616136" cy="161613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7002" y="3175240"/>
            <a:ext cx="970170" cy="94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1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A</a:t>
            </a:r>
            <a:endParaRPr lang="zh-CN" altLang="en-US" sz="5512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6251" y="3175240"/>
            <a:ext cx="970170" cy="94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1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B</a:t>
            </a:r>
            <a:endParaRPr lang="zh-CN" altLang="en-US" sz="5512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5498" y="3175240"/>
            <a:ext cx="970170" cy="94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1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C</a:t>
            </a:r>
            <a:endParaRPr lang="zh-CN" altLang="en-US" sz="5512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94747" y="3175240"/>
            <a:ext cx="970170" cy="94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12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D</a:t>
            </a:r>
            <a:endParaRPr lang="zh-CN" altLang="en-US" sz="5512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6386" y="2142774"/>
            <a:ext cx="2381328" cy="508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75904" y="1623617"/>
            <a:ext cx="1701806" cy="2827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37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50629" y="2142776"/>
            <a:ext cx="342514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80918" y="1623617"/>
            <a:ext cx="1701806" cy="2827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37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10641" y="4817391"/>
            <a:ext cx="3419406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28241" y="5429041"/>
            <a:ext cx="1701806" cy="2827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37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022336" y="4820571"/>
            <a:ext cx="3419405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97230" y="5428754"/>
            <a:ext cx="1701806" cy="2827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37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</p:spTree>
    <p:extLst>
      <p:ext uri="{BB962C8B-B14F-4D97-AF65-F5344CB8AC3E}">
        <p14:creationId xmlns:p14="http://schemas.microsoft.com/office/powerpoint/2010/main" val="10505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22" grpId="0"/>
      <p:bldP spid="31" grpId="0"/>
      <p:bldP spid="38" grpId="0"/>
      <p:bldP spid="39" grpId="0"/>
      <p:bldP spid="40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725628" y="470692"/>
            <a:ext cx="5663952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29" name="矩形 28"/>
          <p:cNvSpPr/>
          <p:nvPr/>
        </p:nvSpPr>
        <p:spPr>
          <a:xfrm>
            <a:off x="5295226" y="5119948"/>
            <a:ext cx="970137" cy="799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93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04</a:t>
            </a:r>
            <a:endParaRPr lang="zh-CN" altLang="en-US" sz="4593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TextBox 19"/>
          <p:cNvSpPr txBox="1"/>
          <p:nvPr/>
        </p:nvSpPr>
        <p:spPr>
          <a:xfrm>
            <a:off x="6180846" y="5172960"/>
            <a:ext cx="2925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62"/>
              </a:lnSpc>
            </a:pPr>
            <a:r>
              <a:rPr lang="zh-CN" altLang="en-US" sz="1286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点击输入您的文字内容，用简洁的文字对每个分项进行阐述，详细内容应留在演说的过程中用语言来表达</a:t>
            </a:r>
            <a:endParaRPr lang="en-US" altLang="zh-CN" sz="1286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19" name="图片 61">
            <a:extLst>
              <a:ext uri="{FF2B5EF4-FFF2-40B4-BE49-F238E27FC236}">
                <a16:creationId xmlns:a16="http://schemas.microsoft.com/office/drawing/2014/main" xmlns="" id="{2D1F3B18-2F8F-4FC3-BE03-BB853F8AE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62235"/>
            <a:ext cx="12191999" cy="92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Freeform 19">
            <a:extLst>
              <a:ext uri="{FF2B5EF4-FFF2-40B4-BE49-F238E27FC236}">
                <a16:creationId xmlns:a16="http://schemas.microsoft.com/office/drawing/2014/main" xmlns="" id="{938C894E-14E8-4BAA-82B5-E26C106D56C3}"/>
              </a:ext>
            </a:extLst>
          </p:cNvPr>
          <p:cNvSpPr/>
          <p:nvPr/>
        </p:nvSpPr>
        <p:spPr bwMode="auto">
          <a:xfrm>
            <a:off x="3849435" y="4333895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2" name="Freeform 20">
            <a:extLst>
              <a:ext uri="{FF2B5EF4-FFF2-40B4-BE49-F238E27FC236}">
                <a16:creationId xmlns:a16="http://schemas.microsoft.com/office/drawing/2014/main" xmlns="" id="{77AC3F3C-E3FC-45C5-BC7C-72F2CC539A21}"/>
              </a:ext>
            </a:extLst>
          </p:cNvPr>
          <p:cNvSpPr/>
          <p:nvPr/>
        </p:nvSpPr>
        <p:spPr bwMode="auto">
          <a:xfrm>
            <a:off x="6259214" y="4396043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3" name="Freeform 21">
            <a:extLst>
              <a:ext uri="{FF2B5EF4-FFF2-40B4-BE49-F238E27FC236}">
                <a16:creationId xmlns:a16="http://schemas.microsoft.com/office/drawing/2014/main" xmlns="" id="{7AEAB6F7-9097-4E49-A0AE-2E8E968C92B7}"/>
              </a:ext>
            </a:extLst>
          </p:cNvPr>
          <p:cNvSpPr/>
          <p:nvPr/>
        </p:nvSpPr>
        <p:spPr bwMode="auto">
          <a:xfrm>
            <a:off x="6501796" y="1938149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4" name="Freeform 22">
            <a:extLst>
              <a:ext uri="{FF2B5EF4-FFF2-40B4-BE49-F238E27FC236}">
                <a16:creationId xmlns:a16="http://schemas.microsoft.com/office/drawing/2014/main" xmlns="" id="{2ED27E10-BDB2-4B0B-A5DE-A4C9C1CBE847}"/>
              </a:ext>
            </a:extLst>
          </p:cNvPr>
          <p:cNvSpPr/>
          <p:nvPr/>
        </p:nvSpPr>
        <p:spPr bwMode="auto">
          <a:xfrm>
            <a:off x="5278864" y="2790193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5" name="Freeform 23">
            <a:extLst>
              <a:ext uri="{FF2B5EF4-FFF2-40B4-BE49-F238E27FC236}">
                <a16:creationId xmlns:a16="http://schemas.microsoft.com/office/drawing/2014/main" xmlns="" id="{C3B259E5-7089-4330-ABF9-A9B23E7659FE}"/>
              </a:ext>
            </a:extLst>
          </p:cNvPr>
          <p:cNvSpPr/>
          <p:nvPr/>
        </p:nvSpPr>
        <p:spPr bwMode="auto">
          <a:xfrm>
            <a:off x="6838604" y="3377601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6" name="Freeform 24">
            <a:extLst>
              <a:ext uri="{FF2B5EF4-FFF2-40B4-BE49-F238E27FC236}">
                <a16:creationId xmlns:a16="http://schemas.microsoft.com/office/drawing/2014/main" xmlns="" id="{2AFDDE77-459C-4CC1-85B9-910FE6274B52}"/>
              </a:ext>
            </a:extLst>
          </p:cNvPr>
          <p:cNvSpPr/>
          <p:nvPr/>
        </p:nvSpPr>
        <p:spPr bwMode="auto">
          <a:xfrm>
            <a:off x="4621287" y="1374799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7" name="Freeform 25">
            <a:extLst>
              <a:ext uri="{FF2B5EF4-FFF2-40B4-BE49-F238E27FC236}">
                <a16:creationId xmlns:a16="http://schemas.microsoft.com/office/drawing/2014/main" xmlns="" id="{4465F99D-A876-4665-9685-D2AC3957133B}"/>
              </a:ext>
            </a:extLst>
          </p:cNvPr>
          <p:cNvSpPr/>
          <p:nvPr/>
        </p:nvSpPr>
        <p:spPr bwMode="auto">
          <a:xfrm>
            <a:off x="4460902" y="3169101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xmlns="" id="{A424D9E7-C112-4DDB-980F-056413D58F0C}"/>
              </a:ext>
            </a:extLst>
          </p:cNvPr>
          <p:cNvSpPr/>
          <p:nvPr/>
        </p:nvSpPr>
        <p:spPr bwMode="auto">
          <a:xfrm>
            <a:off x="5866272" y="2104549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xmlns="" id="{4E856431-D13A-4DF5-BBC6-C4CD2004EF32}"/>
              </a:ext>
            </a:extLst>
          </p:cNvPr>
          <p:cNvSpPr/>
          <p:nvPr/>
        </p:nvSpPr>
        <p:spPr bwMode="auto">
          <a:xfrm>
            <a:off x="6331387" y="759322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28D36CD-3856-4CCA-9BF7-EA7AFC1990AC}"/>
              </a:ext>
            </a:extLst>
          </p:cNvPr>
          <p:cNvSpPr/>
          <p:nvPr/>
        </p:nvSpPr>
        <p:spPr>
          <a:xfrm>
            <a:off x="3647221" y="4285781"/>
            <a:ext cx="429028" cy="429028"/>
          </a:xfrm>
          <a:prstGeom prst="ellipse">
            <a:avLst/>
          </a:prstGeom>
          <a:solidFill>
            <a:srgbClr val="22386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7C6CF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065241EF-E970-405F-B50F-071F3804D431}"/>
              </a:ext>
            </a:extLst>
          </p:cNvPr>
          <p:cNvSpPr/>
          <p:nvPr/>
        </p:nvSpPr>
        <p:spPr>
          <a:xfrm>
            <a:off x="4369345" y="2850573"/>
            <a:ext cx="429028" cy="429028"/>
          </a:xfrm>
          <a:prstGeom prst="ellipse">
            <a:avLst/>
          </a:prstGeom>
          <a:solidFill>
            <a:srgbClr val="22386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7C6CF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15E896BD-9196-4974-B7E8-15915D7AB4A7}"/>
              </a:ext>
            </a:extLst>
          </p:cNvPr>
          <p:cNvSpPr/>
          <p:nvPr/>
        </p:nvSpPr>
        <p:spPr>
          <a:xfrm>
            <a:off x="8684761" y="3295406"/>
            <a:ext cx="429028" cy="429028"/>
          </a:xfrm>
          <a:prstGeom prst="ellipse">
            <a:avLst/>
          </a:prstGeom>
          <a:solidFill>
            <a:srgbClr val="22386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7C6CF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B761C26A-B0A2-4CC3-A197-47230C29365D}"/>
              </a:ext>
            </a:extLst>
          </p:cNvPr>
          <p:cNvSpPr/>
          <p:nvPr/>
        </p:nvSpPr>
        <p:spPr>
          <a:xfrm>
            <a:off x="7885777" y="1651837"/>
            <a:ext cx="429028" cy="429028"/>
          </a:xfrm>
          <a:prstGeom prst="ellipse">
            <a:avLst/>
          </a:prstGeom>
          <a:solidFill>
            <a:srgbClr val="22386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7C6CF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F8D2A998-B50C-466F-AF74-8794718C386A}"/>
              </a:ext>
            </a:extLst>
          </p:cNvPr>
          <p:cNvSpPr/>
          <p:nvPr/>
        </p:nvSpPr>
        <p:spPr>
          <a:xfrm>
            <a:off x="4509296" y="1042439"/>
            <a:ext cx="429028" cy="429028"/>
          </a:xfrm>
          <a:prstGeom prst="ellipse">
            <a:avLst/>
          </a:prstGeom>
          <a:solidFill>
            <a:srgbClr val="22386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7C6CF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xmlns="" id="{0C33D1B7-9F15-46B2-B20D-BD0988B1D504}"/>
              </a:ext>
            </a:extLst>
          </p:cNvPr>
          <p:cNvSpPr/>
          <p:nvPr/>
        </p:nvSpPr>
        <p:spPr>
          <a:xfrm>
            <a:off x="6816847" y="643957"/>
            <a:ext cx="429028" cy="429028"/>
          </a:xfrm>
          <a:prstGeom prst="ellipse">
            <a:avLst/>
          </a:prstGeom>
          <a:solidFill>
            <a:srgbClr val="22386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7C6CF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187FC2F-0F8A-4124-9530-507191A6EAE9}"/>
              </a:ext>
            </a:extLst>
          </p:cNvPr>
          <p:cNvSpPr/>
          <p:nvPr/>
        </p:nvSpPr>
        <p:spPr>
          <a:xfrm>
            <a:off x="237309" y="4347424"/>
            <a:ext cx="34349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381C473-6692-49FC-A66E-5A83434600E2}"/>
              </a:ext>
            </a:extLst>
          </p:cNvPr>
          <p:cNvSpPr/>
          <p:nvPr/>
        </p:nvSpPr>
        <p:spPr>
          <a:xfrm>
            <a:off x="531097" y="2892475"/>
            <a:ext cx="38382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05E5E3E-41E2-4B4A-9ECD-C5D56A34F975}"/>
              </a:ext>
            </a:extLst>
          </p:cNvPr>
          <p:cNvSpPr/>
          <p:nvPr/>
        </p:nvSpPr>
        <p:spPr>
          <a:xfrm>
            <a:off x="393782" y="1161797"/>
            <a:ext cx="41155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10F53F-E4D5-4867-BA97-99A71056FA52}"/>
              </a:ext>
            </a:extLst>
          </p:cNvPr>
          <p:cNvSpPr/>
          <p:nvPr/>
        </p:nvSpPr>
        <p:spPr>
          <a:xfrm>
            <a:off x="7385011" y="643957"/>
            <a:ext cx="44202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821A6A6-40D1-49C8-B7AB-4532169ECA51}"/>
              </a:ext>
            </a:extLst>
          </p:cNvPr>
          <p:cNvSpPr/>
          <p:nvPr/>
        </p:nvSpPr>
        <p:spPr>
          <a:xfrm>
            <a:off x="8351098" y="2084826"/>
            <a:ext cx="37713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FBF3CF1-724D-49FF-A98A-B5DB61DB0DC4}"/>
              </a:ext>
            </a:extLst>
          </p:cNvPr>
          <p:cNvSpPr/>
          <p:nvPr/>
        </p:nvSpPr>
        <p:spPr>
          <a:xfrm>
            <a:off x="7616680" y="3909152"/>
            <a:ext cx="49829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397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5" y="2782674"/>
            <a:ext cx="3877985" cy="9787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 flipH="1">
            <a:off x="4927775" y="3822197"/>
            <a:ext cx="4272323" cy="351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1467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Blue business work summary report PPT template</a:t>
            </a:r>
            <a:endParaRPr lang="zh-CN" altLang="en-US" sz="1467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674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92002" y="570107"/>
            <a:ext cx="4943872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1661" y="1887851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</a:t>
            </a:r>
            <a:r>
              <a:rPr lang="en-US" altLang="zh-CN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</a:t>
            </a:r>
            <a:endParaRPr lang="zh-CN" altLang="en-US" b="1" dirty="0">
              <a:solidFill>
                <a:srgbClr val="226FC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6129586" y="3019932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</a:t>
            </a:r>
            <a:r>
              <a:rPr lang="en-US" altLang="zh-CN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</a:t>
            </a:r>
            <a:endParaRPr lang="zh-CN" altLang="en-US" b="1" dirty="0">
              <a:solidFill>
                <a:schemeClr val="tx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71661" y="4152013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</a:t>
            </a:r>
            <a:r>
              <a:rPr lang="en-US" altLang="zh-CN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3</a:t>
            </a:r>
            <a:endParaRPr lang="zh-CN" altLang="en-US" b="1" dirty="0">
              <a:solidFill>
                <a:srgbClr val="226FC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6129586" y="5284094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</a:t>
            </a:r>
            <a:r>
              <a:rPr lang="en-US" altLang="zh-CN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4</a:t>
            </a:r>
            <a:endParaRPr lang="zh-CN" altLang="en-US" b="1" dirty="0">
              <a:solidFill>
                <a:schemeClr val="tx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35871" y="1676967"/>
            <a:ext cx="2692926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35868" y="1376019"/>
            <a:ext cx="1701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735868" y="3509766"/>
            <a:ext cx="1701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7954" y="2328965"/>
            <a:ext cx="1701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17954" y="4544426"/>
            <a:ext cx="1701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添加标题内容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35871" y="3829054"/>
            <a:ext cx="2692926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17958" y="2636308"/>
            <a:ext cx="2692926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17958" y="4869632"/>
            <a:ext cx="2692926" cy="742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 flipH="1">
            <a:off x="4751870" y="1399502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rgbClr val="226F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6094101" y="2530700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4751870" y="3664547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rgbClr val="226F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094101" y="4795745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867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2" grpId="0"/>
      <p:bldP spid="28" grpId="0"/>
      <p:bldP spid="36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31" grpId="0" animBg="1"/>
      <p:bldP spid="32" grpId="0" animBg="1"/>
      <p:bldP spid="33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1142F19-03F9-4B13-93E3-F0230472727C}"/>
              </a:ext>
            </a:extLst>
          </p:cNvPr>
          <p:cNvGrpSpPr/>
          <p:nvPr/>
        </p:nvGrpSpPr>
        <p:grpSpPr>
          <a:xfrm>
            <a:off x="1229802" y="2466661"/>
            <a:ext cx="2800554" cy="2110613"/>
            <a:chOff x="1151639" y="2178187"/>
            <a:chExt cx="2800554" cy="2110613"/>
          </a:xfrm>
        </p:grpSpPr>
        <p:cxnSp>
          <p:nvCxnSpPr>
            <p:cNvPr id="3" name="肘形连接符 66">
              <a:extLst>
                <a:ext uri="{FF2B5EF4-FFF2-40B4-BE49-F238E27FC236}">
                  <a16:creationId xmlns:a16="http://schemas.microsoft.com/office/drawing/2014/main" xmlns="" id="{138EF1DA-7524-4CC3-B0D4-4A8CBF074A47}"/>
                </a:ext>
              </a:extLst>
            </p:cNvPr>
            <p:cNvCxnSpPr/>
            <p:nvPr/>
          </p:nvCxnSpPr>
          <p:spPr>
            <a:xfrm flipV="1">
              <a:off x="1428242" y="2178187"/>
              <a:ext cx="2523951" cy="1361235"/>
            </a:xfrm>
            <a:prstGeom prst="bentConnector3">
              <a:avLst>
                <a:gd name="adj1" fmla="val 13888"/>
              </a:avLst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  <a:effectLst/>
          </p:spPr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C155B4E2-9BE9-4FD1-8395-7F84C465B634}"/>
                </a:ext>
              </a:extLst>
            </p:cNvPr>
            <p:cNvCxnSpPr/>
            <p:nvPr/>
          </p:nvCxnSpPr>
          <p:spPr>
            <a:xfrm flipV="1">
              <a:off x="1160795" y="3233493"/>
              <a:ext cx="2791398" cy="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  <a:effectLst/>
          </p:spPr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20415D14-B5B2-417C-83A2-74CE3D8C2FB9}"/>
                </a:ext>
              </a:extLst>
            </p:cNvPr>
            <p:cNvCxnSpPr/>
            <p:nvPr/>
          </p:nvCxnSpPr>
          <p:spPr>
            <a:xfrm>
              <a:off x="1151639" y="4288800"/>
              <a:ext cx="2800553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  <a:effectLst/>
          </p:spPr>
        </p:cxn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DE6A3A9-7438-49B8-BB21-7CA0231F02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2204864"/>
            <a:ext cx="611855" cy="611855"/>
          </a:xfrm>
          <a:prstGeom prst="rect">
            <a:avLst/>
          </a:prstGeo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344A507-D430-4D09-BC50-ADD51BC2A2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350" y="3253067"/>
            <a:ext cx="611855" cy="611855"/>
          </a:xfrm>
          <a:prstGeom prst="rect">
            <a:avLst/>
          </a:prstGeo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1E4DD65-62F2-43DA-8428-CF559D0DA0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4237176"/>
            <a:ext cx="611855" cy="611855"/>
          </a:xfrm>
          <a:prstGeom prst="rect">
            <a:avLst/>
          </a:prstGeo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A25BFB59-896C-4CA0-B3FE-C2FD7731D347}"/>
              </a:ext>
            </a:extLst>
          </p:cNvPr>
          <p:cNvGrpSpPr/>
          <p:nvPr/>
        </p:nvGrpSpPr>
        <p:grpSpPr>
          <a:xfrm>
            <a:off x="4446384" y="2328571"/>
            <a:ext cx="1505440" cy="480233"/>
            <a:chOff x="4334734" y="1608049"/>
            <a:chExt cx="1505440" cy="480233"/>
          </a:xfrm>
          <a:solidFill>
            <a:srgbClr val="223861"/>
          </a:solidFill>
        </p:grpSpPr>
        <p:sp>
          <p:nvSpPr>
            <p:cNvPr id="12" name="圆角矩形 62">
              <a:extLst>
                <a:ext uri="{FF2B5EF4-FFF2-40B4-BE49-F238E27FC236}">
                  <a16:creationId xmlns:a16="http://schemas.microsoft.com/office/drawing/2014/main" xmlns="" id="{12288B97-7C26-499E-9769-D0F5AD3AF2C4}"/>
                </a:ext>
              </a:extLst>
            </p:cNvPr>
            <p:cNvSpPr/>
            <p:nvPr/>
          </p:nvSpPr>
          <p:spPr>
            <a:xfrm>
              <a:off x="4334734" y="1608049"/>
              <a:ext cx="1505440" cy="480233"/>
            </a:xfrm>
            <a:prstGeom prst="roundRect">
              <a:avLst/>
            </a:prstGeom>
            <a:grpFill/>
            <a:ln w="19050" cap="flat" cmpd="sng" algn="ctr">
              <a:solidFill>
                <a:srgbClr val="223861"/>
              </a:solidFill>
              <a:prstDash val="solid"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txBody>
            <a:bodyPr lIns="115214" tIns="57607" rIns="115214" bIns="57607" spcCol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" name="TextBox 56">
              <a:extLst>
                <a:ext uri="{FF2B5EF4-FFF2-40B4-BE49-F238E27FC236}">
                  <a16:creationId xmlns:a16="http://schemas.microsoft.com/office/drawing/2014/main" xmlns="" id="{651C4996-5E80-4A88-8BF3-941D8A891ECA}"/>
                </a:ext>
              </a:extLst>
            </p:cNvPr>
            <p:cNvSpPr txBox="1"/>
            <p:nvPr/>
          </p:nvSpPr>
          <p:spPr>
            <a:xfrm>
              <a:off x="4403378" y="1678735"/>
              <a:ext cx="1368152" cy="338861"/>
            </a:xfrm>
            <a:prstGeom prst="rect">
              <a:avLst/>
            </a:prstGeom>
            <a:grpFill/>
            <a:ln>
              <a:solidFill>
                <a:srgbClr val="223861"/>
              </a:solidFill>
            </a:ln>
          </p:spPr>
          <p:txBody>
            <a:bodyPr wrap="square" lIns="106985" tIns="53492" rIns="106985" bIns="5349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00" b="1" kern="0" spc="1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实施项目</a:t>
              </a:r>
              <a:endParaRPr kumimoji="0" lang="zh-CN" altLang="en-US" sz="1500" b="1" i="0" u="none" strike="noStrike" kern="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6DC62584-8E59-43A9-9C0C-7EF249C495B2}"/>
              </a:ext>
            </a:extLst>
          </p:cNvPr>
          <p:cNvGrpSpPr/>
          <p:nvPr/>
        </p:nvGrpSpPr>
        <p:grpSpPr>
          <a:xfrm>
            <a:off x="4446384" y="3328742"/>
            <a:ext cx="1505440" cy="480233"/>
            <a:chOff x="4334734" y="1608049"/>
            <a:chExt cx="1505440" cy="480233"/>
          </a:xfrm>
          <a:solidFill>
            <a:srgbClr val="223861"/>
          </a:solidFill>
        </p:grpSpPr>
        <p:sp>
          <p:nvSpPr>
            <p:cNvPr id="15" name="圆角矩形 60">
              <a:extLst>
                <a:ext uri="{FF2B5EF4-FFF2-40B4-BE49-F238E27FC236}">
                  <a16:creationId xmlns:a16="http://schemas.microsoft.com/office/drawing/2014/main" xmlns="" id="{5A31DC9A-DC57-406C-801C-A3C7C812DB45}"/>
                </a:ext>
              </a:extLst>
            </p:cNvPr>
            <p:cNvSpPr/>
            <p:nvPr/>
          </p:nvSpPr>
          <p:spPr>
            <a:xfrm>
              <a:off x="4334734" y="1608049"/>
              <a:ext cx="1505440" cy="480233"/>
            </a:xfrm>
            <a:prstGeom prst="roundRect">
              <a:avLst/>
            </a:prstGeom>
            <a:grpFill/>
            <a:ln w="19050" cap="flat" cmpd="sng" algn="ctr">
              <a:solidFill>
                <a:srgbClr val="223861"/>
              </a:solidFill>
              <a:prstDash val="solid"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txBody>
            <a:bodyPr lIns="115214" tIns="57607" rIns="115214" bIns="57607" spcCol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TextBox 59">
              <a:extLst>
                <a:ext uri="{FF2B5EF4-FFF2-40B4-BE49-F238E27FC236}">
                  <a16:creationId xmlns:a16="http://schemas.microsoft.com/office/drawing/2014/main" xmlns="" id="{10D673E5-F8F3-4FB9-9DA0-85618BD79698}"/>
                </a:ext>
              </a:extLst>
            </p:cNvPr>
            <p:cNvSpPr txBox="1"/>
            <p:nvPr/>
          </p:nvSpPr>
          <p:spPr>
            <a:xfrm>
              <a:off x="4403378" y="1678735"/>
              <a:ext cx="1368152" cy="338861"/>
            </a:xfrm>
            <a:prstGeom prst="rect">
              <a:avLst/>
            </a:prstGeom>
            <a:grpFill/>
            <a:ln>
              <a:solidFill>
                <a:srgbClr val="223861"/>
              </a:solidFill>
            </a:ln>
          </p:spPr>
          <p:txBody>
            <a:bodyPr wrap="square" lIns="106985" tIns="53492" rIns="106985" bIns="5349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00" b="1" kern="0" spc="1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成功项目</a:t>
              </a:r>
              <a:endParaRPr kumimoji="0" lang="zh-CN" altLang="en-US" sz="1500" b="1" i="0" u="none" strike="noStrike" kern="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C33A1A1-19F7-4D17-8E4E-EC7C62DA4160}"/>
              </a:ext>
            </a:extLst>
          </p:cNvPr>
          <p:cNvGrpSpPr/>
          <p:nvPr/>
        </p:nvGrpSpPr>
        <p:grpSpPr>
          <a:xfrm>
            <a:off x="4446384" y="4328913"/>
            <a:ext cx="1505440" cy="480233"/>
            <a:chOff x="4334734" y="1608049"/>
            <a:chExt cx="1505440" cy="480233"/>
          </a:xfrm>
          <a:solidFill>
            <a:srgbClr val="223861"/>
          </a:solidFill>
        </p:grpSpPr>
        <p:sp>
          <p:nvSpPr>
            <p:cNvPr id="18" name="圆角矩形 56">
              <a:extLst>
                <a:ext uri="{FF2B5EF4-FFF2-40B4-BE49-F238E27FC236}">
                  <a16:creationId xmlns:a16="http://schemas.microsoft.com/office/drawing/2014/main" xmlns="" id="{900EC4E5-F53E-437C-9C9B-EBCFFF96E342}"/>
                </a:ext>
              </a:extLst>
            </p:cNvPr>
            <p:cNvSpPr/>
            <p:nvPr/>
          </p:nvSpPr>
          <p:spPr>
            <a:xfrm>
              <a:off x="4334734" y="1608049"/>
              <a:ext cx="1505440" cy="480233"/>
            </a:xfrm>
            <a:prstGeom prst="roundRect">
              <a:avLst/>
            </a:prstGeom>
            <a:grpFill/>
            <a:ln w="19050" cap="flat" cmpd="sng" algn="ctr">
              <a:solidFill>
                <a:srgbClr val="223861"/>
              </a:solidFill>
              <a:prstDash val="solid"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txBody>
            <a:bodyPr lIns="115214" tIns="57607" rIns="115214" bIns="57607" spcCol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TextBox 62">
              <a:extLst>
                <a:ext uri="{FF2B5EF4-FFF2-40B4-BE49-F238E27FC236}">
                  <a16:creationId xmlns:a16="http://schemas.microsoft.com/office/drawing/2014/main" xmlns="" id="{920D1577-D01F-4317-A5F0-D6C1CD6674A4}"/>
                </a:ext>
              </a:extLst>
            </p:cNvPr>
            <p:cNvSpPr txBox="1"/>
            <p:nvPr/>
          </p:nvSpPr>
          <p:spPr>
            <a:xfrm>
              <a:off x="4403378" y="1678735"/>
              <a:ext cx="1368152" cy="338861"/>
            </a:xfrm>
            <a:prstGeom prst="rect">
              <a:avLst/>
            </a:prstGeom>
            <a:grpFill/>
            <a:ln>
              <a:solidFill>
                <a:srgbClr val="223861"/>
              </a:solidFill>
            </a:ln>
          </p:spPr>
          <p:txBody>
            <a:bodyPr wrap="square" lIns="106985" tIns="53492" rIns="106985" bIns="5349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00" b="1" kern="0" spc="1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验收项目</a:t>
              </a:r>
              <a:endParaRPr kumimoji="0" lang="zh-CN" altLang="en-US" sz="1500" b="1" i="0" u="none" strike="noStrike" kern="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493BA19-8357-410D-99BA-B397D23DA8D3}"/>
              </a:ext>
            </a:extLst>
          </p:cNvPr>
          <p:cNvGrpSpPr/>
          <p:nvPr/>
        </p:nvGrpSpPr>
        <p:grpSpPr>
          <a:xfrm>
            <a:off x="434419" y="2155014"/>
            <a:ext cx="2651762" cy="2565916"/>
            <a:chOff x="541247" y="2274969"/>
            <a:chExt cx="3059550" cy="2960502"/>
          </a:xfr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FAFAFF70-5A63-4208-8D06-220215AE7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247" y="2274969"/>
              <a:ext cx="3059550" cy="2960502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7C20B069-3D83-4B13-A878-D8D73DF81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628" y="2634541"/>
              <a:ext cx="2757135" cy="22694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EB49DD2-4675-4171-9187-D243A168E4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811" y="904333"/>
            <a:ext cx="353599" cy="335309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69BD67F-A20B-46FD-8979-41401BDD9819}"/>
              </a:ext>
            </a:extLst>
          </p:cNvPr>
          <p:cNvSpPr/>
          <p:nvPr/>
        </p:nvSpPr>
        <p:spPr>
          <a:xfrm>
            <a:off x="1126800" y="694604"/>
            <a:ext cx="3615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  <a:endParaRPr lang="zh-CN" altLang="en-US" sz="2800" dirty="0">
              <a:solidFill>
                <a:srgbClr val="074BA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A781527-9D47-4035-8A0B-1730D17CA0F3}"/>
              </a:ext>
            </a:extLst>
          </p:cNvPr>
          <p:cNvSpPr/>
          <p:nvPr/>
        </p:nvSpPr>
        <p:spPr>
          <a:xfrm>
            <a:off x="6240178" y="2337424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添加简要文字内容，文字内容需概括精炼，不用多余的文字修饰</a:t>
            </a:r>
            <a:endParaRPr lang="en-US" altLang="zh-CN" sz="16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C67AC030-5FAD-4220-B40A-B6BD2B89158C}"/>
              </a:ext>
            </a:extLst>
          </p:cNvPr>
          <p:cNvSpPr/>
          <p:nvPr/>
        </p:nvSpPr>
        <p:spPr>
          <a:xfrm>
            <a:off x="6240178" y="3291134"/>
            <a:ext cx="59298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添加简要文字内容，文字内容需概括精炼，不用多余的文字修饰</a:t>
            </a:r>
            <a:endParaRPr lang="en-US" altLang="zh-CN" sz="16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A3B5143-F6B7-44E5-8439-3922DC9B8672}"/>
              </a:ext>
            </a:extLst>
          </p:cNvPr>
          <p:cNvSpPr/>
          <p:nvPr/>
        </p:nvSpPr>
        <p:spPr>
          <a:xfrm>
            <a:off x="6240178" y="4328913"/>
            <a:ext cx="59298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添加简要文字内容，文字内容需概括精炼，不用多余的文字修饰</a:t>
            </a:r>
            <a:endParaRPr lang="en-US" altLang="zh-CN" sz="1600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675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54890" y="594761"/>
            <a:ext cx="4943872" cy="3698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003539" y="1844824"/>
            <a:ext cx="3394973" cy="2116735"/>
            <a:chOff x="396552" y="1275606"/>
            <a:chExt cx="2771800" cy="1728192"/>
          </a:xfrm>
          <a:solidFill>
            <a:srgbClr val="226FC2"/>
          </a:solidFill>
        </p:grpSpPr>
        <p:sp>
          <p:nvSpPr>
            <p:cNvPr id="7" name="矩形 6"/>
            <p:cNvSpPr/>
            <p:nvPr/>
          </p:nvSpPr>
          <p:spPr>
            <a:xfrm>
              <a:off x="396552" y="1275606"/>
              <a:ext cx="2771800" cy="17281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94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    </a:t>
              </a:r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3568" y="1676397"/>
              <a:ext cx="1483086" cy="44476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项目</a:t>
              </a:r>
              <a:r>
                <a:rPr lang="en-US" altLang="zh-CN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1</a:t>
              </a:r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标题</a:t>
              </a:r>
            </a:p>
          </p:txBody>
        </p:sp>
        <p:sp>
          <p:nvSpPr>
            <p:cNvPr id="9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683568" y="2067694"/>
              <a:ext cx="2132950" cy="5368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224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单击此处添加简短说明，添加简短说明文字，项目的具体说明文字添加此处。</a:t>
              </a:r>
              <a:endParaRPr lang="en-US" altLang="zh-CN" sz="1224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98513" y="3961560"/>
            <a:ext cx="3394973" cy="2116735"/>
            <a:chOff x="3168352" y="3003798"/>
            <a:chExt cx="2771800" cy="1728192"/>
          </a:xfrm>
          <a:solidFill>
            <a:srgbClr val="226FC2"/>
          </a:solidFill>
        </p:grpSpPr>
        <p:sp>
          <p:nvSpPr>
            <p:cNvPr id="11" name="矩形 10"/>
            <p:cNvSpPr/>
            <p:nvPr/>
          </p:nvSpPr>
          <p:spPr>
            <a:xfrm>
              <a:off x="3168352" y="3003798"/>
              <a:ext cx="2771800" cy="17281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87777" y="3404589"/>
              <a:ext cx="1570774" cy="44476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项目</a:t>
              </a:r>
              <a:r>
                <a:rPr lang="en-US" altLang="zh-CN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2</a:t>
              </a:r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标题</a:t>
              </a:r>
            </a:p>
          </p:txBody>
        </p:sp>
        <p:sp>
          <p:nvSpPr>
            <p:cNvPr id="13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3487777" y="3795886"/>
              <a:ext cx="2132950" cy="5368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224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单击此处添加简短说明，添加简短说明文字，项目的具体说明文字添加此处。</a:t>
              </a:r>
              <a:endParaRPr lang="en-US" altLang="zh-CN" sz="1224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93488" y="1844824"/>
            <a:ext cx="3394973" cy="2116735"/>
            <a:chOff x="5940152" y="1275606"/>
            <a:chExt cx="2771800" cy="1728192"/>
          </a:xfrm>
          <a:solidFill>
            <a:srgbClr val="226FC2"/>
          </a:solidFill>
        </p:grpSpPr>
        <p:sp>
          <p:nvSpPr>
            <p:cNvPr id="15" name="矩形 14"/>
            <p:cNvSpPr/>
            <p:nvPr/>
          </p:nvSpPr>
          <p:spPr>
            <a:xfrm>
              <a:off x="5940152" y="1275606"/>
              <a:ext cx="2771800" cy="17281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00192" y="1657066"/>
              <a:ext cx="1570774" cy="44476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项目</a:t>
              </a:r>
              <a:r>
                <a:rPr lang="en-US" altLang="zh-CN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3</a:t>
              </a:r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标题</a:t>
              </a:r>
            </a:p>
          </p:txBody>
        </p:sp>
        <p:sp>
          <p:nvSpPr>
            <p:cNvPr id="17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6300192" y="2048363"/>
              <a:ext cx="2132950" cy="5368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224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单击此处添加简短说明，添加简短说明文字，项目的具体说明文字添加此处。</a:t>
              </a:r>
              <a:endParaRPr lang="en-US" altLang="zh-CN" sz="1224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B291E2F3-3E9E-45DC-8BF3-067EC8DB4724}"/>
              </a:ext>
            </a:extLst>
          </p:cNvPr>
          <p:cNvSpPr/>
          <p:nvPr/>
        </p:nvSpPr>
        <p:spPr>
          <a:xfrm>
            <a:off x="1003537" y="3961560"/>
            <a:ext cx="3394974" cy="2116734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65023" tIns="32511" rIns="65023" bIns="32511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19" name="图片占位符 10">
            <a:extLst>
              <a:ext uri="{FF2B5EF4-FFF2-40B4-BE49-F238E27FC236}">
                <a16:creationId xmlns:a16="http://schemas.microsoft.com/office/drawing/2014/main" xmlns="" id="{68F0E4CE-87A9-4B9D-9D59-174F047FBA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473" y="1844823"/>
            <a:ext cx="3175104" cy="211673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6E9F0CE-14EB-40A9-BB48-9DA7F2A890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49" y="3961558"/>
            <a:ext cx="3175099" cy="211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8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>
            <p:custDataLst>
              <p:tags r:id="rId2"/>
            </p:custDataLst>
          </p:nvPr>
        </p:nvSpPr>
        <p:spPr>
          <a:xfrm>
            <a:off x="5672632" y="235696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02</a:t>
            </a:r>
          </a:p>
        </p:txBody>
      </p:sp>
      <p:sp>
        <p:nvSpPr>
          <p:cNvPr id="31" name="TextBox 30"/>
          <p:cNvSpPr txBox="1"/>
          <p:nvPr>
            <p:custDataLst>
              <p:tags r:id="rId3"/>
            </p:custDataLst>
          </p:nvPr>
        </p:nvSpPr>
        <p:spPr>
          <a:xfrm>
            <a:off x="5672632" y="308129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03</a:t>
            </a:r>
          </a:p>
        </p:txBody>
      </p:sp>
      <p:sp>
        <p:nvSpPr>
          <p:cNvPr id="32" name="TextBox 31"/>
          <p:cNvSpPr txBox="1"/>
          <p:nvPr>
            <p:custDataLst>
              <p:tags r:id="rId4"/>
            </p:custDataLst>
          </p:nvPr>
        </p:nvSpPr>
        <p:spPr>
          <a:xfrm>
            <a:off x="5672632" y="3807411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04</a:t>
            </a:r>
          </a:p>
        </p:txBody>
      </p:sp>
      <p:sp>
        <p:nvSpPr>
          <p:cNvPr id="33" name="TextBox 32"/>
          <p:cNvSpPr txBox="1"/>
          <p:nvPr>
            <p:custDataLst>
              <p:tags r:id="rId5"/>
            </p:custDataLst>
          </p:nvPr>
        </p:nvSpPr>
        <p:spPr>
          <a:xfrm>
            <a:off x="5672632" y="452145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05</a:t>
            </a:r>
          </a:p>
        </p:txBody>
      </p:sp>
      <p:sp>
        <p:nvSpPr>
          <p:cNvPr id="34" name="矩形 33"/>
          <p:cNvSpPr/>
          <p:nvPr>
            <p:custDataLst>
              <p:tags r:id="rId6"/>
            </p:custDataLst>
          </p:nvPr>
        </p:nvSpPr>
        <p:spPr>
          <a:xfrm>
            <a:off x="6960096" y="2390229"/>
            <a:ext cx="4464051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algn="ctr">
              <a:defRPr/>
            </a:pPr>
            <a:r>
              <a:rPr lang="zh-CN" altLang="en-US" sz="1867" kern="0" dirty="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  <a:endParaRPr lang="en-US" sz="1867" kern="0" dirty="0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7" name="矩形 36"/>
          <p:cNvSpPr/>
          <p:nvPr>
            <p:custDataLst>
              <p:tags r:id="rId7"/>
            </p:custDataLst>
          </p:nvPr>
        </p:nvSpPr>
        <p:spPr>
          <a:xfrm>
            <a:off x="6960096" y="3114658"/>
            <a:ext cx="4464051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algn="ctr">
              <a:defRPr/>
            </a:pPr>
            <a:r>
              <a:rPr lang="zh-CN" altLang="en-US" sz="1867" kern="0" dirty="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  <a:endParaRPr lang="en-US" sz="1867" kern="0" dirty="0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8" name="矩形 37"/>
          <p:cNvSpPr/>
          <p:nvPr>
            <p:custDataLst>
              <p:tags r:id="rId8"/>
            </p:custDataLst>
          </p:nvPr>
        </p:nvSpPr>
        <p:spPr>
          <a:xfrm>
            <a:off x="6960096" y="3839088"/>
            <a:ext cx="4464051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algn="ctr">
              <a:defRPr/>
            </a:pPr>
            <a:r>
              <a:rPr lang="zh-CN" altLang="en-US" sz="1867" kern="0" dirty="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  <a:endParaRPr lang="en-US" sz="1867" kern="0" dirty="0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9" name="矩形 38"/>
          <p:cNvSpPr/>
          <p:nvPr>
            <p:custDataLst>
              <p:tags r:id="rId9"/>
            </p:custDataLst>
          </p:nvPr>
        </p:nvSpPr>
        <p:spPr>
          <a:xfrm>
            <a:off x="6960096" y="4563516"/>
            <a:ext cx="4464051" cy="4333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algn="ctr">
              <a:defRPr/>
            </a:pPr>
            <a:r>
              <a:rPr lang="zh-CN" altLang="en-US" sz="1867" kern="0" dirty="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  <a:endParaRPr lang="en-US" sz="1867" kern="0" dirty="0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1" name="TextBox 40"/>
          <p:cNvSpPr txBox="1"/>
          <p:nvPr>
            <p:custDataLst>
              <p:tags r:id="rId10"/>
            </p:custDataLst>
          </p:nvPr>
        </p:nvSpPr>
        <p:spPr>
          <a:xfrm>
            <a:off x="5627158" y="164113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01</a:t>
            </a:r>
          </a:p>
        </p:txBody>
      </p:sp>
      <p:sp>
        <p:nvSpPr>
          <p:cNvPr id="42" name="矩形 41"/>
          <p:cNvSpPr/>
          <p:nvPr>
            <p:custDataLst>
              <p:tags r:id="rId11"/>
            </p:custDataLst>
          </p:nvPr>
        </p:nvSpPr>
        <p:spPr>
          <a:xfrm>
            <a:off x="6960096" y="1674400"/>
            <a:ext cx="4464051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algn="ctr">
              <a:defRPr/>
            </a:pPr>
            <a:r>
              <a:rPr lang="zh-CN" altLang="en-US" sz="1867" kern="0" dirty="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年度工作概述</a:t>
            </a:r>
            <a:endParaRPr lang="en-US" sz="1867" kern="0" dirty="0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908E46C-E01B-4AAF-8EA6-A3C79FE1B86C}"/>
              </a:ext>
            </a:extLst>
          </p:cNvPr>
          <p:cNvSpPr/>
          <p:nvPr/>
        </p:nvSpPr>
        <p:spPr>
          <a:xfrm>
            <a:off x="901088" y="1264425"/>
            <a:ext cx="1037645" cy="1000074"/>
          </a:xfrm>
          <a:prstGeom prst="rect">
            <a:avLst/>
          </a:prstGeom>
          <a:noFill/>
          <a:ln>
            <a:solidFill>
              <a:srgbClr val="339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2CDF26D1-8FCF-4699-95B6-FDBB81F0D537}"/>
              </a:ext>
            </a:extLst>
          </p:cNvPr>
          <p:cNvSpPr/>
          <p:nvPr/>
        </p:nvSpPr>
        <p:spPr>
          <a:xfrm>
            <a:off x="731573" y="0"/>
            <a:ext cx="972908" cy="2008457"/>
          </a:xfrm>
          <a:prstGeom prst="rect">
            <a:avLst/>
          </a:prstGeom>
          <a:solidFill>
            <a:srgbClr val="005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9" name="TextBox 148">
            <a:extLst>
              <a:ext uri="{FF2B5EF4-FFF2-40B4-BE49-F238E27FC236}">
                <a16:creationId xmlns:a16="http://schemas.microsoft.com/office/drawing/2014/main" xmlns="" id="{EA23C02C-F82C-43D3-B530-F7DF5404BEE4}"/>
              </a:ext>
            </a:extLst>
          </p:cNvPr>
          <p:cNvSpPr txBox="1"/>
          <p:nvPr/>
        </p:nvSpPr>
        <p:spPr>
          <a:xfrm>
            <a:off x="838437" y="517222"/>
            <a:ext cx="759180" cy="1123910"/>
          </a:xfrm>
          <a:prstGeom prst="rect">
            <a:avLst/>
          </a:prstGeom>
          <a:noFill/>
        </p:spPr>
        <p:txBody>
          <a:bodyPr vert="eaVert" wrap="square" lIns="65023" tIns="32511" rIns="65023" bIns="32511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400" cap="all" spc="213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目录</a:t>
            </a:r>
            <a:endParaRPr lang="en-US" altLang="zh-CN" sz="3400" cap="all" spc="213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0" name="TextBox 148">
            <a:extLst>
              <a:ext uri="{FF2B5EF4-FFF2-40B4-BE49-F238E27FC236}">
                <a16:creationId xmlns:a16="http://schemas.microsoft.com/office/drawing/2014/main" xmlns="" id="{66C2ECCA-4EA3-471B-8188-C65F64092B4F}"/>
              </a:ext>
            </a:extLst>
          </p:cNvPr>
          <p:cNvSpPr txBox="1"/>
          <p:nvPr/>
        </p:nvSpPr>
        <p:spPr>
          <a:xfrm>
            <a:off x="424339" y="1606941"/>
            <a:ext cx="1108326" cy="41960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>
                <a:solidFill>
                  <a:schemeClr val="accent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C</a:t>
            </a:r>
            <a:r>
              <a:rPr lang="en-US" altLang="zh-CN" sz="2000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ontent</a:t>
            </a:r>
            <a:endParaRPr lang="zh-CN" altLang="en-US" sz="2000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6" y="2755660"/>
            <a:ext cx="4989218" cy="33253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604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 animBg="1"/>
      <p:bldP spid="37" grpId="0" animBg="1"/>
      <p:bldP spid="38" grpId="0" animBg="1"/>
      <p:bldP spid="39" grpId="0" animBg="1"/>
      <p:bldP spid="41" grpId="0"/>
      <p:bldP spid="42" grpId="0" animBg="1"/>
      <p:bldP spid="42" grpId="1" animBg="1"/>
      <p:bldP spid="17" grpId="0" animBg="1"/>
      <p:bldP spid="18" grpId="0" animBg="1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4">
            <a:extLst>
              <a:ext uri="{FF2B5EF4-FFF2-40B4-BE49-F238E27FC236}">
                <a16:creationId xmlns:a16="http://schemas.microsoft.com/office/drawing/2014/main" xmlns="" id="{EACA7915-1951-4840-8675-F59F0A2C95D8}"/>
              </a:ext>
            </a:extLst>
          </p:cNvPr>
          <p:cNvSpPr/>
          <p:nvPr/>
        </p:nvSpPr>
        <p:spPr bwMode="auto">
          <a:xfrm>
            <a:off x="6312024" y="1059444"/>
            <a:ext cx="1748969" cy="3586047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Freeform 25">
            <a:extLst>
              <a:ext uri="{FF2B5EF4-FFF2-40B4-BE49-F238E27FC236}">
                <a16:creationId xmlns:a16="http://schemas.microsoft.com/office/drawing/2014/main" xmlns="" id="{0A2C5B36-912E-494F-94B7-1749A8B3C98E}"/>
              </a:ext>
            </a:extLst>
          </p:cNvPr>
          <p:cNvSpPr/>
          <p:nvPr/>
        </p:nvSpPr>
        <p:spPr bwMode="auto">
          <a:xfrm>
            <a:off x="6789503" y="2284756"/>
            <a:ext cx="1352982" cy="2360735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xmlns="" id="{37798A35-0B70-4675-BD32-10D382E0FA62}"/>
              </a:ext>
            </a:extLst>
          </p:cNvPr>
          <p:cNvSpPr/>
          <p:nvPr/>
        </p:nvSpPr>
        <p:spPr bwMode="auto">
          <a:xfrm>
            <a:off x="7256601" y="3528308"/>
            <a:ext cx="918415" cy="1135424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xmlns="" id="{B8AC6ADA-F63B-41CF-A1F0-4EE393452237}"/>
              </a:ext>
            </a:extLst>
          </p:cNvPr>
          <p:cNvSpPr/>
          <p:nvPr/>
        </p:nvSpPr>
        <p:spPr bwMode="auto">
          <a:xfrm>
            <a:off x="4151527" y="1672099"/>
            <a:ext cx="1693837" cy="3586047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xmlns="" id="{F01F7195-9D9F-48F1-8CC0-CB273285B728}"/>
              </a:ext>
            </a:extLst>
          </p:cNvPr>
          <p:cNvSpPr/>
          <p:nvPr/>
        </p:nvSpPr>
        <p:spPr bwMode="auto">
          <a:xfrm>
            <a:off x="4163358" y="2668502"/>
            <a:ext cx="1179315" cy="2360735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Freeform 32">
            <a:extLst>
              <a:ext uri="{FF2B5EF4-FFF2-40B4-BE49-F238E27FC236}">
                <a16:creationId xmlns:a16="http://schemas.microsoft.com/office/drawing/2014/main" xmlns="" id="{DB8A776A-B7E7-4159-BEC6-B17EC281239B}"/>
              </a:ext>
            </a:extLst>
          </p:cNvPr>
          <p:cNvSpPr/>
          <p:nvPr/>
        </p:nvSpPr>
        <p:spPr bwMode="auto">
          <a:xfrm>
            <a:off x="4151344" y="3510067"/>
            <a:ext cx="650342" cy="1135424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C3278F6-BEE6-4CD6-9893-2DE3585B8447}"/>
              </a:ext>
            </a:extLst>
          </p:cNvPr>
          <p:cNvGrpSpPr/>
          <p:nvPr/>
        </p:nvGrpSpPr>
        <p:grpSpPr>
          <a:xfrm>
            <a:off x="3362051" y="1365985"/>
            <a:ext cx="785334" cy="775873"/>
            <a:chOff x="2992775" y="1916052"/>
            <a:chExt cx="785334" cy="775873"/>
          </a:xfrm>
        </p:grpSpPr>
        <p:sp>
          <p:nvSpPr>
            <p:cNvPr id="10" name="Freeform 27">
              <a:extLst>
                <a:ext uri="{FF2B5EF4-FFF2-40B4-BE49-F238E27FC236}">
                  <a16:creationId xmlns:a16="http://schemas.microsoft.com/office/drawing/2014/main" xmlns="" id="{C93103DF-3210-46AB-B2AF-26594474FCCE}"/>
                </a:ext>
              </a:extLst>
            </p:cNvPr>
            <p:cNvSpPr/>
            <p:nvPr/>
          </p:nvSpPr>
          <p:spPr bwMode="auto">
            <a:xfrm>
              <a:off x="2992775" y="1916052"/>
              <a:ext cx="785334" cy="775873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2238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xmlns="" id="{5BA8BE1D-1CEA-4410-A364-33A6488617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6205" y="2128944"/>
              <a:ext cx="378475" cy="350089"/>
            </a:xfrm>
            <a:custGeom>
              <a:avLst/>
              <a:gdLst>
                <a:gd name="T0" fmla="*/ 100 w 129"/>
                <a:gd name="T1" fmla="*/ 66 h 119"/>
                <a:gd name="T2" fmla="*/ 105 w 129"/>
                <a:gd name="T3" fmla="*/ 61 h 119"/>
                <a:gd name="T4" fmla="*/ 110 w 129"/>
                <a:gd name="T5" fmla="*/ 66 h 119"/>
                <a:gd name="T6" fmla="*/ 110 w 129"/>
                <a:gd name="T7" fmla="*/ 115 h 119"/>
                <a:gd name="T8" fmla="*/ 105 w 129"/>
                <a:gd name="T9" fmla="*/ 119 h 119"/>
                <a:gd name="T10" fmla="*/ 105 w 129"/>
                <a:gd name="T11" fmla="*/ 119 h 119"/>
                <a:gd name="T12" fmla="*/ 24 w 129"/>
                <a:gd name="T13" fmla="*/ 119 h 119"/>
                <a:gd name="T14" fmla="*/ 19 w 129"/>
                <a:gd name="T15" fmla="*/ 115 h 119"/>
                <a:gd name="T16" fmla="*/ 19 w 129"/>
                <a:gd name="T17" fmla="*/ 114 h 119"/>
                <a:gd name="T18" fmla="*/ 19 w 129"/>
                <a:gd name="T19" fmla="*/ 66 h 119"/>
                <a:gd name="T20" fmla="*/ 24 w 129"/>
                <a:gd name="T21" fmla="*/ 61 h 119"/>
                <a:gd name="T22" fmla="*/ 29 w 129"/>
                <a:gd name="T23" fmla="*/ 66 h 119"/>
                <a:gd name="T24" fmla="*/ 29 w 129"/>
                <a:gd name="T25" fmla="*/ 110 h 119"/>
                <a:gd name="T26" fmla="*/ 45 w 129"/>
                <a:gd name="T27" fmla="*/ 110 h 119"/>
                <a:gd name="T28" fmla="*/ 45 w 129"/>
                <a:gd name="T29" fmla="*/ 61 h 119"/>
                <a:gd name="T30" fmla="*/ 48 w 129"/>
                <a:gd name="T31" fmla="*/ 58 h 119"/>
                <a:gd name="T32" fmla="*/ 48 w 129"/>
                <a:gd name="T33" fmla="*/ 58 h 119"/>
                <a:gd name="T34" fmla="*/ 81 w 129"/>
                <a:gd name="T35" fmla="*/ 58 h 119"/>
                <a:gd name="T36" fmla="*/ 85 w 129"/>
                <a:gd name="T37" fmla="*/ 61 h 119"/>
                <a:gd name="T38" fmla="*/ 85 w 129"/>
                <a:gd name="T39" fmla="*/ 61 h 119"/>
                <a:gd name="T40" fmla="*/ 85 w 129"/>
                <a:gd name="T41" fmla="*/ 110 h 119"/>
                <a:gd name="T42" fmla="*/ 100 w 129"/>
                <a:gd name="T43" fmla="*/ 110 h 119"/>
                <a:gd name="T44" fmla="*/ 100 w 129"/>
                <a:gd name="T45" fmla="*/ 66 h 119"/>
                <a:gd name="T46" fmla="*/ 51 w 129"/>
                <a:gd name="T47" fmla="*/ 110 h 119"/>
                <a:gd name="T48" fmla="*/ 51 w 129"/>
                <a:gd name="T49" fmla="*/ 110 h 119"/>
                <a:gd name="T50" fmla="*/ 79 w 129"/>
                <a:gd name="T51" fmla="*/ 110 h 119"/>
                <a:gd name="T52" fmla="*/ 79 w 129"/>
                <a:gd name="T53" fmla="*/ 64 h 119"/>
                <a:gd name="T54" fmla="*/ 51 w 129"/>
                <a:gd name="T55" fmla="*/ 64 h 119"/>
                <a:gd name="T56" fmla="*/ 51 w 129"/>
                <a:gd name="T57" fmla="*/ 110 h 119"/>
                <a:gd name="T58" fmla="*/ 9 w 129"/>
                <a:gd name="T59" fmla="*/ 68 h 119"/>
                <a:gd name="T60" fmla="*/ 9 w 129"/>
                <a:gd name="T61" fmla="*/ 68 h 119"/>
                <a:gd name="T62" fmla="*/ 65 w 129"/>
                <a:gd name="T63" fmla="*/ 12 h 119"/>
                <a:gd name="T64" fmla="*/ 120 w 129"/>
                <a:gd name="T65" fmla="*/ 68 h 119"/>
                <a:gd name="T66" fmla="*/ 127 w 129"/>
                <a:gd name="T67" fmla="*/ 68 h 119"/>
                <a:gd name="T68" fmla="*/ 127 w 129"/>
                <a:gd name="T69" fmla="*/ 61 h 119"/>
                <a:gd name="T70" fmla="*/ 68 w 129"/>
                <a:gd name="T71" fmla="*/ 2 h 119"/>
                <a:gd name="T72" fmla="*/ 68 w 129"/>
                <a:gd name="T73" fmla="*/ 2 h 119"/>
                <a:gd name="T74" fmla="*/ 61 w 129"/>
                <a:gd name="T75" fmla="*/ 2 h 119"/>
                <a:gd name="T76" fmla="*/ 2 w 129"/>
                <a:gd name="T77" fmla="*/ 61 h 119"/>
                <a:gd name="T78" fmla="*/ 2 w 129"/>
                <a:gd name="T79" fmla="*/ 68 h 119"/>
                <a:gd name="T80" fmla="*/ 9 w 129"/>
                <a:gd name="T81" fmla="*/ 6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119">
                  <a:moveTo>
                    <a:pt x="100" y="66"/>
                  </a:moveTo>
                  <a:cubicBezTo>
                    <a:pt x="100" y="64"/>
                    <a:pt x="103" y="61"/>
                    <a:pt x="105" y="61"/>
                  </a:cubicBezTo>
                  <a:cubicBezTo>
                    <a:pt x="108" y="61"/>
                    <a:pt x="110" y="64"/>
                    <a:pt x="110" y="66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7"/>
                    <a:pt x="108" y="119"/>
                    <a:pt x="105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1" y="119"/>
                    <a:pt x="19" y="117"/>
                    <a:pt x="19" y="115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4"/>
                    <a:pt x="21" y="61"/>
                    <a:pt x="24" y="61"/>
                  </a:cubicBezTo>
                  <a:cubicBezTo>
                    <a:pt x="27" y="61"/>
                    <a:pt x="29" y="64"/>
                    <a:pt x="29" y="66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6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3" y="58"/>
                    <a:pt x="85" y="59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66"/>
                    <a:pt x="100" y="66"/>
                    <a:pt x="100" y="66"/>
                  </a:cubicBezTo>
                  <a:close/>
                  <a:moveTo>
                    <a:pt x="51" y="110"/>
                  </a:moveTo>
                  <a:cubicBezTo>
                    <a:pt x="51" y="110"/>
                    <a:pt x="51" y="110"/>
                    <a:pt x="51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110"/>
                    <a:pt x="51" y="110"/>
                    <a:pt x="51" y="110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2" y="70"/>
                    <a:pt x="125" y="70"/>
                    <a:pt x="127" y="68"/>
                  </a:cubicBezTo>
                  <a:cubicBezTo>
                    <a:pt x="129" y="66"/>
                    <a:pt x="129" y="63"/>
                    <a:pt x="127" y="6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6" y="0"/>
                    <a:pt x="63" y="0"/>
                    <a:pt x="61" y="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0" y="66"/>
                    <a:pt x="2" y="68"/>
                  </a:cubicBezTo>
                  <a:cubicBezTo>
                    <a:pt x="4" y="70"/>
                    <a:pt x="7" y="70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E9EDDEAF-E6BB-4458-80B4-0F5951035953}"/>
              </a:ext>
            </a:extLst>
          </p:cNvPr>
          <p:cNvGrpSpPr/>
          <p:nvPr/>
        </p:nvGrpSpPr>
        <p:grpSpPr>
          <a:xfrm>
            <a:off x="8076217" y="1896821"/>
            <a:ext cx="785334" cy="773508"/>
            <a:chOff x="8400230" y="3143729"/>
            <a:chExt cx="785334" cy="773508"/>
          </a:xfrm>
        </p:grpSpPr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xmlns="" id="{8895723B-72D4-4096-87E9-772150A9B46A}"/>
                </a:ext>
              </a:extLst>
            </p:cNvPr>
            <p:cNvSpPr/>
            <p:nvPr/>
          </p:nvSpPr>
          <p:spPr bwMode="auto">
            <a:xfrm>
              <a:off x="8400230" y="3143729"/>
              <a:ext cx="785334" cy="773508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2238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" name="Freeform 34">
              <a:extLst>
                <a:ext uri="{FF2B5EF4-FFF2-40B4-BE49-F238E27FC236}">
                  <a16:creationId xmlns:a16="http://schemas.microsoft.com/office/drawing/2014/main" xmlns="" id="{07671DCE-5004-4237-ADE7-040921316F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65162" y="3349524"/>
              <a:ext cx="257835" cy="364282"/>
            </a:xfrm>
            <a:custGeom>
              <a:avLst/>
              <a:gdLst>
                <a:gd name="T0" fmla="*/ 77 w 88"/>
                <a:gd name="T1" fmla="*/ 33 h 124"/>
                <a:gd name="T2" fmla="*/ 67 w 88"/>
                <a:gd name="T3" fmla="*/ 57 h 124"/>
                <a:gd name="T4" fmla="*/ 67 w 88"/>
                <a:gd name="T5" fmla="*/ 57 h 124"/>
                <a:gd name="T6" fmla="*/ 85 w 88"/>
                <a:gd name="T7" fmla="*/ 79 h 124"/>
                <a:gd name="T8" fmla="*/ 88 w 88"/>
                <a:gd name="T9" fmla="*/ 104 h 124"/>
                <a:gd name="T10" fmla="*/ 79 w 88"/>
                <a:gd name="T11" fmla="*/ 115 h 124"/>
                <a:gd name="T12" fmla="*/ 69 w 88"/>
                <a:gd name="T13" fmla="*/ 115 h 124"/>
                <a:gd name="T14" fmla="*/ 64 w 88"/>
                <a:gd name="T15" fmla="*/ 124 h 124"/>
                <a:gd name="T16" fmla="*/ 23 w 88"/>
                <a:gd name="T17" fmla="*/ 124 h 124"/>
                <a:gd name="T18" fmla="*/ 19 w 88"/>
                <a:gd name="T19" fmla="*/ 119 h 124"/>
                <a:gd name="T20" fmla="*/ 9 w 88"/>
                <a:gd name="T21" fmla="*/ 115 h 124"/>
                <a:gd name="T22" fmla="*/ 2 w 88"/>
                <a:gd name="T23" fmla="*/ 111 h 124"/>
                <a:gd name="T24" fmla="*/ 0 w 88"/>
                <a:gd name="T25" fmla="*/ 93 h 124"/>
                <a:gd name="T26" fmla="*/ 20 w 88"/>
                <a:gd name="T27" fmla="*/ 57 h 124"/>
                <a:gd name="T28" fmla="*/ 20 w 88"/>
                <a:gd name="T29" fmla="*/ 57 h 124"/>
                <a:gd name="T30" fmla="*/ 44 w 88"/>
                <a:gd name="T31" fmla="*/ 0 h 124"/>
                <a:gd name="T32" fmla="*/ 22 w 88"/>
                <a:gd name="T33" fmla="*/ 105 h 124"/>
                <a:gd name="T34" fmla="*/ 25 w 88"/>
                <a:gd name="T35" fmla="*/ 89 h 124"/>
                <a:gd name="T36" fmla="*/ 28 w 88"/>
                <a:gd name="T37" fmla="*/ 109 h 124"/>
                <a:gd name="T38" fmla="*/ 28 w 88"/>
                <a:gd name="T39" fmla="*/ 114 h 124"/>
                <a:gd name="T40" fmla="*/ 59 w 88"/>
                <a:gd name="T41" fmla="*/ 110 h 124"/>
                <a:gd name="T42" fmla="*/ 59 w 88"/>
                <a:gd name="T43" fmla="*/ 109 h 124"/>
                <a:gd name="T44" fmla="*/ 62 w 88"/>
                <a:gd name="T45" fmla="*/ 89 h 124"/>
                <a:gd name="T46" fmla="*/ 65 w 88"/>
                <a:gd name="T47" fmla="*/ 105 h 124"/>
                <a:gd name="T48" fmla="*/ 78 w 88"/>
                <a:gd name="T49" fmla="*/ 104 h 124"/>
                <a:gd name="T50" fmla="*/ 76 w 88"/>
                <a:gd name="T51" fmla="*/ 83 h 124"/>
                <a:gd name="T52" fmla="*/ 59 w 88"/>
                <a:gd name="T53" fmla="*/ 63 h 124"/>
                <a:gd name="T54" fmla="*/ 28 w 88"/>
                <a:gd name="T55" fmla="*/ 63 h 124"/>
                <a:gd name="T56" fmla="*/ 10 w 88"/>
                <a:gd name="T57" fmla="*/ 93 h 124"/>
                <a:gd name="T58" fmla="*/ 10 w 88"/>
                <a:gd name="T59" fmla="*/ 105 h 124"/>
                <a:gd name="T60" fmla="*/ 44 w 88"/>
                <a:gd name="T61" fmla="*/ 9 h 124"/>
                <a:gd name="T62" fmla="*/ 20 w 88"/>
                <a:gd name="T63" fmla="*/ 33 h 124"/>
                <a:gd name="T64" fmla="*/ 68 w 88"/>
                <a:gd name="T6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24">
                  <a:moveTo>
                    <a:pt x="44" y="0"/>
                  </a:moveTo>
                  <a:cubicBezTo>
                    <a:pt x="62" y="0"/>
                    <a:pt x="77" y="15"/>
                    <a:pt x="77" y="33"/>
                  </a:cubicBezTo>
                  <a:cubicBezTo>
                    <a:pt x="77" y="43"/>
                    <a:pt x="74" y="51"/>
                    <a:pt x="6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4" y="64"/>
                    <a:pt x="81" y="70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83"/>
                    <a:pt x="88" y="88"/>
                    <a:pt x="88" y="9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106"/>
                    <a:pt x="87" y="109"/>
                    <a:pt x="85" y="111"/>
                  </a:cubicBezTo>
                  <a:cubicBezTo>
                    <a:pt x="84" y="113"/>
                    <a:pt x="82" y="114"/>
                    <a:pt x="79" y="115"/>
                  </a:cubicBezTo>
                  <a:cubicBezTo>
                    <a:pt x="79" y="115"/>
                    <a:pt x="79" y="115"/>
                    <a:pt x="78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22"/>
                    <a:pt x="66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1" y="124"/>
                    <a:pt x="19" y="122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5"/>
                    <a:pt x="8" y="115"/>
                    <a:pt x="8" y="115"/>
                  </a:cubicBezTo>
                  <a:cubicBezTo>
                    <a:pt x="5" y="114"/>
                    <a:pt x="3" y="113"/>
                    <a:pt x="2" y="111"/>
                  </a:cubicBezTo>
                  <a:cubicBezTo>
                    <a:pt x="0" y="109"/>
                    <a:pt x="0" y="106"/>
                    <a:pt x="0" y="10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88"/>
                    <a:pt x="1" y="83"/>
                    <a:pt x="2" y="79"/>
                  </a:cubicBezTo>
                  <a:cubicBezTo>
                    <a:pt x="6" y="70"/>
                    <a:pt x="13" y="64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1"/>
                    <a:pt x="10" y="42"/>
                    <a:pt x="10" y="33"/>
                  </a:cubicBezTo>
                  <a:cubicBezTo>
                    <a:pt x="10" y="15"/>
                    <a:pt x="25" y="0"/>
                    <a:pt x="44" y="0"/>
                  </a:cubicBezTo>
                  <a:close/>
                  <a:moveTo>
                    <a:pt x="22" y="105"/>
                  </a:moveTo>
                  <a:cubicBezTo>
                    <a:pt x="22" y="105"/>
                    <a:pt x="22" y="105"/>
                    <a:pt x="22" y="105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0"/>
                    <a:pt x="24" y="89"/>
                    <a:pt x="25" y="89"/>
                  </a:cubicBezTo>
                  <a:cubicBezTo>
                    <a:pt x="27" y="89"/>
                    <a:pt x="28" y="90"/>
                    <a:pt x="28" y="92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0"/>
                    <a:pt x="60" y="89"/>
                    <a:pt x="62" y="89"/>
                  </a:cubicBezTo>
                  <a:cubicBezTo>
                    <a:pt x="63" y="89"/>
                    <a:pt x="65" y="90"/>
                    <a:pt x="65" y="92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89"/>
                    <a:pt x="77" y="86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3" y="75"/>
                    <a:pt x="65" y="69"/>
                    <a:pt x="59" y="63"/>
                  </a:cubicBezTo>
                  <a:cubicBezTo>
                    <a:pt x="55" y="66"/>
                    <a:pt x="49" y="67"/>
                    <a:pt x="44" y="67"/>
                  </a:cubicBezTo>
                  <a:cubicBezTo>
                    <a:pt x="38" y="67"/>
                    <a:pt x="33" y="66"/>
                    <a:pt x="28" y="63"/>
                  </a:cubicBezTo>
                  <a:cubicBezTo>
                    <a:pt x="23" y="69"/>
                    <a:pt x="15" y="75"/>
                    <a:pt x="11" y="83"/>
                  </a:cubicBezTo>
                  <a:cubicBezTo>
                    <a:pt x="10" y="86"/>
                    <a:pt x="10" y="89"/>
                    <a:pt x="10" y="9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4"/>
                    <a:pt x="10" y="104"/>
                    <a:pt x="10" y="105"/>
                  </a:cubicBezTo>
                  <a:cubicBezTo>
                    <a:pt x="22" y="105"/>
                    <a:pt x="22" y="105"/>
                    <a:pt x="22" y="105"/>
                  </a:cubicBezTo>
                  <a:close/>
                  <a:moveTo>
                    <a:pt x="44" y="9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30" y="9"/>
                    <a:pt x="20" y="20"/>
                    <a:pt x="20" y="33"/>
                  </a:cubicBezTo>
                  <a:cubicBezTo>
                    <a:pt x="20" y="47"/>
                    <a:pt x="31" y="57"/>
                    <a:pt x="44" y="57"/>
                  </a:cubicBezTo>
                  <a:cubicBezTo>
                    <a:pt x="57" y="57"/>
                    <a:pt x="68" y="47"/>
                    <a:pt x="68" y="33"/>
                  </a:cubicBezTo>
                  <a:cubicBezTo>
                    <a:pt x="68" y="20"/>
                    <a:pt x="57" y="9"/>
                    <a:pt x="4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B759F1D-2EF5-4757-BC52-C5F0B86870F7}"/>
              </a:ext>
            </a:extLst>
          </p:cNvPr>
          <p:cNvGrpSpPr/>
          <p:nvPr/>
        </p:nvGrpSpPr>
        <p:grpSpPr>
          <a:xfrm>
            <a:off x="8076217" y="669144"/>
            <a:ext cx="785334" cy="775873"/>
            <a:chOff x="8400230" y="1916052"/>
            <a:chExt cx="785334" cy="775873"/>
          </a:xfrm>
        </p:grpSpPr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xmlns="" id="{B617B3FE-236C-4C7D-8CE8-096595CB5F08}"/>
                </a:ext>
              </a:extLst>
            </p:cNvPr>
            <p:cNvSpPr/>
            <p:nvPr/>
          </p:nvSpPr>
          <p:spPr bwMode="auto">
            <a:xfrm>
              <a:off x="8400230" y="1916052"/>
              <a:ext cx="785334" cy="775873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2238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xmlns="" id="{C516B1F9-6D92-4B6A-A12D-C0CE7EA4E1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4950" y="2093461"/>
              <a:ext cx="328800" cy="418689"/>
            </a:xfrm>
            <a:custGeom>
              <a:avLst/>
              <a:gdLst>
                <a:gd name="T0" fmla="*/ 99 w 111"/>
                <a:gd name="T1" fmla="*/ 127 h 142"/>
                <a:gd name="T2" fmla="*/ 90 w 111"/>
                <a:gd name="T3" fmla="*/ 134 h 142"/>
                <a:gd name="T4" fmla="*/ 62 w 111"/>
                <a:gd name="T5" fmla="*/ 141 h 142"/>
                <a:gd name="T6" fmla="*/ 35 w 111"/>
                <a:gd name="T7" fmla="*/ 129 h 142"/>
                <a:gd name="T8" fmla="*/ 35 w 111"/>
                <a:gd name="T9" fmla="*/ 129 h 142"/>
                <a:gd name="T10" fmla="*/ 35 w 111"/>
                <a:gd name="T11" fmla="*/ 129 h 142"/>
                <a:gd name="T12" fmla="*/ 28 w 111"/>
                <a:gd name="T13" fmla="*/ 120 h 142"/>
                <a:gd name="T14" fmla="*/ 13 w 111"/>
                <a:gd name="T15" fmla="*/ 95 h 142"/>
                <a:gd name="T16" fmla="*/ 13 w 111"/>
                <a:gd name="T17" fmla="*/ 95 h 142"/>
                <a:gd name="T18" fmla="*/ 5 w 111"/>
                <a:gd name="T19" fmla="*/ 80 h 142"/>
                <a:gd name="T20" fmla="*/ 15 w 111"/>
                <a:gd name="T21" fmla="*/ 60 h 142"/>
                <a:gd name="T22" fmla="*/ 28 w 111"/>
                <a:gd name="T23" fmla="*/ 66 h 142"/>
                <a:gd name="T24" fmla="*/ 29 w 111"/>
                <a:gd name="T25" fmla="*/ 67 h 142"/>
                <a:gd name="T26" fmla="*/ 30 w 111"/>
                <a:gd name="T27" fmla="*/ 69 h 142"/>
                <a:gd name="T28" fmla="*/ 30 w 111"/>
                <a:gd name="T29" fmla="*/ 22 h 142"/>
                <a:gd name="T30" fmla="*/ 49 w 111"/>
                <a:gd name="T31" fmla="*/ 11 h 142"/>
                <a:gd name="T32" fmla="*/ 73 w 111"/>
                <a:gd name="T33" fmla="*/ 11 h 142"/>
                <a:gd name="T34" fmla="*/ 92 w 111"/>
                <a:gd name="T35" fmla="*/ 22 h 142"/>
                <a:gd name="T36" fmla="*/ 92 w 111"/>
                <a:gd name="T37" fmla="*/ 22 h 142"/>
                <a:gd name="T38" fmla="*/ 93 w 111"/>
                <a:gd name="T39" fmla="*/ 22 h 142"/>
                <a:gd name="T40" fmla="*/ 111 w 111"/>
                <a:gd name="T41" fmla="*/ 34 h 142"/>
                <a:gd name="T42" fmla="*/ 111 w 111"/>
                <a:gd name="T43" fmla="*/ 97 h 142"/>
                <a:gd name="T44" fmla="*/ 108 w 111"/>
                <a:gd name="T45" fmla="*/ 113 h 142"/>
                <a:gd name="T46" fmla="*/ 99 w 111"/>
                <a:gd name="T47" fmla="*/ 127 h 142"/>
                <a:gd name="T48" fmla="*/ 85 w 111"/>
                <a:gd name="T49" fmla="*/ 126 h 142"/>
                <a:gd name="T50" fmla="*/ 85 w 111"/>
                <a:gd name="T51" fmla="*/ 126 h 142"/>
                <a:gd name="T52" fmla="*/ 92 w 111"/>
                <a:gd name="T53" fmla="*/ 120 h 142"/>
                <a:gd name="T54" fmla="*/ 98 w 111"/>
                <a:gd name="T55" fmla="*/ 109 h 142"/>
                <a:gd name="T56" fmla="*/ 101 w 111"/>
                <a:gd name="T57" fmla="*/ 97 h 142"/>
                <a:gd name="T58" fmla="*/ 101 w 111"/>
                <a:gd name="T59" fmla="*/ 34 h 142"/>
                <a:gd name="T60" fmla="*/ 95 w 111"/>
                <a:gd name="T61" fmla="*/ 34 h 142"/>
                <a:gd name="T62" fmla="*/ 95 w 111"/>
                <a:gd name="T63" fmla="*/ 64 h 142"/>
                <a:gd name="T64" fmla="*/ 82 w 111"/>
                <a:gd name="T65" fmla="*/ 64 h 142"/>
                <a:gd name="T66" fmla="*/ 82 w 111"/>
                <a:gd name="T67" fmla="*/ 22 h 142"/>
                <a:gd name="T68" fmla="*/ 77 w 111"/>
                <a:gd name="T69" fmla="*/ 22 h 142"/>
                <a:gd name="T70" fmla="*/ 77 w 111"/>
                <a:gd name="T71" fmla="*/ 64 h 142"/>
                <a:gd name="T72" fmla="*/ 64 w 111"/>
                <a:gd name="T73" fmla="*/ 64 h 142"/>
                <a:gd name="T74" fmla="*/ 64 w 111"/>
                <a:gd name="T75" fmla="*/ 15 h 142"/>
                <a:gd name="T76" fmla="*/ 58 w 111"/>
                <a:gd name="T77" fmla="*/ 15 h 142"/>
                <a:gd name="T78" fmla="*/ 58 w 111"/>
                <a:gd name="T79" fmla="*/ 64 h 142"/>
                <a:gd name="T80" fmla="*/ 45 w 111"/>
                <a:gd name="T81" fmla="*/ 64 h 142"/>
                <a:gd name="T82" fmla="*/ 45 w 111"/>
                <a:gd name="T83" fmla="*/ 22 h 142"/>
                <a:gd name="T84" fmla="*/ 40 w 111"/>
                <a:gd name="T85" fmla="*/ 22 h 142"/>
                <a:gd name="T86" fmla="*/ 40 w 111"/>
                <a:gd name="T87" fmla="*/ 80 h 142"/>
                <a:gd name="T88" fmla="*/ 27 w 111"/>
                <a:gd name="T89" fmla="*/ 84 h 142"/>
                <a:gd name="T90" fmla="*/ 20 w 111"/>
                <a:gd name="T91" fmla="*/ 72 h 142"/>
                <a:gd name="T92" fmla="*/ 13 w 111"/>
                <a:gd name="T93" fmla="*/ 75 h 142"/>
                <a:gd name="T94" fmla="*/ 22 w 111"/>
                <a:gd name="T95" fmla="*/ 90 h 142"/>
                <a:gd name="T96" fmla="*/ 22 w 111"/>
                <a:gd name="T97" fmla="*/ 90 h 142"/>
                <a:gd name="T98" fmla="*/ 36 w 111"/>
                <a:gd name="T99" fmla="*/ 115 h 142"/>
                <a:gd name="T100" fmla="*/ 42 w 111"/>
                <a:gd name="T101" fmla="*/ 122 h 142"/>
                <a:gd name="T102" fmla="*/ 42 w 111"/>
                <a:gd name="T103" fmla="*/ 122 h 142"/>
                <a:gd name="T104" fmla="*/ 63 w 111"/>
                <a:gd name="T105" fmla="*/ 131 h 142"/>
                <a:gd name="T106" fmla="*/ 85 w 111"/>
                <a:gd name="T107" fmla="*/ 12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142">
                  <a:moveTo>
                    <a:pt x="99" y="127"/>
                  </a:moveTo>
                  <a:cubicBezTo>
                    <a:pt x="97" y="130"/>
                    <a:pt x="94" y="132"/>
                    <a:pt x="90" y="134"/>
                  </a:cubicBezTo>
                  <a:cubicBezTo>
                    <a:pt x="82" y="139"/>
                    <a:pt x="72" y="142"/>
                    <a:pt x="62" y="141"/>
                  </a:cubicBezTo>
                  <a:cubicBezTo>
                    <a:pt x="52" y="140"/>
                    <a:pt x="43" y="136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3" y="127"/>
                    <a:pt x="30" y="124"/>
                    <a:pt x="28" y="12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72"/>
                    <a:pt x="5" y="61"/>
                    <a:pt x="15" y="60"/>
                  </a:cubicBezTo>
                  <a:cubicBezTo>
                    <a:pt x="19" y="60"/>
                    <a:pt x="25" y="61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12"/>
                    <a:pt x="41" y="6"/>
                    <a:pt x="49" y="11"/>
                  </a:cubicBezTo>
                  <a:cubicBezTo>
                    <a:pt x="52" y="0"/>
                    <a:pt x="70" y="0"/>
                    <a:pt x="73" y="11"/>
                  </a:cubicBezTo>
                  <a:cubicBezTo>
                    <a:pt x="81" y="6"/>
                    <a:pt x="92" y="1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19"/>
                    <a:pt x="111" y="24"/>
                    <a:pt x="111" y="34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102"/>
                    <a:pt x="110" y="108"/>
                    <a:pt x="108" y="113"/>
                  </a:cubicBezTo>
                  <a:cubicBezTo>
                    <a:pt x="106" y="118"/>
                    <a:pt x="103" y="122"/>
                    <a:pt x="99" y="127"/>
                  </a:cubicBezTo>
                  <a:close/>
                  <a:moveTo>
                    <a:pt x="85" y="126"/>
                  </a:moveTo>
                  <a:cubicBezTo>
                    <a:pt x="85" y="126"/>
                    <a:pt x="85" y="126"/>
                    <a:pt x="85" y="126"/>
                  </a:cubicBezTo>
                  <a:cubicBezTo>
                    <a:pt x="88" y="124"/>
                    <a:pt x="90" y="122"/>
                    <a:pt x="92" y="120"/>
                  </a:cubicBezTo>
                  <a:cubicBezTo>
                    <a:pt x="95" y="117"/>
                    <a:pt x="97" y="113"/>
                    <a:pt x="98" y="109"/>
                  </a:cubicBezTo>
                  <a:cubicBezTo>
                    <a:pt x="100" y="105"/>
                    <a:pt x="101" y="101"/>
                    <a:pt x="101" y="9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0"/>
                    <a:pt x="95" y="30"/>
                    <a:pt x="95" y="3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82" y="72"/>
                    <a:pt x="82" y="6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8"/>
                    <a:pt x="77" y="18"/>
                    <a:pt x="77" y="22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72"/>
                    <a:pt x="64" y="72"/>
                    <a:pt x="64" y="6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2"/>
                    <a:pt x="58" y="12"/>
                    <a:pt x="58" y="15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72"/>
                    <a:pt x="45" y="72"/>
                    <a:pt x="45" y="6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8"/>
                    <a:pt x="40" y="18"/>
                    <a:pt x="40" y="2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7"/>
                    <a:pt x="30" y="90"/>
                    <a:pt x="27" y="84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7" y="68"/>
                    <a:pt x="11" y="71"/>
                    <a:pt x="13" y="75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8" y="118"/>
                    <a:pt x="40" y="120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27"/>
                    <a:pt x="55" y="130"/>
                    <a:pt x="63" y="131"/>
                  </a:cubicBezTo>
                  <a:cubicBezTo>
                    <a:pt x="71" y="132"/>
                    <a:pt x="78" y="130"/>
                    <a:pt x="85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3F7A500-E45B-4246-B44B-2F13BE7417FF}"/>
              </a:ext>
            </a:extLst>
          </p:cNvPr>
          <p:cNvGrpSpPr/>
          <p:nvPr/>
        </p:nvGrpSpPr>
        <p:grpSpPr>
          <a:xfrm>
            <a:off x="8076217" y="3122131"/>
            <a:ext cx="785334" cy="775873"/>
            <a:chOff x="8400230" y="4369039"/>
            <a:chExt cx="785334" cy="775873"/>
          </a:xfrm>
        </p:grpSpPr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AC92B922-45A4-41F4-9F02-E73B0A70CCA3}"/>
                </a:ext>
              </a:extLst>
            </p:cNvPr>
            <p:cNvSpPr/>
            <p:nvPr/>
          </p:nvSpPr>
          <p:spPr bwMode="auto">
            <a:xfrm>
              <a:off x="8400230" y="4369039"/>
              <a:ext cx="785334" cy="775873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2238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xmlns="" id="{84A49AF0-62B6-4C02-BAA6-6B62720445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3334" y="4570105"/>
              <a:ext cx="279125" cy="376108"/>
            </a:xfrm>
            <a:custGeom>
              <a:avLst/>
              <a:gdLst>
                <a:gd name="T0" fmla="*/ 70 w 95"/>
                <a:gd name="T1" fmla="*/ 9 h 128"/>
                <a:gd name="T2" fmla="*/ 79 w 95"/>
                <a:gd name="T3" fmla="*/ 59 h 128"/>
                <a:gd name="T4" fmla="*/ 70 w 95"/>
                <a:gd name="T5" fmla="*/ 81 h 128"/>
                <a:gd name="T6" fmla="*/ 26 w 95"/>
                <a:gd name="T7" fmla="*/ 81 h 128"/>
                <a:gd name="T8" fmla="*/ 17 w 95"/>
                <a:gd name="T9" fmla="*/ 59 h 128"/>
                <a:gd name="T10" fmla="*/ 26 w 95"/>
                <a:gd name="T11" fmla="*/ 9 h 128"/>
                <a:gd name="T12" fmla="*/ 27 w 95"/>
                <a:gd name="T13" fmla="*/ 42 h 128"/>
                <a:gd name="T14" fmla="*/ 69 w 95"/>
                <a:gd name="T15" fmla="*/ 42 h 128"/>
                <a:gd name="T16" fmla="*/ 63 w 95"/>
                <a:gd name="T17" fmla="*/ 16 h 128"/>
                <a:gd name="T18" fmla="*/ 33 w 95"/>
                <a:gd name="T19" fmla="*/ 16 h 128"/>
                <a:gd name="T20" fmla="*/ 27 w 95"/>
                <a:gd name="T21" fmla="*/ 42 h 128"/>
                <a:gd name="T22" fmla="*/ 69 w 95"/>
                <a:gd name="T23" fmla="*/ 48 h 128"/>
                <a:gd name="T24" fmla="*/ 27 w 95"/>
                <a:gd name="T25" fmla="*/ 59 h 128"/>
                <a:gd name="T26" fmla="*/ 33 w 95"/>
                <a:gd name="T27" fmla="*/ 74 h 128"/>
                <a:gd name="T28" fmla="*/ 63 w 95"/>
                <a:gd name="T29" fmla="*/ 74 h 128"/>
                <a:gd name="T30" fmla="*/ 69 w 95"/>
                <a:gd name="T31" fmla="*/ 48 h 128"/>
                <a:gd name="T32" fmla="*/ 18 w 95"/>
                <a:gd name="T33" fmla="*/ 128 h 128"/>
                <a:gd name="T34" fmla="*/ 48 w 95"/>
                <a:gd name="T35" fmla="*/ 128 h 128"/>
                <a:gd name="T36" fmla="*/ 77 w 95"/>
                <a:gd name="T37" fmla="*/ 128 h 128"/>
                <a:gd name="T38" fmla="*/ 77 w 95"/>
                <a:gd name="T39" fmla="*/ 118 h 128"/>
                <a:gd name="T40" fmla="*/ 53 w 95"/>
                <a:gd name="T41" fmla="*/ 106 h 128"/>
                <a:gd name="T42" fmla="*/ 91 w 95"/>
                <a:gd name="T43" fmla="*/ 77 h 128"/>
                <a:gd name="T44" fmla="*/ 95 w 95"/>
                <a:gd name="T45" fmla="*/ 45 h 128"/>
                <a:gd name="T46" fmla="*/ 85 w 95"/>
                <a:gd name="T47" fmla="*/ 45 h 128"/>
                <a:gd name="T48" fmla="*/ 82 w 95"/>
                <a:gd name="T49" fmla="*/ 73 h 128"/>
                <a:gd name="T50" fmla="*/ 48 w 95"/>
                <a:gd name="T51" fmla="*/ 97 h 128"/>
                <a:gd name="T52" fmla="*/ 21 w 95"/>
                <a:gd name="T53" fmla="*/ 86 h 128"/>
                <a:gd name="T54" fmla="*/ 10 w 95"/>
                <a:gd name="T55" fmla="*/ 59 h 128"/>
                <a:gd name="T56" fmla="*/ 5 w 95"/>
                <a:gd name="T57" fmla="*/ 40 h 128"/>
                <a:gd name="T58" fmla="*/ 0 w 95"/>
                <a:gd name="T59" fmla="*/ 59 h 128"/>
                <a:gd name="T60" fmla="*/ 14 w 95"/>
                <a:gd name="T61" fmla="*/ 92 h 128"/>
                <a:gd name="T62" fmla="*/ 43 w 95"/>
                <a:gd name="T63" fmla="*/ 106 h 128"/>
                <a:gd name="T64" fmla="*/ 18 w 95"/>
                <a:gd name="T65" fmla="*/ 118 h 128"/>
                <a:gd name="T66" fmla="*/ 18 w 95"/>
                <a:gd name="T6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5" h="128">
                  <a:moveTo>
                    <a:pt x="48" y="0"/>
                  </a:moveTo>
                  <a:cubicBezTo>
                    <a:pt x="56" y="0"/>
                    <a:pt x="64" y="3"/>
                    <a:pt x="70" y="9"/>
                  </a:cubicBezTo>
                  <a:cubicBezTo>
                    <a:pt x="75" y="14"/>
                    <a:pt x="79" y="22"/>
                    <a:pt x="79" y="3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7"/>
                    <a:pt x="75" y="75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4" y="86"/>
                    <a:pt x="56" y="90"/>
                    <a:pt x="48" y="90"/>
                  </a:cubicBezTo>
                  <a:cubicBezTo>
                    <a:pt x="39" y="90"/>
                    <a:pt x="31" y="86"/>
                    <a:pt x="26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0" y="75"/>
                    <a:pt x="17" y="67"/>
                    <a:pt x="17" y="59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2"/>
                    <a:pt x="20" y="14"/>
                    <a:pt x="26" y="9"/>
                  </a:cubicBezTo>
                  <a:cubicBezTo>
                    <a:pt x="31" y="3"/>
                    <a:pt x="39" y="0"/>
                    <a:pt x="48" y="0"/>
                  </a:cubicBezTo>
                  <a:close/>
                  <a:moveTo>
                    <a:pt x="27" y="42"/>
                  </a:moveTo>
                  <a:cubicBezTo>
                    <a:pt x="27" y="42"/>
                    <a:pt x="27" y="42"/>
                    <a:pt x="27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5"/>
                    <a:pt x="66" y="20"/>
                    <a:pt x="63" y="16"/>
                  </a:cubicBezTo>
                  <a:cubicBezTo>
                    <a:pt x="59" y="12"/>
                    <a:pt x="53" y="10"/>
                    <a:pt x="48" y="10"/>
                  </a:cubicBezTo>
                  <a:cubicBezTo>
                    <a:pt x="42" y="10"/>
                    <a:pt x="37" y="12"/>
                    <a:pt x="33" y="16"/>
                  </a:cubicBezTo>
                  <a:cubicBezTo>
                    <a:pt x="29" y="20"/>
                    <a:pt x="27" y="25"/>
                    <a:pt x="27" y="31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69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5"/>
                    <a:pt x="29" y="70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7" y="78"/>
                    <a:pt x="42" y="80"/>
                    <a:pt x="48" y="80"/>
                  </a:cubicBezTo>
                  <a:cubicBezTo>
                    <a:pt x="53" y="80"/>
                    <a:pt x="59" y="78"/>
                    <a:pt x="63" y="74"/>
                  </a:cubicBezTo>
                  <a:cubicBezTo>
                    <a:pt x="66" y="70"/>
                    <a:pt x="69" y="65"/>
                    <a:pt x="69" y="59"/>
                  </a:cubicBezTo>
                  <a:cubicBezTo>
                    <a:pt x="69" y="48"/>
                    <a:pt x="69" y="48"/>
                    <a:pt x="69" y="48"/>
                  </a:cubicBezTo>
                  <a:close/>
                  <a:moveTo>
                    <a:pt x="18" y="128"/>
                  </a:moveTo>
                  <a:cubicBezTo>
                    <a:pt x="18" y="128"/>
                    <a:pt x="18" y="128"/>
                    <a:pt x="18" y="128"/>
                  </a:cubicBezTo>
                  <a:cubicBezTo>
                    <a:pt x="47" y="128"/>
                    <a:pt x="47" y="128"/>
                    <a:pt x="47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80" y="128"/>
                    <a:pt x="82" y="126"/>
                    <a:pt x="82" y="123"/>
                  </a:cubicBezTo>
                  <a:cubicBezTo>
                    <a:pt x="82" y="120"/>
                    <a:pt x="80" y="118"/>
                    <a:pt x="77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64" y="105"/>
                    <a:pt x="74" y="100"/>
                    <a:pt x="81" y="92"/>
                  </a:cubicBezTo>
                  <a:cubicBezTo>
                    <a:pt x="86" y="88"/>
                    <a:pt x="89" y="83"/>
                    <a:pt x="91" y="77"/>
                  </a:cubicBezTo>
                  <a:cubicBezTo>
                    <a:pt x="94" y="71"/>
                    <a:pt x="95" y="65"/>
                    <a:pt x="95" y="5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2"/>
                    <a:pt x="93" y="40"/>
                    <a:pt x="90" y="40"/>
                  </a:cubicBezTo>
                  <a:cubicBezTo>
                    <a:pt x="87" y="40"/>
                    <a:pt x="85" y="42"/>
                    <a:pt x="85" y="45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4"/>
                    <a:pt x="84" y="69"/>
                    <a:pt x="82" y="73"/>
                  </a:cubicBezTo>
                  <a:cubicBezTo>
                    <a:pt x="80" y="78"/>
                    <a:pt x="78" y="82"/>
                    <a:pt x="74" y="86"/>
                  </a:cubicBezTo>
                  <a:cubicBezTo>
                    <a:pt x="67" y="92"/>
                    <a:pt x="58" y="97"/>
                    <a:pt x="48" y="97"/>
                  </a:cubicBezTo>
                  <a:cubicBezTo>
                    <a:pt x="43" y="97"/>
                    <a:pt x="38" y="96"/>
                    <a:pt x="33" y="94"/>
                  </a:cubicBezTo>
                  <a:cubicBezTo>
                    <a:pt x="29" y="92"/>
                    <a:pt x="25" y="89"/>
                    <a:pt x="21" y="86"/>
                  </a:cubicBezTo>
                  <a:cubicBezTo>
                    <a:pt x="18" y="82"/>
                    <a:pt x="15" y="78"/>
                    <a:pt x="13" y="73"/>
                  </a:cubicBezTo>
                  <a:cubicBezTo>
                    <a:pt x="11" y="69"/>
                    <a:pt x="10" y="64"/>
                    <a:pt x="10" y="5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2"/>
                    <a:pt x="8" y="40"/>
                    <a:pt x="5" y="40"/>
                  </a:cubicBezTo>
                  <a:cubicBezTo>
                    <a:pt x="2" y="40"/>
                    <a:pt x="0" y="42"/>
                    <a:pt x="0" y="4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2" y="71"/>
                    <a:pt x="4" y="77"/>
                  </a:cubicBezTo>
                  <a:cubicBezTo>
                    <a:pt x="6" y="83"/>
                    <a:pt x="10" y="88"/>
                    <a:pt x="14" y="92"/>
                  </a:cubicBezTo>
                  <a:cubicBezTo>
                    <a:pt x="19" y="97"/>
                    <a:pt x="24" y="100"/>
                    <a:pt x="30" y="103"/>
                  </a:cubicBezTo>
                  <a:cubicBezTo>
                    <a:pt x="34" y="104"/>
                    <a:pt x="38" y="106"/>
                    <a:pt x="43" y="10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6" y="118"/>
                    <a:pt x="14" y="120"/>
                    <a:pt x="14" y="123"/>
                  </a:cubicBezTo>
                  <a:cubicBezTo>
                    <a:pt x="14" y="126"/>
                    <a:pt x="16" y="128"/>
                    <a:pt x="1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6C72386A-F809-4908-AA13-DB87603A2DD3}"/>
              </a:ext>
            </a:extLst>
          </p:cNvPr>
          <p:cNvGrpSpPr/>
          <p:nvPr/>
        </p:nvGrpSpPr>
        <p:grpSpPr>
          <a:xfrm>
            <a:off x="3362051" y="2246908"/>
            <a:ext cx="785334" cy="773508"/>
            <a:chOff x="2992775" y="3143729"/>
            <a:chExt cx="785334" cy="773508"/>
          </a:xfrm>
        </p:grpSpPr>
        <p:sp>
          <p:nvSpPr>
            <p:cNvPr id="22" name="Freeform 28">
              <a:extLst>
                <a:ext uri="{FF2B5EF4-FFF2-40B4-BE49-F238E27FC236}">
                  <a16:creationId xmlns:a16="http://schemas.microsoft.com/office/drawing/2014/main" xmlns="" id="{D9CA0AED-3296-4F4A-9DAF-AF7AC2BBD330}"/>
                </a:ext>
              </a:extLst>
            </p:cNvPr>
            <p:cNvSpPr/>
            <p:nvPr/>
          </p:nvSpPr>
          <p:spPr bwMode="auto">
            <a:xfrm>
              <a:off x="2992775" y="3143729"/>
              <a:ext cx="785334" cy="773508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2238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3" name="Freeform 37">
              <a:extLst>
                <a:ext uri="{FF2B5EF4-FFF2-40B4-BE49-F238E27FC236}">
                  <a16:creationId xmlns:a16="http://schemas.microsoft.com/office/drawing/2014/main" xmlns="" id="{CFF03C47-5CE4-4292-909D-30290FCDBD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226" y="3342427"/>
              <a:ext cx="328800" cy="378475"/>
            </a:xfrm>
            <a:custGeom>
              <a:avLst/>
              <a:gdLst>
                <a:gd name="T0" fmla="*/ 27 w 112"/>
                <a:gd name="T1" fmla="*/ 92 h 128"/>
                <a:gd name="T2" fmla="*/ 27 w 112"/>
                <a:gd name="T3" fmla="*/ 98 h 128"/>
                <a:gd name="T4" fmla="*/ 87 w 112"/>
                <a:gd name="T5" fmla="*/ 95 h 128"/>
                <a:gd name="T6" fmla="*/ 24 w 112"/>
                <a:gd name="T7" fmla="*/ 53 h 128"/>
                <a:gd name="T8" fmla="*/ 27 w 112"/>
                <a:gd name="T9" fmla="*/ 56 h 128"/>
                <a:gd name="T10" fmla="*/ 87 w 112"/>
                <a:gd name="T11" fmla="*/ 53 h 128"/>
                <a:gd name="T12" fmla="*/ 27 w 112"/>
                <a:gd name="T13" fmla="*/ 50 h 128"/>
                <a:gd name="T14" fmla="*/ 110 w 112"/>
                <a:gd name="T15" fmla="*/ 37 h 128"/>
                <a:gd name="T16" fmla="*/ 75 w 112"/>
                <a:gd name="T17" fmla="*/ 1 h 128"/>
                <a:gd name="T18" fmla="*/ 13 w 112"/>
                <a:gd name="T19" fmla="*/ 0 h 128"/>
                <a:gd name="T20" fmla="*/ 0 w 112"/>
                <a:gd name="T21" fmla="*/ 13 h 128"/>
                <a:gd name="T22" fmla="*/ 3 w 112"/>
                <a:gd name="T23" fmla="*/ 124 h 128"/>
                <a:gd name="T24" fmla="*/ 13 w 112"/>
                <a:gd name="T25" fmla="*/ 128 h 128"/>
                <a:gd name="T26" fmla="*/ 108 w 112"/>
                <a:gd name="T27" fmla="*/ 124 h 128"/>
                <a:gd name="T28" fmla="*/ 112 w 112"/>
                <a:gd name="T29" fmla="*/ 115 h 128"/>
                <a:gd name="T30" fmla="*/ 110 w 112"/>
                <a:gd name="T31" fmla="*/ 37 h 128"/>
                <a:gd name="T32" fmla="*/ 74 w 112"/>
                <a:gd name="T33" fmla="*/ 15 h 128"/>
                <a:gd name="T34" fmla="*/ 79 w 112"/>
                <a:gd name="T35" fmla="*/ 37 h 128"/>
                <a:gd name="T36" fmla="*/ 76 w 112"/>
                <a:gd name="T37" fmla="*/ 36 h 128"/>
                <a:gd name="T38" fmla="*/ 74 w 112"/>
                <a:gd name="T39" fmla="*/ 15 h 128"/>
                <a:gd name="T40" fmla="*/ 102 w 112"/>
                <a:gd name="T41" fmla="*/ 115 h 128"/>
                <a:gd name="T42" fmla="*/ 101 w 112"/>
                <a:gd name="T43" fmla="*/ 117 h 128"/>
                <a:gd name="T44" fmla="*/ 13 w 112"/>
                <a:gd name="T45" fmla="*/ 118 h 128"/>
                <a:gd name="T46" fmla="*/ 9 w 112"/>
                <a:gd name="T47" fmla="*/ 115 h 128"/>
                <a:gd name="T48" fmla="*/ 10 w 112"/>
                <a:gd name="T49" fmla="*/ 11 h 128"/>
                <a:gd name="T50" fmla="*/ 68 w 112"/>
                <a:gd name="T51" fmla="*/ 10 h 128"/>
                <a:gd name="T52" fmla="*/ 71 w 112"/>
                <a:gd name="T53" fmla="*/ 40 h 128"/>
                <a:gd name="T54" fmla="*/ 79 w 112"/>
                <a:gd name="T55" fmla="*/ 43 h 128"/>
                <a:gd name="T56" fmla="*/ 102 w 112"/>
                <a:gd name="T57" fmla="*/ 115 h 128"/>
                <a:gd name="T58" fmla="*/ 84 w 112"/>
                <a:gd name="T59" fmla="*/ 71 h 128"/>
                <a:gd name="T60" fmla="*/ 24 w 112"/>
                <a:gd name="T61" fmla="*/ 74 h 128"/>
                <a:gd name="T62" fmla="*/ 84 w 112"/>
                <a:gd name="T63" fmla="*/ 77 h 128"/>
                <a:gd name="T64" fmla="*/ 84 w 112"/>
                <a:gd name="T65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28">
                  <a:moveTo>
                    <a:pt x="84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5" y="92"/>
                    <a:pt x="24" y="93"/>
                    <a:pt x="24" y="95"/>
                  </a:cubicBezTo>
                  <a:cubicBezTo>
                    <a:pt x="24" y="96"/>
                    <a:pt x="25" y="98"/>
                    <a:pt x="27" y="98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6" y="98"/>
                    <a:pt x="87" y="96"/>
                    <a:pt x="87" y="95"/>
                  </a:cubicBezTo>
                  <a:cubicBezTo>
                    <a:pt x="87" y="93"/>
                    <a:pt x="86" y="92"/>
                    <a:pt x="84" y="92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5"/>
                    <a:pt x="25" y="56"/>
                    <a:pt x="27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6" y="56"/>
                    <a:pt x="87" y="55"/>
                    <a:pt x="87" y="53"/>
                  </a:cubicBezTo>
                  <a:cubicBezTo>
                    <a:pt x="87" y="52"/>
                    <a:pt x="86" y="50"/>
                    <a:pt x="84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5" y="50"/>
                    <a:pt x="24" y="52"/>
                    <a:pt x="24" y="53"/>
                  </a:cubicBezTo>
                  <a:close/>
                  <a:moveTo>
                    <a:pt x="110" y="37"/>
                  </a:moveTo>
                  <a:cubicBezTo>
                    <a:pt x="110" y="37"/>
                    <a:pt x="110" y="37"/>
                    <a:pt x="110" y="37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1" y="122"/>
                    <a:pt x="3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6" y="126"/>
                    <a:pt x="9" y="128"/>
                    <a:pt x="13" y="128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102" y="128"/>
                    <a:pt x="105" y="126"/>
                    <a:pt x="108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2" y="118"/>
                    <a:pt x="112" y="115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39"/>
                    <a:pt x="111" y="38"/>
                    <a:pt x="110" y="37"/>
                  </a:cubicBezTo>
                  <a:close/>
                  <a:moveTo>
                    <a:pt x="74" y="15"/>
                  </a:moveTo>
                  <a:cubicBezTo>
                    <a:pt x="74" y="15"/>
                    <a:pt x="74" y="15"/>
                    <a:pt x="74" y="15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8" y="37"/>
                    <a:pt x="77" y="37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5"/>
                    <a:pt x="74" y="33"/>
                    <a:pt x="74" y="32"/>
                  </a:cubicBezTo>
                  <a:cubicBezTo>
                    <a:pt x="74" y="15"/>
                    <a:pt x="74" y="15"/>
                    <a:pt x="74" y="15"/>
                  </a:cubicBezTo>
                  <a:close/>
                  <a:moveTo>
                    <a:pt x="102" y="115"/>
                  </a:moveTo>
                  <a:cubicBezTo>
                    <a:pt x="102" y="115"/>
                    <a:pt x="102" y="115"/>
                    <a:pt x="102" y="115"/>
                  </a:cubicBezTo>
                  <a:cubicBezTo>
                    <a:pt x="102" y="116"/>
                    <a:pt x="101" y="116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0" y="118"/>
                    <a:pt x="99" y="118"/>
                    <a:pt x="99" y="118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2" y="118"/>
                    <a:pt x="11" y="118"/>
                    <a:pt x="10" y="117"/>
                  </a:cubicBezTo>
                  <a:cubicBezTo>
                    <a:pt x="10" y="116"/>
                    <a:pt x="9" y="116"/>
                    <a:pt x="9" y="1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35"/>
                    <a:pt x="69" y="38"/>
                    <a:pt x="71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2"/>
                    <a:pt x="76" y="43"/>
                    <a:pt x="79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115"/>
                    <a:pt x="102" y="115"/>
                    <a:pt x="102" y="115"/>
                  </a:cubicBezTo>
                  <a:close/>
                  <a:moveTo>
                    <a:pt x="84" y="71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5" y="71"/>
                    <a:pt x="24" y="72"/>
                    <a:pt x="24" y="74"/>
                  </a:cubicBezTo>
                  <a:cubicBezTo>
                    <a:pt x="24" y="76"/>
                    <a:pt x="25" y="77"/>
                    <a:pt x="27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6" y="77"/>
                    <a:pt x="87" y="76"/>
                    <a:pt x="87" y="74"/>
                  </a:cubicBezTo>
                  <a:cubicBezTo>
                    <a:pt x="87" y="72"/>
                    <a:pt x="86" y="71"/>
                    <a:pt x="84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0563F4A-E0F9-41D2-8186-AC1E2D730FC9}"/>
              </a:ext>
            </a:extLst>
          </p:cNvPr>
          <p:cNvGrpSpPr/>
          <p:nvPr/>
        </p:nvGrpSpPr>
        <p:grpSpPr>
          <a:xfrm>
            <a:off x="3349452" y="3122131"/>
            <a:ext cx="785334" cy="775873"/>
            <a:chOff x="2992775" y="4369039"/>
            <a:chExt cx="785334" cy="775873"/>
          </a:xfrm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xmlns="" id="{4B115E47-DC10-4723-BFDE-F53DDD7E4429}"/>
                </a:ext>
              </a:extLst>
            </p:cNvPr>
            <p:cNvSpPr/>
            <p:nvPr/>
          </p:nvSpPr>
          <p:spPr bwMode="auto">
            <a:xfrm>
              <a:off x="2992775" y="4369039"/>
              <a:ext cx="785334" cy="775873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2238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6" name="Freeform 38">
              <a:extLst>
                <a:ext uri="{FF2B5EF4-FFF2-40B4-BE49-F238E27FC236}">
                  <a16:creationId xmlns:a16="http://schemas.microsoft.com/office/drawing/2014/main" xmlns="" id="{7BFB7413-2F34-43A7-9B30-3CD9A331E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1687" y="4572469"/>
              <a:ext cx="309877" cy="369013"/>
            </a:xfrm>
            <a:custGeom>
              <a:avLst/>
              <a:gdLst>
                <a:gd name="T0" fmla="*/ 93 w 105"/>
                <a:gd name="T1" fmla="*/ 2 h 125"/>
                <a:gd name="T2" fmla="*/ 90 w 105"/>
                <a:gd name="T3" fmla="*/ 9 h 125"/>
                <a:gd name="T4" fmla="*/ 105 w 105"/>
                <a:gd name="T5" fmla="*/ 47 h 125"/>
                <a:gd name="T6" fmla="*/ 88 w 105"/>
                <a:gd name="T7" fmla="*/ 89 h 125"/>
                <a:gd name="T8" fmla="*/ 69 w 105"/>
                <a:gd name="T9" fmla="*/ 101 h 125"/>
                <a:gd name="T10" fmla="*/ 52 w 105"/>
                <a:gd name="T11" fmla="*/ 105 h 125"/>
                <a:gd name="T12" fmla="*/ 52 w 105"/>
                <a:gd name="T13" fmla="*/ 115 h 125"/>
                <a:gd name="T14" fmla="*/ 76 w 105"/>
                <a:gd name="T15" fmla="*/ 120 h 125"/>
                <a:gd name="T16" fmla="*/ 47 w 105"/>
                <a:gd name="T17" fmla="*/ 125 h 125"/>
                <a:gd name="T18" fmla="*/ 47 w 105"/>
                <a:gd name="T19" fmla="*/ 125 h 125"/>
                <a:gd name="T20" fmla="*/ 19 w 105"/>
                <a:gd name="T21" fmla="*/ 120 h 125"/>
                <a:gd name="T22" fmla="*/ 42 w 105"/>
                <a:gd name="T23" fmla="*/ 115 h 125"/>
                <a:gd name="T24" fmla="*/ 42 w 105"/>
                <a:gd name="T25" fmla="*/ 105 h 125"/>
                <a:gd name="T26" fmla="*/ 8 w 105"/>
                <a:gd name="T27" fmla="*/ 91 h 125"/>
                <a:gd name="T28" fmla="*/ 1 w 105"/>
                <a:gd name="T29" fmla="*/ 94 h 125"/>
                <a:gd name="T30" fmla="*/ 12 w 105"/>
                <a:gd name="T31" fmla="*/ 79 h 125"/>
                <a:gd name="T32" fmla="*/ 14 w 105"/>
                <a:gd name="T33" fmla="*/ 14 h 125"/>
                <a:gd name="T34" fmla="*/ 78 w 105"/>
                <a:gd name="T35" fmla="*/ 12 h 125"/>
                <a:gd name="T36" fmla="*/ 84 w 105"/>
                <a:gd name="T37" fmla="*/ 7 h 125"/>
                <a:gd name="T38" fmla="*/ 84 w 105"/>
                <a:gd name="T39" fmla="*/ 7 h 125"/>
                <a:gd name="T40" fmla="*/ 86 w 105"/>
                <a:gd name="T41" fmla="*/ 13 h 125"/>
                <a:gd name="T42" fmla="*/ 82 w 105"/>
                <a:gd name="T43" fmla="*/ 16 h 125"/>
                <a:gd name="T44" fmla="*/ 80 w 105"/>
                <a:gd name="T45" fmla="*/ 81 h 125"/>
                <a:gd name="T46" fmla="*/ 47 w 105"/>
                <a:gd name="T47" fmla="*/ 95 h 125"/>
                <a:gd name="T48" fmla="*/ 13 w 105"/>
                <a:gd name="T49" fmla="*/ 86 h 125"/>
                <a:gd name="T50" fmla="*/ 47 w 105"/>
                <a:gd name="T51" fmla="*/ 100 h 125"/>
                <a:gd name="T52" fmla="*/ 67 w 105"/>
                <a:gd name="T53" fmla="*/ 96 h 125"/>
                <a:gd name="T54" fmla="*/ 84 w 105"/>
                <a:gd name="T55" fmla="*/ 84 h 125"/>
                <a:gd name="T56" fmla="*/ 95 w 105"/>
                <a:gd name="T57" fmla="*/ 67 h 125"/>
                <a:gd name="T58" fmla="*/ 95 w 105"/>
                <a:gd name="T59" fmla="*/ 28 h 125"/>
                <a:gd name="T60" fmla="*/ 74 w 105"/>
                <a:gd name="T61" fmla="*/ 21 h 125"/>
                <a:gd name="T62" fmla="*/ 47 w 105"/>
                <a:gd name="T63" fmla="*/ 10 h 125"/>
                <a:gd name="T64" fmla="*/ 10 w 105"/>
                <a:gd name="T65" fmla="*/ 47 h 125"/>
                <a:gd name="T66" fmla="*/ 47 w 105"/>
                <a:gd name="T67" fmla="*/ 85 h 125"/>
                <a:gd name="T68" fmla="*/ 74 w 105"/>
                <a:gd name="T69" fmla="*/ 74 h 125"/>
                <a:gd name="T70" fmla="*/ 74 w 105"/>
                <a:gd name="T71" fmla="*/ 21 h 125"/>
                <a:gd name="T72" fmla="*/ 80 w 105"/>
                <a:gd name="T73" fmla="*/ 81 h 125"/>
                <a:gd name="T74" fmla="*/ 74 w 105"/>
                <a:gd name="T75" fmla="*/ 8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25">
                  <a:moveTo>
                    <a:pt x="89" y="2"/>
                  </a:moveTo>
                  <a:cubicBezTo>
                    <a:pt x="90" y="0"/>
                    <a:pt x="92" y="0"/>
                    <a:pt x="93" y="2"/>
                  </a:cubicBezTo>
                  <a:cubicBezTo>
                    <a:pt x="94" y="3"/>
                    <a:pt x="94" y="5"/>
                    <a:pt x="93" y="6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5" y="14"/>
                    <a:pt x="98" y="19"/>
                    <a:pt x="101" y="25"/>
                  </a:cubicBezTo>
                  <a:cubicBezTo>
                    <a:pt x="104" y="32"/>
                    <a:pt x="105" y="40"/>
                    <a:pt x="105" y="47"/>
                  </a:cubicBezTo>
                  <a:cubicBezTo>
                    <a:pt x="105" y="55"/>
                    <a:pt x="104" y="63"/>
                    <a:pt x="101" y="70"/>
                  </a:cubicBezTo>
                  <a:cubicBezTo>
                    <a:pt x="98" y="77"/>
                    <a:pt x="94" y="83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3" y="94"/>
                    <a:pt x="76" y="98"/>
                    <a:pt x="69" y="101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4" y="103"/>
                    <a:pt x="58" y="105"/>
                    <a:pt x="52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4" y="115"/>
                    <a:pt x="76" y="117"/>
                    <a:pt x="76" y="120"/>
                  </a:cubicBezTo>
                  <a:cubicBezTo>
                    <a:pt x="76" y="123"/>
                    <a:pt x="74" y="125"/>
                    <a:pt x="71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25"/>
                    <a:pt x="19" y="123"/>
                    <a:pt x="19" y="120"/>
                  </a:cubicBezTo>
                  <a:cubicBezTo>
                    <a:pt x="19" y="117"/>
                    <a:pt x="21" y="115"/>
                    <a:pt x="23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5"/>
                  </a:cubicBezTo>
                  <a:cubicBezTo>
                    <a:pt x="36" y="105"/>
                    <a:pt x="30" y="103"/>
                    <a:pt x="25" y="101"/>
                  </a:cubicBezTo>
                  <a:cubicBezTo>
                    <a:pt x="19" y="99"/>
                    <a:pt x="13" y="95"/>
                    <a:pt x="8" y="91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4" y="95"/>
                    <a:pt x="2" y="95"/>
                    <a:pt x="1" y="94"/>
                  </a:cubicBezTo>
                  <a:cubicBezTo>
                    <a:pt x="0" y="92"/>
                    <a:pt x="0" y="91"/>
                    <a:pt x="1" y="8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5" y="70"/>
                    <a:pt x="0" y="60"/>
                    <a:pt x="0" y="47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6"/>
                    <a:pt x="34" y="0"/>
                    <a:pt x="47" y="0"/>
                  </a:cubicBezTo>
                  <a:cubicBezTo>
                    <a:pt x="59" y="0"/>
                    <a:pt x="70" y="5"/>
                    <a:pt x="78" y="12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9" y="2"/>
                    <a:pt x="89" y="2"/>
                    <a:pt x="89" y="2"/>
                  </a:cubicBezTo>
                  <a:close/>
                  <a:moveTo>
                    <a:pt x="86" y="13"/>
                  </a:moveTo>
                  <a:cubicBezTo>
                    <a:pt x="86" y="13"/>
                    <a:pt x="86" y="13"/>
                    <a:pt x="86" y="13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90" y="25"/>
                    <a:pt x="94" y="36"/>
                    <a:pt x="94" y="47"/>
                  </a:cubicBezTo>
                  <a:cubicBezTo>
                    <a:pt x="94" y="61"/>
                    <a:pt x="89" y="72"/>
                    <a:pt x="80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2" y="89"/>
                    <a:pt x="60" y="95"/>
                    <a:pt x="47" y="95"/>
                  </a:cubicBezTo>
                  <a:cubicBezTo>
                    <a:pt x="35" y="95"/>
                    <a:pt x="24" y="90"/>
                    <a:pt x="16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7" y="90"/>
                    <a:pt x="22" y="93"/>
                    <a:pt x="27" y="96"/>
                  </a:cubicBezTo>
                  <a:cubicBezTo>
                    <a:pt x="33" y="98"/>
                    <a:pt x="40" y="100"/>
                    <a:pt x="47" y="100"/>
                  </a:cubicBezTo>
                  <a:cubicBezTo>
                    <a:pt x="54" y="100"/>
                    <a:pt x="61" y="98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3" y="93"/>
                    <a:pt x="79" y="8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9" y="80"/>
                    <a:pt x="93" y="74"/>
                    <a:pt x="95" y="67"/>
                  </a:cubicBezTo>
                  <a:cubicBezTo>
                    <a:pt x="98" y="61"/>
                    <a:pt x="99" y="55"/>
                    <a:pt x="99" y="47"/>
                  </a:cubicBezTo>
                  <a:cubicBezTo>
                    <a:pt x="99" y="40"/>
                    <a:pt x="98" y="34"/>
                    <a:pt x="95" y="28"/>
                  </a:cubicBezTo>
                  <a:cubicBezTo>
                    <a:pt x="93" y="22"/>
                    <a:pt x="90" y="17"/>
                    <a:pt x="86" y="13"/>
                  </a:cubicBezTo>
                  <a:close/>
                  <a:moveTo>
                    <a:pt x="74" y="21"/>
                  </a:moveTo>
                  <a:cubicBezTo>
                    <a:pt x="74" y="21"/>
                    <a:pt x="74" y="21"/>
                    <a:pt x="74" y="21"/>
                  </a:cubicBezTo>
                  <a:cubicBezTo>
                    <a:pt x="67" y="15"/>
                    <a:pt x="58" y="10"/>
                    <a:pt x="47" y="10"/>
                  </a:cubicBezTo>
                  <a:cubicBezTo>
                    <a:pt x="37" y="10"/>
                    <a:pt x="28" y="15"/>
                    <a:pt x="21" y="21"/>
                  </a:cubicBezTo>
                  <a:cubicBezTo>
                    <a:pt x="14" y="28"/>
                    <a:pt x="10" y="37"/>
                    <a:pt x="10" y="47"/>
                  </a:cubicBezTo>
                  <a:cubicBezTo>
                    <a:pt x="10" y="58"/>
                    <a:pt x="14" y="67"/>
                    <a:pt x="21" y="74"/>
                  </a:cubicBezTo>
                  <a:cubicBezTo>
                    <a:pt x="28" y="81"/>
                    <a:pt x="37" y="85"/>
                    <a:pt x="47" y="85"/>
                  </a:cubicBezTo>
                  <a:cubicBezTo>
                    <a:pt x="57" y="85"/>
                    <a:pt x="67" y="81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80" y="67"/>
                    <a:pt x="84" y="58"/>
                    <a:pt x="84" y="47"/>
                  </a:cubicBezTo>
                  <a:cubicBezTo>
                    <a:pt x="84" y="37"/>
                    <a:pt x="80" y="28"/>
                    <a:pt x="74" y="21"/>
                  </a:cubicBezTo>
                  <a:cubicBezTo>
                    <a:pt x="74" y="21"/>
                    <a:pt x="74" y="21"/>
                    <a:pt x="74" y="21"/>
                  </a:cubicBezTo>
                  <a:close/>
                  <a:moveTo>
                    <a:pt x="80" y="81"/>
                  </a:moveTo>
                  <a:cubicBezTo>
                    <a:pt x="80" y="81"/>
                    <a:pt x="80" y="81"/>
                    <a:pt x="80" y="81"/>
                  </a:cubicBezTo>
                  <a:cubicBezTo>
                    <a:pt x="78" y="83"/>
                    <a:pt x="75" y="83"/>
                    <a:pt x="74" y="81"/>
                  </a:cubicBezTo>
                  <a:cubicBezTo>
                    <a:pt x="80" y="81"/>
                    <a:pt x="80" y="81"/>
                    <a:pt x="80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prstClr val="black">
                    <a:lumMod val="50000"/>
                    <a:lumOff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7" name="Group 39">
            <a:extLst>
              <a:ext uri="{FF2B5EF4-FFF2-40B4-BE49-F238E27FC236}">
                <a16:creationId xmlns:a16="http://schemas.microsoft.com/office/drawing/2014/main" xmlns="" id="{3700DF52-D113-48FF-83E6-5918755AA024}"/>
              </a:ext>
            </a:extLst>
          </p:cNvPr>
          <p:cNvGrpSpPr/>
          <p:nvPr/>
        </p:nvGrpSpPr>
        <p:grpSpPr bwMode="auto">
          <a:xfrm>
            <a:off x="4042153" y="4187672"/>
            <a:ext cx="3973982" cy="2677701"/>
            <a:chOff x="0" y="0"/>
            <a:chExt cx="2724" cy="1835"/>
          </a:xfrm>
        </p:grpSpPr>
        <p:sp>
          <p:nvSpPr>
            <p:cNvPr id="28" name="Oval 40">
              <a:extLst>
                <a:ext uri="{FF2B5EF4-FFF2-40B4-BE49-F238E27FC236}">
                  <a16:creationId xmlns:a16="http://schemas.microsoft.com/office/drawing/2014/main" xmlns="" id="{4427145F-2CC1-41CE-AD0B-F798827764A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20000"/>
                  </a:sysClr>
                </a:gs>
                <a:gs pos="100000">
                  <a:sysClr val="windowText" lastClr="000000">
                    <a:gamma/>
                    <a:shade val="46275"/>
                    <a:invGamma/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 kern="0">
                <a:solidFill>
                  <a:prstClr val="black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29" name="Group 41">
              <a:extLst>
                <a:ext uri="{FF2B5EF4-FFF2-40B4-BE49-F238E27FC236}">
                  <a16:creationId xmlns:a16="http://schemas.microsoft.com/office/drawing/2014/main" xmlns="" id="{843ACB37-5AE2-4AF8-A4B2-C639C15BA203}"/>
                </a:ext>
              </a:extLst>
            </p:cNvPr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0" name="Picture 42" descr="apple icons">
                <a:extLst>
                  <a:ext uri="{FF2B5EF4-FFF2-40B4-BE49-F238E27FC236}">
                    <a16:creationId xmlns:a16="http://schemas.microsoft.com/office/drawing/2014/main" xmlns="" id="{E0339312-9F63-4D79-B74D-FAEEE7C3FB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Rectangle 43" descr="sy_77578179991">
                <a:extLst>
                  <a:ext uri="{FF2B5EF4-FFF2-40B4-BE49-F238E27FC236}">
                    <a16:creationId xmlns:a16="http://schemas.microsoft.com/office/drawing/2014/main" xmlns="" id="{B06A070A-9255-423A-B28B-65D98FCB8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 b="-35460"/>
                </a:stretch>
              </a:blipFill>
              <a:ln w="9525">
                <a:noFill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zh-CN" altLang="zh-CN" sz="2400" kern="0">
                    <a:solidFill>
                      <a:prstClr val="black"/>
                    </a:solidFill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 </a:t>
                </a:r>
              </a:p>
            </p:txBody>
          </p:sp>
        </p:grp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B60D8362-65DB-40D2-9D22-8ACCD77A8C32}"/>
              </a:ext>
            </a:extLst>
          </p:cNvPr>
          <p:cNvSpPr/>
          <p:nvPr/>
        </p:nvSpPr>
        <p:spPr>
          <a:xfrm>
            <a:off x="610826" y="558529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D4CE6B7E-923A-4EA8-A140-38EF64729256}"/>
              </a:ext>
            </a:extLst>
          </p:cNvPr>
          <p:cNvSpPr/>
          <p:nvPr/>
        </p:nvSpPr>
        <p:spPr>
          <a:xfrm>
            <a:off x="1410177" y="1624042"/>
            <a:ext cx="1415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项目名称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D5F41BC7-03E4-4128-95CD-2EECAFC13502}"/>
              </a:ext>
            </a:extLst>
          </p:cNvPr>
          <p:cNvSpPr/>
          <p:nvPr/>
        </p:nvSpPr>
        <p:spPr>
          <a:xfrm>
            <a:off x="1438261" y="243820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项目名称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F87A5BFB-483D-410E-A1F3-E13ADFF8278D}"/>
              </a:ext>
            </a:extLst>
          </p:cNvPr>
          <p:cNvSpPr/>
          <p:nvPr/>
        </p:nvSpPr>
        <p:spPr>
          <a:xfrm>
            <a:off x="1410471" y="329747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项目名称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B10F7937-24D4-4CE9-8FD9-8B912D566C98}"/>
              </a:ext>
            </a:extLst>
          </p:cNvPr>
          <p:cNvSpPr/>
          <p:nvPr/>
        </p:nvSpPr>
        <p:spPr>
          <a:xfrm>
            <a:off x="9369569" y="80357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项目名称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442EE831-CC28-4B60-8205-4F249C3A9BD1}"/>
              </a:ext>
            </a:extLst>
          </p:cNvPr>
          <p:cNvSpPr/>
          <p:nvPr/>
        </p:nvSpPr>
        <p:spPr>
          <a:xfrm>
            <a:off x="9369569" y="2102616"/>
            <a:ext cx="1415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项目名称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E8CEF54C-15EF-44C0-BE79-AC96D4689A3A}"/>
              </a:ext>
            </a:extLst>
          </p:cNvPr>
          <p:cNvSpPr/>
          <p:nvPr/>
        </p:nvSpPr>
        <p:spPr>
          <a:xfrm>
            <a:off x="9365244" y="331701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项目名称</a:t>
            </a:r>
          </a:p>
        </p:txBody>
      </p:sp>
    </p:spTree>
    <p:extLst>
      <p:ext uri="{BB962C8B-B14F-4D97-AF65-F5344CB8AC3E}">
        <p14:creationId xmlns:p14="http://schemas.microsoft.com/office/powerpoint/2010/main" val="324985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240704" y="817570"/>
            <a:ext cx="5125831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成功项目展示</a:t>
            </a:r>
          </a:p>
        </p:txBody>
      </p:sp>
      <p:sp>
        <p:nvSpPr>
          <p:cNvPr id="4" name="饼形 3"/>
          <p:cNvSpPr/>
          <p:nvPr/>
        </p:nvSpPr>
        <p:spPr>
          <a:xfrm>
            <a:off x="1729734" y="2548531"/>
            <a:ext cx="1852143" cy="1852143"/>
          </a:xfrm>
          <a:prstGeom prst="pie">
            <a:avLst/>
          </a:prstGeom>
          <a:solidFill>
            <a:srgbClr val="0A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饼形 4"/>
          <p:cNvSpPr/>
          <p:nvPr/>
        </p:nvSpPr>
        <p:spPr>
          <a:xfrm>
            <a:off x="1906129" y="2395469"/>
            <a:ext cx="1852143" cy="1852143"/>
          </a:xfrm>
          <a:prstGeom prst="pie">
            <a:avLst>
              <a:gd name="adj1" fmla="val 16182105"/>
              <a:gd name="adj2" fmla="val 2159455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饼形 5"/>
          <p:cNvSpPr/>
          <p:nvPr/>
        </p:nvSpPr>
        <p:spPr>
          <a:xfrm>
            <a:off x="5125831" y="2548531"/>
            <a:ext cx="1852143" cy="1852143"/>
          </a:xfrm>
          <a:prstGeom prst="pie">
            <a:avLst>
              <a:gd name="adj1" fmla="val 0"/>
              <a:gd name="adj2" fmla="val 14143715"/>
            </a:avLst>
          </a:prstGeom>
          <a:solidFill>
            <a:srgbClr val="0A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饼形 6"/>
          <p:cNvSpPr/>
          <p:nvPr/>
        </p:nvSpPr>
        <p:spPr>
          <a:xfrm>
            <a:off x="5214030" y="2411023"/>
            <a:ext cx="1852143" cy="1852143"/>
          </a:xfrm>
          <a:prstGeom prst="pie">
            <a:avLst>
              <a:gd name="adj1" fmla="val 14157024"/>
              <a:gd name="adj2" fmla="val 2159455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饼形 7"/>
          <p:cNvSpPr/>
          <p:nvPr/>
        </p:nvSpPr>
        <p:spPr>
          <a:xfrm>
            <a:off x="8294259" y="2548531"/>
            <a:ext cx="1852143" cy="1852143"/>
          </a:xfrm>
          <a:prstGeom prst="pie">
            <a:avLst>
              <a:gd name="adj1" fmla="val 0"/>
              <a:gd name="adj2" fmla="val 19448370"/>
            </a:avLst>
          </a:prstGeom>
          <a:solidFill>
            <a:srgbClr val="0A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9" name="饼形 8"/>
          <p:cNvSpPr/>
          <p:nvPr/>
        </p:nvSpPr>
        <p:spPr>
          <a:xfrm>
            <a:off x="8678937" y="2426806"/>
            <a:ext cx="1852143" cy="1852143"/>
          </a:xfrm>
          <a:prstGeom prst="pie">
            <a:avLst>
              <a:gd name="adj1" fmla="val 19647542"/>
              <a:gd name="adj2" fmla="val 2159455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7122" y="4710428"/>
            <a:ext cx="1443024" cy="3938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959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输入小标题</a:t>
            </a:r>
          </a:p>
        </p:txBody>
      </p:sp>
      <p:sp>
        <p:nvSpPr>
          <p:cNvPr id="1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127125" y="5148703"/>
            <a:ext cx="2209310" cy="85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单击此处添加简短说明，添加简短说明文字，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具体说明文字添加此处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0422" y="4710428"/>
            <a:ext cx="1443024" cy="3938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959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输入小标题</a:t>
            </a:r>
          </a:p>
        </p:txBody>
      </p:sp>
      <p:sp>
        <p:nvSpPr>
          <p:cNvPr id="1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390428" y="5148703"/>
            <a:ext cx="2209310" cy="85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单击此处添加简短说明，添加简短说明文字，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具体说明文字添加此处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65525" y="4710428"/>
            <a:ext cx="1443024" cy="3938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959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输入小标题</a:t>
            </a:r>
          </a:p>
        </p:txBody>
      </p:sp>
      <p:sp>
        <p:nvSpPr>
          <p:cNvPr id="1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8565529" y="5148703"/>
            <a:ext cx="2210992" cy="85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单击此处添加简短说明，添加简短说明文字，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具体说明文字添加此处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2112547" y="3474605"/>
            <a:ext cx="1189749" cy="770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en-US" altLang="zh-CN" sz="440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75</a:t>
            </a:r>
            <a:r>
              <a:rPr lang="en-US" altLang="zh-CN" sz="245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%</a:t>
            </a:r>
            <a:endParaRPr lang="zh-CN" altLang="en-US" sz="2450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5493591" y="3474605"/>
            <a:ext cx="1192955" cy="770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en-US" altLang="zh-CN" sz="440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63</a:t>
            </a:r>
            <a:r>
              <a:rPr lang="en-US" altLang="zh-CN" sz="245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%</a:t>
            </a:r>
            <a:endParaRPr lang="zh-CN" altLang="en-US" sz="2450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8659347" y="3474605"/>
            <a:ext cx="1253869" cy="770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en-US" altLang="zh-CN" sz="440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90</a:t>
            </a:r>
            <a:r>
              <a:rPr lang="en-US" altLang="zh-CN" sz="245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%</a:t>
            </a:r>
            <a:endParaRPr lang="zh-CN" altLang="en-US" sz="2450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53854" y="1312268"/>
            <a:ext cx="388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404469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68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3" decel="50000" autoRev="1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" fill="hold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75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75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75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7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75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75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175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75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75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175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75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5" y="2782674"/>
            <a:ext cx="3877985" cy="9787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 flipH="1">
            <a:off x="4927775" y="3822197"/>
            <a:ext cx="4272323" cy="351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1467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Blue business work summary report PPT template</a:t>
            </a:r>
            <a:endParaRPr lang="zh-CN" altLang="en-US" sz="1467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21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962417" y="1498811"/>
            <a:ext cx="4267184" cy="4267182"/>
          </a:xfrm>
          <a:prstGeom prst="ellipse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6" name="等腰三角形 22"/>
          <p:cNvSpPr/>
          <p:nvPr/>
        </p:nvSpPr>
        <p:spPr>
          <a:xfrm rot="16200000" flipH="1">
            <a:off x="6170371" y="2356670"/>
            <a:ext cx="1798884" cy="2551460"/>
          </a:xfrm>
          <a:custGeom>
            <a:avLst/>
            <a:gdLst/>
            <a:ahLst/>
            <a:cxnLst/>
            <a:rect l="l" t="t" r="r" b="b"/>
            <a:pathLst>
              <a:path w="1468685" h="2083120">
                <a:moveTo>
                  <a:pt x="0" y="1764196"/>
                </a:moveTo>
                <a:lnTo>
                  <a:pt x="2311" y="1764196"/>
                </a:lnTo>
                <a:lnTo>
                  <a:pt x="734343" y="0"/>
                </a:lnTo>
                <a:lnTo>
                  <a:pt x="1466374" y="1764196"/>
                </a:lnTo>
                <a:lnTo>
                  <a:pt x="1468685" y="1764196"/>
                </a:lnTo>
                <a:cubicBezTo>
                  <a:pt x="1285526" y="1960771"/>
                  <a:pt x="1024222" y="2083120"/>
                  <a:pt x="734343" y="2083120"/>
                </a:cubicBezTo>
                <a:cubicBezTo>
                  <a:pt x="444464" y="2083120"/>
                  <a:pt x="183161" y="1960771"/>
                  <a:pt x="0" y="176419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83540" y="544345"/>
            <a:ext cx="5510543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7661367" y="2425971"/>
            <a:ext cx="617380" cy="617381"/>
            <a:chOff x="5850034" y="1848492"/>
            <a:chExt cx="504056" cy="504056"/>
          </a:xfrm>
        </p:grpSpPr>
        <p:sp>
          <p:nvSpPr>
            <p:cNvPr id="8" name="椭圆 7"/>
            <p:cNvSpPr/>
            <p:nvPr/>
          </p:nvSpPr>
          <p:spPr>
            <a:xfrm>
              <a:off x="5850034" y="1848492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89504" y="1931243"/>
              <a:ext cx="424301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04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661367" y="4234471"/>
            <a:ext cx="617380" cy="617381"/>
            <a:chOff x="5850034" y="3325028"/>
            <a:chExt cx="504056" cy="504056"/>
          </a:xfrm>
        </p:grpSpPr>
        <p:sp>
          <p:nvSpPr>
            <p:cNvPr id="10" name="椭圆 9"/>
            <p:cNvSpPr/>
            <p:nvPr/>
          </p:nvSpPr>
          <p:spPr>
            <a:xfrm>
              <a:off x="5850034" y="3325028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89504" y="3407779"/>
              <a:ext cx="417757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06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036845" y="3330220"/>
            <a:ext cx="617380" cy="617381"/>
            <a:chOff x="6156589" y="2586760"/>
            <a:chExt cx="504056" cy="504056"/>
          </a:xfrm>
        </p:grpSpPr>
        <p:sp>
          <p:nvSpPr>
            <p:cNvPr id="9" name="椭圆 8"/>
            <p:cNvSpPr/>
            <p:nvPr/>
          </p:nvSpPr>
          <p:spPr>
            <a:xfrm>
              <a:off x="6156589" y="2586760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 b="1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96059" y="2669511"/>
              <a:ext cx="412522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05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62840" y="2230264"/>
            <a:ext cx="2148662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4167489" y="2356670"/>
            <a:ext cx="1798884" cy="2551460"/>
          </a:xfrm>
          <a:custGeom>
            <a:avLst/>
            <a:gdLst/>
            <a:ahLst/>
            <a:cxnLst/>
            <a:rect l="l" t="t" r="r" b="b"/>
            <a:pathLst>
              <a:path w="1468685" h="2083120">
                <a:moveTo>
                  <a:pt x="0" y="1764196"/>
                </a:moveTo>
                <a:lnTo>
                  <a:pt x="2311" y="1764196"/>
                </a:lnTo>
                <a:lnTo>
                  <a:pt x="734343" y="0"/>
                </a:lnTo>
                <a:lnTo>
                  <a:pt x="1466374" y="1764196"/>
                </a:lnTo>
                <a:lnTo>
                  <a:pt x="1468685" y="1764196"/>
                </a:lnTo>
                <a:cubicBezTo>
                  <a:pt x="1285526" y="1960771"/>
                  <a:pt x="1024222" y="2083120"/>
                  <a:pt x="734343" y="2083120"/>
                </a:cubicBezTo>
                <a:cubicBezTo>
                  <a:pt x="444464" y="2083120"/>
                  <a:pt x="183161" y="1960771"/>
                  <a:pt x="0" y="176419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887786" y="2425971"/>
            <a:ext cx="617380" cy="617381"/>
            <a:chOff x="2769119" y="1848492"/>
            <a:chExt cx="504056" cy="504056"/>
          </a:xfrm>
        </p:grpSpPr>
        <p:sp>
          <p:nvSpPr>
            <p:cNvPr id="13" name="椭圆 12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08589" y="1931243"/>
              <a:ext cx="358863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01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522816" y="3330220"/>
            <a:ext cx="617380" cy="617381"/>
            <a:chOff x="2471142" y="2586760"/>
            <a:chExt cx="504056" cy="504056"/>
          </a:xfrm>
        </p:grpSpPr>
        <p:sp>
          <p:nvSpPr>
            <p:cNvPr id="15" name="椭圆 14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0612" y="2669511"/>
              <a:ext cx="419066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02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87786" y="4234471"/>
            <a:ext cx="617380" cy="617381"/>
            <a:chOff x="2769119" y="3325028"/>
            <a:chExt cx="504056" cy="504056"/>
          </a:xfrm>
        </p:grpSpPr>
        <p:sp>
          <p:nvSpPr>
            <p:cNvPr id="14" name="椭圆 13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08589" y="3407779"/>
              <a:ext cx="416448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03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46329" y="2886663"/>
            <a:ext cx="1499354" cy="1499354"/>
            <a:chOff x="3933873" y="2159157"/>
            <a:chExt cx="1224136" cy="1224136"/>
          </a:xfrm>
        </p:grpSpPr>
        <p:sp>
          <p:nvSpPr>
            <p:cNvPr id="3" name="椭圆 2"/>
            <p:cNvSpPr/>
            <p:nvPr/>
          </p:nvSpPr>
          <p:spPr>
            <a:xfrm>
              <a:off x="3933873" y="2159157"/>
              <a:ext cx="1224136" cy="122413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67944" y="2355727"/>
              <a:ext cx="955994" cy="814153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不足之处</a:t>
              </a:r>
            </a:p>
          </p:txBody>
        </p:sp>
      </p:grpSp>
      <p:sp>
        <p:nvSpPr>
          <p:cNvPr id="28" name="右箭头 27"/>
          <p:cNvSpPr/>
          <p:nvPr/>
        </p:nvSpPr>
        <p:spPr>
          <a:xfrm>
            <a:off x="4445393" y="3517200"/>
            <a:ext cx="623854" cy="25032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7144249" y="3517200"/>
            <a:ext cx="623854" cy="25032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0050" y="3660088"/>
            <a:ext cx="2148662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62840" y="5023606"/>
            <a:ext cx="2148662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54032" y="2230264"/>
            <a:ext cx="2220314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67834" y="3660088"/>
            <a:ext cx="2220314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54032" y="5023606"/>
            <a:ext cx="2220314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83250" y="1841455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30461" y="3291019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83250" y="4637403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354034" y="1841455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867836" y="3291019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354034" y="4637403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xmlns="" id="{DE2D3035-4B48-4BDD-A203-1C74A703F7E4}"/>
              </a:ext>
            </a:extLst>
          </p:cNvPr>
          <p:cNvSpPr/>
          <p:nvPr/>
        </p:nvSpPr>
        <p:spPr>
          <a:xfrm>
            <a:off x="767408" y="528029"/>
            <a:ext cx="288032" cy="369887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箭头: V 形 10">
            <a:extLst>
              <a:ext uri="{FF2B5EF4-FFF2-40B4-BE49-F238E27FC236}">
                <a16:creationId xmlns:a16="http://schemas.microsoft.com/office/drawing/2014/main" xmlns="" id="{AED3C78D-8BDE-4572-8B4F-FFBF6DA63378}"/>
              </a:ext>
            </a:extLst>
          </p:cNvPr>
          <p:cNvSpPr/>
          <p:nvPr/>
        </p:nvSpPr>
        <p:spPr>
          <a:xfrm>
            <a:off x="1066034" y="528029"/>
            <a:ext cx="288032" cy="369887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A4A9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033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2" grpId="0"/>
      <p:bldP spid="23" grpId="0" animBg="1"/>
      <p:bldP spid="28" grpId="0" animBg="1"/>
      <p:bldP spid="29" grpId="0" animBg="1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5">
            <a:extLst>
              <a:ext uri="{FF2B5EF4-FFF2-40B4-BE49-F238E27FC236}">
                <a16:creationId xmlns:a16="http://schemas.microsoft.com/office/drawing/2014/main" xmlns="" id="{7D8F1659-FC7C-4CF9-A3E0-8016B38F125D}"/>
              </a:ext>
            </a:extLst>
          </p:cNvPr>
          <p:cNvSpPr/>
          <p:nvPr/>
        </p:nvSpPr>
        <p:spPr>
          <a:xfrm>
            <a:off x="6124033" y="2018355"/>
            <a:ext cx="3735308" cy="3735056"/>
          </a:xfrm>
          <a:custGeom>
            <a:avLst/>
            <a:gdLst>
              <a:gd name="connsiteX0" fmla="*/ 2489382 w 4980410"/>
              <a:gd name="connsiteY0" fmla="*/ 571193 h 4980074"/>
              <a:gd name="connsiteX1" fmla="*/ 577366 w 4980410"/>
              <a:gd name="connsiteY1" fmla="*/ 2483209 h 4980074"/>
              <a:gd name="connsiteX2" fmla="*/ 2489382 w 4980410"/>
              <a:gd name="connsiteY2" fmla="*/ 4395225 h 4980074"/>
              <a:gd name="connsiteX3" fmla="*/ 4401398 w 4980410"/>
              <a:gd name="connsiteY3" fmla="*/ 2483209 h 4980074"/>
              <a:gd name="connsiteX4" fmla="*/ 2489382 w 4980410"/>
              <a:gd name="connsiteY4" fmla="*/ 571193 h 4980074"/>
              <a:gd name="connsiteX5" fmla="*/ 2293273 w 4980410"/>
              <a:gd name="connsiteY5" fmla="*/ 120 h 4980074"/>
              <a:gd name="connsiteX6" fmla="*/ 2352189 w 4980410"/>
              <a:gd name="connsiteY6" fmla="*/ 33796 h 4980074"/>
              <a:gd name="connsiteX7" fmla="*/ 2449931 w 4980410"/>
              <a:gd name="connsiteY7" fmla="*/ 266034 h 4980074"/>
              <a:gd name="connsiteX8" fmla="*/ 2503019 w 4980410"/>
              <a:gd name="connsiteY8" fmla="*/ 306399 h 4980074"/>
              <a:gd name="connsiteX9" fmla="*/ 2641578 w 4980410"/>
              <a:gd name="connsiteY9" fmla="*/ 309436 h 4980074"/>
              <a:gd name="connsiteX10" fmla="*/ 2702013 w 4980410"/>
              <a:gd name="connsiteY10" fmla="*/ 273832 h 4980074"/>
              <a:gd name="connsiteX11" fmla="*/ 2812541 w 4980410"/>
              <a:gd name="connsiteY11" fmla="*/ 52409 h 4980074"/>
              <a:gd name="connsiteX12" fmla="*/ 2873406 w 4980410"/>
              <a:gd name="connsiteY12" fmla="*/ 23064 h 4980074"/>
              <a:gd name="connsiteX13" fmla="*/ 3032466 w 4980410"/>
              <a:gd name="connsiteY13" fmla="*/ 49845 h 4980074"/>
              <a:gd name="connsiteX14" fmla="*/ 3080157 w 4980410"/>
              <a:gd name="connsiteY14" fmla="*/ 103159 h 4980074"/>
              <a:gd name="connsiteX15" fmla="*/ 3103653 w 4980410"/>
              <a:gd name="connsiteY15" fmla="*/ 353086 h 4980074"/>
              <a:gd name="connsiteX16" fmla="*/ 3145085 w 4980410"/>
              <a:gd name="connsiteY16" fmla="*/ 406831 h 4980074"/>
              <a:gd name="connsiteX17" fmla="*/ 3273712 w 4980410"/>
              <a:gd name="connsiteY17" fmla="*/ 448284 h 4980074"/>
              <a:gd name="connsiteX18" fmla="*/ 3341699 w 4980410"/>
              <a:gd name="connsiteY18" fmla="*/ 431026 h 4980074"/>
              <a:gd name="connsiteX19" fmla="*/ 3518263 w 4980410"/>
              <a:gd name="connsiteY19" fmla="*/ 255365 h 4980074"/>
              <a:gd name="connsiteX20" fmla="*/ 3580422 w 4980410"/>
              <a:gd name="connsiteY20" fmla="*/ 244797 h 4980074"/>
              <a:gd name="connsiteX21" fmla="*/ 3730411 w 4980410"/>
              <a:gd name="connsiteY21" fmla="*/ 322511 h 4980074"/>
              <a:gd name="connsiteX22" fmla="*/ 3759325 w 4980410"/>
              <a:gd name="connsiteY22" fmla="*/ 377118 h 4980074"/>
              <a:gd name="connsiteX23" fmla="*/ 3707283 w 4980410"/>
              <a:gd name="connsiteY23" fmla="*/ 625957 h 4980074"/>
              <a:gd name="connsiteX24" fmla="*/ 3730369 w 4980410"/>
              <a:gd name="connsiteY24" fmla="*/ 687254 h 4980074"/>
              <a:gd name="connsiteX25" fmla="*/ 3842804 w 4980410"/>
              <a:gd name="connsiteY25" fmla="*/ 767554 h 4980074"/>
              <a:gd name="connsiteX26" fmla="*/ 3912514 w 4980410"/>
              <a:gd name="connsiteY26" fmla="*/ 775331 h 4980074"/>
              <a:gd name="connsiteX27" fmla="*/ 4130511 w 4980410"/>
              <a:gd name="connsiteY27" fmla="*/ 653416 h 4980074"/>
              <a:gd name="connsiteX28" fmla="*/ 4193962 w 4980410"/>
              <a:gd name="connsiteY28" fmla="*/ 661625 h 4980074"/>
              <a:gd name="connsiteX29" fmla="*/ 4308983 w 4980410"/>
              <a:gd name="connsiteY29" fmla="*/ 779478 h 4980074"/>
              <a:gd name="connsiteX30" fmla="*/ 4319982 w 4980410"/>
              <a:gd name="connsiteY30" fmla="*/ 847895 h 4980074"/>
              <a:gd name="connsiteX31" fmla="*/ 4202765 w 4980410"/>
              <a:gd name="connsiteY31" fmla="*/ 1063490 h 4980074"/>
              <a:gd name="connsiteX32" fmla="*/ 4207505 w 4980410"/>
              <a:gd name="connsiteY32" fmla="*/ 1132339 h 4980074"/>
              <a:gd name="connsiteX33" fmla="*/ 4284110 w 4980410"/>
              <a:gd name="connsiteY33" fmla="*/ 1240260 h 4980074"/>
              <a:gd name="connsiteX34" fmla="*/ 4348855 w 4980410"/>
              <a:gd name="connsiteY34" fmla="*/ 1267245 h 4980074"/>
              <a:gd name="connsiteX35" fmla="*/ 4597058 w 4980410"/>
              <a:gd name="connsiteY35" fmla="*/ 1218713 h 4980074"/>
              <a:gd name="connsiteX36" fmla="*/ 4655544 w 4980410"/>
              <a:gd name="connsiteY36" fmla="*/ 1246130 h 4980074"/>
              <a:gd name="connsiteX37" fmla="*/ 4734734 w 4980410"/>
              <a:gd name="connsiteY37" fmla="*/ 1391604 h 4980074"/>
              <a:gd name="connsiteX38" fmla="*/ 4720267 w 4980410"/>
              <a:gd name="connsiteY38" fmla="*/ 1455487 h 4980074"/>
              <a:gd name="connsiteX39" fmla="*/ 4543702 w 4980410"/>
              <a:gd name="connsiteY39" fmla="*/ 1631148 h 4980074"/>
              <a:gd name="connsiteX40" fmla="*/ 4529666 w 4980410"/>
              <a:gd name="connsiteY40" fmla="*/ 1701289 h 4980074"/>
              <a:gd name="connsiteX41" fmla="*/ 4569579 w 4980410"/>
              <a:gd name="connsiteY41" fmla="*/ 1824314 h 4980074"/>
              <a:gd name="connsiteX42" fmla="*/ 4629357 w 4980410"/>
              <a:gd name="connsiteY42" fmla="*/ 1870507 h 4980074"/>
              <a:gd name="connsiteX43" fmla="*/ 4876042 w 4980410"/>
              <a:gd name="connsiteY43" fmla="*/ 1891254 h 4980074"/>
              <a:gd name="connsiteX44" fmla="*/ 4923302 w 4980410"/>
              <a:gd name="connsiteY44" fmla="*/ 1938309 h 4980074"/>
              <a:gd name="connsiteX45" fmla="*/ 4959542 w 4980410"/>
              <a:gd name="connsiteY45" fmla="*/ 2099319 h 4980074"/>
              <a:gd name="connsiteX46" fmla="*/ 4925867 w 4980410"/>
              <a:gd name="connsiteY46" fmla="*/ 2158235 h 4980074"/>
              <a:gd name="connsiteX47" fmla="*/ 4707439 w 4980410"/>
              <a:gd name="connsiteY47" fmla="*/ 2273892 h 4980074"/>
              <a:gd name="connsiteX48" fmla="*/ 4667505 w 4980410"/>
              <a:gd name="connsiteY48" fmla="*/ 2333239 h 4980074"/>
              <a:gd name="connsiteX49" fmla="*/ 4676985 w 4980410"/>
              <a:gd name="connsiteY49" fmla="*/ 2470936 h 4980074"/>
              <a:gd name="connsiteX50" fmla="*/ 4712158 w 4980410"/>
              <a:gd name="connsiteY50" fmla="*/ 2525112 h 4980074"/>
              <a:gd name="connsiteX51" fmla="*/ 4945238 w 4980410"/>
              <a:gd name="connsiteY51" fmla="*/ 2622260 h 4980074"/>
              <a:gd name="connsiteX52" fmla="*/ 4980410 w 4980410"/>
              <a:gd name="connsiteY52" fmla="*/ 2676435 h 4980074"/>
              <a:gd name="connsiteX53" fmla="*/ 4960320 w 4980410"/>
              <a:gd name="connsiteY53" fmla="*/ 2841323 h 4980074"/>
              <a:gd name="connsiteX54" fmla="*/ 4913265 w 4980410"/>
              <a:gd name="connsiteY54" fmla="*/ 2888583 h 4980074"/>
              <a:gd name="connsiteX55" fmla="*/ 4671320 w 4980410"/>
              <a:gd name="connsiteY55" fmla="*/ 2936684 h 4980074"/>
              <a:gd name="connsiteX56" fmla="*/ 4618006 w 4980410"/>
              <a:gd name="connsiteY56" fmla="*/ 2984375 h 4980074"/>
              <a:gd name="connsiteX57" fmla="*/ 4582812 w 4980410"/>
              <a:gd name="connsiteY57" fmla="*/ 3112571 h 4980074"/>
              <a:gd name="connsiteX58" fmla="*/ 4606329 w 4980410"/>
              <a:gd name="connsiteY58" fmla="*/ 3180127 h 4980074"/>
              <a:gd name="connsiteX59" fmla="*/ 4793215 w 4980410"/>
              <a:gd name="connsiteY59" fmla="*/ 3337052 h 4980074"/>
              <a:gd name="connsiteX60" fmla="*/ 4810473 w 4980410"/>
              <a:gd name="connsiteY60" fmla="*/ 3405039 h 4980074"/>
              <a:gd name="connsiteX61" fmla="*/ 4745277 w 4980410"/>
              <a:gd name="connsiteY61" fmla="*/ 3554166 h 4980074"/>
              <a:gd name="connsiteX62" fmla="*/ 4691101 w 4980410"/>
              <a:gd name="connsiteY62" fmla="*/ 3589339 h 4980074"/>
              <a:gd name="connsiteX63" fmla="*/ 4437295 w 4980410"/>
              <a:gd name="connsiteY63" fmla="*/ 3556505 h 4980074"/>
              <a:gd name="connsiteX64" fmla="*/ 4376429 w 4980410"/>
              <a:gd name="connsiteY64" fmla="*/ 3585850 h 4980074"/>
              <a:gd name="connsiteX65" fmla="*/ 4308648 w 4980410"/>
              <a:gd name="connsiteY65" fmla="*/ 3697423 h 4980074"/>
              <a:gd name="connsiteX66" fmla="*/ 4307129 w 4980410"/>
              <a:gd name="connsiteY66" fmla="*/ 3766703 h 4980074"/>
              <a:gd name="connsiteX67" fmla="*/ 4441132 w 4980410"/>
              <a:gd name="connsiteY67" fmla="*/ 3977579 h 4980074"/>
              <a:gd name="connsiteX68" fmla="*/ 4439613 w 4980410"/>
              <a:gd name="connsiteY68" fmla="*/ 4046858 h 4980074"/>
              <a:gd name="connsiteX69" fmla="*/ 4328450 w 4980410"/>
              <a:gd name="connsiteY69" fmla="*/ 4167707 h 4980074"/>
              <a:gd name="connsiteX70" fmla="*/ 4266722 w 4980410"/>
              <a:gd name="connsiteY70" fmla="*/ 4184534 h 4980074"/>
              <a:gd name="connsiteX71" fmla="*/ 4039471 w 4980410"/>
              <a:gd name="connsiteY71" fmla="*/ 4080696 h 4980074"/>
              <a:gd name="connsiteX72" fmla="*/ 3971053 w 4980410"/>
              <a:gd name="connsiteY72" fmla="*/ 4091696 h 4980074"/>
              <a:gd name="connsiteX73" fmla="*/ 3870253 w 4980410"/>
              <a:gd name="connsiteY73" fmla="*/ 4180388 h 4980074"/>
              <a:gd name="connsiteX74" fmla="*/ 3849526 w 4980410"/>
              <a:gd name="connsiteY74" fmla="*/ 4244701 h 4980074"/>
              <a:gd name="connsiteX75" fmla="*/ 3916404 w 4980410"/>
              <a:gd name="connsiteY75" fmla="*/ 4485353 h 4980074"/>
              <a:gd name="connsiteX76" fmla="*/ 3889419 w 4980410"/>
              <a:gd name="connsiteY76" fmla="*/ 4550097 h 4980074"/>
              <a:gd name="connsiteX77" fmla="*/ 3750634 w 4980410"/>
              <a:gd name="connsiteY77" fmla="*/ 4635116 h 4980074"/>
              <a:gd name="connsiteX78" fmla="*/ 3687614 w 4980410"/>
              <a:gd name="connsiteY78" fmla="*/ 4633166 h 4980074"/>
              <a:gd name="connsiteX79" fmla="*/ 3499866 w 4980410"/>
              <a:gd name="connsiteY79" fmla="*/ 4463723 h 4980074"/>
              <a:gd name="connsiteX80" fmla="*/ 3430155 w 4980410"/>
              <a:gd name="connsiteY80" fmla="*/ 4455945 h 4980074"/>
              <a:gd name="connsiteX81" fmla="*/ 3307993 w 4980410"/>
              <a:gd name="connsiteY81" fmla="*/ 4508376 h 4980074"/>
              <a:gd name="connsiteX82" fmla="*/ 3268058 w 4980410"/>
              <a:gd name="connsiteY82" fmla="*/ 4567724 h 4980074"/>
              <a:gd name="connsiteX83" fmla="*/ 3266088 w 4980410"/>
              <a:gd name="connsiteY83" fmla="*/ 4813115 h 4980074"/>
              <a:gd name="connsiteX84" fmla="*/ 3219464 w 4980410"/>
              <a:gd name="connsiteY84" fmla="*/ 4866635 h 4980074"/>
              <a:gd name="connsiteX85" fmla="*/ 3065144 w 4980410"/>
              <a:gd name="connsiteY85" fmla="*/ 4908703 h 4980074"/>
              <a:gd name="connsiteX86" fmla="*/ 3000831 w 4980410"/>
              <a:gd name="connsiteY86" fmla="*/ 4887976 h 4980074"/>
              <a:gd name="connsiteX87" fmla="*/ 2873087 w 4980410"/>
              <a:gd name="connsiteY87" fmla="*/ 4676669 h 4980074"/>
              <a:gd name="connsiteX88" fmla="*/ 2807912 w 4980410"/>
              <a:gd name="connsiteY88" fmla="*/ 4643425 h 4980074"/>
              <a:gd name="connsiteX89" fmla="*/ 2676905 w 4980410"/>
              <a:gd name="connsiteY89" fmla="*/ 4658733 h 4980074"/>
              <a:gd name="connsiteX90" fmla="*/ 2623160 w 4980410"/>
              <a:gd name="connsiteY90" fmla="*/ 4700165 h 4980074"/>
              <a:gd name="connsiteX91" fmla="*/ 2538961 w 4980410"/>
              <a:gd name="connsiteY91" fmla="*/ 4938642 h 4980074"/>
              <a:gd name="connsiteX92" fmla="*/ 2485216 w 4980410"/>
              <a:gd name="connsiteY92" fmla="*/ 4980074 h 4980074"/>
              <a:gd name="connsiteX93" fmla="*/ 2321190 w 4980410"/>
              <a:gd name="connsiteY93" fmla="*/ 4972501 h 4980074"/>
              <a:gd name="connsiteX94" fmla="*/ 2268103 w 4980410"/>
              <a:gd name="connsiteY94" fmla="*/ 4932136 h 4980074"/>
              <a:gd name="connsiteX95" fmla="*/ 2207053 w 4980410"/>
              <a:gd name="connsiteY95" fmla="*/ 4684794 h 4980074"/>
              <a:gd name="connsiteX96" fmla="*/ 2159793 w 4980410"/>
              <a:gd name="connsiteY96" fmla="*/ 4637739 h 4980074"/>
              <a:gd name="connsiteX97" fmla="*/ 2026200 w 4980410"/>
              <a:gd name="connsiteY97" fmla="*/ 4615494 h 4980074"/>
              <a:gd name="connsiteX98" fmla="*/ 1958644 w 4980410"/>
              <a:gd name="connsiteY98" fmla="*/ 4639011 h 4980074"/>
              <a:gd name="connsiteX99" fmla="*/ 1815529 w 4980410"/>
              <a:gd name="connsiteY99" fmla="*/ 4843812 h 4980074"/>
              <a:gd name="connsiteX100" fmla="*/ 1754232 w 4980410"/>
              <a:gd name="connsiteY100" fmla="*/ 4866898 h 4980074"/>
              <a:gd name="connsiteX101" fmla="*/ 1599277 w 4980410"/>
              <a:gd name="connsiteY101" fmla="*/ 4808392 h 4980074"/>
              <a:gd name="connsiteX102" fmla="*/ 1557845 w 4980410"/>
              <a:gd name="connsiteY102" fmla="*/ 4754647 h 4980074"/>
              <a:gd name="connsiteX103" fmla="*/ 1572333 w 4980410"/>
              <a:gd name="connsiteY103" fmla="*/ 4508393 h 4980074"/>
              <a:gd name="connsiteX104" fmla="*/ 1536729 w 4980410"/>
              <a:gd name="connsiteY104" fmla="*/ 4447958 h 4980074"/>
              <a:gd name="connsiteX105" fmla="*/ 1418897 w 4980410"/>
              <a:gd name="connsiteY105" fmla="*/ 4380607 h 4980074"/>
              <a:gd name="connsiteX106" fmla="*/ 1350048 w 4980410"/>
              <a:gd name="connsiteY106" fmla="*/ 4385347 h 4980074"/>
              <a:gd name="connsiteX107" fmla="*/ 1152983 w 4980410"/>
              <a:gd name="connsiteY107" fmla="*/ 4537265 h 4980074"/>
              <a:gd name="connsiteX108" fmla="*/ 1084134 w 4980410"/>
              <a:gd name="connsiteY108" fmla="*/ 4542005 h 4980074"/>
              <a:gd name="connsiteX109" fmla="*/ 951630 w 4980410"/>
              <a:gd name="connsiteY109" fmla="*/ 4444221 h 4980074"/>
              <a:gd name="connsiteX110" fmla="*/ 934371 w 4980410"/>
              <a:gd name="connsiteY110" fmla="*/ 4376235 h 4980074"/>
              <a:gd name="connsiteX111" fmla="*/ 1019001 w 4980410"/>
              <a:gd name="connsiteY111" fmla="*/ 4144018 h 4980074"/>
              <a:gd name="connsiteX112" fmla="*/ 1001743 w 4980410"/>
              <a:gd name="connsiteY112" fmla="*/ 4076031 h 4980074"/>
              <a:gd name="connsiteX113" fmla="*/ 907223 w 4980410"/>
              <a:gd name="connsiteY113" fmla="*/ 3981921 h 4980074"/>
              <a:gd name="connsiteX114" fmla="*/ 837082 w 4980410"/>
              <a:gd name="connsiteY114" fmla="*/ 3967884 h 4980074"/>
              <a:gd name="connsiteX115" fmla="*/ 603981 w 4980410"/>
              <a:gd name="connsiteY115" fmla="*/ 4053108 h 4980074"/>
              <a:gd name="connsiteX116" fmla="*/ 539668 w 4980410"/>
              <a:gd name="connsiteY116" fmla="*/ 4032381 h 4980074"/>
              <a:gd name="connsiteX117" fmla="*/ 442562 w 4980410"/>
              <a:gd name="connsiteY117" fmla="*/ 3900717 h 4980074"/>
              <a:gd name="connsiteX118" fmla="*/ 444081 w 4980410"/>
              <a:gd name="connsiteY118" fmla="*/ 3831438 h 4980074"/>
              <a:gd name="connsiteX119" fmla="*/ 593886 w 4980410"/>
              <a:gd name="connsiteY119" fmla="*/ 3632465 h 4980074"/>
              <a:gd name="connsiteX120" fmla="*/ 601664 w 4980410"/>
              <a:gd name="connsiteY120" fmla="*/ 3562755 h 4980074"/>
              <a:gd name="connsiteX121" fmla="*/ 537146 w 4980410"/>
              <a:gd name="connsiteY121" fmla="*/ 3447713 h 4980074"/>
              <a:gd name="connsiteX122" fmla="*/ 478229 w 4980410"/>
              <a:gd name="connsiteY122" fmla="*/ 3414037 h 4980074"/>
              <a:gd name="connsiteX123" fmla="*/ 227440 w 4980410"/>
              <a:gd name="connsiteY123" fmla="*/ 3425016 h 4980074"/>
              <a:gd name="connsiteX124" fmla="*/ 174783 w 4980410"/>
              <a:gd name="connsiteY124" fmla="*/ 3390909 h 4980074"/>
              <a:gd name="connsiteX125" fmla="*/ 119766 w 4980410"/>
              <a:gd name="connsiteY125" fmla="*/ 3231193 h 4980074"/>
              <a:gd name="connsiteX126" fmla="*/ 134234 w 4980410"/>
              <a:gd name="connsiteY126" fmla="*/ 3167311 h 4980074"/>
              <a:gd name="connsiteX127" fmla="*/ 338420 w 4980410"/>
              <a:gd name="connsiteY127" fmla="*/ 3027480 h 4980074"/>
              <a:gd name="connsiteX128" fmla="*/ 364974 w 4980410"/>
              <a:gd name="connsiteY128" fmla="*/ 2956477 h 4980074"/>
              <a:gd name="connsiteX129" fmla="*/ 343407 w 4980410"/>
              <a:gd name="connsiteY129" fmla="*/ 2825900 h 4980074"/>
              <a:gd name="connsiteX130" fmla="*/ 296147 w 4980410"/>
              <a:gd name="connsiteY130" fmla="*/ 2778845 h 4980074"/>
              <a:gd name="connsiteX131" fmla="*/ 52704 w 4980410"/>
              <a:gd name="connsiteY131" fmla="*/ 2713854 h 4980074"/>
              <a:gd name="connsiteX132" fmla="*/ 11703 w 4980410"/>
              <a:gd name="connsiteY132" fmla="*/ 2666368 h 4980074"/>
              <a:gd name="connsiteX133" fmla="*/ 68 w 4980410"/>
              <a:gd name="connsiteY133" fmla="*/ 2497376 h 4980074"/>
              <a:gd name="connsiteX134" fmla="*/ 40433 w 4980410"/>
              <a:gd name="connsiteY134" fmla="*/ 2444288 h 4980074"/>
              <a:gd name="connsiteX135" fmla="*/ 273964 w 4980410"/>
              <a:gd name="connsiteY135" fmla="*/ 2365323 h 4980074"/>
              <a:gd name="connsiteX136" fmla="*/ 320588 w 4980410"/>
              <a:gd name="connsiteY136" fmla="*/ 2311804 h 4980074"/>
              <a:gd name="connsiteX137" fmla="*/ 336575 w 4980410"/>
              <a:gd name="connsiteY137" fmla="*/ 2178642 h 4980074"/>
              <a:gd name="connsiteX138" fmla="*/ 306799 w 4980410"/>
              <a:gd name="connsiteY138" fmla="*/ 2111518 h 4980074"/>
              <a:gd name="connsiteX139" fmla="*/ 90773 w 4980410"/>
              <a:gd name="connsiteY139" fmla="*/ 1988041 h 4980074"/>
              <a:gd name="connsiteX140" fmla="*/ 67687 w 4980410"/>
              <a:gd name="connsiteY140" fmla="*/ 1926744 h 4980074"/>
              <a:gd name="connsiteX141" fmla="*/ 106985 w 4980410"/>
              <a:gd name="connsiteY141" fmla="*/ 1766823 h 4980074"/>
              <a:gd name="connsiteX142" fmla="*/ 160730 w 4980410"/>
              <a:gd name="connsiteY142" fmla="*/ 1725391 h 4980074"/>
              <a:gd name="connsiteX143" fmla="*/ 411519 w 4980410"/>
              <a:gd name="connsiteY143" fmla="*/ 1714412 h 4980074"/>
              <a:gd name="connsiteX144" fmla="*/ 471954 w 4980410"/>
              <a:gd name="connsiteY144" fmla="*/ 1678808 h 4980074"/>
              <a:gd name="connsiteX145" fmla="*/ 520097 w 4980410"/>
              <a:gd name="connsiteY145" fmla="*/ 1556010 h 4980074"/>
              <a:gd name="connsiteX146" fmla="*/ 509098 w 4980410"/>
              <a:gd name="connsiteY146" fmla="*/ 1487592 h 4980074"/>
              <a:gd name="connsiteX147" fmla="*/ 345093 w 4980410"/>
              <a:gd name="connsiteY147" fmla="*/ 1297648 h 4980074"/>
              <a:gd name="connsiteX148" fmla="*/ 340784 w 4980410"/>
              <a:gd name="connsiteY148" fmla="*/ 1235058 h 4980074"/>
              <a:gd name="connsiteX149" fmla="*/ 425188 w 4980410"/>
              <a:gd name="connsiteY149" fmla="*/ 1090897 h 4980074"/>
              <a:gd name="connsiteX150" fmla="*/ 486485 w 4980410"/>
              <a:gd name="connsiteY150" fmla="*/ 1067811 h 4980074"/>
              <a:gd name="connsiteX151" fmla="*/ 730358 w 4980410"/>
              <a:gd name="connsiteY151" fmla="*/ 1139061 h 4980074"/>
              <a:gd name="connsiteX152" fmla="*/ 797914 w 4980410"/>
              <a:gd name="connsiteY152" fmla="*/ 1115544 h 4980074"/>
              <a:gd name="connsiteX153" fmla="*/ 885334 w 4980410"/>
              <a:gd name="connsiteY153" fmla="*/ 1015196 h 4980074"/>
              <a:gd name="connsiteX154" fmla="*/ 893112 w 4980410"/>
              <a:gd name="connsiteY154" fmla="*/ 945486 h 4980074"/>
              <a:gd name="connsiteX155" fmla="*/ 789542 w 4980410"/>
              <a:gd name="connsiteY155" fmla="*/ 719937 h 4980074"/>
              <a:gd name="connsiteX156" fmla="*/ 804010 w 4980410"/>
              <a:gd name="connsiteY156" fmla="*/ 656055 h 4980074"/>
              <a:gd name="connsiteX157" fmla="*/ 928553 w 4980410"/>
              <a:gd name="connsiteY157" fmla="*/ 546862 h 4980074"/>
              <a:gd name="connsiteX158" fmla="*/ 997401 w 4980410"/>
              <a:gd name="connsiteY158" fmla="*/ 542122 h 4980074"/>
              <a:gd name="connsiteX159" fmla="*/ 1208030 w 4980410"/>
              <a:gd name="connsiteY159" fmla="*/ 678547 h 4980074"/>
              <a:gd name="connsiteX160" fmla="*/ 1277310 w 4980410"/>
              <a:gd name="connsiteY160" fmla="*/ 680066 h 4980074"/>
              <a:gd name="connsiteX161" fmla="*/ 1391489 w 4980410"/>
              <a:gd name="connsiteY161" fmla="*/ 603030 h 4980074"/>
              <a:gd name="connsiteX162" fmla="*/ 1418906 w 4980410"/>
              <a:gd name="connsiteY162" fmla="*/ 544544 h 4980074"/>
              <a:gd name="connsiteX163" fmla="*/ 1389151 w 4980410"/>
              <a:gd name="connsiteY163" fmla="*/ 295048 h 4980074"/>
              <a:gd name="connsiteX164" fmla="*/ 1416567 w 4980410"/>
              <a:gd name="connsiteY164" fmla="*/ 236563 h 4980074"/>
              <a:gd name="connsiteX165" fmla="*/ 1569163 w 4980410"/>
              <a:gd name="connsiteY165" fmla="*/ 169459 h 4980074"/>
              <a:gd name="connsiteX166" fmla="*/ 1633045 w 4980410"/>
              <a:gd name="connsiteY166" fmla="*/ 183927 h 4980074"/>
              <a:gd name="connsiteX167" fmla="*/ 1797481 w 4980410"/>
              <a:gd name="connsiteY167" fmla="*/ 380130 h 4980074"/>
              <a:gd name="connsiteX168" fmla="*/ 1861794 w 4980410"/>
              <a:gd name="connsiteY168" fmla="*/ 400856 h 4980074"/>
              <a:gd name="connsiteX169" fmla="*/ 1991078 w 4980410"/>
              <a:gd name="connsiteY169" fmla="*/ 360512 h 4980074"/>
              <a:gd name="connsiteX170" fmla="*/ 2038133 w 4980410"/>
              <a:gd name="connsiteY170" fmla="*/ 313252 h 4980074"/>
              <a:gd name="connsiteX171" fmla="*/ 2083916 w 4980410"/>
              <a:gd name="connsiteY171" fmla="*/ 64843 h 4980074"/>
              <a:gd name="connsiteX172" fmla="*/ 2130972 w 4980410"/>
              <a:gd name="connsiteY172" fmla="*/ 17583 h 4980074"/>
              <a:gd name="connsiteX173" fmla="*/ 2293273 w 4980410"/>
              <a:gd name="connsiteY173" fmla="*/ 120 h 498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980410" h="4980074">
                <a:moveTo>
                  <a:pt x="2489382" y="571193"/>
                </a:moveTo>
                <a:cubicBezTo>
                  <a:pt x="1433405" y="571193"/>
                  <a:pt x="577366" y="1427232"/>
                  <a:pt x="577366" y="2483209"/>
                </a:cubicBezTo>
                <a:cubicBezTo>
                  <a:pt x="577366" y="3539186"/>
                  <a:pt x="1433405" y="4395225"/>
                  <a:pt x="2489382" y="4395225"/>
                </a:cubicBezTo>
                <a:cubicBezTo>
                  <a:pt x="3545359" y="4395225"/>
                  <a:pt x="4401398" y="3539186"/>
                  <a:pt x="4401398" y="2483209"/>
                </a:cubicBezTo>
                <a:cubicBezTo>
                  <a:pt x="4401398" y="1427232"/>
                  <a:pt x="3545359" y="571193"/>
                  <a:pt x="2489382" y="571193"/>
                </a:cubicBezTo>
                <a:close/>
                <a:moveTo>
                  <a:pt x="2293273" y="120"/>
                </a:moveTo>
                <a:cubicBezTo>
                  <a:pt x="2318309" y="-1604"/>
                  <a:pt x="2344638" y="15450"/>
                  <a:pt x="2352189" y="33796"/>
                </a:cubicBezTo>
                <a:cubicBezTo>
                  <a:pt x="2352189" y="33796"/>
                  <a:pt x="2352189" y="33796"/>
                  <a:pt x="2449931" y="266034"/>
                </a:cubicBezTo>
                <a:cubicBezTo>
                  <a:pt x="2457483" y="284380"/>
                  <a:pt x="2483812" y="301433"/>
                  <a:pt x="2503019" y="306399"/>
                </a:cubicBezTo>
                <a:cubicBezTo>
                  <a:pt x="2503019" y="306399"/>
                  <a:pt x="2503019" y="306399"/>
                  <a:pt x="2641578" y="309436"/>
                </a:cubicBezTo>
                <a:cubicBezTo>
                  <a:pt x="2660355" y="308144"/>
                  <a:pt x="2690788" y="293471"/>
                  <a:pt x="2702013" y="273832"/>
                </a:cubicBezTo>
                <a:cubicBezTo>
                  <a:pt x="2702013" y="273832"/>
                  <a:pt x="2702013" y="273832"/>
                  <a:pt x="2812541" y="52409"/>
                </a:cubicBezTo>
                <a:cubicBezTo>
                  <a:pt x="2823766" y="32771"/>
                  <a:pt x="2847940" y="18529"/>
                  <a:pt x="2873406" y="23064"/>
                </a:cubicBezTo>
                <a:cubicBezTo>
                  <a:pt x="2873406" y="23064"/>
                  <a:pt x="2873406" y="23064"/>
                  <a:pt x="3032466" y="49845"/>
                </a:cubicBezTo>
                <a:cubicBezTo>
                  <a:pt x="3057933" y="54380"/>
                  <a:pt x="3078433" y="78123"/>
                  <a:pt x="3080157" y="103159"/>
                </a:cubicBezTo>
                <a:cubicBezTo>
                  <a:pt x="3080157" y="103159"/>
                  <a:pt x="3080157" y="103159"/>
                  <a:pt x="3103653" y="353086"/>
                </a:cubicBezTo>
                <a:cubicBezTo>
                  <a:pt x="3104946" y="371863"/>
                  <a:pt x="3125447" y="395606"/>
                  <a:pt x="3145085" y="406831"/>
                </a:cubicBezTo>
                <a:cubicBezTo>
                  <a:pt x="3145085" y="406831"/>
                  <a:pt x="3145085" y="406831"/>
                  <a:pt x="3273712" y="448284"/>
                </a:cubicBezTo>
                <a:cubicBezTo>
                  <a:pt x="3299609" y="459078"/>
                  <a:pt x="3324214" y="451096"/>
                  <a:pt x="3341699" y="431026"/>
                </a:cubicBezTo>
                <a:cubicBezTo>
                  <a:pt x="3341699" y="431026"/>
                  <a:pt x="3341699" y="431026"/>
                  <a:pt x="3518263" y="255365"/>
                </a:cubicBezTo>
                <a:cubicBezTo>
                  <a:pt x="3529488" y="235727"/>
                  <a:pt x="3560783" y="233572"/>
                  <a:pt x="3580422" y="244797"/>
                </a:cubicBezTo>
                <a:cubicBezTo>
                  <a:pt x="3580422" y="244797"/>
                  <a:pt x="3580422" y="244797"/>
                  <a:pt x="3730411" y="322511"/>
                </a:cubicBezTo>
                <a:cubicBezTo>
                  <a:pt x="3750049" y="333736"/>
                  <a:pt x="3764291" y="357910"/>
                  <a:pt x="3759325" y="377118"/>
                </a:cubicBezTo>
                <a:cubicBezTo>
                  <a:pt x="3759325" y="377118"/>
                  <a:pt x="3759325" y="377118"/>
                  <a:pt x="3707283" y="625957"/>
                </a:cubicBezTo>
                <a:cubicBezTo>
                  <a:pt x="3702316" y="645165"/>
                  <a:pt x="3710730" y="676029"/>
                  <a:pt x="3730369" y="687254"/>
                </a:cubicBezTo>
                <a:cubicBezTo>
                  <a:pt x="3730369" y="687254"/>
                  <a:pt x="3730369" y="687254"/>
                  <a:pt x="3842804" y="767554"/>
                </a:cubicBezTo>
                <a:cubicBezTo>
                  <a:pt x="3856615" y="785469"/>
                  <a:pt x="3887909" y="783314"/>
                  <a:pt x="3912514" y="775331"/>
                </a:cubicBezTo>
                <a:cubicBezTo>
                  <a:pt x="3912514" y="775331"/>
                  <a:pt x="3912514" y="775331"/>
                  <a:pt x="4130511" y="653416"/>
                </a:cubicBezTo>
                <a:cubicBezTo>
                  <a:pt x="4148857" y="645864"/>
                  <a:pt x="4180583" y="649968"/>
                  <a:pt x="4193962" y="661625"/>
                </a:cubicBezTo>
                <a:cubicBezTo>
                  <a:pt x="4193962" y="661625"/>
                  <a:pt x="4193962" y="661625"/>
                  <a:pt x="4308983" y="779478"/>
                </a:cubicBezTo>
                <a:cubicBezTo>
                  <a:pt x="4329053" y="796962"/>
                  <a:pt x="4331208" y="828257"/>
                  <a:pt x="4319982" y="847895"/>
                </a:cubicBezTo>
                <a:cubicBezTo>
                  <a:pt x="4319982" y="847895"/>
                  <a:pt x="4319982" y="847895"/>
                  <a:pt x="4202765" y="1063490"/>
                </a:cubicBezTo>
                <a:cubicBezTo>
                  <a:pt x="4191540" y="1083129"/>
                  <a:pt x="4193694" y="1114424"/>
                  <a:pt x="4207505" y="1132339"/>
                </a:cubicBezTo>
                <a:cubicBezTo>
                  <a:pt x="4207505" y="1132339"/>
                  <a:pt x="4207505" y="1132339"/>
                  <a:pt x="4284110" y="1240260"/>
                </a:cubicBezTo>
                <a:cubicBezTo>
                  <a:pt x="4297921" y="1258175"/>
                  <a:pt x="4330509" y="1274797"/>
                  <a:pt x="4348855" y="1267245"/>
                </a:cubicBezTo>
                <a:cubicBezTo>
                  <a:pt x="4348855" y="1267245"/>
                  <a:pt x="4348855" y="1267245"/>
                  <a:pt x="4597058" y="1218713"/>
                </a:cubicBezTo>
                <a:cubicBezTo>
                  <a:pt x="4615404" y="1211162"/>
                  <a:pt x="4647992" y="1227784"/>
                  <a:pt x="4655544" y="1246130"/>
                </a:cubicBezTo>
                <a:cubicBezTo>
                  <a:pt x="4655544" y="1246130"/>
                  <a:pt x="4655544" y="1246130"/>
                  <a:pt x="4734734" y="1391604"/>
                </a:cubicBezTo>
                <a:cubicBezTo>
                  <a:pt x="4742286" y="1409950"/>
                  <a:pt x="4738182" y="1441676"/>
                  <a:pt x="4720267" y="1455487"/>
                </a:cubicBezTo>
                <a:cubicBezTo>
                  <a:pt x="4720267" y="1455487"/>
                  <a:pt x="4720267" y="1455487"/>
                  <a:pt x="4543702" y="1631148"/>
                </a:cubicBezTo>
                <a:cubicBezTo>
                  <a:pt x="4525787" y="1644958"/>
                  <a:pt x="4521683" y="1676684"/>
                  <a:pt x="4529666" y="1701289"/>
                </a:cubicBezTo>
                <a:cubicBezTo>
                  <a:pt x="4529666" y="1701289"/>
                  <a:pt x="4529666" y="1701289"/>
                  <a:pt x="4569579" y="1824314"/>
                </a:cubicBezTo>
                <a:cubicBezTo>
                  <a:pt x="4577561" y="1848918"/>
                  <a:pt x="4603890" y="1865972"/>
                  <a:pt x="4629357" y="1870507"/>
                </a:cubicBezTo>
                <a:cubicBezTo>
                  <a:pt x="4629357" y="1870507"/>
                  <a:pt x="4629357" y="1870507"/>
                  <a:pt x="4876042" y="1891254"/>
                </a:cubicBezTo>
                <a:cubicBezTo>
                  <a:pt x="4901509" y="1895790"/>
                  <a:pt x="4921578" y="1913274"/>
                  <a:pt x="4923302" y="1938309"/>
                </a:cubicBezTo>
                <a:lnTo>
                  <a:pt x="4959542" y="2099319"/>
                </a:lnTo>
                <a:cubicBezTo>
                  <a:pt x="4961266" y="2124354"/>
                  <a:pt x="4950472" y="2150252"/>
                  <a:pt x="4925867" y="2158235"/>
                </a:cubicBezTo>
                <a:cubicBezTo>
                  <a:pt x="4925867" y="2158235"/>
                  <a:pt x="4925867" y="2158235"/>
                  <a:pt x="4707439" y="2273892"/>
                </a:cubicBezTo>
                <a:cubicBezTo>
                  <a:pt x="4682834" y="2281874"/>
                  <a:pt x="4665781" y="2308203"/>
                  <a:pt x="4667505" y="2333239"/>
                </a:cubicBezTo>
                <a:cubicBezTo>
                  <a:pt x="4667505" y="2333239"/>
                  <a:pt x="4667505" y="2333239"/>
                  <a:pt x="4676985" y="2470936"/>
                </a:cubicBezTo>
                <a:cubicBezTo>
                  <a:pt x="4678278" y="2489713"/>
                  <a:pt x="4692519" y="2513887"/>
                  <a:pt x="4712158" y="2525112"/>
                </a:cubicBezTo>
                <a:cubicBezTo>
                  <a:pt x="4712158" y="2525112"/>
                  <a:pt x="4712158" y="2525112"/>
                  <a:pt x="4945238" y="2622260"/>
                </a:cubicBezTo>
                <a:cubicBezTo>
                  <a:pt x="4964445" y="2627226"/>
                  <a:pt x="4979118" y="2657659"/>
                  <a:pt x="4980410" y="2676435"/>
                </a:cubicBezTo>
                <a:cubicBezTo>
                  <a:pt x="4980410" y="2676435"/>
                  <a:pt x="4980410" y="2676435"/>
                  <a:pt x="4960320" y="2841323"/>
                </a:cubicBezTo>
                <a:cubicBezTo>
                  <a:pt x="4955785" y="2866790"/>
                  <a:pt x="4938300" y="2886859"/>
                  <a:pt x="4913265" y="2888583"/>
                </a:cubicBezTo>
                <a:cubicBezTo>
                  <a:pt x="4913265" y="2888583"/>
                  <a:pt x="4913265" y="2888583"/>
                  <a:pt x="4671320" y="2936684"/>
                </a:cubicBezTo>
                <a:cubicBezTo>
                  <a:pt x="4646284" y="2938408"/>
                  <a:pt x="4622542" y="2958908"/>
                  <a:pt x="4618006" y="2984375"/>
                </a:cubicBezTo>
                <a:cubicBezTo>
                  <a:pt x="4618006" y="2984375"/>
                  <a:pt x="4618006" y="2984375"/>
                  <a:pt x="4582812" y="3112571"/>
                </a:cubicBezTo>
                <a:cubicBezTo>
                  <a:pt x="4577846" y="3131779"/>
                  <a:pt x="4586259" y="3162643"/>
                  <a:pt x="4606329" y="3180127"/>
                </a:cubicBezTo>
                <a:cubicBezTo>
                  <a:pt x="4606329" y="3180127"/>
                  <a:pt x="4606329" y="3180127"/>
                  <a:pt x="4793215" y="3337052"/>
                </a:cubicBezTo>
                <a:cubicBezTo>
                  <a:pt x="4813285" y="3354536"/>
                  <a:pt x="4821267" y="3379142"/>
                  <a:pt x="4810473" y="3405039"/>
                </a:cubicBezTo>
                <a:cubicBezTo>
                  <a:pt x="4810473" y="3405039"/>
                  <a:pt x="4810473" y="3405039"/>
                  <a:pt x="4745277" y="3554166"/>
                </a:cubicBezTo>
                <a:cubicBezTo>
                  <a:pt x="4734052" y="3573805"/>
                  <a:pt x="4709878" y="3588047"/>
                  <a:pt x="4691101" y="3589339"/>
                </a:cubicBezTo>
                <a:cubicBezTo>
                  <a:pt x="4691101" y="3589339"/>
                  <a:pt x="4691101" y="3589339"/>
                  <a:pt x="4437295" y="3556505"/>
                </a:cubicBezTo>
                <a:cubicBezTo>
                  <a:pt x="4418087" y="3551539"/>
                  <a:pt x="4387655" y="3566211"/>
                  <a:pt x="4376429" y="3585850"/>
                </a:cubicBezTo>
                <a:cubicBezTo>
                  <a:pt x="4376429" y="3585850"/>
                  <a:pt x="4376429" y="3585850"/>
                  <a:pt x="4308648" y="3697423"/>
                </a:cubicBezTo>
                <a:cubicBezTo>
                  <a:pt x="4291164" y="3717493"/>
                  <a:pt x="4293318" y="3748788"/>
                  <a:pt x="4307129" y="3766703"/>
                </a:cubicBezTo>
                <a:cubicBezTo>
                  <a:pt x="4307129" y="3766703"/>
                  <a:pt x="4307129" y="3766703"/>
                  <a:pt x="4441132" y="3977579"/>
                </a:cubicBezTo>
                <a:cubicBezTo>
                  <a:pt x="4454943" y="3995494"/>
                  <a:pt x="4450838" y="4027219"/>
                  <a:pt x="4439613" y="4046858"/>
                </a:cubicBezTo>
                <a:cubicBezTo>
                  <a:pt x="4439613" y="4046858"/>
                  <a:pt x="4439613" y="4046858"/>
                  <a:pt x="4328450" y="4167707"/>
                </a:cubicBezTo>
                <a:cubicBezTo>
                  <a:pt x="4317225" y="4187346"/>
                  <a:pt x="4286361" y="4195760"/>
                  <a:pt x="4266722" y="4184534"/>
                </a:cubicBezTo>
                <a:cubicBezTo>
                  <a:pt x="4266722" y="4184534"/>
                  <a:pt x="4266722" y="4184534"/>
                  <a:pt x="4039471" y="4080696"/>
                </a:cubicBezTo>
                <a:cubicBezTo>
                  <a:pt x="4019832" y="4069471"/>
                  <a:pt x="3988968" y="4077885"/>
                  <a:pt x="3971053" y="4091696"/>
                </a:cubicBezTo>
                <a:cubicBezTo>
                  <a:pt x="3971053" y="4091696"/>
                  <a:pt x="3971053" y="4091696"/>
                  <a:pt x="3870253" y="4180388"/>
                </a:cubicBezTo>
                <a:cubicBezTo>
                  <a:pt x="3852338" y="4194199"/>
                  <a:pt x="3841975" y="4226355"/>
                  <a:pt x="3849526" y="4244701"/>
                </a:cubicBezTo>
                <a:cubicBezTo>
                  <a:pt x="3849526" y="4244701"/>
                  <a:pt x="3849526" y="4244701"/>
                  <a:pt x="3916404" y="4485353"/>
                </a:cubicBezTo>
                <a:cubicBezTo>
                  <a:pt x="3924387" y="4509958"/>
                  <a:pt x="3913593" y="4535856"/>
                  <a:pt x="3889419" y="4550097"/>
                </a:cubicBezTo>
                <a:cubicBezTo>
                  <a:pt x="3889419" y="4550097"/>
                  <a:pt x="3889419" y="4550097"/>
                  <a:pt x="3750634" y="4635116"/>
                </a:cubicBezTo>
                <a:cubicBezTo>
                  <a:pt x="3732719" y="4648927"/>
                  <a:pt x="3700993" y="4644822"/>
                  <a:pt x="3687614" y="4633166"/>
                </a:cubicBezTo>
                <a:cubicBezTo>
                  <a:pt x="3687614" y="4633166"/>
                  <a:pt x="3687614" y="4633166"/>
                  <a:pt x="3499866" y="4463723"/>
                </a:cubicBezTo>
                <a:cubicBezTo>
                  <a:pt x="3480227" y="4452498"/>
                  <a:pt x="3448501" y="4448394"/>
                  <a:pt x="3430155" y="4455945"/>
                </a:cubicBezTo>
                <a:cubicBezTo>
                  <a:pt x="3430155" y="4455945"/>
                  <a:pt x="3430155" y="4455945"/>
                  <a:pt x="3307993" y="4508376"/>
                </a:cubicBezTo>
                <a:cubicBezTo>
                  <a:pt x="3283388" y="4516359"/>
                  <a:pt x="3266335" y="4542688"/>
                  <a:pt x="3268058" y="4567724"/>
                </a:cubicBezTo>
                <a:cubicBezTo>
                  <a:pt x="3268058" y="4567724"/>
                  <a:pt x="3268058" y="4567724"/>
                  <a:pt x="3266088" y="4813115"/>
                </a:cubicBezTo>
                <a:cubicBezTo>
                  <a:pt x="3261553" y="4838582"/>
                  <a:pt x="3244500" y="4864911"/>
                  <a:pt x="3219464" y="4866635"/>
                </a:cubicBezTo>
                <a:cubicBezTo>
                  <a:pt x="3219464" y="4866635"/>
                  <a:pt x="3219464" y="4866635"/>
                  <a:pt x="3065144" y="4908703"/>
                </a:cubicBezTo>
                <a:cubicBezTo>
                  <a:pt x="3040540" y="4916685"/>
                  <a:pt x="3014642" y="4905891"/>
                  <a:pt x="3000831" y="4887976"/>
                </a:cubicBezTo>
                <a:cubicBezTo>
                  <a:pt x="3000831" y="4887976"/>
                  <a:pt x="3000831" y="4887976"/>
                  <a:pt x="2873087" y="4676669"/>
                </a:cubicBezTo>
                <a:cubicBezTo>
                  <a:pt x="2858846" y="4652496"/>
                  <a:pt x="2832948" y="4641701"/>
                  <a:pt x="2807912" y="4643425"/>
                </a:cubicBezTo>
                <a:cubicBezTo>
                  <a:pt x="2807912" y="4643425"/>
                  <a:pt x="2807912" y="4643425"/>
                  <a:pt x="2676905" y="4658733"/>
                </a:cubicBezTo>
                <a:cubicBezTo>
                  <a:pt x="2651869" y="4660457"/>
                  <a:pt x="2628126" y="4680958"/>
                  <a:pt x="2623160" y="4700165"/>
                </a:cubicBezTo>
                <a:cubicBezTo>
                  <a:pt x="2623160" y="4700165"/>
                  <a:pt x="2623160" y="4700165"/>
                  <a:pt x="2538961" y="4938642"/>
                </a:cubicBezTo>
                <a:cubicBezTo>
                  <a:pt x="2534426" y="4964109"/>
                  <a:pt x="2510252" y="4978350"/>
                  <a:pt x="2485216" y="4980074"/>
                </a:cubicBezTo>
                <a:cubicBezTo>
                  <a:pt x="2485216" y="4980074"/>
                  <a:pt x="2485216" y="4980074"/>
                  <a:pt x="2321190" y="4972501"/>
                </a:cubicBezTo>
                <a:cubicBezTo>
                  <a:pt x="2301983" y="4967535"/>
                  <a:pt x="2275654" y="4950482"/>
                  <a:pt x="2268103" y="4932136"/>
                </a:cubicBezTo>
                <a:cubicBezTo>
                  <a:pt x="2268103" y="4932136"/>
                  <a:pt x="2268103" y="4932136"/>
                  <a:pt x="2207053" y="4684794"/>
                </a:cubicBezTo>
                <a:cubicBezTo>
                  <a:pt x="2205760" y="4666017"/>
                  <a:pt x="2179000" y="4642705"/>
                  <a:pt x="2159793" y="4637739"/>
                </a:cubicBezTo>
                <a:cubicBezTo>
                  <a:pt x="2159793" y="4637739"/>
                  <a:pt x="2159793" y="4637739"/>
                  <a:pt x="2026200" y="4615494"/>
                </a:cubicBezTo>
                <a:cubicBezTo>
                  <a:pt x="2000733" y="4610958"/>
                  <a:pt x="1976559" y="4625200"/>
                  <a:pt x="1958644" y="4639011"/>
                </a:cubicBezTo>
                <a:cubicBezTo>
                  <a:pt x="1958644" y="4639011"/>
                  <a:pt x="1958644" y="4639011"/>
                  <a:pt x="1815529" y="4843812"/>
                </a:cubicBezTo>
                <a:cubicBezTo>
                  <a:pt x="1804303" y="4863451"/>
                  <a:pt x="1773440" y="4871864"/>
                  <a:pt x="1754232" y="4866898"/>
                </a:cubicBezTo>
                <a:cubicBezTo>
                  <a:pt x="1754232" y="4866898"/>
                  <a:pt x="1754232" y="4866898"/>
                  <a:pt x="1599277" y="4808392"/>
                </a:cubicBezTo>
                <a:cubicBezTo>
                  <a:pt x="1573810" y="4803856"/>
                  <a:pt x="1559568" y="4779682"/>
                  <a:pt x="1557845" y="4754647"/>
                </a:cubicBezTo>
                <a:cubicBezTo>
                  <a:pt x="1557845" y="4754647"/>
                  <a:pt x="1557845" y="4754647"/>
                  <a:pt x="1572333" y="4508393"/>
                </a:cubicBezTo>
                <a:cubicBezTo>
                  <a:pt x="1576868" y="4482926"/>
                  <a:pt x="1555937" y="4452924"/>
                  <a:pt x="1536729" y="4447958"/>
                </a:cubicBezTo>
                <a:cubicBezTo>
                  <a:pt x="1536729" y="4447958"/>
                  <a:pt x="1536729" y="4447958"/>
                  <a:pt x="1418897" y="4380607"/>
                </a:cubicBezTo>
                <a:cubicBezTo>
                  <a:pt x="1399258" y="4369382"/>
                  <a:pt x="1367963" y="4371536"/>
                  <a:pt x="1350048" y="4385347"/>
                </a:cubicBezTo>
                <a:cubicBezTo>
                  <a:pt x="1350048" y="4385347"/>
                  <a:pt x="1350048" y="4385347"/>
                  <a:pt x="1152983" y="4537265"/>
                </a:cubicBezTo>
                <a:cubicBezTo>
                  <a:pt x="1135068" y="4551076"/>
                  <a:pt x="1103773" y="4553230"/>
                  <a:pt x="1084134" y="4542005"/>
                </a:cubicBezTo>
                <a:cubicBezTo>
                  <a:pt x="1084134" y="4542005"/>
                  <a:pt x="1084134" y="4542005"/>
                  <a:pt x="951630" y="4444221"/>
                </a:cubicBezTo>
                <a:cubicBezTo>
                  <a:pt x="931560" y="4426738"/>
                  <a:pt x="923577" y="4402132"/>
                  <a:pt x="934371" y="4376235"/>
                </a:cubicBezTo>
                <a:cubicBezTo>
                  <a:pt x="934371" y="4376235"/>
                  <a:pt x="934371" y="4376235"/>
                  <a:pt x="1019001" y="4144018"/>
                </a:cubicBezTo>
                <a:cubicBezTo>
                  <a:pt x="1023967" y="4124810"/>
                  <a:pt x="1021813" y="4093515"/>
                  <a:pt x="1001743" y="4076031"/>
                </a:cubicBezTo>
                <a:cubicBezTo>
                  <a:pt x="1001743" y="4076031"/>
                  <a:pt x="1001743" y="4076031"/>
                  <a:pt x="907223" y="3981921"/>
                </a:cubicBezTo>
                <a:cubicBezTo>
                  <a:pt x="893412" y="3964005"/>
                  <a:pt x="861686" y="3959901"/>
                  <a:pt x="837082" y="3967884"/>
                </a:cubicBezTo>
                <a:cubicBezTo>
                  <a:pt x="837082" y="3967884"/>
                  <a:pt x="837082" y="3967884"/>
                  <a:pt x="603981" y="4053108"/>
                </a:cubicBezTo>
                <a:cubicBezTo>
                  <a:pt x="585636" y="4060659"/>
                  <a:pt x="553479" y="4050296"/>
                  <a:pt x="539668" y="4032381"/>
                </a:cubicBezTo>
                <a:cubicBezTo>
                  <a:pt x="539668" y="4032381"/>
                  <a:pt x="539668" y="4032381"/>
                  <a:pt x="442562" y="3900717"/>
                </a:cubicBezTo>
                <a:cubicBezTo>
                  <a:pt x="428752" y="3882802"/>
                  <a:pt x="432856" y="3851076"/>
                  <a:pt x="444081" y="3831438"/>
                </a:cubicBezTo>
                <a:cubicBezTo>
                  <a:pt x="444081" y="3831438"/>
                  <a:pt x="444081" y="3831438"/>
                  <a:pt x="593886" y="3632465"/>
                </a:cubicBezTo>
                <a:cubicBezTo>
                  <a:pt x="611801" y="3618654"/>
                  <a:pt x="609646" y="3587359"/>
                  <a:pt x="601664" y="3562755"/>
                </a:cubicBezTo>
                <a:cubicBezTo>
                  <a:pt x="601664" y="3562755"/>
                  <a:pt x="601664" y="3562755"/>
                  <a:pt x="537146" y="3447713"/>
                </a:cubicBezTo>
                <a:cubicBezTo>
                  <a:pt x="529594" y="3429367"/>
                  <a:pt x="497006" y="3412745"/>
                  <a:pt x="478229" y="3414037"/>
                </a:cubicBezTo>
                <a:cubicBezTo>
                  <a:pt x="478229" y="3414037"/>
                  <a:pt x="478229" y="3414037"/>
                  <a:pt x="227440" y="3425016"/>
                </a:cubicBezTo>
                <a:cubicBezTo>
                  <a:pt x="202404" y="3426739"/>
                  <a:pt x="182335" y="3409255"/>
                  <a:pt x="174783" y="3390909"/>
                </a:cubicBezTo>
                <a:cubicBezTo>
                  <a:pt x="174783" y="3390909"/>
                  <a:pt x="174783" y="3390909"/>
                  <a:pt x="119766" y="3231193"/>
                </a:cubicBezTo>
                <a:cubicBezTo>
                  <a:pt x="112214" y="3212847"/>
                  <a:pt x="116319" y="3181121"/>
                  <a:pt x="134234" y="3167311"/>
                </a:cubicBezTo>
                <a:cubicBezTo>
                  <a:pt x="134234" y="3167311"/>
                  <a:pt x="134234" y="3167311"/>
                  <a:pt x="338420" y="3027480"/>
                </a:cubicBezTo>
                <a:cubicBezTo>
                  <a:pt x="356335" y="3013669"/>
                  <a:pt x="372957" y="2981082"/>
                  <a:pt x="364974" y="2956477"/>
                </a:cubicBezTo>
                <a:cubicBezTo>
                  <a:pt x="364974" y="2956477"/>
                  <a:pt x="364974" y="2956477"/>
                  <a:pt x="343407" y="2825900"/>
                </a:cubicBezTo>
                <a:cubicBezTo>
                  <a:pt x="335855" y="2807555"/>
                  <a:pt x="315354" y="2783811"/>
                  <a:pt x="296147" y="2778845"/>
                </a:cubicBezTo>
                <a:cubicBezTo>
                  <a:pt x="296147" y="2778845"/>
                  <a:pt x="296147" y="2778845"/>
                  <a:pt x="52704" y="2713854"/>
                </a:cubicBezTo>
                <a:cubicBezTo>
                  <a:pt x="27237" y="2709319"/>
                  <a:pt x="6737" y="2685576"/>
                  <a:pt x="11703" y="2666368"/>
                </a:cubicBezTo>
                <a:cubicBezTo>
                  <a:pt x="11703" y="2666368"/>
                  <a:pt x="11703" y="2666368"/>
                  <a:pt x="68" y="2497376"/>
                </a:cubicBezTo>
                <a:cubicBezTo>
                  <a:pt x="-1225" y="2478599"/>
                  <a:pt x="15828" y="2452271"/>
                  <a:pt x="40433" y="2444288"/>
                </a:cubicBezTo>
                <a:cubicBezTo>
                  <a:pt x="40433" y="2444288"/>
                  <a:pt x="40433" y="2444288"/>
                  <a:pt x="273964" y="2365323"/>
                </a:cubicBezTo>
                <a:cubicBezTo>
                  <a:pt x="298569" y="2357341"/>
                  <a:pt x="315622" y="2331012"/>
                  <a:pt x="320588" y="2311804"/>
                </a:cubicBezTo>
                <a:cubicBezTo>
                  <a:pt x="320588" y="2311804"/>
                  <a:pt x="320588" y="2311804"/>
                  <a:pt x="336575" y="2178642"/>
                </a:cubicBezTo>
                <a:cubicBezTo>
                  <a:pt x="341110" y="2153176"/>
                  <a:pt x="326868" y="2129002"/>
                  <a:pt x="306799" y="2111518"/>
                </a:cubicBezTo>
                <a:cubicBezTo>
                  <a:pt x="306799" y="2111518"/>
                  <a:pt x="306799" y="2111518"/>
                  <a:pt x="90773" y="1988041"/>
                </a:cubicBezTo>
                <a:cubicBezTo>
                  <a:pt x="71134" y="1976816"/>
                  <a:pt x="62720" y="1945952"/>
                  <a:pt x="67687" y="1926744"/>
                </a:cubicBezTo>
                <a:cubicBezTo>
                  <a:pt x="67687" y="1926744"/>
                  <a:pt x="67687" y="1926744"/>
                  <a:pt x="106985" y="1766823"/>
                </a:cubicBezTo>
                <a:cubicBezTo>
                  <a:pt x="117779" y="1740925"/>
                  <a:pt x="135263" y="1720855"/>
                  <a:pt x="160730" y="1725391"/>
                </a:cubicBezTo>
                <a:cubicBezTo>
                  <a:pt x="160730" y="1725391"/>
                  <a:pt x="160730" y="1725391"/>
                  <a:pt x="411519" y="1714412"/>
                </a:cubicBezTo>
                <a:cubicBezTo>
                  <a:pt x="430727" y="1719379"/>
                  <a:pt x="460729" y="1698447"/>
                  <a:pt x="471954" y="1678808"/>
                </a:cubicBezTo>
                <a:cubicBezTo>
                  <a:pt x="471954" y="1678808"/>
                  <a:pt x="471954" y="1678808"/>
                  <a:pt x="520097" y="1556010"/>
                </a:cubicBezTo>
                <a:cubicBezTo>
                  <a:pt x="531322" y="1536371"/>
                  <a:pt x="529168" y="1505076"/>
                  <a:pt x="509098" y="1487592"/>
                </a:cubicBezTo>
                <a:cubicBezTo>
                  <a:pt x="509098" y="1487592"/>
                  <a:pt x="509098" y="1487592"/>
                  <a:pt x="345093" y="1297648"/>
                </a:cubicBezTo>
                <a:cubicBezTo>
                  <a:pt x="331282" y="1279733"/>
                  <a:pt x="329559" y="1254697"/>
                  <a:pt x="340784" y="1235058"/>
                </a:cubicBezTo>
                <a:cubicBezTo>
                  <a:pt x="340784" y="1235058"/>
                  <a:pt x="340784" y="1235058"/>
                  <a:pt x="425188" y="1090897"/>
                </a:cubicBezTo>
                <a:cubicBezTo>
                  <a:pt x="436413" y="1071259"/>
                  <a:pt x="467277" y="1062845"/>
                  <a:pt x="486485" y="1067811"/>
                </a:cubicBezTo>
                <a:cubicBezTo>
                  <a:pt x="486485" y="1067811"/>
                  <a:pt x="486485" y="1067811"/>
                  <a:pt x="730358" y="1139061"/>
                </a:cubicBezTo>
                <a:cubicBezTo>
                  <a:pt x="749566" y="1144028"/>
                  <a:pt x="780430" y="1135614"/>
                  <a:pt x="797914" y="1115544"/>
                </a:cubicBezTo>
                <a:cubicBezTo>
                  <a:pt x="797914" y="1115544"/>
                  <a:pt x="797914" y="1115544"/>
                  <a:pt x="885334" y="1015196"/>
                </a:cubicBezTo>
                <a:cubicBezTo>
                  <a:pt x="896559" y="995557"/>
                  <a:pt x="900663" y="963832"/>
                  <a:pt x="893112" y="945486"/>
                </a:cubicBezTo>
                <a:cubicBezTo>
                  <a:pt x="893112" y="945486"/>
                  <a:pt x="893112" y="945486"/>
                  <a:pt x="789542" y="719937"/>
                </a:cubicBezTo>
                <a:cubicBezTo>
                  <a:pt x="781559" y="695332"/>
                  <a:pt x="786094" y="669866"/>
                  <a:pt x="804010" y="656055"/>
                </a:cubicBezTo>
                <a:cubicBezTo>
                  <a:pt x="804010" y="656055"/>
                  <a:pt x="804010" y="656055"/>
                  <a:pt x="928553" y="546862"/>
                </a:cubicBezTo>
                <a:cubicBezTo>
                  <a:pt x="946468" y="533052"/>
                  <a:pt x="977762" y="530897"/>
                  <a:pt x="997401" y="542122"/>
                </a:cubicBezTo>
                <a:cubicBezTo>
                  <a:pt x="997401" y="542122"/>
                  <a:pt x="997401" y="542122"/>
                  <a:pt x="1208030" y="678547"/>
                </a:cubicBezTo>
                <a:cubicBezTo>
                  <a:pt x="1227669" y="689772"/>
                  <a:pt x="1258964" y="687618"/>
                  <a:pt x="1277310" y="680066"/>
                </a:cubicBezTo>
                <a:cubicBezTo>
                  <a:pt x="1277310" y="680066"/>
                  <a:pt x="1277310" y="680066"/>
                  <a:pt x="1391489" y="603030"/>
                </a:cubicBezTo>
                <a:cubicBezTo>
                  <a:pt x="1409835" y="595478"/>
                  <a:pt x="1420199" y="563321"/>
                  <a:pt x="1418906" y="544544"/>
                </a:cubicBezTo>
                <a:cubicBezTo>
                  <a:pt x="1418906" y="544544"/>
                  <a:pt x="1418906" y="544544"/>
                  <a:pt x="1389151" y="295048"/>
                </a:cubicBezTo>
                <a:cubicBezTo>
                  <a:pt x="1381168" y="270443"/>
                  <a:pt x="1398221" y="244115"/>
                  <a:pt x="1416567" y="236563"/>
                </a:cubicBezTo>
                <a:cubicBezTo>
                  <a:pt x="1416567" y="236563"/>
                  <a:pt x="1416567" y="236563"/>
                  <a:pt x="1569163" y="169459"/>
                </a:cubicBezTo>
                <a:cubicBezTo>
                  <a:pt x="1593768" y="161476"/>
                  <a:pt x="1619234" y="166012"/>
                  <a:pt x="1633045" y="183927"/>
                </a:cubicBezTo>
                <a:cubicBezTo>
                  <a:pt x="1633045" y="183927"/>
                  <a:pt x="1633045" y="183927"/>
                  <a:pt x="1797481" y="380130"/>
                </a:cubicBezTo>
                <a:cubicBezTo>
                  <a:pt x="1810861" y="391786"/>
                  <a:pt x="1843017" y="402149"/>
                  <a:pt x="1861794" y="400856"/>
                </a:cubicBezTo>
                <a:cubicBezTo>
                  <a:pt x="1861794" y="400856"/>
                  <a:pt x="1861794" y="400856"/>
                  <a:pt x="1991078" y="360512"/>
                </a:cubicBezTo>
                <a:cubicBezTo>
                  <a:pt x="2016114" y="358788"/>
                  <a:pt x="2033167" y="332460"/>
                  <a:pt x="2038133" y="313252"/>
                </a:cubicBezTo>
                <a:cubicBezTo>
                  <a:pt x="2038133" y="313252"/>
                  <a:pt x="2038133" y="313252"/>
                  <a:pt x="2083916" y="64843"/>
                </a:cubicBezTo>
                <a:cubicBezTo>
                  <a:pt x="2082624" y="46067"/>
                  <a:pt x="2106367" y="25566"/>
                  <a:pt x="2130972" y="17583"/>
                </a:cubicBezTo>
                <a:cubicBezTo>
                  <a:pt x="2130972" y="17583"/>
                  <a:pt x="2130972" y="17583"/>
                  <a:pt x="2293273" y="120"/>
                </a:cubicBez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76" tIns="34289" rIns="68576" bIns="34289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" name="任意多边形 34">
            <a:extLst>
              <a:ext uri="{FF2B5EF4-FFF2-40B4-BE49-F238E27FC236}">
                <a16:creationId xmlns:a16="http://schemas.microsoft.com/office/drawing/2014/main" xmlns="" id="{372176DF-3FBD-4C62-A883-6155E3E6C7C5}"/>
              </a:ext>
            </a:extLst>
          </p:cNvPr>
          <p:cNvSpPr>
            <a:spLocks/>
          </p:cNvSpPr>
          <p:nvPr/>
        </p:nvSpPr>
        <p:spPr bwMode="auto">
          <a:xfrm>
            <a:off x="2398781" y="2012742"/>
            <a:ext cx="3732239" cy="3736032"/>
          </a:xfrm>
          <a:custGeom>
            <a:avLst/>
            <a:gdLst>
              <a:gd name="connsiteX0" fmla="*/ 2485624 w 4976318"/>
              <a:gd name="connsiteY0" fmla="*/ 578679 h 4981376"/>
              <a:gd name="connsiteX1" fmla="*/ 573608 w 4976318"/>
              <a:gd name="connsiteY1" fmla="*/ 2490695 h 4981376"/>
              <a:gd name="connsiteX2" fmla="*/ 2485624 w 4976318"/>
              <a:gd name="connsiteY2" fmla="*/ 4402711 h 4981376"/>
              <a:gd name="connsiteX3" fmla="*/ 4397640 w 4976318"/>
              <a:gd name="connsiteY3" fmla="*/ 2490695 h 4981376"/>
              <a:gd name="connsiteX4" fmla="*/ 2485624 w 4976318"/>
              <a:gd name="connsiteY4" fmla="*/ 578679 h 4981376"/>
              <a:gd name="connsiteX5" fmla="*/ 2460535 w 4976318"/>
              <a:gd name="connsiteY5" fmla="*/ 0 h 4981376"/>
              <a:gd name="connsiteX6" fmla="*/ 2516999 w 4976318"/>
              <a:gd name="connsiteY6" fmla="*/ 37643 h 4981376"/>
              <a:gd name="connsiteX7" fmla="*/ 2598558 w 4976318"/>
              <a:gd name="connsiteY7" fmla="*/ 276046 h 4981376"/>
              <a:gd name="connsiteX8" fmla="*/ 2648748 w 4976318"/>
              <a:gd name="connsiteY8" fmla="*/ 319963 h 4981376"/>
              <a:gd name="connsiteX9" fmla="*/ 2786771 w 4976318"/>
              <a:gd name="connsiteY9" fmla="*/ 332510 h 4981376"/>
              <a:gd name="connsiteX10" fmla="*/ 2849509 w 4976318"/>
              <a:gd name="connsiteY10" fmla="*/ 301141 h 4981376"/>
              <a:gd name="connsiteX11" fmla="*/ 2974984 w 4976318"/>
              <a:gd name="connsiteY11" fmla="*/ 87833 h 4981376"/>
              <a:gd name="connsiteX12" fmla="*/ 3037722 w 4976318"/>
              <a:gd name="connsiteY12" fmla="*/ 62738 h 4981376"/>
              <a:gd name="connsiteX13" fmla="*/ 3194567 w 4976318"/>
              <a:gd name="connsiteY13" fmla="*/ 100380 h 4981376"/>
              <a:gd name="connsiteX14" fmla="*/ 3238483 w 4976318"/>
              <a:gd name="connsiteY14" fmla="*/ 156845 h 4981376"/>
              <a:gd name="connsiteX15" fmla="*/ 3244757 w 4976318"/>
              <a:gd name="connsiteY15" fmla="*/ 407795 h 4981376"/>
              <a:gd name="connsiteX16" fmla="*/ 3282399 w 4976318"/>
              <a:gd name="connsiteY16" fmla="*/ 464259 h 4981376"/>
              <a:gd name="connsiteX17" fmla="*/ 3407875 w 4976318"/>
              <a:gd name="connsiteY17" fmla="*/ 514450 h 4981376"/>
              <a:gd name="connsiteX18" fmla="*/ 3476886 w 4976318"/>
              <a:gd name="connsiteY18" fmla="*/ 501902 h 4981376"/>
              <a:gd name="connsiteX19" fmla="*/ 3665100 w 4976318"/>
              <a:gd name="connsiteY19" fmla="*/ 338784 h 4981376"/>
              <a:gd name="connsiteX20" fmla="*/ 3727837 w 4976318"/>
              <a:gd name="connsiteY20" fmla="*/ 332510 h 4981376"/>
              <a:gd name="connsiteX21" fmla="*/ 3872134 w 4976318"/>
              <a:gd name="connsiteY21" fmla="*/ 420343 h 4981376"/>
              <a:gd name="connsiteX22" fmla="*/ 3897229 w 4976318"/>
              <a:gd name="connsiteY22" fmla="*/ 476807 h 4981376"/>
              <a:gd name="connsiteX23" fmla="*/ 3828218 w 4976318"/>
              <a:gd name="connsiteY23" fmla="*/ 721484 h 4981376"/>
              <a:gd name="connsiteX24" fmla="*/ 3847039 w 4976318"/>
              <a:gd name="connsiteY24" fmla="*/ 784222 h 4981376"/>
              <a:gd name="connsiteX25" fmla="*/ 3953693 w 4976318"/>
              <a:gd name="connsiteY25" fmla="*/ 872055 h 4981376"/>
              <a:gd name="connsiteX26" fmla="*/ 4022705 w 4976318"/>
              <a:gd name="connsiteY26" fmla="*/ 884602 h 4981376"/>
              <a:gd name="connsiteX27" fmla="*/ 4248561 w 4976318"/>
              <a:gd name="connsiteY27" fmla="*/ 777948 h 4981376"/>
              <a:gd name="connsiteX28" fmla="*/ 4311298 w 4976318"/>
              <a:gd name="connsiteY28" fmla="*/ 790496 h 4981376"/>
              <a:gd name="connsiteX29" fmla="*/ 4417952 w 4976318"/>
              <a:gd name="connsiteY29" fmla="*/ 915971 h 4981376"/>
              <a:gd name="connsiteX30" fmla="*/ 4424226 w 4976318"/>
              <a:gd name="connsiteY30" fmla="*/ 984983 h 4981376"/>
              <a:gd name="connsiteX31" fmla="*/ 4292477 w 4976318"/>
              <a:gd name="connsiteY31" fmla="*/ 1192017 h 4981376"/>
              <a:gd name="connsiteX32" fmla="*/ 4292477 w 4976318"/>
              <a:gd name="connsiteY32" fmla="*/ 1261029 h 4981376"/>
              <a:gd name="connsiteX33" fmla="*/ 4361488 w 4976318"/>
              <a:gd name="connsiteY33" fmla="*/ 1373957 h 4981376"/>
              <a:gd name="connsiteX34" fmla="*/ 4424226 w 4976318"/>
              <a:gd name="connsiteY34" fmla="*/ 1405325 h 4981376"/>
              <a:gd name="connsiteX35" fmla="*/ 4675177 w 4976318"/>
              <a:gd name="connsiteY35" fmla="*/ 1373957 h 4981376"/>
              <a:gd name="connsiteX36" fmla="*/ 4731641 w 4976318"/>
              <a:gd name="connsiteY36" fmla="*/ 1405325 h 4981376"/>
              <a:gd name="connsiteX37" fmla="*/ 4800653 w 4976318"/>
              <a:gd name="connsiteY37" fmla="*/ 1555896 h 4981376"/>
              <a:gd name="connsiteX38" fmla="*/ 4781831 w 4976318"/>
              <a:gd name="connsiteY38" fmla="*/ 1618634 h 4981376"/>
              <a:gd name="connsiteX39" fmla="*/ 4593618 w 4976318"/>
              <a:gd name="connsiteY39" fmla="*/ 1781752 h 4981376"/>
              <a:gd name="connsiteX40" fmla="*/ 4574797 w 4976318"/>
              <a:gd name="connsiteY40" fmla="*/ 1850763 h 4981376"/>
              <a:gd name="connsiteX41" fmla="*/ 4606166 w 4976318"/>
              <a:gd name="connsiteY41" fmla="*/ 1976239 h 4981376"/>
              <a:gd name="connsiteX42" fmla="*/ 4662630 w 4976318"/>
              <a:gd name="connsiteY42" fmla="*/ 2026429 h 4981376"/>
              <a:gd name="connsiteX43" fmla="*/ 4907307 w 4976318"/>
              <a:gd name="connsiteY43" fmla="*/ 2064072 h 4981376"/>
              <a:gd name="connsiteX44" fmla="*/ 4951223 w 4976318"/>
              <a:gd name="connsiteY44" fmla="*/ 2114262 h 4981376"/>
              <a:gd name="connsiteX45" fmla="*/ 4976318 w 4976318"/>
              <a:gd name="connsiteY45" fmla="*/ 2277380 h 4981376"/>
              <a:gd name="connsiteX46" fmla="*/ 4938676 w 4976318"/>
              <a:gd name="connsiteY46" fmla="*/ 2333844 h 4981376"/>
              <a:gd name="connsiteX47" fmla="*/ 4712820 w 4976318"/>
              <a:gd name="connsiteY47" fmla="*/ 2434224 h 4981376"/>
              <a:gd name="connsiteX48" fmla="*/ 4668903 w 4976318"/>
              <a:gd name="connsiteY48" fmla="*/ 2490688 h 4981376"/>
              <a:gd name="connsiteX49" fmla="*/ 4668903 w 4976318"/>
              <a:gd name="connsiteY49" fmla="*/ 2628711 h 4981376"/>
              <a:gd name="connsiteX50" fmla="*/ 4700272 w 4976318"/>
              <a:gd name="connsiteY50" fmla="*/ 2685175 h 4981376"/>
              <a:gd name="connsiteX51" fmla="*/ 4926128 w 4976318"/>
              <a:gd name="connsiteY51" fmla="*/ 2798103 h 4981376"/>
              <a:gd name="connsiteX52" fmla="*/ 4957497 w 4976318"/>
              <a:gd name="connsiteY52" fmla="*/ 2854567 h 4981376"/>
              <a:gd name="connsiteX53" fmla="*/ 4926128 w 4976318"/>
              <a:gd name="connsiteY53" fmla="*/ 3017685 h 4981376"/>
              <a:gd name="connsiteX54" fmla="*/ 4875938 w 4976318"/>
              <a:gd name="connsiteY54" fmla="*/ 3061601 h 4981376"/>
              <a:gd name="connsiteX55" fmla="*/ 4631261 w 4976318"/>
              <a:gd name="connsiteY55" fmla="*/ 3092970 h 4981376"/>
              <a:gd name="connsiteX56" fmla="*/ 4574797 w 4976318"/>
              <a:gd name="connsiteY56" fmla="*/ 3136887 h 4981376"/>
              <a:gd name="connsiteX57" fmla="*/ 4530880 w 4976318"/>
              <a:gd name="connsiteY57" fmla="*/ 3262362 h 4981376"/>
              <a:gd name="connsiteX58" fmla="*/ 4549702 w 4976318"/>
              <a:gd name="connsiteY58" fmla="*/ 3331374 h 4981376"/>
              <a:gd name="connsiteX59" fmla="*/ 4725367 w 4976318"/>
              <a:gd name="connsiteY59" fmla="*/ 3500766 h 4981376"/>
              <a:gd name="connsiteX60" fmla="*/ 4737915 w 4976318"/>
              <a:gd name="connsiteY60" fmla="*/ 3569777 h 4981376"/>
              <a:gd name="connsiteX61" fmla="*/ 4662630 w 4976318"/>
              <a:gd name="connsiteY61" fmla="*/ 3714074 h 4981376"/>
              <a:gd name="connsiteX62" fmla="*/ 4606166 w 4976318"/>
              <a:gd name="connsiteY62" fmla="*/ 3745443 h 4981376"/>
              <a:gd name="connsiteX63" fmla="*/ 4355215 w 4976318"/>
              <a:gd name="connsiteY63" fmla="*/ 3695253 h 4981376"/>
              <a:gd name="connsiteX64" fmla="*/ 4292477 w 4976318"/>
              <a:gd name="connsiteY64" fmla="*/ 3720348 h 4981376"/>
              <a:gd name="connsiteX65" fmla="*/ 4217192 w 4976318"/>
              <a:gd name="connsiteY65" fmla="*/ 3827002 h 4981376"/>
              <a:gd name="connsiteX66" fmla="*/ 4210918 w 4976318"/>
              <a:gd name="connsiteY66" fmla="*/ 3896013 h 4981376"/>
              <a:gd name="connsiteX67" fmla="*/ 4330120 w 4976318"/>
              <a:gd name="connsiteY67" fmla="*/ 4115595 h 4981376"/>
              <a:gd name="connsiteX68" fmla="*/ 4323846 w 4976318"/>
              <a:gd name="connsiteY68" fmla="*/ 4184607 h 4981376"/>
              <a:gd name="connsiteX69" fmla="*/ 4204644 w 4976318"/>
              <a:gd name="connsiteY69" fmla="*/ 4297535 h 4981376"/>
              <a:gd name="connsiteX70" fmla="*/ 4141906 w 4976318"/>
              <a:gd name="connsiteY70" fmla="*/ 4310083 h 4981376"/>
              <a:gd name="connsiteX71" fmla="*/ 3922324 w 4976318"/>
              <a:gd name="connsiteY71" fmla="*/ 4190881 h 4981376"/>
              <a:gd name="connsiteX72" fmla="*/ 3853313 w 4976318"/>
              <a:gd name="connsiteY72" fmla="*/ 4197155 h 4981376"/>
              <a:gd name="connsiteX73" fmla="*/ 3746659 w 4976318"/>
              <a:gd name="connsiteY73" fmla="*/ 4278714 h 4981376"/>
              <a:gd name="connsiteX74" fmla="*/ 3721563 w 4976318"/>
              <a:gd name="connsiteY74" fmla="*/ 4341451 h 4981376"/>
              <a:gd name="connsiteX75" fmla="*/ 3771754 w 4976318"/>
              <a:gd name="connsiteY75" fmla="*/ 4586129 h 4981376"/>
              <a:gd name="connsiteX76" fmla="*/ 3740385 w 4976318"/>
              <a:gd name="connsiteY76" fmla="*/ 4648866 h 4981376"/>
              <a:gd name="connsiteX77" fmla="*/ 3596088 w 4976318"/>
              <a:gd name="connsiteY77" fmla="*/ 4724152 h 4981376"/>
              <a:gd name="connsiteX78" fmla="*/ 3533350 w 4976318"/>
              <a:gd name="connsiteY78" fmla="*/ 4717878 h 4981376"/>
              <a:gd name="connsiteX79" fmla="*/ 3357685 w 4976318"/>
              <a:gd name="connsiteY79" fmla="*/ 4535938 h 4981376"/>
              <a:gd name="connsiteX80" fmla="*/ 3288673 w 4976318"/>
              <a:gd name="connsiteY80" fmla="*/ 4523391 h 4981376"/>
              <a:gd name="connsiteX81" fmla="*/ 3163198 w 4976318"/>
              <a:gd name="connsiteY81" fmla="*/ 4567307 h 4981376"/>
              <a:gd name="connsiteX82" fmla="*/ 3119281 w 4976318"/>
              <a:gd name="connsiteY82" fmla="*/ 4623771 h 4981376"/>
              <a:gd name="connsiteX83" fmla="*/ 3100460 w 4976318"/>
              <a:gd name="connsiteY83" fmla="*/ 4868448 h 4981376"/>
              <a:gd name="connsiteX84" fmla="*/ 3050270 w 4976318"/>
              <a:gd name="connsiteY84" fmla="*/ 4918639 h 4981376"/>
              <a:gd name="connsiteX85" fmla="*/ 2893425 w 4976318"/>
              <a:gd name="connsiteY85" fmla="*/ 4950007 h 4981376"/>
              <a:gd name="connsiteX86" fmla="*/ 2830688 w 4976318"/>
              <a:gd name="connsiteY86" fmla="*/ 4924912 h 4981376"/>
              <a:gd name="connsiteX87" fmla="*/ 2717760 w 4976318"/>
              <a:gd name="connsiteY87" fmla="*/ 4705330 h 4981376"/>
              <a:gd name="connsiteX88" fmla="*/ 2655022 w 4976318"/>
              <a:gd name="connsiteY88" fmla="*/ 4667688 h 4981376"/>
              <a:gd name="connsiteX89" fmla="*/ 2523273 w 4976318"/>
              <a:gd name="connsiteY89" fmla="*/ 4673961 h 4981376"/>
              <a:gd name="connsiteX90" fmla="*/ 2466809 w 4976318"/>
              <a:gd name="connsiteY90" fmla="*/ 4711604 h 4981376"/>
              <a:gd name="connsiteX91" fmla="*/ 2366428 w 4976318"/>
              <a:gd name="connsiteY91" fmla="*/ 4943734 h 4981376"/>
              <a:gd name="connsiteX92" fmla="*/ 2309964 w 4976318"/>
              <a:gd name="connsiteY92" fmla="*/ 4981376 h 4981376"/>
              <a:gd name="connsiteX93" fmla="*/ 2146846 w 4976318"/>
              <a:gd name="connsiteY93" fmla="*/ 4962555 h 4981376"/>
              <a:gd name="connsiteX94" fmla="*/ 2096656 w 4976318"/>
              <a:gd name="connsiteY94" fmla="*/ 4918639 h 4981376"/>
              <a:gd name="connsiteX95" fmla="*/ 2052740 w 4976318"/>
              <a:gd name="connsiteY95" fmla="*/ 4667688 h 4981376"/>
              <a:gd name="connsiteX96" fmla="*/ 2008823 w 4976318"/>
              <a:gd name="connsiteY96" fmla="*/ 4617497 h 4981376"/>
              <a:gd name="connsiteX97" fmla="*/ 1877074 w 4976318"/>
              <a:gd name="connsiteY97" fmla="*/ 4586129 h 4981376"/>
              <a:gd name="connsiteX98" fmla="*/ 1808063 w 4976318"/>
              <a:gd name="connsiteY98" fmla="*/ 4604950 h 4981376"/>
              <a:gd name="connsiteX99" fmla="*/ 1651218 w 4976318"/>
              <a:gd name="connsiteY99" fmla="*/ 4799437 h 4981376"/>
              <a:gd name="connsiteX100" fmla="*/ 1588481 w 4976318"/>
              <a:gd name="connsiteY100" fmla="*/ 4818258 h 4981376"/>
              <a:gd name="connsiteX101" fmla="*/ 1437910 w 4976318"/>
              <a:gd name="connsiteY101" fmla="*/ 4749247 h 4981376"/>
              <a:gd name="connsiteX102" fmla="*/ 1400267 w 4976318"/>
              <a:gd name="connsiteY102" fmla="*/ 4692783 h 4981376"/>
              <a:gd name="connsiteX103" fmla="*/ 1431636 w 4976318"/>
              <a:gd name="connsiteY103" fmla="*/ 4448106 h 4981376"/>
              <a:gd name="connsiteX104" fmla="*/ 1400267 w 4976318"/>
              <a:gd name="connsiteY104" fmla="*/ 4385368 h 4981376"/>
              <a:gd name="connsiteX105" fmla="*/ 1287339 w 4976318"/>
              <a:gd name="connsiteY105" fmla="*/ 4310083 h 4981376"/>
              <a:gd name="connsiteX106" fmla="*/ 1218328 w 4976318"/>
              <a:gd name="connsiteY106" fmla="*/ 4310083 h 4981376"/>
              <a:gd name="connsiteX107" fmla="*/ 1011293 w 4976318"/>
              <a:gd name="connsiteY107" fmla="*/ 4448106 h 4981376"/>
              <a:gd name="connsiteX108" fmla="*/ 942282 w 4976318"/>
              <a:gd name="connsiteY108" fmla="*/ 4448106 h 4981376"/>
              <a:gd name="connsiteX109" fmla="*/ 816806 w 4976318"/>
              <a:gd name="connsiteY109" fmla="*/ 4341451 h 4981376"/>
              <a:gd name="connsiteX110" fmla="*/ 804259 w 4976318"/>
              <a:gd name="connsiteY110" fmla="*/ 4272440 h 4981376"/>
              <a:gd name="connsiteX111" fmla="*/ 904639 w 4976318"/>
              <a:gd name="connsiteY111" fmla="*/ 4046584 h 4981376"/>
              <a:gd name="connsiteX112" fmla="*/ 892092 w 4976318"/>
              <a:gd name="connsiteY112" fmla="*/ 3977572 h 4981376"/>
              <a:gd name="connsiteX113" fmla="*/ 804259 w 4976318"/>
              <a:gd name="connsiteY113" fmla="*/ 3877192 h 4981376"/>
              <a:gd name="connsiteX114" fmla="*/ 735247 w 4976318"/>
              <a:gd name="connsiteY114" fmla="*/ 3858371 h 4981376"/>
              <a:gd name="connsiteX115" fmla="*/ 496844 w 4976318"/>
              <a:gd name="connsiteY115" fmla="*/ 3927382 h 4981376"/>
              <a:gd name="connsiteX116" fmla="*/ 434106 w 4976318"/>
              <a:gd name="connsiteY116" fmla="*/ 3902287 h 4981376"/>
              <a:gd name="connsiteX117" fmla="*/ 346273 w 4976318"/>
              <a:gd name="connsiteY117" fmla="*/ 3764264 h 4981376"/>
              <a:gd name="connsiteX118" fmla="*/ 352547 w 4976318"/>
              <a:gd name="connsiteY118" fmla="*/ 3695253 h 4981376"/>
              <a:gd name="connsiteX119" fmla="*/ 515665 w 4976318"/>
              <a:gd name="connsiteY119" fmla="*/ 3507039 h 4981376"/>
              <a:gd name="connsiteX120" fmla="*/ 528213 w 4976318"/>
              <a:gd name="connsiteY120" fmla="*/ 3438028 h 4981376"/>
              <a:gd name="connsiteX121" fmla="*/ 471749 w 4976318"/>
              <a:gd name="connsiteY121" fmla="*/ 3318826 h 4981376"/>
              <a:gd name="connsiteX122" fmla="*/ 415285 w 4976318"/>
              <a:gd name="connsiteY122" fmla="*/ 3281184 h 4981376"/>
              <a:gd name="connsiteX123" fmla="*/ 164334 w 4976318"/>
              <a:gd name="connsiteY123" fmla="*/ 3274910 h 4981376"/>
              <a:gd name="connsiteX124" fmla="*/ 114144 w 4976318"/>
              <a:gd name="connsiteY124" fmla="*/ 3237267 h 4981376"/>
              <a:gd name="connsiteX125" fmla="*/ 70227 w 4976318"/>
              <a:gd name="connsiteY125" fmla="*/ 3074149 h 4981376"/>
              <a:gd name="connsiteX126" fmla="*/ 89049 w 4976318"/>
              <a:gd name="connsiteY126" fmla="*/ 3011411 h 4981376"/>
              <a:gd name="connsiteX127" fmla="*/ 302357 w 4976318"/>
              <a:gd name="connsiteY127" fmla="*/ 2885936 h 4981376"/>
              <a:gd name="connsiteX128" fmla="*/ 333726 w 4976318"/>
              <a:gd name="connsiteY128" fmla="*/ 2816924 h 4981376"/>
              <a:gd name="connsiteX129" fmla="*/ 321178 w 4976318"/>
              <a:gd name="connsiteY129" fmla="*/ 2685175 h 4981376"/>
              <a:gd name="connsiteX130" fmla="*/ 277262 w 4976318"/>
              <a:gd name="connsiteY130" fmla="*/ 2634985 h 4981376"/>
              <a:gd name="connsiteX131" fmla="*/ 38858 w 4976318"/>
              <a:gd name="connsiteY131" fmla="*/ 2553426 h 4981376"/>
              <a:gd name="connsiteX132" fmla="*/ 1216 w 4976318"/>
              <a:gd name="connsiteY132" fmla="*/ 2503236 h 4981376"/>
              <a:gd name="connsiteX133" fmla="*/ 1216 w 4976318"/>
              <a:gd name="connsiteY133" fmla="*/ 2333844 h 4981376"/>
              <a:gd name="connsiteX134" fmla="*/ 45132 w 4976318"/>
              <a:gd name="connsiteY134" fmla="*/ 2283654 h 4981376"/>
              <a:gd name="connsiteX135" fmla="*/ 283536 w 4976318"/>
              <a:gd name="connsiteY135" fmla="*/ 2220916 h 4981376"/>
              <a:gd name="connsiteX136" fmla="*/ 333726 w 4976318"/>
              <a:gd name="connsiteY136" fmla="*/ 2170726 h 4981376"/>
              <a:gd name="connsiteX137" fmla="*/ 358821 w 4976318"/>
              <a:gd name="connsiteY137" fmla="*/ 2038977 h 4981376"/>
              <a:gd name="connsiteX138" fmla="*/ 333726 w 4976318"/>
              <a:gd name="connsiteY138" fmla="*/ 1969965 h 4981376"/>
              <a:gd name="connsiteX139" fmla="*/ 126691 w 4976318"/>
              <a:gd name="connsiteY139" fmla="*/ 1831942 h 4981376"/>
              <a:gd name="connsiteX140" fmla="*/ 107870 w 4976318"/>
              <a:gd name="connsiteY140" fmla="*/ 1769204 h 4981376"/>
              <a:gd name="connsiteX141" fmla="*/ 158060 w 4976318"/>
              <a:gd name="connsiteY141" fmla="*/ 1612360 h 4981376"/>
              <a:gd name="connsiteX142" fmla="*/ 214524 w 4976318"/>
              <a:gd name="connsiteY142" fmla="*/ 1574717 h 4981376"/>
              <a:gd name="connsiteX143" fmla="*/ 465475 w 4976318"/>
              <a:gd name="connsiteY143" fmla="*/ 1580991 h 4981376"/>
              <a:gd name="connsiteX144" fmla="*/ 528213 w 4976318"/>
              <a:gd name="connsiteY144" fmla="*/ 1549622 h 4981376"/>
              <a:gd name="connsiteX145" fmla="*/ 584677 w 4976318"/>
              <a:gd name="connsiteY145" fmla="*/ 1430420 h 4981376"/>
              <a:gd name="connsiteX146" fmla="*/ 578403 w 4976318"/>
              <a:gd name="connsiteY146" fmla="*/ 1361409 h 4981376"/>
              <a:gd name="connsiteX147" fmla="*/ 427833 w 4976318"/>
              <a:gd name="connsiteY147" fmla="*/ 1160648 h 4981376"/>
              <a:gd name="connsiteX148" fmla="*/ 427833 w 4976318"/>
              <a:gd name="connsiteY148" fmla="*/ 1097911 h 4981376"/>
              <a:gd name="connsiteX149" fmla="*/ 521939 w 4976318"/>
              <a:gd name="connsiteY149" fmla="*/ 959887 h 4981376"/>
              <a:gd name="connsiteX150" fmla="*/ 584677 w 4976318"/>
              <a:gd name="connsiteY150" fmla="*/ 941066 h 4981376"/>
              <a:gd name="connsiteX151" fmla="*/ 823080 w 4976318"/>
              <a:gd name="connsiteY151" fmla="*/ 1028899 h 4981376"/>
              <a:gd name="connsiteX152" fmla="*/ 892092 w 4976318"/>
              <a:gd name="connsiteY152" fmla="*/ 1010078 h 4981376"/>
              <a:gd name="connsiteX153" fmla="*/ 986198 w 4976318"/>
              <a:gd name="connsiteY153" fmla="*/ 915971 h 4981376"/>
              <a:gd name="connsiteX154" fmla="*/ 998746 w 4976318"/>
              <a:gd name="connsiteY154" fmla="*/ 846960 h 4981376"/>
              <a:gd name="connsiteX155" fmla="*/ 910913 w 4976318"/>
              <a:gd name="connsiteY155" fmla="*/ 614830 h 4981376"/>
              <a:gd name="connsiteX156" fmla="*/ 929734 w 4976318"/>
              <a:gd name="connsiteY156" fmla="*/ 552092 h 4981376"/>
              <a:gd name="connsiteX157" fmla="*/ 1061484 w 4976318"/>
              <a:gd name="connsiteY157" fmla="*/ 451712 h 4981376"/>
              <a:gd name="connsiteX158" fmla="*/ 1130495 w 4976318"/>
              <a:gd name="connsiteY158" fmla="*/ 451712 h 4981376"/>
              <a:gd name="connsiteX159" fmla="*/ 1331256 w 4976318"/>
              <a:gd name="connsiteY159" fmla="*/ 602282 h 4981376"/>
              <a:gd name="connsiteX160" fmla="*/ 1400267 w 4976318"/>
              <a:gd name="connsiteY160" fmla="*/ 608556 h 4981376"/>
              <a:gd name="connsiteX161" fmla="*/ 1519469 w 4976318"/>
              <a:gd name="connsiteY161" fmla="*/ 539545 h 4981376"/>
              <a:gd name="connsiteX162" fmla="*/ 1550838 w 4976318"/>
              <a:gd name="connsiteY162" fmla="*/ 483081 h 4981376"/>
              <a:gd name="connsiteX163" fmla="*/ 1538290 w 4976318"/>
              <a:gd name="connsiteY163" fmla="*/ 232130 h 4981376"/>
              <a:gd name="connsiteX164" fmla="*/ 1569659 w 4976318"/>
              <a:gd name="connsiteY164" fmla="*/ 175666 h 4981376"/>
              <a:gd name="connsiteX165" fmla="*/ 1726504 w 4976318"/>
              <a:gd name="connsiteY165" fmla="*/ 119202 h 4981376"/>
              <a:gd name="connsiteX166" fmla="*/ 1789241 w 4976318"/>
              <a:gd name="connsiteY166" fmla="*/ 138023 h 4981376"/>
              <a:gd name="connsiteX167" fmla="*/ 1939812 w 4976318"/>
              <a:gd name="connsiteY167" fmla="*/ 345058 h 4981376"/>
              <a:gd name="connsiteX168" fmla="*/ 2002550 w 4976318"/>
              <a:gd name="connsiteY168" fmla="*/ 370153 h 4981376"/>
              <a:gd name="connsiteX169" fmla="*/ 2134299 w 4976318"/>
              <a:gd name="connsiteY169" fmla="*/ 338784 h 4981376"/>
              <a:gd name="connsiteX170" fmla="*/ 2184489 w 4976318"/>
              <a:gd name="connsiteY170" fmla="*/ 294868 h 4981376"/>
              <a:gd name="connsiteX171" fmla="*/ 2247227 w 4976318"/>
              <a:gd name="connsiteY171" fmla="*/ 50190 h 4981376"/>
              <a:gd name="connsiteX172" fmla="*/ 2297417 w 4976318"/>
              <a:gd name="connsiteY172" fmla="*/ 6274 h 4981376"/>
              <a:gd name="connsiteX173" fmla="*/ 2460535 w 4976318"/>
              <a:gd name="connsiteY173" fmla="*/ 0 h 498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976318" h="4981376">
                <a:moveTo>
                  <a:pt x="2485624" y="578679"/>
                </a:moveTo>
                <a:cubicBezTo>
                  <a:pt x="1429647" y="578679"/>
                  <a:pt x="573608" y="1434718"/>
                  <a:pt x="573608" y="2490695"/>
                </a:cubicBezTo>
                <a:cubicBezTo>
                  <a:pt x="573608" y="3546672"/>
                  <a:pt x="1429647" y="4402711"/>
                  <a:pt x="2485624" y="4402711"/>
                </a:cubicBezTo>
                <a:cubicBezTo>
                  <a:pt x="3541601" y="4402711"/>
                  <a:pt x="4397640" y="3546672"/>
                  <a:pt x="4397640" y="2490695"/>
                </a:cubicBezTo>
                <a:cubicBezTo>
                  <a:pt x="4397640" y="1434718"/>
                  <a:pt x="3541601" y="578679"/>
                  <a:pt x="2485624" y="578679"/>
                </a:cubicBezTo>
                <a:close/>
                <a:moveTo>
                  <a:pt x="2460535" y="0"/>
                </a:moveTo>
                <a:cubicBezTo>
                  <a:pt x="2485630" y="0"/>
                  <a:pt x="2510725" y="18821"/>
                  <a:pt x="2516999" y="37643"/>
                </a:cubicBezTo>
                <a:cubicBezTo>
                  <a:pt x="2516999" y="37643"/>
                  <a:pt x="2516999" y="37643"/>
                  <a:pt x="2598558" y="276046"/>
                </a:cubicBezTo>
                <a:cubicBezTo>
                  <a:pt x="2604832" y="294868"/>
                  <a:pt x="2629927" y="313689"/>
                  <a:pt x="2648748" y="319963"/>
                </a:cubicBezTo>
                <a:cubicBezTo>
                  <a:pt x="2648748" y="319963"/>
                  <a:pt x="2648748" y="319963"/>
                  <a:pt x="2786771" y="332510"/>
                </a:cubicBezTo>
                <a:cubicBezTo>
                  <a:pt x="2805593" y="332510"/>
                  <a:pt x="2836961" y="319963"/>
                  <a:pt x="2849509" y="301141"/>
                </a:cubicBezTo>
                <a:cubicBezTo>
                  <a:pt x="2849509" y="301141"/>
                  <a:pt x="2849509" y="301141"/>
                  <a:pt x="2974984" y="87833"/>
                </a:cubicBezTo>
                <a:cubicBezTo>
                  <a:pt x="2987532" y="69012"/>
                  <a:pt x="3012627" y="56464"/>
                  <a:pt x="3037722" y="62738"/>
                </a:cubicBezTo>
                <a:cubicBezTo>
                  <a:pt x="3037722" y="62738"/>
                  <a:pt x="3037722" y="62738"/>
                  <a:pt x="3194567" y="100380"/>
                </a:cubicBezTo>
                <a:cubicBezTo>
                  <a:pt x="3219662" y="106654"/>
                  <a:pt x="3238483" y="131749"/>
                  <a:pt x="3238483" y="156845"/>
                </a:cubicBezTo>
                <a:cubicBezTo>
                  <a:pt x="3238483" y="156845"/>
                  <a:pt x="3238483" y="156845"/>
                  <a:pt x="3244757" y="407795"/>
                </a:cubicBezTo>
                <a:cubicBezTo>
                  <a:pt x="3244757" y="426617"/>
                  <a:pt x="3263578" y="451712"/>
                  <a:pt x="3282399" y="464259"/>
                </a:cubicBezTo>
                <a:cubicBezTo>
                  <a:pt x="3282399" y="464259"/>
                  <a:pt x="3282399" y="464259"/>
                  <a:pt x="3407875" y="514450"/>
                </a:cubicBezTo>
                <a:cubicBezTo>
                  <a:pt x="3432970" y="526997"/>
                  <a:pt x="3458065" y="520723"/>
                  <a:pt x="3476886" y="501902"/>
                </a:cubicBezTo>
                <a:cubicBezTo>
                  <a:pt x="3476886" y="501902"/>
                  <a:pt x="3476886" y="501902"/>
                  <a:pt x="3665100" y="338784"/>
                </a:cubicBezTo>
                <a:cubicBezTo>
                  <a:pt x="3677647" y="319963"/>
                  <a:pt x="3709016" y="319963"/>
                  <a:pt x="3727837" y="332510"/>
                </a:cubicBezTo>
                <a:cubicBezTo>
                  <a:pt x="3727837" y="332510"/>
                  <a:pt x="3727837" y="332510"/>
                  <a:pt x="3872134" y="420343"/>
                </a:cubicBezTo>
                <a:cubicBezTo>
                  <a:pt x="3890955" y="432890"/>
                  <a:pt x="3903503" y="457986"/>
                  <a:pt x="3897229" y="476807"/>
                </a:cubicBezTo>
                <a:cubicBezTo>
                  <a:pt x="3897229" y="476807"/>
                  <a:pt x="3897229" y="476807"/>
                  <a:pt x="3828218" y="721484"/>
                </a:cubicBezTo>
                <a:cubicBezTo>
                  <a:pt x="3821944" y="740305"/>
                  <a:pt x="3828218" y="771674"/>
                  <a:pt x="3847039" y="784222"/>
                </a:cubicBezTo>
                <a:cubicBezTo>
                  <a:pt x="3847039" y="784222"/>
                  <a:pt x="3847039" y="784222"/>
                  <a:pt x="3953693" y="872055"/>
                </a:cubicBezTo>
                <a:cubicBezTo>
                  <a:pt x="3966241" y="890876"/>
                  <a:pt x="3997609" y="890876"/>
                  <a:pt x="4022705" y="884602"/>
                </a:cubicBezTo>
                <a:cubicBezTo>
                  <a:pt x="4022705" y="884602"/>
                  <a:pt x="4022705" y="884602"/>
                  <a:pt x="4248561" y="777948"/>
                </a:cubicBezTo>
                <a:cubicBezTo>
                  <a:pt x="4267382" y="771674"/>
                  <a:pt x="4298751" y="777948"/>
                  <a:pt x="4311298" y="790496"/>
                </a:cubicBezTo>
                <a:cubicBezTo>
                  <a:pt x="4311298" y="790496"/>
                  <a:pt x="4311298" y="790496"/>
                  <a:pt x="4417952" y="915971"/>
                </a:cubicBezTo>
                <a:cubicBezTo>
                  <a:pt x="4436774" y="934792"/>
                  <a:pt x="4436774" y="966161"/>
                  <a:pt x="4424226" y="984983"/>
                </a:cubicBezTo>
                <a:cubicBezTo>
                  <a:pt x="4424226" y="984983"/>
                  <a:pt x="4424226" y="984983"/>
                  <a:pt x="4292477" y="1192017"/>
                </a:cubicBezTo>
                <a:cubicBezTo>
                  <a:pt x="4279929" y="1210838"/>
                  <a:pt x="4279929" y="1242207"/>
                  <a:pt x="4292477" y="1261029"/>
                </a:cubicBezTo>
                <a:cubicBezTo>
                  <a:pt x="4292477" y="1261029"/>
                  <a:pt x="4292477" y="1261029"/>
                  <a:pt x="4361488" y="1373957"/>
                </a:cubicBezTo>
                <a:cubicBezTo>
                  <a:pt x="4374036" y="1392778"/>
                  <a:pt x="4405405" y="1411599"/>
                  <a:pt x="4424226" y="1405325"/>
                </a:cubicBezTo>
                <a:cubicBezTo>
                  <a:pt x="4424226" y="1405325"/>
                  <a:pt x="4424226" y="1405325"/>
                  <a:pt x="4675177" y="1373957"/>
                </a:cubicBezTo>
                <a:cubicBezTo>
                  <a:pt x="4693998" y="1367683"/>
                  <a:pt x="4725367" y="1386504"/>
                  <a:pt x="4731641" y="1405325"/>
                </a:cubicBezTo>
                <a:cubicBezTo>
                  <a:pt x="4731641" y="1405325"/>
                  <a:pt x="4731641" y="1405325"/>
                  <a:pt x="4800653" y="1555896"/>
                </a:cubicBezTo>
                <a:cubicBezTo>
                  <a:pt x="4806926" y="1574717"/>
                  <a:pt x="4800653" y="1606086"/>
                  <a:pt x="4781831" y="1618634"/>
                </a:cubicBezTo>
                <a:cubicBezTo>
                  <a:pt x="4781831" y="1618634"/>
                  <a:pt x="4781831" y="1618634"/>
                  <a:pt x="4593618" y="1781752"/>
                </a:cubicBezTo>
                <a:cubicBezTo>
                  <a:pt x="4574797" y="1794299"/>
                  <a:pt x="4568523" y="1825668"/>
                  <a:pt x="4574797" y="1850763"/>
                </a:cubicBezTo>
                <a:cubicBezTo>
                  <a:pt x="4574797" y="1850763"/>
                  <a:pt x="4574797" y="1850763"/>
                  <a:pt x="4606166" y="1976239"/>
                </a:cubicBezTo>
                <a:cubicBezTo>
                  <a:pt x="4612439" y="2001334"/>
                  <a:pt x="4637534" y="2020155"/>
                  <a:pt x="4662630" y="2026429"/>
                </a:cubicBezTo>
                <a:cubicBezTo>
                  <a:pt x="4662630" y="2026429"/>
                  <a:pt x="4662630" y="2026429"/>
                  <a:pt x="4907307" y="2064072"/>
                </a:cubicBezTo>
                <a:cubicBezTo>
                  <a:pt x="4932402" y="2070345"/>
                  <a:pt x="4951223" y="2089167"/>
                  <a:pt x="4951223" y="2114262"/>
                </a:cubicBezTo>
                <a:lnTo>
                  <a:pt x="4976318" y="2277380"/>
                </a:lnTo>
                <a:cubicBezTo>
                  <a:pt x="4976318" y="2302475"/>
                  <a:pt x="4963771" y="2327570"/>
                  <a:pt x="4938676" y="2333844"/>
                </a:cubicBezTo>
                <a:cubicBezTo>
                  <a:pt x="4938676" y="2333844"/>
                  <a:pt x="4938676" y="2333844"/>
                  <a:pt x="4712820" y="2434224"/>
                </a:cubicBezTo>
                <a:cubicBezTo>
                  <a:pt x="4687725" y="2440498"/>
                  <a:pt x="4668903" y="2465593"/>
                  <a:pt x="4668903" y="2490688"/>
                </a:cubicBezTo>
                <a:cubicBezTo>
                  <a:pt x="4668903" y="2490688"/>
                  <a:pt x="4668903" y="2490688"/>
                  <a:pt x="4668903" y="2628711"/>
                </a:cubicBezTo>
                <a:cubicBezTo>
                  <a:pt x="4668903" y="2647532"/>
                  <a:pt x="4681451" y="2672628"/>
                  <a:pt x="4700272" y="2685175"/>
                </a:cubicBezTo>
                <a:cubicBezTo>
                  <a:pt x="4700272" y="2685175"/>
                  <a:pt x="4700272" y="2685175"/>
                  <a:pt x="4926128" y="2798103"/>
                </a:cubicBezTo>
                <a:cubicBezTo>
                  <a:pt x="4944949" y="2804377"/>
                  <a:pt x="4957497" y="2835746"/>
                  <a:pt x="4957497" y="2854567"/>
                </a:cubicBezTo>
                <a:cubicBezTo>
                  <a:pt x="4957497" y="2854567"/>
                  <a:pt x="4957497" y="2854567"/>
                  <a:pt x="4926128" y="3017685"/>
                </a:cubicBezTo>
                <a:cubicBezTo>
                  <a:pt x="4919854" y="3042780"/>
                  <a:pt x="4901033" y="3061601"/>
                  <a:pt x="4875938" y="3061601"/>
                </a:cubicBezTo>
                <a:cubicBezTo>
                  <a:pt x="4875938" y="3061601"/>
                  <a:pt x="4875938" y="3061601"/>
                  <a:pt x="4631261" y="3092970"/>
                </a:cubicBezTo>
                <a:cubicBezTo>
                  <a:pt x="4606166" y="3092970"/>
                  <a:pt x="4581071" y="3111792"/>
                  <a:pt x="4574797" y="3136887"/>
                </a:cubicBezTo>
                <a:cubicBezTo>
                  <a:pt x="4574797" y="3136887"/>
                  <a:pt x="4574797" y="3136887"/>
                  <a:pt x="4530880" y="3262362"/>
                </a:cubicBezTo>
                <a:cubicBezTo>
                  <a:pt x="4524607" y="3281184"/>
                  <a:pt x="4530880" y="3312552"/>
                  <a:pt x="4549702" y="3331374"/>
                </a:cubicBezTo>
                <a:cubicBezTo>
                  <a:pt x="4549702" y="3331374"/>
                  <a:pt x="4549702" y="3331374"/>
                  <a:pt x="4725367" y="3500766"/>
                </a:cubicBezTo>
                <a:cubicBezTo>
                  <a:pt x="4744189" y="3519587"/>
                  <a:pt x="4750462" y="3544682"/>
                  <a:pt x="4737915" y="3569777"/>
                </a:cubicBezTo>
                <a:cubicBezTo>
                  <a:pt x="4737915" y="3569777"/>
                  <a:pt x="4737915" y="3569777"/>
                  <a:pt x="4662630" y="3714074"/>
                </a:cubicBezTo>
                <a:cubicBezTo>
                  <a:pt x="4650082" y="3732895"/>
                  <a:pt x="4624987" y="3745443"/>
                  <a:pt x="4606166" y="3745443"/>
                </a:cubicBezTo>
                <a:cubicBezTo>
                  <a:pt x="4606166" y="3745443"/>
                  <a:pt x="4606166" y="3745443"/>
                  <a:pt x="4355215" y="3695253"/>
                </a:cubicBezTo>
                <a:cubicBezTo>
                  <a:pt x="4336393" y="3688979"/>
                  <a:pt x="4305025" y="3701526"/>
                  <a:pt x="4292477" y="3720348"/>
                </a:cubicBezTo>
                <a:cubicBezTo>
                  <a:pt x="4292477" y="3720348"/>
                  <a:pt x="4292477" y="3720348"/>
                  <a:pt x="4217192" y="3827002"/>
                </a:cubicBezTo>
                <a:cubicBezTo>
                  <a:pt x="4198370" y="3845823"/>
                  <a:pt x="4198370" y="3877192"/>
                  <a:pt x="4210918" y="3896013"/>
                </a:cubicBezTo>
                <a:cubicBezTo>
                  <a:pt x="4210918" y="3896013"/>
                  <a:pt x="4210918" y="3896013"/>
                  <a:pt x="4330120" y="4115595"/>
                </a:cubicBezTo>
                <a:cubicBezTo>
                  <a:pt x="4342667" y="4134417"/>
                  <a:pt x="4336393" y="4165786"/>
                  <a:pt x="4323846" y="4184607"/>
                </a:cubicBezTo>
                <a:cubicBezTo>
                  <a:pt x="4323846" y="4184607"/>
                  <a:pt x="4323846" y="4184607"/>
                  <a:pt x="4204644" y="4297535"/>
                </a:cubicBezTo>
                <a:cubicBezTo>
                  <a:pt x="4192097" y="4316356"/>
                  <a:pt x="4160728" y="4322630"/>
                  <a:pt x="4141906" y="4310083"/>
                </a:cubicBezTo>
                <a:cubicBezTo>
                  <a:pt x="4141906" y="4310083"/>
                  <a:pt x="4141906" y="4310083"/>
                  <a:pt x="3922324" y="4190881"/>
                </a:cubicBezTo>
                <a:cubicBezTo>
                  <a:pt x="3903503" y="4178333"/>
                  <a:pt x="3872134" y="4184607"/>
                  <a:pt x="3853313" y="4197155"/>
                </a:cubicBezTo>
                <a:cubicBezTo>
                  <a:pt x="3853313" y="4197155"/>
                  <a:pt x="3853313" y="4197155"/>
                  <a:pt x="3746659" y="4278714"/>
                </a:cubicBezTo>
                <a:cubicBezTo>
                  <a:pt x="3727837" y="4291261"/>
                  <a:pt x="3715290" y="4322630"/>
                  <a:pt x="3721563" y="4341451"/>
                </a:cubicBezTo>
                <a:cubicBezTo>
                  <a:pt x="3721563" y="4341451"/>
                  <a:pt x="3721563" y="4341451"/>
                  <a:pt x="3771754" y="4586129"/>
                </a:cubicBezTo>
                <a:cubicBezTo>
                  <a:pt x="3778027" y="4611224"/>
                  <a:pt x="3765480" y="4636319"/>
                  <a:pt x="3740385" y="4648866"/>
                </a:cubicBezTo>
                <a:cubicBezTo>
                  <a:pt x="3740385" y="4648866"/>
                  <a:pt x="3740385" y="4648866"/>
                  <a:pt x="3596088" y="4724152"/>
                </a:cubicBezTo>
                <a:cubicBezTo>
                  <a:pt x="3577267" y="4736699"/>
                  <a:pt x="3545898" y="4730425"/>
                  <a:pt x="3533350" y="4717878"/>
                </a:cubicBezTo>
                <a:cubicBezTo>
                  <a:pt x="3533350" y="4717878"/>
                  <a:pt x="3533350" y="4717878"/>
                  <a:pt x="3357685" y="4535938"/>
                </a:cubicBezTo>
                <a:cubicBezTo>
                  <a:pt x="3338863" y="4523391"/>
                  <a:pt x="3307494" y="4517117"/>
                  <a:pt x="3288673" y="4523391"/>
                </a:cubicBezTo>
                <a:cubicBezTo>
                  <a:pt x="3288673" y="4523391"/>
                  <a:pt x="3288673" y="4523391"/>
                  <a:pt x="3163198" y="4567307"/>
                </a:cubicBezTo>
                <a:cubicBezTo>
                  <a:pt x="3138103" y="4573581"/>
                  <a:pt x="3119281" y="4598676"/>
                  <a:pt x="3119281" y="4623771"/>
                </a:cubicBezTo>
                <a:cubicBezTo>
                  <a:pt x="3119281" y="4623771"/>
                  <a:pt x="3119281" y="4623771"/>
                  <a:pt x="3100460" y="4868448"/>
                </a:cubicBezTo>
                <a:cubicBezTo>
                  <a:pt x="3094186" y="4893543"/>
                  <a:pt x="3075365" y="4918639"/>
                  <a:pt x="3050270" y="4918639"/>
                </a:cubicBezTo>
                <a:cubicBezTo>
                  <a:pt x="3050270" y="4918639"/>
                  <a:pt x="3050270" y="4918639"/>
                  <a:pt x="2893425" y="4950007"/>
                </a:cubicBezTo>
                <a:cubicBezTo>
                  <a:pt x="2868330" y="4956281"/>
                  <a:pt x="2843235" y="4943734"/>
                  <a:pt x="2830688" y="4924912"/>
                </a:cubicBezTo>
                <a:cubicBezTo>
                  <a:pt x="2830688" y="4924912"/>
                  <a:pt x="2830688" y="4924912"/>
                  <a:pt x="2717760" y="4705330"/>
                </a:cubicBezTo>
                <a:cubicBezTo>
                  <a:pt x="2705212" y="4680235"/>
                  <a:pt x="2680117" y="4667688"/>
                  <a:pt x="2655022" y="4667688"/>
                </a:cubicBezTo>
                <a:cubicBezTo>
                  <a:pt x="2655022" y="4667688"/>
                  <a:pt x="2655022" y="4667688"/>
                  <a:pt x="2523273" y="4673961"/>
                </a:cubicBezTo>
                <a:cubicBezTo>
                  <a:pt x="2498178" y="4673961"/>
                  <a:pt x="2473083" y="4692783"/>
                  <a:pt x="2466809" y="4711604"/>
                </a:cubicBezTo>
                <a:cubicBezTo>
                  <a:pt x="2466809" y="4711604"/>
                  <a:pt x="2466809" y="4711604"/>
                  <a:pt x="2366428" y="4943734"/>
                </a:cubicBezTo>
                <a:cubicBezTo>
                  <a:pt x="2360155" y="4968829"/>
                  <a:pt x="2335060" y="4981376"/>
                  <a:pt x="2309964" y="4981376"/>
                </a:cubicBezTo>
                <a:cubicBezTo>
                  <a:pt x="2309964" y="4981376"/>
                  <a:pt x="2309964" y="4981376"/>
                  <a:pt x="2146846" y="4962555"/>
                </a:cubicBezTo>
                <a:cubicBezTo>
                  <a:pt x="2128025" y="4956281"/>
                  <a:pt x="2102930" y="4937460"/>
                  <a:pt x="2096656" y="4918639"/>
                </a:cubicBezTo>
                <a:cubicBezTo>
                  <a:pt x="2096656" y="4918639"/>
                  <a:pt x="2096656" y="4918639"/>
                  <a:pt x="2052740" y="4667688"/>
                </a:cubicBezTo>
                <a:cubicBezTo>
                  <a:pt x="2052740" y="4648866"/>
                  <a:pt x="2027645" y="4623771"/>
                  <a:pt x="2008823" y="4617497"/>
                </a:cubicBezTo>
                <a:cubicBezTo>
                  <a:pt x="2008823" y="4617497"/>
                  <a:pt x="2008823" y="4617497"/>
                  <a:pt x="1877074" y="4586129"/>
                </a:cubicBezTo>
                <a:cubicBezTo>
                  <a:pt x="1851979" y="4579855"/>
                  <a:pt x="1826884" y="4592402"/>
                  <a:pt x="1808063" y="4604950"/>
                </a:cubicBezTo>
                <a:cubicBezTo>
                  <a:pt x="1808063" y="4604950"/>
                  <a:pt x="1808063" y="4604950"/>
                  <a:pt x="1651218" y="4799437"/>
                </a:cubicBezTo>
                <a:cubicBezTo>
                  <a:pt x="1638671" y="4818258"/>
                  <a:pt x="1607302" y="4824532"/>
                  <a:pt x="1588481" y="4818258"/>
                </a:cubicBezTo>
                <a:cubicBezTo>
                  <a:pt x="1588481" y="4818258"/>
                  <a:pt x="1588481" y="4818258"/>
                  <a:pt x="1437910" y="4749247"/>
                </a:cubicBezTo>
                <a:cubicBezTo>
                  <a:pt x="1412815" y="4742973"/>
                  <a:pt x="1400267" y="4717878"/>
                  <a:pt x="1400267" y="4692783"/>
                </a:cubicBezTo>
                <a:cubicBezTo>
                  <a:pt x="1400267" y="4692783"/>
                  <a:pt x="1400267" y="4692783"/>
                  <a:pt x="1431636" y="4448106"/>
                </a:cubicBezTo>
                <a:cubicBezTo>
                  <a:pt x="1437910" y="4423010"/>
                  <a:pt x="1419089" y="4391642"/>
                  <a:pt x="1400267" y="4385368"/>
                </a:cubicBezTo>
                <a:cubicBezTo>
                  <a:pt x="1400267" y="4385368"/>
                  <a:pt x="1400267" y="4385368"/>
                  <a:pt x="1287339" y="4310083"/>
                </a:cubicBezTo>
                <a:cubicBezTo>
                  <a:pt x="1268518" y="4297535"/>
                  <a:pt x="1237149" y="4297535"/>
                  <a:pt x="1218328" y="4310083"/>
                </a:cubicBezTo>
                <a:cubicBezTo>
                  <a:pt x="1218328" y="4310083"/>
                  <a:pt x="1218328" y="4310083"/>
                  <a:pt x="1011293" y="4448106"/>
                </a:cubicBezTo>
                <a:cubicBezTo>
                  <a:pt x="992472" y="4460653"/>
                  <a:pt x="961103" y="4460653"/>
                  <a:pt x="942282" y="4448106"/>
                </a:cubicBezTo>
                <a:cubicBezTo>
                  <a:pt x="942282" y="4448106"/>
                  <a:pt x="942282" y="4448106"/>
                  <a:pt x="816806" y="4341451"/>
                </a:cubicBezTo>
                <a:cubicBezTo>
                  <a:pt x="797985" y="4322630"/>
                  <a:pt x="791711" y="4297535"/>
                  <a:pt x="804259" y="4272440"/>
                </a:cubicBezTo>
                <a:cubicBezTo>
                  <a:pt x="804259" y="4272440"/>
                  <a:pt x="804259" y="4272440"/>
                  <a:pt x="904639" y="4046584"/>
                </a:cubicBezTo>
                <a:cubicBezTo>
                  <a:pt x="910913" y="4027763"/>
                  <a:pt x="910913" y="3996394"/>
                  <a:pt x="892092" y="3977572"/>
                </a:cubicBezTo>
                <a:cubicBezTo>
                  <a:pt x="892092" y="3977572"/>
                  <a:pt x="892092" y="3977572"/>
                  <a:pt x="804259" y="3877192"/>
                </a:cubicBezTo>
                <a:cubicBezTo>
                  <a:pt x="791711" y="3858371"/>
                  <a:pt x="760342" y="3852097"/>
                  <a:pt x="735247" y="3858371"/>
                </a:cubicBezTo>
                <a:cubicBezTo>
                  <a:pt x="735247" y="3858371"/>
                  <a:pt x="735247" y="3858371"/>
                  <a:pt x="496844" y="3927382"/>
                </a:cubicBezTo>
                <a:cubicBezTo>
                  <a:pt x="478023" y="3933656"/>
                  <a:pt x="446654" y="3921108"/>
                  <a:pt x="434106" y="3902287"/>
                </a:cubicBezTo>
                <a:cubicBezTo>
                  <a:pt x="434106" y="3902287"/>
                  <a:pt x="434106" y="3902287"/>
                  <a:pt x="346273" y="3764264"/>
                </a:cubicBezTo>
                <a:cubicBezTo>
                  <a:pt x="333726" y="3745443"/>
                  <a:pt x="340000" y="3714074"/>
                  <a:pt x="352547" y="3695253"/>
                </a:cubicBezTo>
                <a:cubicBezTo>
                  <a:pt x="352547" y="3695253"/>
                  <a:pt x="352547" y="3695253"/>
                  <a:pt x="515665" y="3507039"/>
                </a:cubicBezTo>
                <a:cubicBezTo>
                  <a:pt x="534487" y="3494492"/>
                  <a:pt x="534487" y="3463123"/>
                  <a:pt x="528213" y="3438028"/>
                </a:cubicBezTo>
                <a:cubicBezTo>
                  <a:pt x="528213" y="3438028"/>
                  <a:pt x="528213" y="3438028"/>
                  <a:pt x="471749" y="3318826"/>
                </a:cubicBezTo>
                <a:cubicBezTo>
                  <a:pt x="465475" y="3300005"/>
                  <a:pt x="434106" y="3281184"/>
                  <a:pt x="415285" y="3281184"/>
                </a:cubicBezTo>
                <a:cubicBezTo>
                  <a:pt x="415285" y="3281184"/>
                  <a:pt x="415285" y="3281184"/>
                  <a:pt x="164334" y="3274910"/>
                </a:cubicBezTo>
                <a:cubicBezTo>
                  <a:pt x="139239" y="3274910"/>
                  <a:pt x="120418" y="3256088"/>
                  <a:pt x="114144" y="3237267"/>
                </a:cubicBezTo>
                <a:cubicBezTo>
                  <a:pt x="114144" y="3237267"/>
                  <a:pt x="114144" y="3237267"/>
                  <a:pt x="70227" y="3074149"/>
                </a:cubicBezTo>
                <a:cubicBezTo>
                  <a:pt x="63954" y="3055328"/>
                  <a:pt x="70227" y="3023959"/>
                  <a:pt x="89049" y="3011411"/>
                </a:cubicBezTo>
                <a:cubicBezTo>
                  <a:pt x="89049" y="3011411"/>
                  <a:pt x="89049" y="3011411"/>
                  <a:pt x="302357" y="2885936"/>
                </a:cubicBezTo>
                <a:cubicBezTo>
                  <a:pt x="321178" y="2873388"/>
                  <a:pt x="340000" y="2842019"/>
                  <a:pt x="333726" y="2816924"/>
                </a:cubicBezTo>
                <a:cubicBezTo>
                  <a:pt x="333726" y="2816924"/>
                  <a:pt x="333726" y="2816924"/>
                  <a:pt x="321178" y="2685175"/>
                </a:cubicBezTo>
                <a:cubicBezTo>
                  <a:pt x="314905" y="2666354"/>
                  <a:pt x="296083" y="2641259"/>
                  <a:pt x="277262" y="2634985"/>
                </a:cubicBezTo>
                <a:cubicBezTo>
                  <a:pt x="277262" y="2634985"/>
                  <a:pt x="277262" y="2634985"/>
                  <a:pt x="38858" y="2553426"/>
                </a:cubicBezTo>
                <a:cubicBezTo>
                  <a:pt x="13764" y="2547152"/>
                  <a:pt x="-5058" y="2522057"/>
                  <a:pt x="1216" y="2503236"/>
                </a:cubicBezTo>
                <a:cubicBezTo>
                  <a:pt x="1216" y="2503236"/>
                  <a:pt x="1216" y="2503236"/>
                  <a:pt x="1216" y="2333844"/>
                </a:cubicBezTo>
                <a:cubicBezTo>
                  <a:pt x="1216" y="2315022"/>
                  <a:pt x="20037" y="2289927"/>
                  <a:pt x="45132" y="2283654"/>
                </a:cubicBezTo>
                <a:cubicBezTo>
                  <a:pt x="45132" y="2283654"/>
                  <a:pt x="45132" y="2283654"/>
                  <a:pt x="283536" y="2220916"/>
                </a:cubicBezTo>
                <a:cubicBezTo>
                  <a:pt x="308631" y="2214642"/>
                  <a:pt x="327452" y="2189547"/>
                  <a:pt x="333726" y="2170726"/>
                </a:cubicBezTo>
                <a:cubicBezTo>
                  <a:pt x="333726" y="2170726"/>
                  <a:pt x="333726" y="2170726"/>
                  <a:pt x="358821" y="2038977"/>
                </a:cubicBezTo>
                <a:cubicBezTo>
                  <a:pt x="365095" y="2013881"/>
                  <a:pt x="352547" y="1988786"/>
                  <a:pt x="333726" y="1969965"/>
                </a:cubicBezTo>
                <a:cubicBezTo>
                  <a:pt x="333726" y="1969965"/>
                  <a:pt x="333726" y="1969965"/>
                  <a:pt x="126691" y="1831942"/>
                </a:cubicBezTo>
                <a:cubicBezTo>
                  <a:pt x="107870" y="1819394"/>
                  <a:pt x="101596" y="1788026"/>
                  <a:pt x="107870" y="1769204"/>
                </a:cubicBezTo>
                <a:cubicBezTo>
                  <a:pt x="107870" y="1769204"/>
                  <a:pt x="107870" y="1769204"/>
                  <a:pt x="158060" y="1612360"/>
                </a:cubicBezTo>
                <a:cubicBezTo>
                  <a:pt x="170608" y="1587265"/>
                  <a:pt x="189429" y="1568444"/>
                  <a:pt x="214524" y="1574717"/>
                </a:cubicBezTo>
                <a:cubicBezTo>
                  <a:pt x="214524" y="1574717"/>
                  <a:pt x="214524" y="1574717"/>
                  <a:pt x="465475" y="1580991"/>
                </a:cubicBezTo>
                <a:cubicBezTo>
                  <a:pt x="484296" y="1587265"/>
                  <a:pt x="515665" y="1568444"/>
                  <a:pt x="528213" y="1549622"/>
                </a:cubicBezTo>
                <a:cubicBezTo>
                  <a:pt x="528213" y="1549622"/>
                  <a:pt x="528213" y="1549622"/>
                  <a:pt x="584677" y="1430420"/>
                </a:cubicBezTo>
                <a:cubicBezTo>
                  <a:pt x="597224" y="1411599"/>
                  <a:pt x="597224" y="1380230"/>
                  <a:pt x="578403" y="1361409"/>
                </a:cubicBezTo>
                <a:cubicBezTo>
                  <a:pt x="578403" y="1361409"/>
                  <a:pt x="578403" y="1361409"/>
                  <a:pt x="427833" y="1160648"/>
                </a:cubicBezTo>
                <a:cubicBezTo>
                  <a:pt x="415285" y="1141827"/>
                  <a:pt x="415285" y="1116732"/>
                  <a:pt x="427833" y="1097911"/>
                </a:cubicBezTo>
                <a:cubicBezTo>
                  <a:pt x="427833" y="1097911"/>
                  <a:pt x="427833" y="1097911"/>
                  <a:pt x="521939" y="959887"/>
                </a:cubicBezTo>
                <a:cubicBezTo>
                  <a:pt x="534487" y="941066"/>
                  <a:pt x="565856" y="934792"/>
                  <a:pt x="584677" y="941066"/>
                </a:cubicBezTo>
                <a:cubicBezTo>
                  <a:pt x="584677" y="941066"/>
                  <a:pt x="584677" y="941066"/>
                  <a:pt x="823080" y="1028899"/>
                </a:cubicBezTo>
                <a:cubicBezTo>
                  <a:pt x="841902" y="1035173"/>
                  <a:pt x="873270" y="1028899"/>
                  <a:pt x="892092" y="1010078"/>
                </a:cubicBezTo>
                <a:cubicBezTo>
                  <a:pt x="892092" y="1010078"/>
                  <a:pt x="892092" y="1010078"/>
                  <a:pt x="986198" y="915971"/>
                </a:cubicBezTo>
                <a:cubicBezTo>
                  <a:pt x="998746" y="897150"/>
                  <a:pt x="1005020" y="865781"/>
                  <a:pt x="998746" y="846960"/>
                </a:cubicBezTo>
                <a:cubicBezTo>
                  <a:pt x="998746" y="846960"/>
                  <a:pt x="998746" y="846960"/>
                  <a:pt x="910913" y="614830"/>
                </a:cubicBezTo>
                <a:cubicBezTo>
                  <a:pt x="904639" y="589735"/>
                  <a:pt x="910913" y="564640"/>
                  <a:pt x="929734" y="552092"/>
                </a:cubicBezTo>
                <a:cubicBezTo>
                  <a:pt x="929734" y="552092"/>
                  <a:pt x="929734" y="552092"/>
                  <a:pt x="1061484" y="451712"/>
                </a:cubicBezTo>
                <a:cubicBezTo>
                  <a:pt x="1080305" y="439164"/>
                  <a:pt x="1111674" y="439164"/>
                  <a:pt x="1130495" y="451712"/>
                </a:cubicBezTo>
                <a:cubicBezTo>
                  <a:pt x="1130495" y="451712"/>
                  <a:pt x="1130495" y="451712"/>
                  <a:pt x="1331256" y="602282"/>
                </a:cubicBezTo>
                <a:cubicBezTo>
                  <a:pt x="1350077" y="614830"/>
                  <a:pt x="1381446" y="614830"/>
                  <a:pt x="1400267" y="608556"/>
                </a:cubicBezTo>
                <a:cubicBezTo>
                  <a:pt x="1400267" y="608556"/>
                  <a:pt x="1400267" y="608556"/>
                  <a:pt x="1519469" y="539545"/>
                </a:cubicBezTo>
                <a:cubicBezTo>
                  <a:pt x="1538290" y="533271"/>
                  <a:pt x="1550838" y="501902"/>
                  <a:pt x="1550838" y="483081"/>
                </a:cubicBezTo>
                <a:cubicBezTo>
                  <a:pt x="1550838" y="483081"/>
                  <a:pt x="1550838" y="483081"/>
                  <a:pt x="1538290" y="232130"/>
                </a:cubicBezTo>
                <a:cubicBezTo>
                  <a:pt x="1532017" y="207035"/>
                  <a:pt x="1550838" y="181939"/>
                  <a:pt x="1569659" y="175666"/>
                </a:cubicBezTo>
                <a:cubicBezTo>
                  <a:pt x="1569659" y="175666"/>
                  <a:pt x="1569659" y="175666"/>
                  <a:pt x="1726504" y="119202"/>
                </a:cubicBezTo>
                <a:cubicBezTo>
                  <a:pt x="1751599" y="112928"/>
                  <a:pt x="1776694" y="119202"/>
                  <a:pt x="1789241" y="138023"/>
                </a:cubicBezTo>
                <a:cubicBezTo>
                  <a:pt x="1789241" y="138023"/>
                  <a:pt x="1789241" y="138023"/>
                  <a:pt x="1939812" y="345058"/>
                </a:cubicBezTo>
                <a:cubicBezTo>
                  <a:pt x="1952359" y="357605"/>
                  <a:pt x="1983728" y="370153"/>
                  <a:pt x="2002550" y="370153"/>
                </a:cubicBezTo>
                <a:cubicBezTo>
                  <a:pt x="2002550" y="370153"/>
                  <a:pt x="2002550" y="370153"/>
                  <a:pt x="2134299" y="338784"/>
                </a:cubicBezTo>
                <a:cubicBezTo>
                  <a:pt x="2159394" y="338784"/>
                  <a:pt x="2178215" y="313689"/>
                  <a:pt x="2184489" y="294868"/>
                </a:cubicBezTo>
                <a:cubicBezTo>
                  <a:pt x="2184489" y="294868"/>
                  <a:pt x="2184489" y="294868"/>
                  <a:pt x="2247227" y="50190"/>
                </a:cubicBezTo>
                <a:cubicBezTo>
                  <a:pt x="2247227" y="31369"/>
                  <a:pt x="2272322" y="12548"/>
                  <a:pt x="2297417" y="6274"/>
                </a:cubicBezTo>
                <a:cubicBezTo>
                  <a:pt x="2297417" y="6274"/>
                  <a:pt x="2297417" y="6274"/>
                  <a:pt x="2460535" y="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6F5E1963-DC2A-4490-8ACE-8D09FF371AF7}"/>
              </a:ext>
            </a:extLst>
          </p:cNvPr>
          <p:cNvSpPr>
            <a:spLocks noEditPoints="1"/>
          </p:cNvSpPr>
          <p:nvPr/>
        </p:nvSpPr>
        <p:spPr bwMode="auto">
          <a:xfrm>
            <a:off x="5628475" y="4844851"/>
            <a:ext cx="879329" cy="879329"/>
          </a:xfrm>
          <a:custGeom>
            <a:avLst/>
            <a:gdLst>
              <a:gd name="T0" fmla="*/ 1098 w 1098"/>
              <a:gd name="T1" fmla="*/ 620 h 1099"/>
              <a:gd name="T2" fmla="*/ 1098 w 1098"/>
              <a:gd name="T3" fmla="*/ 487 h 1099"/>
              <a:gd name="T4" fmla="*/ 940 w 1098"/>
              <a:gd name="T5" fmla="*/ 447 h 1099"/>
              <a:gd name="T6" fmla="*/ 892 w 1098"/>
              <a:gd name="T7" fmla="*/ 335 h 1099"/>
              <a:gd name="T8" fmla="*/ 976 w 1098"/>
              <a:gd name="T9" fmla="*/ 211 h 1099"/>
              <a:gd name="T10" fmla="*/ 882 w 1098"/>
              <a:gd name="T11" fmla="*/ 117 h 1099"/>
              <a:gd name="T12" fmla="*/ 751 w 1098"/>
              <a:gd name="T13" fmla="*/ 196 h 1099"/>
              <a:gd name="T14" fmla="*/ 645 w 1098"/>
              <a:gd name="T15" fmla="*/ 152 h 1099"/>
              <a:gd name="T16" fmla="*/ 615 w 1098"/>
              <a:gd name="T17" fmla="*/ 0 h 1099"/>
              <a:gd name="T18" fmla="*/ 482 w 1098"/>
              <a:gd name="T19" fmla="*/ 0 h 1099"/>
              <a:gd name="T20" fmla="*/ 445 w 1098"/>
              <a:gd name="T21" fmla="*/ 150 h 1099"/>
              <a:gd name="T22" fmla="*/ 329 w 1098"/>
              <a:gd name="T23" fmla="*/ 197 h 1099"/>
              <a:gd name="T24" fmla="*/ 203 w 1098"/>
              <a:gd name="T25" fmla="*/ 112 h 1099"/>
              <a:gd name="T26" fmla="*/ 109 w 1098"/>
              <a:gd name="T27" fmla="*/ 206 h 1099"/>
              <a:gd name="T28" fmla="*/ 188 w 1098"/>
              <a:gd name="T29" fmla="*/ 337 h 1099"/>
              <a:gd name="T30" fmla="*/ 141 w 1098"/>
              <a:gd name="T31" fmla="*/ 452 h 1099"/>
              <a:gd name="T32" fmla="*/ 0 w 1098"/>
              <a:gd name="T33" fmla="*/ 479 h 1099"/>
              <a:gd name="T34" fmla="*/ 0 w 1098"/>
              <a:gd name="T35" fmla="*/ 612 h 1099"/>
              <a:gd name="T36" fmla="*/ 140 w 1098"/>
              <a:gd name="T37" fmla="*/ 647 h 1099"/>
              <a:gd name="T38" fmla="*/ 186 w 1098"/>
              <a:gd name="T39" fmla="*/ 760 h 1099"/>
              <a:gd name="T40" fmla="*/ 100 w 1098"/>
              <a:gd name="T41" fmla="*/ 888 h 1099"/>
              <a:gd name="T42" fmla="*/ 194 w 1098"/>
              <a:gd name="T43" fmla="*/ 982 h 1099"/>
              <a:gd name="T44" fmla="*/ 327 w 1098"/>
              <a:gd name="T45" fmla="*/ 902 h 1099"/>
              <a:gd name="T46" fmla="*/ 446 w 1098"/>
              <a:gd name="T47" fmla="*/ 952 h 1099"/>
              <a:gd name="T48" fmla="*/ 475 w 1098"/>
              <a:gd name="T49" fmla="*/ 1099 h 1099"/>
              <a:gd name="T50" fmla="*/ 608 w 1098"/>
              <a:gd name="T51" fmla="*/ 1099 h 1099"/>
              <a:gd name="T52" fmla="*/ 645 w 1098"/>
              <a:gd name="T53" fmla="*/ 949 h 1099"/>
              <a:gd name="T54" fmla="*/ 755 w 1098"/>
              <a:gd name="T55" fmla="*/ 903 h 1099"/>
              <a:gd name="T56" fmla="*/ 881 w 1098"/>
              <a:gd name="T57" fmla="*/ 987 h 1099"/>
              <a:gd name="T58" fmla="*/ 975 w 1098"/>
              <a:gd name="T59" fmla="*/ 893 h 1099"/>
              <a:gd name="T60" fmla="*/ 895 w 1098"/>
              <a:gd name="T61" fmla="*/ 761 h 1099"/>
              <a:gd name="T62" fmla="*/ 941 w 1098"/>
              <a:gd name="T63" fmla="*/ 650 h 1099"/>
              <a:gd name="T64" fmla="*/ 1098 w 1098"/>
              <a:gd name="T65" fmla="*/ 620 h 1099"/>
              <a:gd name="T66" fmla="*/ 546 w 1098"/>
              <a:gd name="T67" fmla="*/ 828 h 1099"/>
              <a:gd name="T68" fmla="*/ 274 w 1098"/>
              <a:gd name="T69" fmla="*/ 556 h 1099"/>
              <a:gd name="T70" fmla="*/ 546 w 1098"/>
              <a:gd name="T71" fmla="*/ 284 h 1099"/>
              <a:gd name="T72" fmla="*/ 818 w 1098"/>
              <a:gd name="T73" fmla="*/ 556 h 1099"/>
              <a:gd name="T74" fmla="*/ 546 w 1098"/>
              <a:gd name="T75" fmla="*/ 82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8" h="1099">
                <a:moveTo>
                  <a:pt x="1098" y="620"/>
                </a:moveTo>
                <a:cubicBezTo>
                  <a:pt x="1098" y="487"/>
                  <a:pt x="1098" y="487"/>
                  <a:pt x="1098" y="487"/>
                </a:cubicBezTo>
                <a:cubicBezTo>
                  <a:pt x="940" y="447"/>
                  <a:pt x="940" y="447"/>
                  <a:pt x="940" y="447"/>
                </a:cubicBezTo>
                <a:cubicBezTo>
                  <a:pt x="929" y="407"/>
                  <a:pt x="913" y="370"/>
                  <a:pt x="892" y="335"/>
                </a:cubicBezTo>
                <a:cubicBezTo>
                  <a:pt x="976" y="211"/>
                  <a:pt x="976" y="211"/>
                  <a:pt x="976" y="211"/>
                </a:cubicBezTo>
                <a:cubicBezTo>
                  <a:pt x="882" y="117"/>
                  <a:pt x="882" y="117"/>
                  <a:pt x="882" y="117"/>
                </a:cubicBezTo>
                <a:cubicBezTo>
                  <a:pt x="751" y="196"/>
                  <a:pt x="751" y="196"/>
                  <a:pt x="751" y="196"/>
                </a:cubicBezTo>
                <a:cubicBezTo>
                  <a:pt x="718" y="177"/>
                  <a:pt x="683" y="162"/>
                  <a:pt x="645" y="152"/>
                </a:cubicBezTo>
                <a:cubicBezTo>
                  <a:pt x="615" y="0"/>
                  <a:pt x="615" y="0"/>
                  <a:pt x="615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45" y="150"/>
                  <a:pt x="445" y="150"/>
                  <a:pt x="445" y="150"/>
                </a:cubicBezTo>
                <a:cubicBezTo>
                  <a:pt x="404" y="159"/>
                  <a:pt x="365" y="175"/>
                  <a:pt x="329" y="197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109" y="206"/>
                  <a:pt x="109" y="206"/>
                  <a:pt x="109" y="206"/>
                </a:cubicBezTo>
                <a:cubicBezTo>
                  <a:pt x="188" y="337"/>
                  <a:pt x="188" y="337"/>
                  <a:pt x="188" y="337"/>
                </a:cubicBezTo>
                <a:cubicBezTo>
                  <a:pt x="167" y="372"/>
                  <a:pt x="151" y="411"/>
                  <a:pt x="141" y="452"/>
                </a:cubicBezTo>
                <a:cubicBezTo>
                  <a:pt x="0" y="479"/>
                  <a:pt x="0" y="479"/>
                  <a:pt x="0" y="479"/>
                </a:cubicBezTo>
                <a:cubicBezTo>
                  <a:pt x="0" y="612"/>
                  <a:pt x="0" y="612"/>
                  <a:pt x="0" y="612"/>
                </a:cubicBezTo>
                <a:cubicBezTo>
                  <a:pt x="140" y="647"/>
                  <a:pt x="140" y="647"/>
                  <a:pt x="140" y="647"/>
                </a:cubicBezTo>
                <a:cubicBezTo>
                  <a:pt x="150" y="688"/>
                  <a:pt x="166" y="726"/>
                  <a:pt x="186" y="760"/>
                </a:cubicBezTo>
                <a:cubicBezTo>
                  <a:pt x="100" y="888"/>
                  <a:pt x="100" y="888"/>
                  <a:pt x="100" y="888"/>
                </a:cubicBezTo>
                <a:cubicBezTo>
                  <a:pt x="194" y="982"/>
                  <a:pt x="194" y="982"/>
                  <a:pt x="194" y="982"/>
                </a:cubicBezTo>
                <a:cubicBezTo>
                  <a:pt x="327" y="902"/>
                  <a:pt x="327" y="902"/>
                  <a:pt x="327" y="902"/>
                </a:cubicBezTo>
                <a:cubicBezTo>
                  <a:pt x="363" y="925"/>
                  <a:pt x="404" y="941"/>
                  <a:pt x="446" y="952"/>
                </a:cubicBezTo>
                <a:cubicBezTo>
                  <a:pt x="475" y="1099"/>
                  <a:pt x="475" y="1099"/>
                  <a:pt x="475" y="1099"/>
                </a:cubicBezTo>
                <a:cubicBezTo>
                  <a:pt x="608" y="1099"/>
                  <a:pt x="608" y="1099"/>
                  <a:pt x="608" y="1099"/>
                </a:cubicBezTo>
                <a:cubicBezTo>
                  <a:pt x="645" y="949"/>
                  <a:pt x="645" y="949"/>
                  <a:pt x="645" y="949"/>
                </a:cubicBezTo>
                <a:cubicBezTo>
                  <a:pt x="684" y="939"/>
                  <a:pt x="721" y="923"/>
                  <a:pt x="755" y="903"/>
                </a:cubicBezTo>
                <a:cubicBezTo>
                  <a:pt x="881" y="987"/>
                  <a:pt x="881" y="987"/>
                  <a:pt x="881" y="987"/>
                </a:cubicBezTo>
                <a:cubicBezTo>
                  <a:pt x="975" y="893"/>
                  <a:pt x="975" y="893"/>
                  <a:pt x="975" y="893"/>
                </a:cubicBezTo>
                <a:cubicBezTo>
                  <a:pt x="895" y="761"/>
                  <a:pt x="895" y="761"/>
                  <a:pt x="895" y="761"/>
                </a:cubicBezTo>
                <a:cubicBezTo>
                  <a:pt x="915" y="727"/>
                  <a:pt x="931" y="690"/>
                  <a:pt x="941" y="650"/>
                </a:cubicBezTo>
                <a:lnTo>
                  <a:pt x="1098" y="620"/>
                </a:lnTo>
                <a:close/>
                <a:moveTo>
                  <a:pt x="546" y="828"/>
                </a:moveTo>
                <a:cubicBezTo>
                  <a:pt x="396" y="828"/>
                  <a:pt x="274" y="706"/>
                  <a:pt x="274" y="556"/>
                </a:cubicBezTo>
                <a:cubicBezTo>
                  <a:pt x="274" y="406"/>
                  <a:pt x="396" y="284"/>
                  <a:pt x="546" y="284"/>
                </a:cubicBezTo>
                <a:cubicBezTo>
                  <a:pt x="696" y="284"/>
                  <a:pt x="818" y="406"/>
                  <a:pt x="818" y="556"/>
                </a:cubicBezTo>
                <a:cubicBezTo>
                  <a:pt x="818" y="706"/>
                  <a:pt x="696" y="828"/>
                  <a:pt x="546" y="8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0E79353E-1C25-414C-AD89-D9535B020DE3}"/>
              </a:ext>
            </a:extLst>
          </p:cNvPr>
          <p:cNvSpPr>
            <a:spLocks noEditPoints="1"/>
          </p:cNvSpPr>
          <p:nvPr/>
        </p:nvSpPr>
        <p:spPr bwMode="auto">
          <a:xfrm>
            <a:off x="6423433" y="5356281"/>
            <a:ext cx="462324" cy="462324"/>
          </a:xfrm>
          <a:custGeom>
            <a:avLst/>
            <a:gdLst>
              <a:gd name="T0" fmla="*/ 1098 w 1098"/>
              <a:gd name="T1" fmla="*/ 620 h 1099"/>
              <a:gd name="T2" fmla="*/ 1098 w 1098"/>
              <a:gd name="T3" fmla="*/ 487 h 1099"/>
              <a:gd name="T4" fmla="*/ 940 w 1098"/>
              <a:gd name="T5" fmla="*/ 447 h 1099"/>
              <a:gd name="T6" fmla="*/ 892 w 1098"/>
              <a:gd name="T7" fmla="*/ 335 h 1099"/>
              <a:gd name="T8" fmla="*/ 976 w 1098"/>
              <a:gd name="T9" fmla="*/ 211 h 1099"/>
              <a:gd name="T10" fmla="*/ 882 w 1098"/>
              <a:gd name="T11" fmla="*/ 117 h 1099"/>
              <a:gd name="T12" fmla="*/ 751 w 1098"/>
              <a:gd name="T13" fmla="*/ 196 h 1099"/>
              <a:gd name="T14" fmla="*/ 645 w 1098"/>
              <a:gd name="T15" fmla="*/ 152 h 1099"/>
              <a:gd name="T16" fmla="*/ 615 w 1098"/>
              <a:gd name="T17" fmla="*/ 0 h 1099"/>
              <a:gd name="T18" fmla="*/ 482 w 1098"/>
              <a:gd name="T19" fmla="*/ 0 h 1099"/>
              <a:gd name="T20" fmla="*/ 445 w 1098"/>
              <a:gd name="T21" fmla="*/ 150 h 1099"/>
              <a:gd name="T22" fmla="*/ 329 w 1098"/>
              <a:gd name="T23" fmla="*/ 197 h 1099"/>
              <a:gd name="T24" fmla="*/ 203 w 1098"/>
              <a:gd name="T25" fmla="*/ 112 h 1099"/>
              <a:gd name="T26" fmla="*/ 109 w 1098"/>
              <a:gd name="T27" fmla="*/ 206 h 1099"/>
              <a:gd name="T28" fmla="*/ 188 w 1098"/>
              <a:gd name="T29" fmla="*/ 337 h 1099"/>
              <a:gd name="T30" fmla="*/ 141 w 1098"/>
              <a:gd name="T31" fmla="*/ 452 h 1099"/>
              <a:gd name="T32" fmla="*/ 0 w 1098"/>
              <a:gd name="T33" fmla="*/ 479 h 1099"/>
              <a:gd name="T34" fmla="*/ 0 w 1098"/>
              <a:gd name="T35" fmla="*/ 612 h 1099"/>
              <a:gd name="T36" fmla="*/ 140 w 1098"/>
              <a:gd name="T37" fmla="*/ 647 h 1099"/>
              <a:gd name="T38" fmla="*/ 186 w 1098"/>
              <a:gd name="T39" fmla="*/ 760 h 1099"/>
              <a:gd name="T40" fmla="*/ 100 w 1098"/>
              <a:gd name="T41" fmla="*/ 888 h 1099"/>
              <a:gd name="T42" fmla="*/ 194 w 1098"/>
              <a:gd name="T43" fmla="*/ 982 h 1099"/>
              <a:gd name="T44" fmla="*/ 327 w 1098"/>
              <a:gd name="T45" fmla="*/ 902 h 1099"/>
              <a:gd name="T46" fmla="*/ 446 w 1098"/>
              <a:gd name="T47" fmla="*/ 952 h 1099"/>
              <a:gd name="T48" fmla="*/ 475 w 1098"/>
              <a:gd name="T49" fmla="*/ 1099 h 1099"/>
              <a:gd name="T50" fmla="*/ 608 w 1098"/>
              <a:gd name="T51" fmla="*/ 1099 h 1099"/>
              <a:gd name="T52" fmla="*/ 645 w 1098"/>
              <a:gd name="T53" fmla="*/ 949 h 1099"/>
              <a:gd name="T54" fmla="*/ 755 w 1098"/>
              <a:gd name="T55" fmla="*/ 903 h 1099"/>
              <a:gd name="T56" fmla="*/ 881 w 1098"/>
              <a:gd name="T57" fmla="*/ 987 h 1099"/>
              <a:gd name="T58" fmla="*/ 975 w 1098"/>
              <a:gd name="T59" fmla="*/ 893 h 1099"/>
              <a:gd name="T60" fmla="*/ 895 w 1098"/>
              <a:gd name="T61" fmla="*/ 761 h 1099"/>
              <a:gd name="T62" fmla="*/ 941 w 1098"/>
              <a:gd name="T63" fmla="*/ 650 h 1099"/>
              <a:gd name="T64" fmla="*/ 1098 w 1098"/>
              <a:gd name="T65" fmla="*/ 620 h 1099"/>
              <a:gd name="T66" fmla="*/ 546 w 1098"/>
              <a:gd name="T67" fmla="*/ 828 h 1099"/>
              <a:gd name="T68" fmla="*/ 274 w 1098"/>
              <a:gd name="T69" fmla="*/ 556 h 1099"/>
              <a:gd name="T70" fmla="*/ 546 w 1098"/>
              <a:gd name="T71" fmla="*/ 284 h 1099"/>
              <a:gd name="T72" fmla="*/ 818 w 1098"/>
              <a:gd name="T73" fmla="*/ 556 h 1099"/>
              <a:gd name="T74" fmla="*/ 546 w 1098"/>
              <a:gd name="T75" fmla="*/ 82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8" h="1099">
                <a:moveTo>
                  <a:pt x="1098" y="620"/>
                </a:moveTo>
                <a:cubicBezTo>
                  <a:pt x="1098" y="487"/>
                  <a:pt x="1098" y="487"/>
                  <a:pt x="1098" y="487"/>
                </a:cubicBezTo>
                <a:cubicBezTo>
                  <a:pt x="940" y="447"/>
                  <a:pt x="940" y="447"/>
                  <a:pt x="940" y="447"/>
                </a:cubicBezTo>
                <a:cubicBezTo>
                  <a:pt x="929" y="407"/>
                  <a:pt x="913" y="370"/>
                  <a:pt x="892" y="335"/>
                </a:cubicBezTo>
                <a:cubicBezTo>
                  <a:pt x="976" y="211"/>
                  <a:pt x="976" y="211"/>
                  <a:pt x="976" y="211"/>
                </a:cubicBezTo>
                <a:cubicBezTo>
                  <a:pt x="882" y="117"/>
                  <a:pt x="882" y="117"/>
                  <a:pt x="882" y="117"/>
                </a:cubicBezTo>
                <a:cubicBezTo>
                  <a:pt x="751" y="196"/>
                  <a:pt x="751" y="196"/>
                  <a:pt x="751" y="196"/>
                </a:cubicBezTo>
                <a:cubicBezTo>
                  <a:pt x="718" y="177"/>
                  <a:pt x="683" y="162"/>
                  <a:pt x="645" y="152"/>
                </a:cubicBezTo>
                <a:cubicBezTo>
                  <a:pt x="615" y="0"/>
                  <a:pt x="615" y="0"/>
                  <a:pt x="615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45" y="150"/>
                  <a:pt x="445" y="150"/>
                  <a:pt x="445" y="150"/>
                </a:cubicBezTo>
                <a:cubicBezTo>
                  <a:pt x="404" y="159"/>
                  <a:pt x="365" y="175"/>
                  <a:pt x="329" y="197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109" y="206"/>
                  <a:pt x="109" y="206"/>
                  <a:pt x="109" y="206"/>
                </a:cubicBezTo>
                <a:cubicBezTo>
                  <a:pt x="188" y="337"/>
                  <a:pt x="188" y="337"/>
                  <a:pt x="188" y="337"/>
                </a:cubicBezTo>
                <a:cubicBezTo>
                  <a:pt x="167" y="372"/>
                  <a:pt x="151" y="411"/>
                  <a:pt x="141" y="452"/>
                </a:cubicBezTo>
                <a:cubicBezTo>
                  <a:pt x="0" y="479"/>
                  <a:pt x="0" y="479"/>
                  <a:pt x="0" y="479"/>
                </a:cubicBezTo>
                <a:cubicBezTo>
                  <a:pt x="0" y="612"/>
                  <a:pt x="0" y="612"/>
                  <a:pt x="0" y="612"/>
                </a:cubicBezTo>
                <a:cubicBezTo>
                  <a:pt x="140" y="647"/>
                  <a:pt x="140" y="647"/>
                  <a:pt x="140" y="647"/>
                </a:cubicBezTo>
                <a:cubicBezTo>
                  <a:pt x="150" y="688"/>
                  <a:pt x="166" y="726"/>
                  <a:pt x="186" y="760"/>
                </a:cubicBezTo>
                <a:cubicBezTo>
                  <a:pt x="100" y="888"/>
                  <a:pt x="100" y="888"/>
                  <a:pt x="100" y="888"/>
                </a:cubicBezTo>
                <a:cubicBezTo>
                  <a:pt x="194" y="982"/>
                  <a:pt x="194" y="982"/>
                  <a:pt x="194" y="982"/>
                </a:cubicBezTo>
                <a:cubicBezTo>
                  <a:pt x="327" y="902"/>
                  <a:pt x="327" y="902"/>
                  <a:pt x="327" y="902"/>
                </a:cubicBezTo>
                <a:cubicBezTo>
                  <a:pt x="363" y="925"/>
                  <a:pt x="404" y="941"/>
                  <a:pt x="446" y="952"/>
                </a:cubicBezTo>
                <a:cubicBezTo>
                  <a:pt x="475" y="1099"/>
                  <a:pt x="475" y="1099"/>
                  <a:pt x="475" y="1099"/>
                </a:cubicBezTo>
                <a:cubicBezTo>
                  <a:pt x="608" y="1099"/>
                  <a:pt x="608" y="1099"/>
                  <a:pt x="608" y="1099"/>
                </a:cubicBezTo>
                <a:cubicBezTo>
                  <a:pt x="645" y="949"/>
                  <a:pt x="645" y="949"/>
                  <a:pt x="645" y="949"/>
                </a:cubicBezTo>
                <a:cubicBezTo>
                  <a:pt x="684" y="939"/>
                  <a:pt x="721" y="923"/>
                  <a:pt x="755" y="903"/>
                </a:cubicBezTo>
                <a:cubicBezTo>
                  <a:pt x="881" y="987"/>
                  <a:pt x="881" y="987"/>
                  <a:pt x="881" y="987"/>
                </a:cubicBezTo>
                <a:cubicBezTo>
                  <a:pt x="975" y="893"/>
                  <a:pt x="975" y="893"/>
                  <a:pt x="975" y="893"/>
                </a:cubicBezTo>
                <a:cubicBezTo>
                  <a:pt x="895" y="761"/>
                  <a:pt x="895" y="761"/>
                  <a:pt x="895" y="761"/>
                </a:cubicBezTo>
                <a:cubicBezTo>
                  <a:pt x="915" y="727"/>
                  <a:pt x="931" y="690"/>
                  <a:pt x="941" y="650"/>
                </a:cubicBezTo>
                <a:lnTo>
                  <a:pt x="1098" y="620"/>
                </a:lnTo>
                <a:close/>
                <a:moveTo>
                  <a:pt x="546" y="828"/>
                </a:moveTo>
                <a:cubicBezTo>
                  <a:pt x="396" y="828"/>
                  <a:pt x="274" y="706"/>
                  <a:pt x="274" y="556"/>
                </a:cubicBezTo>
                <a:cubicBezTo>
                  <a:pt x="274" y="406"/>
                  <a:pt x="396" y="284"/>
                  <a:pt x="546" y="284"/>
                </a:cubicBezTo>
                <a:cubicBezTo>
                  <a:pt x="696" y="284"/>
                  <a:pt x="818" y="406"/>
                  <a:pt x="818" y="556"/>
                </a:cubicBezTo>
                <a:cubicBezTo>
                  <a:pt x="818" y="706"/>
                  <a:pt x="696" y="828"/>
                  <a:pt x="546" y="8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TextBox 19">
            <a:extLst>
              <a:ext uri="{FF2B5EF4-FFF2-40B4-BE49-F238E27FC236}">
                <a16:creationId xmlns:a16="http://schemas.microsoft.com/office/drawing/2014/main" xmlns="" id="{A345916B-6F95-4584-BDE6-77B24B4344F7}"/>
              </a:ext>
            </a:extLst>
          </p:cNvPr>
          <p:cNvSpPr txBox="1"/>
          <p:nvPr/>
        </p:nvSpPr>
        <p:spPr>
          <a:xfrm>
            <a:off x="3184707" y="3466616"/>
            <a:ext cx="21603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282"/>
            <a:r>
              <a:rPr lang="zh-CN" altLang="en-US" sz="2800" b="1" dirty="0">
                <a:solidFill>
                  <a:srgbClr val="0070C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计划目标</a:t>
            </a:r>
          </a:p>
        </p:txBody>
      </p:sp>
      <p:sp>
        <p:nvSpPr>
          <p:cNvPr id="7" name="TextBox 106">
            <a:extLst>
              <a:ext uri="{FF2B5EF4-FFF2-40B4-BE49-F238E27FC236}">
                <a16:creationId xmlns:a16="http://schemas.microsoft.com/office/drawing/2014/main" xmlns="" id="{82C971EB-6E12-4902-B8B3-BB2A4F909251}"/>
              </a:ext>
            </a:extLst>
          </p:cNvPr>
          <p:cNvSpPr txBox="1"/>
          <p:nvPr/>
        </p:nvSpPr>
        <p:spPr>
          <a:xfrm>
            <a:off x="3319795" y="4129498"/>
            <a:ext cx="18902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914282"/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点击输入简要文字内容，言简意赅的说设计</a:t>
            </a:r>
            <a:r>
              <a:rPr lang="en-US" altLang="zh-CN" sz="1000" dirty="0">
                <a:solidFill>
                  <a:prstClr val="white">
                    <a:lumMod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……</a:t>
            </a: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xmlns="" id="{A7FD4517-B067-491A-9E08-48285238D261}"/>
              </a:ext>
            </a:extLst>
          </p:cNvPr>
          <p:cNvSpPr txBox="1"/>
          <p:nvPr/>
        </p:nvSpPr>
        <p:spPr>
          <a:xfrm>
            <a:off x="6911493" y="3466616"/>
            <a:ext cx="21603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282"/>
            <a:r>
              <a:rPr lang="zh-CN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实际达成</a:t>
            </a:r>
          </a:p>
        </p:txBody>
      </p:sp>
      <p:sp>
        <p:nvSpPr>
          <p:cNvPr id="9" name="TextBox 106">
            <a:extLst>
              <a:ext uri="{FF2B5EF4-FFF2-40B4-BE49-F238E27FC236}">
                <a16:creationId xmlns:a16="http://schemas.microsoft.com/office/drawing/2014/main" xmlns="" id="{E9B22B39-0236-4F07-BDF9-93DB305BCFD7}"/>
              </a:ext>
            </a:extLst>
          </p:cNvPr>
          <p:cNvSpPr txBox="1"/>
          <p:nvPr/>
        </p:nvSpPr>
        <p:spPr>
          <a:xfrm>
            <a:off x="7046581" y="4129498"/>
            <a:ext cx="18902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914282"/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点击输入简要文字内容，言简意赅的说明专业设计</a:t>
            </a:r>
            <a:r>
              <a:rPr lang="en-US" altLang="zh-CN" sz="1000" dirty="0">
                <a:solidFill>
                  <a:prstClr val="white">
                    <a:lumMod val="50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……</a:t>
            </a:r>
          </a:p>
        </p:txBody>
      </p:sp>
      <p:grpSp>
        <p:nvGrpSpPr>
          <p:cNvPr id="10" name="组合 42">
            <a:extLst>
              <a:ext uri="{FF2B5EF4-FFF2-40B4-BE49-F238E27FC236}">
                <a16:creationId xmlns:a16="http://schemas.microsoft.com/office/drawing/2014/main" xmlns="" id="{69704BC5-2B2E-435A-9A78-BBF7D6739C3F}"/>
              </a:ext>
            </a:extLst>
          </p:cNvPr>
          <p:cNvGrpSpPr/>
          <p:nvPr/>
        </p:nvGrpSpPr>
        <p:grpSpPr>
          <a:xfrm>
            <a:off x="7706604" y="2726771"/>
            <a:ext cx="608409" cy="608409"/>
            <a:chOff x="5637213" y="3511550"/>
            <a:chExt cx="376238" cy="37623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" name="Freeform 50">
              <a:extLst>
                <a:ext uri="{FF2B5EF4-FFF2-40B4-BE49-F238E27FC236}">
                  <a16:creationId xmlns:a16="http://schemas.microsoft.com/office/drawing/2014/main" xmlns="" id="{937E6D70-4E18-4EA6-BEE2-25203DB5D3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7213" y="3546475"/>
              <a:ext cx="341313" cy="341313"/>
            </a:xfrm>
            <a:custGeom>
              <a:avLst/>
              <a:gdLst>
                <a:gd name="T0" fmla="*/ 92 w 184"/>
                <a:gd name="T1" fmla="*/ 184 h 184"/>
                <a:gd name="T2" fmla="*/ 184 w 184"/>
                <a:gd name="T3" fmla="*/ 92 h 184"/>
                <a:gd name="T4" fmla="*/ 173 w 184"/>
                <a:gd name="T5" fmla="*/ 49 h 184"/>
                <a:gd name="T6" fmla="*/ 171 w 184"/>
                <a:gd name="T7" fmla="*/ 49 h 184"/>
                <a:gd name="T8" fmla="*/ 170 w 184"/>
                <a:gd name="T9" fmla="*/ 49 h 184"/>
                <a:gd name="T10" fmla="*/ 158 w 184"/>
                <a:gd name="T11" fmla="*/ 48 h 184"/>
                <a:gd name="T12" fmla="*/ 149 w 184"/>
                <a:gd name="T13" fmla="*/ 56 h 184"/>
                <a:gd name="T14" fmla="*/ 160 w 184"/>
                <a:gd name="T15" fmla="*/ 92 h 184"/>
                <a:gd name="T16" fmla="*/ 92 w 184"/>
                <a:gd name="T17" fmla="*/ 160 h 184"/>
                <a:gd name="T18" fmla="*/ 24 w 184"/>
                <a:gd name="T19" fmla="*/ 92 h 184"/>
                <a:gd name="T20" fmla="*/ 92 w 184"/>
                <a:gd name="T21" fmla="*/ 24 h 184"/>
                <a:gd name="T22" fmla="*/ 128 w 184"/>
                <a:gd name="T23" fmla="*/ 35 h 184"/>
                <a:gd name="T24" fmla="*/ 135 w 184"/>
                <a:gd name="T25" fmla="*/ 27 h 184"/>
                <a:gd name="T26" fmla="*/ 134 w 184"/>
                <a:gd name="T27" fmla="*/ 14 h 184"/>
                <a:gd name="T28" fmla="*/ 134 w 184"/>
                <a:gd name="T29" fmla="*/ 10 h 184"/>
                <a:gd name="T30" fmla="*/ 92 w 184"/>
                <a:gd name="T31" fmla="*/ 0 h 184"/>
                <a:gd name="T32" fmla="*/ 0 w 184"/>
                <a:gd name="T33" fmla="*/ 92 h 184"/>
                <a:gd name="T34" fmla="*/ 92 w 184"/>
                <a:gd name="T35" fmla="*/ 184 h 184"/>
                <a:gd name="T36" fmla="*/ 92 w 184"/>
                <a:gd name="T37" fmla="*/ 184 h 184"/>
                <a:gd name="T38" fmla="*/ 92 w 184"/>
                <a:gd name="T3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92" y="184"/>
                  </a:moveTo>
                  <a:cubicBezTo>
                    <a:pt x="143" y="184"/>
                    <a:pt x="184" y="143"/>
                    <a:pt x="184" y="92"/>
                  </a:cubicBezTo>
                  <a:cubicBezTo>
                    <a:pt x="184" y="76"/>
                    <a:pt x="180" y="62"/>
                    <a:pt x="173" y="49"/>
                  </a:cubicBezTo>
                  <a:cubicBezTo>
                    <a:pt x="172" y="49"/>
                    <a:pt x="172" y="49"/>
                    <a:pt x="171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6" y="67"/>
                    <a:pt x="160" y="79"/>
                    <a:pt x="160" y="92"/>
                  </a:cubicBezTo>
                  <a:cubicBezTo>
                    <a:pt x="160" y="129"/>
                    <a:pt x="129" y="160"/>
                    <a:pt x="92" y="160"/>
                  </a:cubicBezTo>
                  <a:cubicBezTo>
                    <a:pt x="55" y="160"/>
                    <a:pt x="24" y="129"/>
                    <a:pt x="24" y="92"/>
                  </a:cubicBezTo>
                  <a:cubicBezTo>
                    <a:pt x="24" y="55"/>
                    <a:pt x="55" y="24"/>
                    <a:pt x="92" y="24"/>
                  </a:cubicBezTo>
                  <a:cubicBezTo>
                    <a:pt x="105" y="24"/>
                    <a:pt x="117" y="28"/>
                    <a:pt x="128" y="35"/>
                  </a:cubicBezTo>
                  <a:cubicBezTo>
                    <a:pt x="135" y="27"/>
                    <a:pt x="135" y="27"/>
                    <a:pt x="135" y="27"/>
                  </a:cubicBezTo>
                  <a:cubicBezTo>
                    <a:pt x="134" y="14"/>
                    <a:pt x="134" y="14"/>
                    <a:pt x="134" y="14"/>
                  </a:cubicBezTo>
                  <a:cubicBezTo>
                    <a:pt x="134" y="12"/>
                    <a:pt x="134" y="11"/>
                    <a:pt x="134" y="10"/>
                  </a:cubicBezTo>
                  <a:cubicBezTo>
                    <a:pt x="122" y="4"/>
                    <a:pt x="107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lose/>
                  <a:moveTo>
                    <a:pt x="92" y="184"/>
                  </a:moveTo>
                  <a:cubicBezTo>
                    <a:pt x="92" y="184"/>
                    <a:pt x="92" y="184"/>
                    <a:pt x="92" y="18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2" name="Freeform 51">
              <a:extLst>
                <a:ext uri="{FF2B5EF4-FFF2-40B4-BE49-F238E27FC236}">
                  <a16:creationId xmlns:a16="http://schemas.microsoft.com/office/drawing/2014/main" xmlns="" id="{48790CCB-8812-49A4-A07C-4E89555FC3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4525" y="3633788"/>
              <a:ext cx="166688" cy="166688"/>
            </a:xfrm>
            <a:custGeom>
              <a:avLst/>
              <a:gdLst>
                <a:gd name="T0" fmla="*/ 45 w 90"/>
                <a:gd name="T1" fmla="*/ 21 h 90"/>
                <a:gd name="T2" fmla="*/ 47 w 90"/>
                <a:gd name="T3" fmla="*/ 21 h 90"/>
                <a:gd name="T4" fmla="*/ 64 w 90"/>
                <a:gd name="T5" fmla="*/ 4 h 90"/>
                <a:gd name="T6" fmla="*/ 64 w 90"/>
                <a:gd name="T7" fmla="*/ 4 h 90"/>
                <a:gd name="T8" fmla="*/ 45 w 90"/>
                <a:gd name="T9" fmla="*/ 0 h 90"/>
                <a:gd name="T10" fmla="*/ 0 w 90"/>
                <a:gd name="T11" fmla="*/ 45 h 90"/>
                <a:gd name="T12" fmla="*/ 45 w 90"/>
                <a:gd name="T13" fmla="*/ 90 h 90"/>
                <a:gd name="T14" fmla="*/ 90 w 90"/>
                <a:gd name="T15" fmla="*/ 45 h 90"/>
                <a:gd name="T16" fmla="*/ 86 w 90"/>
                <a:gd name="T17" fmla="*/ 26 h 90"/>
                <a:gd name="T18" fmla="*/ 86 w 90"/>
                <a:gd name="T19" fmla="*/ 26 h 90"/>
                <a:gd name="T20" fmla="*/ 69 w 90"/>
                <a:gd name="T21" fmla="*/ 43 h 90"/>
                <a:gd name="T22" fmla="*/ 69 w 90"/>
                <a:gd name="T23" fmla="*/ 45 h 90"/>
                <a:gd name="T24" fmla="*/ 45 w 90"/>
                <a:gd name="T25" fmla="*/ 69 h 90"/>
                <a:gd name="T26" fmla="*/ 21 w 90"/>
                <a:gd name="T27" fmla="*/ 45 h 90"/>
                <a:gd name="T28" fmla="*/ 45 w 90"/>
                <a:gd name="T29" fmla="*/ 21 h 90"/>
                <a:gd name="T30" fmla="*/ 45 w 90"/>
                <a:gd name="T31" fmla="*/ 21 h 90"/>
                <a:gd name="T32" fmla="*/ 45 w 90"/>
                <a:gd name="T33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90">
                  <a:moveTo>
                    <a:pt x="45" y="21"/>
                  </a:moveTo>
                  <a:cubicBezTo>
                    <a:pt x="46" y="21"/>
                    <a:pt x="46" y="21"/>
                    <a:pt x="47" y="21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8" y="1"/>
                    <a:pt x="52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70" y="90"/>
                    <a:pt x="90" y="70"/>
                    <a:pt x="90" y="45"/>
                  </a:cubicBezTo>
                  <a:cubicBezTo>
                    <a:pt x="90" y="38"/>
                    <a:pt x="89" y="32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5"/>
                  </a:cubicBezTo>
                  <a:cubicBezTo>
                    <a:pt x="69" y="58"/>
                    <a:pt x="58" y="69"/>
                    <a:pt x="45" y="69"/>
                  </a:cubicBezTo>
                  <a:cubicBezTo>
                    <a:pt x="32" y="69"/>
                    <a:pt x="21" y="58"/>
                    <a:pt x="21" y="45"/>
                  </a:cubicBezTo>
                  <a:cubicBezTo>
                    <a:pt x="21" y="32"/>
                    <a:pt x="32" y="21"/>
                    <a:pt x="45" y="21"/>
                  </a:cubicBezTo>
                  <a:close/>
                  <a:moveTo>
                    <a:pt x="45" y="21"/>
                  </a:moveTo>
                  <a:cubicBezTo>
                    <a:pt x="45" y="21"/>
                    <a:pt x="45" y="21"/>
                    <a:pt x="45" y="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xmlns="" id="{323B2E52-7440-4220-A3B9-DD214D6CC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4538" y="3511550"/>
              <a:ext cx="188913" cy="188913"/>
            </a:xfrm>
            <a:custGeom>
              <a:avLst/>
              <a:gdLst>
                <a:gd name="T0" fmla="*/ 86 w 102"/>
                <a:gd name="T1" fmla="*/ 28 h 102"/>
                <a:gd name="T2" fmla="*/ 91 w 102"/>
                <a:gd name="T3" fmla="*/ 23 h 102"/>
                <a:gd name="T4" fmla="*/ 91 w 102"/>
                <a:gd name="T5" fmla="*/ 14 h 102"/>
                <a:gd name="T6" fmla="*/ 87 w 102"/>
                <a:gd name="T7" fmla="*/ 11 h 102"/>
                <a:gd name="T8" fmla="*/ 83 w 102"/>
                <a:gd name="T9" fmla="*/ 9 h 102"/>
                <a:gd name="T10" fmla="*/ 79 w 102"/>
                <a:gd name="T11" fmla="*/ 11 h 102"/>
                <a:gd name="T12" fmla="*/ 74 w 102"/>
                <a:gd name="T13" fmla="*/ 17 h 102"/>
                <a:gd name="T14" fmla="*/ 72 w 102"/>
                <a:gd name="T15" fmla="*/ 2 h 102"/>
                <a:gd name="T16" fmla="*/ 70 w 102"/>
                <a:gd name="T17" fmla="*/ 0 h 102"/>
                <a:gd name="T18" fmla="*/ 69 w 102"/>
                <a:gd name="T19" fmla="*/ 0 h 102"/>
                <a:gd name="T20" fmla="*/ 47 w 102"/>
                <a:gd name="T21" fmla="*/ 23 h 102"/>
                <a:gd name="T22" fmla="*/ 44 w 102"/>
                <a:gd name="T23" fmla="*/ 30 h 102"/>
                <a:gd name="T24" fmla="*/ 44 w 102"/>
                <a:gd name="T25" fmla="*/ 31 h 102"/>
                <a:gd name="T26" fmla="*/ 45 w 102"/>
                <a:gd name="T27" fmla="*/ 45 h 102"/>
                <a:gd name="T28" fmla="*/ 37 w 102"/>
                <a:gd name="T29" fmla="*/ 53 h 102"/>
                <a:gd name="T30" fmla="*/ 22 w 102"/>
                <a:gd name="T31" fmla="*/ 68 h 102"/>
                <a:gd name="T32" fmla="*/ 22 w 102"/>
                <a:gd name="T33" fmla="*/ 68 h 102"/>
                <a:gd name="T34" fmla="*/ 8 w 102"/>
                <a:gd name="T35" fmla="*/ 82 h 102"/>
                <a:gd name="T36" fmla="*/ 2 w 102"/>
                <a:gd name="T37" fmla="*/ 89 h 102"/>
                <a:gd name="T38" fmla="*/ 0 w 102"/>
                <a:gd name="T39" fmla="*/ 92 h 102"/>
                <a:gd name="T40" fmla="*/ 0 w 102"/>
                <a:gd name="T41" fmla="*/ 97 h 102"/>
                <a:gd name="T42" fmla="*/ 5 w 102"/>
                <a:gd name="T43" fmla="*/ 102 h 102"/>
                <a:gd name="T44" fmla="*/ 5 w 102"/>
                <a:gd name="T45" fmla="*/ 102 h 102"/>
                <a:gd name="T46" fmla="*/ 10 w 102"/>
                <a:gd name="T47" fmla="*/ 102 h 102"/>
                <a:gd name="T48" fmla="*/ 13 w 102"/>
                <a:gd name="T49" fmla="*/ 100 h 102"/>
                <a:gd name="T50" fmla="*/ 57 w 102"/>
                <a:gd name="T51" fmla="*/ 56 h 102"/>
                <a:gd name="T52" fmla="*/ 70 w 102"/>
                <a:gd name="T53" fmla="*/ 57 h 102"/>
                <a:gd name="T54" fmla="*/ 71 w 102"/>
                <a:gd name="T55" fmla="*/ 57 h 102"/>
                <a:gd name="T56" fmla="*/ 71 w 102"/>
                <a:gd name="T57" fmla="*/ 57 h 102"/>
                <a:gd name="T58" fmla="*/ 78 w 102"/>
                <a:gd name="T59" fmla="*/ 54 h 102"/>
                <a:gd name="T60" fmla="*/ 101 w 102"/>
                <a:gd name="T61" fmla="*/ 32 h 102"/>
                <a:gd name="T62" fmla="*/ 100 w 102"/>
                <a:gd name="T63" fmla="*/ 29 h 102"/>
                <a:gd name="T64" fmla="*/ 86 w 102"/>
                <a:gd name="T65" fmla="*/ 28 h 102"/>
                <a:gd name="T66" fmla="*/ 86 w 102"/>
                <a:gd name="T67" fmla="*/ 28 h 102"/>
                <a:gd name="T68" fmla="*/ 86 w 102"/>
                <a:gd name="T69" fmla="*/ 2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2">
                  <a:moveTo>
                    <a:pt x="86" y="28"/>
                  </a:moveTo>
                  <a:cubicBezTo>
                    <a:pt x="91" y="23"/>
                    <a:pt x="91" y="23"/>
                    <a:pt x="91" y="23"/>
                  </a:cubicBezTo>
                  <a:cubicBezTo>
                    <a:pt x="93" y="20"/>
                    <a:pt x="93" y="17"/>
                    <a:pt x="91" y="14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0"/>
                    <a:pt x="85" y="9"/>
                    <a:pt x="83" y="9"/>
                  </a:cubicBezTo>
                  <a:cubicBezTo>
                    <a:pt x="82" y="9"/>
                    <a:pt x="80" y="10"/>
                    <a:pt x="79" y="1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5" y="25"/>
                    <a:pt x="44" y="28"/>
                    <a:pt x="44" y="30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1" y="90"/>
                    <a:pt x="0" y="91"/>
                    <a:pt x="0" y="9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2"/>
                    <a:pt x="5" y="102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1" y="102"/>
                    <a:pt x="12" y="101"/>
                    <a:pt x="13" y="100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4" y="57"/>
                    <a:pt x="77" y="56"/>
                    <a:pt x="78" y="54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2" y="31"/>
                    <a:pt x="101" y="29"/>
                    <a:pt x="100" y="29"/>
                  </a:cubicBezTo>
                  <a:lnTo>
                    <a:pt x="86" y="28"/>
                  </a:lnTo>
                  <a:close/>
                  <a:moveTo>
                    <a:pt x="86" y="28"/>
                  </a:moveTo>
                  <a:cubicBezTo>
                    <a:pt x="86" y="28"/>
                    <a:pt x="86" y="28"/>
                    <a:pt x="86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" name="组合 46">
            <a:extLst>
              <a:ext uri="{FF2B5EF4-FFF2-40B4-BE49-F238E27FC236}">
                <a16:creationId xmlns:a16="http://schemas.microsoft.com/office/drawing/2014/main" xmlns="" id="{88373E71-675B-4268-A2DB-4263F68151FB}"/>
              </a:ext>
            </a:extLst>
          </p:cNvPr>
          <p:cNvGrpSpPr/>
          <p:nvPr/>
        </p:nvGrpSpPr>
        <p:grpSpPr>
          <a:xfrm>
            <a:off x="3999598" y="2698264"/>
            <a:ext cx="530606" cy="662634"/>
            <a:chOff x="2116138" y="2506419"/>
            <a:chExt cx="338137" cy="422275"/>
          </a:xfrm>
          <a:solidFill>
            <a:srgbClr val="0070C0"/>
          </a:solidFill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xmlns="" id="{EB9F20D6-D4F5-4FBD-AD94-61FF8930B8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6138" y="2506419"/>
              <a:ext cx="338137" cy="422275"/>
            </a:xfrm>
            <a:custGeom>
              <a:avLst/>
              <a:gdLst>
                <a:gd name="T0" fmla="*/ 147 w 216"/>
                <a:gd name="T1" fmla="*/ 233 h 270"/>
                <a:gd name="T2" fmla="*/ 165 w 216"/>
                <a:gd name="T3" fmla="*/ 200 h 270"/>
                <a:gd name="T4" fmla="*/ 216 w 216"/>
                <a:gd name="T5" fmla="*/ 108 h 270"/>
                <a:gd name="T6" fmla="*/ 108 w 216"/>
                <a:gd name="T7" fmla="*/ 0 h 270"/>
                <a:gd name="T8" fmla="*/ 0 w 216"/>
                <a:gd name="T9" fmla="*/ 108 h 270"/>
                <a:gd name="T10" fmla="*/ 51 w 216"/>
                <a:gd name="T11" fmla="*/ 200 h 270"/>
                <a:gd name="T12" fmla="*/ 70 w 216"/>
                <a:gd name="T13" fmla="*/ 233 h 270"/>
                <a:gd name="T14" fmla="*/ 70 w 216"/>
                <a:gd name="T15" fmla="*/ 247 h 270"/>
                <a:gd name="T16" fmla="*/ 93 w 216"/>
                <a:gd name="T17" fmla="*/ 270 h 270"/>
                <a:gd name="T18" fmla="*/ 123 w 216"/>
                <a:gd name="T19" fmla="*/ 270 h 270"/>
                <a:gd name="T20" fmla="*/ 147 w 216"/>
                <a:gd name="T21" fmla="*/ 247 h 270"/>
                <a:gd name="T22" fmla="*/ 147 w 216"/>
                <a:gd name="T23" fmla="*/ 233 h 270"/>
                <a:gd name="T24" fmla="*/ 124 w 216"/>
                <a:gd name="T25" fmla="*/ 224 h 270"/>
                <a:gd name="T26" fmla="*/ 92 w 216"/>
                <a:gd name="T27" fmla="*/ 224 h 270"/>
                <a:gd name="T28" fmla="*/ 64 w 216"/>
                <a:gd name="T29" fmla="*/ 180 h 270"/>
                <a:gd name="T30" fmla="*/ 23 w 216"/>
                <a:gd name="T31" fmla="*/ 108 h 270"/>
                <a:gd name="T32" fmla="*/ 108 w 216"/>
                <a:gd name="T33" fmla="*/ 23 h 270"/>
                <a:gd name="T34" fmla="*/ 193 w 216"/>
                <a:gd name="T35" fmla="*/ 108 h 270"/>
                <a:gd name="T36" fmla="*/ 153 w 216"/>
                <a:gd name="T37" fmla="*/ 180 h 270"/>
                <a:gd name="T38" fmla="*/ 124 w 216"/>
                <a:gd name="T39" fmla="*/ 22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70">
                  <a:moveTo>
                    <a:pt x="147" y="233"/>
                  </a:moveTo>
                  <a:cubicBezTo>
                    <a:pt x="147" y="219"/>
                    <a:pt x="153" y="207"/>
                    <a:pt x="165" y="200"/>
                  </a:cubicBezTo>
                  <a:cubicBezTo>
                    <a:pt x="195" y="181"/>
                    <a:pt x="216" y="147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ubicBezTo>
                    <a:pt x="49" y="0"/>
                    <a:pt x="0" y="49"/>
                    <a:pt x="0" y="108"/>
                  </a:cubicBezTo>
                  <a:cubicBezTo>
                    <a:pt x="0" y="147"/>
                    <a:pt x="21" y="181"/>
                    <a:pt x="51" y="200"/>
                  </a:cubicBezTo>
                  <a:cubicBezTo>
                    <a:pt x="63" y="207"/>
                    <a:pt x="70" y="219"/>
                    <a:pt x="70" y="233"/>
                  </a:cubicBezTo>
                  <a:cubicBezTo>
                    <a:pt x="70" y="247"/>
                    <a:pt x="70" y="247"/>
                    <a:pt x="70" y="247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123" y="270"/>
                    <a:pt x="123" y="270"/>
                    <a:pt x="123" y="270"/>
                  </a:cubicBezTo>
                  <a:cubicBezTo>
                    <a:pt x="147" y="247"/>
                    <a:pt x="147" y="247"/>
                    <a:pt x="147" y="247"/>
                  </a:cubicBezTo>
                  <a:lnTo>
                    <a:pt x="147" y="233"/>
                  </a:lnTo>
                  <a:close/>
                  <a:moveTo>
                    <a:pt x="124" y="224"/>
                  </a:moveTo>
                  <a:cubicBezTo>
                    <a:pt x="92" y="224"/>
                    <a:pt x="92" y="224"/>
                    <a:pt x="92" y="224"/>
                  </a:cubicBezTo>
                  <a:cubicBezTo>
                    <a:pt x="89" y="206"/>
                    <a:pt x="79" y="190"/>
                    <a:pt x="64" y="180"/>
                  </a:cubicBezTo>
                  <a:cubicBezTo>
                    <a:pt x="38" y="165"/>
                    <a:pt x="23" y="138"/>
                    <a:pt x="23" y="108"/>
                  </a:cubicBezTo>
                  <a:cubicBezTo>
                    <a:pt x="23" y="62"/>
                    <a:pt x="61" y="23"/>
                    <a:pt x="108" y="23"/>
                  </a:cubicBezTo>
                  <a:cubicBezTo>
                    <a:pt x="155" y="23"/>
                    <a:pt x="193" y="62"/>
                    <a:pt x="193" y="108"/>
                  </a:cubicBezTo>
                  <a:cubicBezTo>
                    <a:pt x="193" y="138"/>
                    <a:pt x="178" y="165"/>
                    <a:pt x="153" y="180"/>
                  </a:cubicBezTo>
                  <a:cubicBezTo>
                    <a:pt x="137" y="190"/>
                    <a:pt x="127" y="206"/>
                    <a:pt x="124" y="2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xmlns="" id="{74957ACF-72CC-4247-B62B-50FCB33C6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975" y="2581031"/>
              <a:ext cx="144462" cy="180975"/>
            </a:xfrm>
            <a:custGeom>
              <a:avLst/>
              <a:gdLst>
                <a:gd name="T0" fmla="*/ 57 w 91"/>
                <a:gd name="T1" fmla="*/ 44 h 114"/>
                <a:gd name="T2" fmla="*/ 75 w 91"/>
                <a:gd name="T3" fmla="*/ 0 h 114"/>
                <a:gd name="T4" fmla="*/ 0 w 91"/>
                <a:gd name="T5" fmla="*/ 70 h 114"/>
                <a:gd name="T6" fmla="*/ 34 w 91"/>
                <a:gd name="T7" fmla="*/ 70 h 114"/>
                <a:gd name="T8" fmla="*/ 16 w 91"/>
                <a:gd name="T9" fmla="*/ 114 h 114"/>
                <a:gd name="T10" fmla="*/ 91 w 91"/>
                <a:gd name="T11" fmla="*/ 44 h 114"/>
                <a:gd name="T12" fmla="*/ 57 w 91"/>
                <a:gd name="T13" fmla="*/ 4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14">
                  <a:moveTo>
                    <a:pt x="57" y="44"/>
                  </a:moveTo>
                  <a:lnTo>
                    <a:pt x="75" y="0"/>
                  </a:lnTo>
                  <a:lnTo>
                    <a:pt x="0" y="70"/>
                  </a:lnTo>
                  <a:lnTo>
                    <a:pt x="34" y="70"/>
                  </a:lnTo>
                  <a:lnTo>
                    <a:pt x="16" y="114"/>
                  </a:lnTo>
                  <a:lnTo>
                    <a:pt x="91" y="44"/>
                  </a:lnTo>
                  <a:lnTo>
                    <a:pt x="5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7" name="Freeform 5">
            <a:extLst>
              <a:ext uri="{FF2B5EF4-FFF2-40B4-BE49-F238E27FC236}">
                <a16:creationId xmlns:a16="http://schemas.microsoft.com/office/drawing/2014/main" xmlns="" id="{ECD9EB81-000C-47BD-8503-B72E514EEA09}"/>
              </a:ext>
            </a:extLst>
          </p:cNvPr>
          <p:cNvSpPr>
            <a:spLocks noEditPoints="1"/>
          </p:cNvSpPr>
          <p:nvPr/>
        </p:nvSpPr>
        <p:spPr bwMode="auto">
          <a:xfrm>
            <a:off x="5628475" y="1582702"/>
            <a:ext cx="1075919" cy="1075919"/>
          </a:xfrm>
          <a:custGeom>
            <a:avLst/>
            <a:gdLst>
              <a:gd name="T0" fmla="*/ 1098 w 1098"/>
              <a:gd name="T1" fmla="*/ 620 h 1099"/>
              <a:gd name="T2" fmla="*/ 1098 w 1098"/>
              <a:gd name="T3" fmla="*/ 487 h 1099"/>
              <a:gd name="T4" fmla="*/ 940 w 1098"/>
              <a:gd name="T5" fmla="*/ 447 h 1099"/>
              <a:gd name="T6" fmla="*/ 892 w 1098"/>
              <a:gd name="T7" fmla="*/ 335 h 1099"/>
              <a:gd name="T8" fmla="*/ 976 w 1098"/>
              <a:gd name="T9" fmla="*/ 211 h 1099"/>
              <a:gd name="T10" fmla="*/ 882 w 1098"/>
              <a:gd name="T11" fmla="*/ 117 h 1099"/>
              <a:gd name="T12" fmla="*/ 751 w 1098"/>
              <a:gd name="T13" fmla="*/ 196 h 1099"/>
              <a:gd name="T14" fmla="*/ 645 w 1098"/>
              <a:gd name="T15" fmla="*/ 152 h 1099"/>
              <a:gd name="T16" fmla="*/ 615 w 1098"/>
              <a:gd name="T17" fmla="*/ 0 h 1099"/>
              <a:gd name="T18" fmla="*/ 482 w 1098"/>
              <a:gd name="T19" fmla="*/ 0 h 1099"/>
              <a:gd name="T20" fmla="*/ 445 w 1098"/>
              <a:gd name="T21" fmla="*/ 150 h 1099"/>
              <a:gd name="T22" fmla="*/ 329 w 1098"/>
              <a:gd name="T23" fmla="*/ 197 h 1099"/>
              <a:gd name="T24" fmla="*/ 203 w 1098"/>
              <a:gd name="T25" fmla="*/ 112 h 1099"/>
              <a:gd name="T26" fmla="*/ 109 w 1098"/>
              <a:gd name="T27" fmla="*/ 206 h 1099"/>
              <a:gd name="T28" fmla="*/ 188 w 1098"/>
              <a:gd name="T29" fmla="*/ 337 h 1099"/>
              <a:gd name="T30" fmla="*/ 141 w 1098"/>
              <a:gd name="T31" fmla="*/ 452 h 1099"/>
              <a:gd name="T32" fmla="*/ 0 w 1098"/>
              <a:gd name="T33" fmla="*/ 479 h 1099"/>
              <a:gd name="T34" fmla="*/ 0 w 1098"/>
              <a:gd name="T35" fmla="*/ 612 h 1099"/>
              <a:gd name="T36" fmla="*/ 140 w 1098"/>
              <a:gd name="T37" fmla="*/ 647 h 1099"/>
              <a:gd name="T38" fmla="*/ 186 w 1098"/>
              <a:gd name="T39" fmla="*/ 760 h 1099"/>
              <a:gd name="T40" fmla="*/ 100 w 1098"/>
              <a:gd name="T41" fmla="*/ 888 h 1099"/>
              <a:gd name="T42" fmla="*/ 194 w 1098"/>
              <a:gd name="T43" fmla="*/ 982 h 1099"/>
              <a:gd name="T44" fmla="*/ 327 w 1098"/>
              <a:gd name="T45" fmla="*/ 902 h 1099"/>
              <a:gd name="T46" fmla="*/ 446 w 1098"/>
              <a:gd name="T47" fmla="*/ 952 h 1099"/>
              <a:gd name="T48" fmla="*/ 475 w 1098"/>
              <a:gd name="T49" fmla="*/ 1099 h 1099"/>
              <a:gd name="T50" fmla="*/ 608 w 1098"/>
              <a:gd name="T51" fmla="*/ 1099 h 1099"/>
              <a:gd name="T52" fmla="*/ 645 w 1098"/>
              <a:gd name="T53" fmla="*/ 949 h 1099"/>
              <a:gd name="T54" fmla="*/ 755 w 1098"/>
              <a:gd name="T55" fmla="*/ 903 h 1099"/>
              <a:gd name="T56" fmla="*/ 881 w 1098"/>
              <a:gd name="T57" fmla="*/ 987 h 1099"/>
              <a:gd name="T58" fmla="*/ 975 w 1098"/>
              <a:gd name="T59" fmla="*/ 893 h 1099"/>
              <a:gd name="T60" fmla="*/ 895 w 1098"/>
              <a:gd name="T61" fmla="*/ 761 h 1099"/>
              <a:gd name="T62" fmla="*/ 941 w 1098"/>
              <a:gd name="T63" fmla="*/ 650 h 1099"/>
              <a:gd name="T64" fmla="*/ 1098 w 1098"/>
              <a:gd name="T65" fmla="*/ 620 h 1099"/>
              <a:gd name="T66" fmla="*/ 546 w 1098"/>
              <a:gd name="T67" fmla="*/ 828 h 1099"/>
              <a:gd name="T68" fmla="*/ 274 w 1098"/>
              <a:gd name="T69" fmla="*/ 556 h 1099"/>
              <a:gd name="T70" fmla="*/ 546 w 1098"/>
              <a:gd name="T71" fmla="*/ 284 h 1099"/>
              <a:gd name="T72" fmla="*/ 818 w 1098"/>
              <a:gd name="T73" fmla="*/ 556 h 1099"/>
              <a:gd name="T74" fmla="*/ 546 w 1098"/>
              <a:gd name="T75" fmla="*/ 82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8" h="1099">
                <a:moveTo>
                  <a:pt x="1098" y="620"/>
                </a:moveTo>
                <a:cubicBezTo>
                  <a:pt x="1098" y="487"/>
                  <a:pt x="1098" y="487"/>
                  <a:pt x="1098" y="487"/>
                </a:cubicBezTo>
                <a:cubicBezTo>
                  <a:pt x="940" y="447"/>
                  <a:pt x="940" y="447"/>
                  <a:pt x="940" y="447"/>
                </a:cubicBezTo>
                <a:cubicBezTo>
                  <a:pt x="929" y="407"/>
                  <a:pt x="913" y="370"/>
                  <a:pt x="892" y="335"/>
                </a:cubicBezTo>
                <a:cubicBezTo>
                  <a:pt x="976" y="211"/>
                  <a:pt x="976" y="211"/>
                  <a:pt x="976" y="211"/>
                </a:cubicBezTo>
                <a:cubicBezTo>
                  <a:pt x="882" y="117"/>
                  <a:pt x="882" y="117"/>
                  <a:pt x="882" y="117"/>
                </a:cubicBezTo>
                <a:cubicBezTo>
                  <a:pt x="751" y="196"/>
                  <a:pt x="751" y="196"/>
                  <a:pt x="751" y="196"/>
                </a:cubicBezTo>
                <a:cubicBezTo>
                  <a:pt x="718" y="177"/>
                  <a:pt x="683" y="162"/>
                  <a:pt x="645" y="152"/>
                </a:cubicBezTo>
                <a:cubicBezTo>
                  <a:pt x="615" y="0"/>
                  <a:pt x="615" y="0"/>
                  <a:pt x="615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45" y="150"/>
                  <a:pt x="445" y="150"/>
                  <a:pt x="445" y="150"/>
                </a:cubicBezTo>
                <a:cubicBezTo>
                  <a:pt x="404" y="159"/>
                  <a:pt x="365" y="175"/>
                  <a:pt x="329" y="197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109" y="206"/>
                  <a:pt x="109" y="206"/>
                  <a:pt x="109" y="206"/>
                </a:cubicBezTo>
                <a:cubicBezTo>
                  <a:pt x="188" y="337"/>
                  <a:pt x="188" y="337"/>
                  <a:pt x="188" y="337"/>
                </a:cubicBezTo>
                <a:cubicBezTo>
                  <a:pt x="167" y="372"/>
                  <a:pt x="151" y="411"/>
                  <a:pt x="141" y="452"/>
                </a:cubicBezTo>
                <a:cubicBezTo>
                  <a:pt x="0" y="479"/>
                  <a:pt x="0" y="479"/>
                  <a:pt x="0" y="479"/>
                </a:cubicBezTo>
                <a:cubicBezTo>
                  <a:pt x="0" y="612"/>
                  <a:pt x="0" y="612"/>
                  <a:pt x="0" y="612"/>
                </a:cubicBezTo>
                <a:cubicBezTo>
                  <a:pt x="140" y="647"/>
                  <a:pt x="140" y="647"/>
                  <a:pt x="140" y="647"/>
                </a:cubicBezTo>
                <a:cubicBezTo>
                  <a:pt x="150" y="688"/>
                  <a:pt x="166" y="726"/>
                  <a:pt x="186" y="760"/>
                </a:cubicBezTo>
                <a:cubicBezTo>
                  <a:pt x="100" y="888"/>
                  <a:pt x="100" y="888"/>
                  <a:pt x="100" y="888"/>
                </a:cubicBezTo>
                <a:cubicBezTo>
                  <a:pt x="194" y="982"/>
                  <a:pt x="194" y="982"/>
                  <a:pt x="194" y="982"/>
                </a:cubicBezTo>
                <a:cubicBezTo>
                  <a:pt x="327" y="902"/>
                  <a:pt x="327" y="902"/>
                  <a:pt x="327" y="902"/>
                </a:cubicBezTo>
                <a:cubicBezTo>
                  <a:pt x="363" y="925"/>
                  <a:pt x="404" y="941"/>
                  <a:pt x="446" y="952"/>
                </a:cubicBezTo>
                <a:cubicBezTo>
                  <a:pt x="475" y="1099"/>
                  <a:pt x="475" y="1099"/>
                  <a:pt x="475" y="1099"/>
                </a:cubicBezTo>
                <a:cubicBezTo>
                  <a:pt x="608" y="1099"/>
                  <a:pt x="608" y="1099"/>
                  <a:pt x="608" y="1099"/>
                </a:cubicBezTo>
                <a:cubicBezTo>
                  <a:pt x="645" y="949"/>
                  <a:pt x="645" y="949"/>
                  <a:pt x="645" y="949"/>
                </a:cubicBezTo>
                <a:cubicBezTo>
                  <a:pt x="684" y="939"/>
                  <a:pt x="721" y="923"/>
                  <a:pt x="755" y="903"/>
                </a:cubicBezTo>
                <a:cubicBezTo>
                  <a:pt x="881" y="987"/>
                  <a:pt x="881" y="987"/>
                  <a:pt x="881" y="987"/>
                </a:cubicBezTo>
                <a:cubicBezTo>
                  <a:pt x="975" y="893"/>
                  <a:pt x="975" y="893"/>
                  <a:pt x="975" y="893"/>
                </a:cubicBezTo>
                <a:cubicBezTo>
                  <a:pt x="895" y="761"/>
                  <a:pt x="895" y="761"/>
                  <a:pt x="895" y="761"/>
                </a:cubicBezTo>
                <a:cubicBezTo>
                  <a:pt x="915" y="727"/>
                  <a:pt x="931" y="690"/>
                  <a:pt x="941" y="650"/>
                </a:cubicBezTo>
                <a:lnTo>
                  <a:pt x="1098" y="620"/>
                </a:lnTo>
                <a:close/>
                <a:moveTo>
                  <a:pt x="546" y="828"/>
                </a:moveTo>
                <a:cubicBezTo>
                  <a:pt x="396" y="828"/>
                  <a:pt x="274" y="706"/>
                  <a:pt x="274" y="556"/>
                </a:cubicBezTo>
                <a:cubicBezTo>
                  <a:pt x="274" y="406"/>
                  <a:pt x="396" y="284"/>
                  <a:pt x="546" y="284"/>
                </a:cubicBezTo>
                <a:cubicBezTo>
                  <a:pt x="696" y="284"/>
                  <a:pt x="818" y="406"/>
                  <a:pt x="818" y="556"/>
                </a:cubicBezTo>
                <a:cubicBezTo>
                  <a:pt x="818" y="706"/>
                  <a:pt x="696" y="828"/>
                  <a:pt x="546" y="8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30791CD-F3F0-4B51-9FB4-2B660DDA8675}"/>
              </a:ext>
            </a:extLst>
          </p:cNvPr>
          <p:cNvSpPr/>
          <p:nvPr/>
        </p:nvSpPr>
        <p:spPr>
          <a:xfrm>
            <a:off x="737166" y="636055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  <a:endParaRPr lang="zh-CN" altLang="en-US" sz="40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39B32D4-B158-4E4E-88B6-A1523E835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01793"/>
            <a:ext cx="12192000" cy="46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69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4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3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2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/>
      <p:bldP spid="7" grpId="0"/>
      <p:bldP spid="8" grpId="0"/>
      <p:bldP spid="9" grpId="0"/>
      <p:bldP spid="17" grpId="0" animBg="1"/>
      <p:bldP spid="1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421968" y="690881"/>
            <a:ext cx="5185684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</a:p>
        </p:txBody>
      </p:sp>
      <p:sp>
        <p:nvSpPr>
          <p:cNvPr id="3" name="同心圆 2"/>
          <p:cNvSpPr/>
          <p:nvPr/>
        </p:nvSpPr>
        <p:spPr>
          <a:xfrm>
            <a:off x="3824099" y="4588261"/>
            <a:ext cx="1529496" cy="1529494"/>
          </a:xfrm>
          <a:prstGeom prst="donut">
            <a:avLst>
              <a:gd name="adj" fmla="val 1704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4763716" y="3588692"/>
            <a:ext cx="1529496" cy="1529494"/>
          </a:xfrm>
          <a:prstGeom prst="donut">
            <a:avLst>
              <a:gd name="adj" fmla="val 10679"/>
            </a:avLst>
          </a:prstGeom>
          <a:solidFill>
            <a:srgbClr val="0A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5703335" y="2589123"/>
            <a:ext cx="1529496" cy="1529494"/>
          </a:xfrm>
          <a:prstGeom prst="donut">
            <a:avLst>
              <a:gd name="adj" fmla="val 1704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同心圆 5"/>
          <p:cNvSpPr/>
          <p:nvPr/>
        </p:nvSpPr>
        <p:spPr>
          <a:xfrm>
            <a:off x="6642954" y="1589553"/>
            <a:ext cx="1529496" cy="1529494"/>
          </a:xfrm>
          <a:prstGeom prst="donut">
            <a:avLst>
              <a:gd name="adj" fmla="val 11163"/>
            </a:avLst>
          </a:prstGeom>
          <a:solidFill>
            <a:srgbClr val="0A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855312" y="1909232"/>
            <a:ext cx="1016148" cy="0"/>
          </a:xfrm>
          <a:prstGeom prst="line">
            <a:avLst/>
          </a:prstGeom>
          <a:ln w="12700">
            <a:solidFill>
              <a:srgbClr val="0A4A9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88431" y="1944130"/>
            <a:ext cx="236442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6070" y="1578994"/>
            <a:ext cx="705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01</a:t>
            </a:r>
            <a:endParaRPr lang="zh-CN" altLang="en-US" sz="4000" b="1" dirty="0">
              <a:solidFill>
                <a:schemeClr val="tx2">
                  <a:lumMod val="60000"/>
                  <a:lumOff val="40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4611" y="1544970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7162332" y="3353478"/>
            <a:ext cx="10161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287150" y="3022778"/>
            <a:ext cx="8579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02</a:t>
            </a:r>
            <a:endParaRPr lang="zh-CN" altLang="en-US" sz="4000" b="1" dirty="0">
              <a:solidFill>
                <a:schemeClr val="tx2">
                  <a:lumMod val="60000"/>
                  <a:lumOff val="40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33031" y="3412948"/>
            <a:ext cx="225039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33037" y="3013785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979506" y="3893274"/>
            <a:ext cx="1016148" cy="0"/>
          </a:xfrm>
          <a:prstGeom prst="line">
            <a:avLst/>
          </a:prstGeom>
          <a:ln w="12700">
            <a:solidFill>
              <a:srgbClr val="0A4A9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47991" y="3944781"/>
            <a:ext cx="236442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07156" y="3558965"/>
            <a:ext cx="8499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03</a:t>
            </a:r>
            <a:endParaRPr lang="zh-CN" altLang="en-US" sz="4000" b="1" dirty="0">
              <a:solidFill>
                <a:schemeClr val="tx2">
                  <a:lumMod val="60000"/>
                  <a:lumOff val="40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84170" y="3545620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5281579" y="5352997"/>
            <a:ext cx="10161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469455" y="5020404"/>
            <a:ext cx="8707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04</a:t>
            </a:r>
            <a:endParaRPr lang="zh-CN" altLang="en-US" sz="4000" b="1" dirty="0">
              <a:solidFill>
                <a:schemeClr val="tx2">
                  <a:lumMod val="60000"/>
                  <a:lumOff val="40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23887" y="5364565"/>
            <a:ext cx="225039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23893" y="4965402"/>
            <a:ext cx="1628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添加标题文本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064922" y="2014213"/>
            <a:ext cx="69223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计划不足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25304" y="3013785"/>
            <a:ext cx="69223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调研不足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85684" y="4013355"/>
            <a:ext cx="69223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执行不足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46067" y="5012924"/>
            <a:ext cx="69223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协作不足</a:t>
            </a:r>
          </a:p>
        </p:txBody>
      </p:sp>
    </p:spTree>
    <p:extLst>
      <p:ext uri="{BB962C8B-B14F-4D97-AF65-F5344CB8AC3E}">
        <p14:creationId xmlns:p14="http://schemas.microsoft.com/office/powerpoint/2010/main" val="304959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4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6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9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3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1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6" grpId="0"/>
      <p:bldP spid="19" grpId="0"/>
      <p:bldP spid="20" grpId="0"/>
      <p:bldP spid="22" grpId="0"/>
      <p:bldP spid="23" grpId="0"/>
      <p:bldP spid="24" grpId="0"/>
      <p:bldP spid="27" grpId="0"/>
      <p:bldP spid="28" grpId="0"/>
      <p:bldP spid="29" grpId="0"/>
      <p:bldP spid="31" grpId="0"/>
      <p:bldP spid="32" grpId="0"/>
      <p:bldP spid="33" grpId="0"/>
      <p:bldP spid="37" grpId="0"/>
      <p:bldP spid="39" grpId="0"/>
      <p:bldP spid="38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71">
            <a:extLst>
              <a:ext uri="{FF2B5EF4-FFF2-40B4-BE49-F238E27FC236}">
                <a16:creationId xmlns:a16="http://schemas.microsoft.com/office/drawing/2014/main" xmlns="" id="{BFB363C7-D0DE-447E-B259-9086B97FE4E0}"/>
              </a:ext>
            </a:extLst>
          </p:cNvPr>
          <p:cNvSpPr>
            <a:spLocks noEditPoints="1"/>
          </p:cNvSpPr>
          <p:nvPr/>
        </p:nvSpPr>
        <p:spPr bwMode="auto">
          <a:xfrm>
            <a:off x="6603418" y="4005064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22386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Freeform 476">
            <a:extLst>
              <a:ext uri="{FF2B5EF4-FFF2-40B4-BE49-F238E27FC236}">
                <a16:creationId xmlns:a16="http://schemas.microsoft.com/office/drawing/2014/main" xmlns="" id="{3E7B8D5D-45F7-40C7-9352-6485BC6174CD}"/>
              </a:ext>
            </a:extLst>
          </p:cNvPr>
          <p:cNvSpPr>
            <a:spLocks noEditPoints="1"/>
          </p:cNvSpPr>
          <p:nvPr/>
        </p:nvSpPr>
        <p:spPr bwMode="auto">
          <a:xfrm>
            <a:off x="1559496" y="1700808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22386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Oval 493">
            <a:extLst>
              <a:ext uri="{FF2B5EF4-FFF2-40B4-BE49-F238E27FC236}">
                <a16:creationId xmlns:a16="http://schemas.microsoft.com/office/drawing/2014/main" xmlns="" id="{EB67D417-02BD-4372-B1EB-A3A683ACA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496" y="4081349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22386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Freeform 497">
            <a:extLst>
              <a:ext uri="{FF2B5EF4-FFF2-40B4-BE49-F238E27FC236}">
                <a16:creationId xmlns:a16="http://schemas.microsoft.com/office/drawing/2014/main" xmlns="" id="{CEB3C13B-E560-4FF3-A4B3-B7E3845D3696}"/>
              </a:ext>
            </a:extLst>
          </p:cNvPr>
          <p:cNvSpPr>
            <a:spLocks noEditPoints="1"/>
          </p:cNvSpPr>
          <p:nvPr/>
        </p:nvSpPr>
        <p:spPr bwMode="auto">
          <a:xfrm>
            <a:off x="6603419" y="1700808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22386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B8C7D30-5FED-49F8-8B66-AEE5E0040318}"/>
              </a:ext>
            </a:extLst>
          </p:cNvPr>
          <p:cNvCxnSpPr/>
          <p:nvPr/>
        </p:nvCxnSpPr>
        <p:spPr>
          <a:xfrm>
            <a:off x="1559496" y="2547588"/>
            <a:ext cx="4032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D02D4458-45FA-42BB-A1DB-3D0B813B1802}"/>
              </a:ext>
            </a:extLst>
          </p:cNvPr>
          <p:cNvCxnSpPr/>
          <p:nvPr/>
        </p:nvCxnSpPr>
        <p:spPr>
          <a:xfrm>
            <a:off x="6603418" y="2547588"/>
            <a:ext cx="4032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353C238F-F52B-42F1-B250-F5D000F62194}"/>
              </a:ext>
            </a:extLst>
          </p:cNvPr>
          <p:cNvCxnSpPr/>
          <p:nvPr/>
        </p:nvCxnSpPr>
        <p:spPr>
          <a:xfrm>
            <a:off x="1559496" y="4903026"/>
            <a:ext cx="4032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78E9F0A0-443B-42E0-95F3-ED08EA230B8B}"/>
              </a:ext>
            </a:extLst>
          </p:cNvPr>
          <p:cNvCxnSpPr/>
          <p:nvPr/>
        </p:nvCxnSpPr>
        <p:spPr>
          <a:xfrm>
            <a:off x="6603418" y="4903026"/>
            <a:ext cx="4032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11" name="TextBox 498">
            <a:extLst>
              <a:ext uri="{FF2B5EF4-FFF2-40B4-BE49-F238E27FC236}">
                <a16:creationId xmlns:a16="http://schemas.microsoft.com/office/drawing/2014/main" xmlns="" id="{3F97CA06-60B9-4167-8CD5-20E55220230C}"/>
              </a:ext>
            </a:extLst>
          </p:cNvPr>
          <p:cNvSpPr txBox="1"/>
          <p:nvPr/>
        </p:nvSpPr>
        <p:spPr>
          <a:xfrm>
            <a:off x="4172667" y="21167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点击添加内容</a:t>
            </a:r>
          </a:p>
        </p:txBody>
      </p:sp>
      <p:sp>
        <p:nvSpPr>
          <p:cNvPr id="12" name="TextBox 499">
            <a:extLst>
              <a:ext uri="{FF2B5EF4-FFF2-40B4-BE49-F238E27FC236}">
                <a16:creationId xmlns:a16="http://schemas.microsoft.com/office/drawing/2014/main" xmlns="" id="{4AB226E9-7726-42F8-97C2-C1C1ADCEF360}"/>
              </a:ext>
            </a:extLst>
          </p:cNvPr>
          <p:cNvSpPr txBox="1"/>
          <p:nvPr/>
        </p:nvSpPr>
        <p:spPr>
          <a:xfrm>
            <a:off x="9187384" y="211672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点击添加内容</a:t>
            </a:r>
          </a:p>
        </p:txBody>
      </p:sp>
      <p:sp>
        <p:nvSpPr>
          <p:cNvPr id="13" name="TextBox 500">
            <a:extLst>
              <a:ext uri="{FF2B5EF4-FFF2-40B4-BE49-F238E27FC236}">
                <a16:creationId xmlns:a16="http://schemas.microsoft.com/office/drawing/2014/main" xmlns="" id="{1C318814-3C58-4938-B89C-2D7A62A25F98}"/>
              </a:ext>
            </a:extLst>
          </p:cNvPr>
          <p:cNvSpPr txBox="1"/>
          <p:nvPr/>
        </p:nvSpPr>
        <p:spPr>
          <a:xfrm>
            <a:off x="4172667" y="4441706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点击添加内容</a:t>
            </a:r>
          </a:p>
        </p:txBody>
      </p:sp>
      <p:sp>
        <p:nvSpPr>
          <p:cNvPr id="14" name="TextBox 501">
            <a:extLst>
              <a:ext uri="{FF2B5EF4-FFF2-40B4-BE49-F238E27FC236}">
                <a16:creationId xmlns:a16="http://schemas.microsoft.com/office/drawing/2014/main" xmlns="" id="{370CC95E-6D13-4596-9A12-F34E422E1C16}"/>
              </a:ext>
            </a:extLst>
          </p:cNvPr>
          <p:cNvSpPr txBox="1"/>
          <p:nvPr/>
        </p:nvSpPr>
        <p:spPr>
          <a:xfrm>
            <a:off x="9187384" y="4441706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点击添加内容</a:t>
            </a:r>
          </a:p>
        </p:txBody>
      </p:sp>
      <p:sp>
        <p:nvSpPr>
          <p:cNvPr id="15" name="TextBox 503">
            <a:extLst>
              <a:ext uri="{FF2B5EF4-FFF2-40B4-BE49-F238E27FC236}">
                <a16:creationId xmlns:a16="http://schemas.microsoft.com/office/drawing/2014/main" xmlns="" id="{428697A8-2813-4793-8522-85A83B3004FC}"/>
              </a:ext>
            </a:extLst>
          </p:cNvPr>
          <p:cNvSpPr txBox="1"/>
          <p:nvPr/>
        </p:nvSpPr>
        <p:spPr>
          <a:xfrm>
            <a:off x="1434272" y="2637636"/>
            <a:ext cx="429616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单击添加内容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。</a:t>
            </a:r>
          </a:p>
        </p:txBody>
      </p:sp>
      <p:sp>
        <p:nvSpPr>
          <p:cNvPr id="16" name="TextBox 504">
            <a:extLst>
              <a:ext uri="{FF2B5EF4-FFF2-40B4-BE49-F238E27FC236}">
                <a16:creationId xmlns:a16="http://schemas.microsoft.com/office/drawing/2014/main" xmlns="" id="{176A57A4-7446-4198-AF1A-B10A302A6171}"/>
              </a:ext>
            </a:extLst>
          </p:cNvPr>
          <p:cNvSpPr txBox="1"/>
          <p:nvPr/>
        </p:nvSpPr>
        <p:spPr>
          <a:xfrm>
            <a:off x="6501819" y="2637636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4400"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单击添加内容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。</a:t>
            </a: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7" name="TextBox 505">
            <a:extLst>
              <a:ext uri="{FF2B5EF4-FFF2-40B4-BE49-F238E27FC236}">
                <a16:creationId xmlns:a16="http://schemas.microsoft.com/office/drawing/2014/main" xmlns="" id="{126BE0CF-6431-44D6-BD50-A29A57300016}"/>
              </a:ext>
            </a:extLst>
          </p:cNvPr>
          <p:cNvSpPr txBox="1"/>
          <p:nvPr/>
        </p:nvSpPr>
        <p:spPr>
          <a:xfrm>
            <a:off x="1434272" y="5003500"/>
            <a:ext cx="429616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单击添加内容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。</a:t>
            </a:r>
          </a:p>
        </p:txBody>
      </p:sp>
      <p:sp>
        <p:nvSpPr>
          <p:cNvPr id="18" name="TextBox 506">
            <a:extLst>
              <a:ext uri="{FF2B5EF4-FFF2-40B4-BE49-F238E27FC236}">
                <a16:creationId xmlns:a16="http://schemas.microsoft.com/office/drawing/2014/main" xmlns="" id="{651B9528-B331-4D65-9E40-585AD84162CD}"/>
              </a:ext>
            </a:extLst>
          </p:cNvPr>
          <p:cNvSpPr txBox="1"/>
          <p:nvPr/>
        </p:nvSpPr>
        <p:spPr>
          <a:xfrm>
            <a:off x="6501819" y="5003500"/>
            <a:ext cx="429616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单击添加内容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F39301E-ABFC-4326-A60A-E1B5A83BE9BD}"/>
              </a:ext>
            </a:extLst>
          </p:cNvPr>
          <p:cNvSpPr/>
          <p:nvPr/>
        </p:nvSpPr>
        <p:spPr>
          <a:xfrm>
            <a:off x="1199456" y="668738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</a:p>
        </p:txBody>
      </p:sp>
      <p:sp>
        <p:nvSpPr>
          <p:cNvPr id="20" name="箭头: V 形 19">
            <a:extLst>
              <a:ext uri="{FF2B5EF4-FFF2-40B4-BE49-F238E27FC236}">
                <a16:creationId xmlns:a16="http://schemas.microsoft.com/office/drawing/2014/main" xmlns="" id="{1984A048-8C00-4984-9EDD-2D9056E15503}"/>
              </a:ext>
            </a:extLst>
          </p:cNvPr>
          <p:cNvSpPr/>
          <p:nvPr/>
        </p:nvSpPr>
        <p:spPr>
          <a:xfrm>
            <a:off x="551384" y="713164"/>
            <a:ext cx="483173" cy="584775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4BA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579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1404313" y="1753253"/>
            <a:ext cx="1587551" cy="1587551"/>
            <a:chOff x="741507" y="1251228"/>
            <a:chExt cx="1296144" cy="1296144"/>
          </a:xfrm>
        </p:grpSpPr>
        <p:sp>
          <p:nvSpPr>
            <p:cNvPr id="49" name="矩形 48"/>
            <p:cNvSpPr/>
            <p:nvPr/>
          </p:nvSpPr>
          <p:spPr>
            <a:xfrm>
              <a:off x="741507" y="1251228"/>
              <a:ext cx="1296144" cy="129614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30943" y="1435894"/>
              <a:ext cx="717272" cy="6910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5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思路方法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283567" y="2173396"/>
              <a:ext cx="212019" cy="2512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344654" y="1753253"/>
            <a:ext cx="1587551" cy="1587551"/>
            <a:chOff x="2325683" y="1251228"/>
            <a:chExt cx="1296144" cy="1296144"/>
          </a:xfrm>
        </p:grpSpPr>
        <p:sp>
          <p:nvSpPr>
            <p:cNvPr id="38" name="矩形 37"/>
            <p:cNvSpPr/>
            <p:nvPr/>
          </p:nvSpPr>
          <p:spPr>
            <a:xfrm>
              <a:off x="2325683" y="1251228"/>
              <a:ext cx="1296144" cy="129614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15119" y="1435894"/>
              <a:ext cx="717272" cy="6910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5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思路方法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836991" y="2173396"/>
              <a:ext cx="273531" cy="2512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84994" y="1753253"/>
            <a:ext cx="1587551" cy="1587551"/>
            <a:chOff x="3909859" y="1251228"/>
            <a:chExt cx="1296144" cy="1296144"/>
          </a:xfrm>
        </p:grpSpPr>
        <p:sp>
          <p:nvSpPr>
            <p:cNvPr id="3" name="矩形 2"/>
            <p:cNvSpPr/>
            <p:nvPr/>
          </p:nvSpPr>
          <p:spPr>
            <a:xfrm>
              <a:off x="3909859" y="1251228"/>
              <a:ext cx="1296144" cy="129614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99295" y="1435894"/>
              <a:ext cx="717272" cy="6910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5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思路方法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422472" y="2173396"/>
              <a:ext cx="270914" cy="2512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345859" y="765981"/>
            <a:ext cx="5087888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5284994" y="3310946"/>
            <a:ext cx="1587551" cy="2411186"/>
            <a:chOff x="3909859" y="2522994"/>
            <a:chExt cx="1296144" cy="1968594"/>
          </a:xfrm>
        </p:grpSpPr>
        <p:sp>
          <p:nvSpPr>
            <p:cNvPr id="4" name="矩形 3"/>
            <p:cNvSpPr/>
            <p:nvPr/>
          </p:nvSpPr>
          <p:spPr>
            <a:xfrm>
              <a:off x="3909859" y="2691388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557931" y="2522994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967798" y="2871986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3909859" y="3340601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4557931" y="3172207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3909859" y="3987532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557931" y="3819138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967798" y="3521199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967798" y="4162616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344654" y="3310946"/>
            <a:ext cx="1587551" cy="2411186"/>
            <a:chOff x="2325683" y="2522994"/>
            <a:chExt cx="1296144" cy="1968594"/>
          </a:xfrm>
        </p:grpSpPr>
        <p:sp>
          <p:nvSpPr>
            <p:cNvPr id="39" name="矩形 38"/>
            <p:cNvSpPr/>
            <p:nvPr/>
          </p:nvSpPr>
          <p:spPr>
            <a:xfrm>
              <a:off x="2325683" y="2691388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973755" y="2522994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383622" y="2871986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2325683" y="3340601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2973755" y="3172207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矩形 44"/>
            <p:cNvSpPr/>
            <p:nvPr/>
          </p:nvSpPr>
          <p:spPr>
            <a:xfrm>
              <a:off x="2325683" y="3987532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973755" y="3819138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383622" y="3521199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383622" y="4162616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404313" y="3310946"/>
            <a:ext cx="1587551" cy="2411186"/>
            <a:chOff x="741507" y="2522994"/>
            <a:chExt cx="1296144" cy="1968594"/>
          </a:xfrm>
        </p:grpSpPr>
        <p:sp>
          <p:nvSpPr>
            <p:cNvPr id="50" name="矩形 49"/>
            <p:cNvSpPr/>
            <p:nvPr/>
          </p:nvSpPr>
          <p:spPr>
            <a:xfrm>
              <a:off x="741507" y="2691388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1389579" y="2522994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799446" y="2871986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741507" y="3340601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1389579" y="3172207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55"/>
            <p:cNvSpPr/>
            <p:nvPr/>
          </p:nvSpPr>
          <p:spPr>
            <a:xfrm>
              <a:off x="741507" y="3987532"/>
              <a:ext cx="1296144" cy="504056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1389579" y="3819138"/>
              <a:ext cx="0" cy="180000"/>
            </a:xfrm>
            <a:prstGeom prst="line">
              <a:avLst/>
            </a:prstGeom>
            <a:solidFill>
              <a:srgbClr val="0A4A92"/>
            </a:solidFill>
            <a:ln w="12700">
              <a:solidFill>
                <a:schemeClr val="tx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799446" y="3521199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99446" y="4162616"/>
              <a:ext cx="1180266" cy="15705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470"/>
                </a:lnSpc>
              </a:pPr>
              <a:r>
                <a:rPr lang="zh-CN" altLang="en-US" sz="1224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简要说明简要说明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330765" y="1837734"/>
            <a:ext cx="2116735" cy="263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15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单击添加标题内容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330764" y="2202226"/>
            <a:ext cx="317510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30765" y="3282335"/>
            <a:ext cx="2116735" cy="263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15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单击添加标题内容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330764" y="3646827"/>
            <a:ext cx="317510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330765" y="4728828"/>
            <a:ext cx="2116735" cy="263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15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单击添加标题内容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330764" y="5093320"/>
            <a:ext cx="317510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</a:t>
            </a:r>
            <a:endParaRPr lang="en-US" altLang="zh-CN" sz="1102" dirty="0">
              <a:solidFill>
                <a:schemeClr val="tx1">
                  <a:lumMod val="75000"/>
                  <a:lumOff val="2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929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9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9" grpId="0"/>
      <p:bldP spid="70" grpId="0"/>
      <p:bldP spid="73" grpId="0"/>
      <p:bldP spid="7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5" y="2782674"/>
            <a:ext cx="3877985" cy="9787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 flipH="1">
            <a:off x="4927775" y="3822197"/>
            <a:ext cx="4272323" cy="351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1467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Blue business work summary report PPT template</a:t>
            </a:r>
            <a:endParaRPr lang="zh-CN" altLang="en-US" sz="1467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606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>
            <a:extLst>
              <a:ext uri="{FF2B5EF4-FFF2-40B4-BE49-F238E27FC236}">
                <a16:creationId xmlns:a16="http://schemas.microsoft.com/office/drawing/2014/main" xmlns="" id="{603A0FA5-0A19-465C-AA34-C299DDABAB01}"/>
              </a:ext>
            </a:extLst>
          </p:cNvPr>
          <p:cNvSpPr>
            <a:spLocks noEditPoints="1"/>
          </p:cNvSpPr>
          <p:nvPr/>
        </p:nvSpPr>
        <p:spPr bwMode="auto">
          <a:xfrm>
            <a:off x="2507763" y="1887192"/>
            <a:ext cx="312721" cy="420186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rgbClr val="0A4A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A4A92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xmlns="" id="{CD125C87-630C-43AA-B5F2-69D395A28569}"/>
              </a:ext>
            </a:extLst>
          </p:cNvPr>
          <p:cNvSpPr>
            <a:spLocks noEditPoints="1"/>
          </p:cNvSpPr>
          <p:nvPr/>
        </p:nvSpPr>
        <p:spPr bwMode="auto">
          <a:xfrm>
            <a:off x="9332778" y="1889126"/>
            <a:ext cx="349261" cy="413738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rgbClr val="0A4A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xmlns="" id="{8ACF867D-9984-466A-B5F6-E9D58EDBC585}"/>
              </a:ext>
            </a:extLst>
          </p:cNvPr>
          <p:cNvSpPr>
            <a:spLocks noEditPoints="1"/>
          </p:cNvSpPr>
          <p:nvPr/>
        </p:nvSpPr>
        <p:spPr bwMode="auto">
          <a:xfrm>
            <a:off x="9328478" y="4242997"/>
            <a:ext cx="357860" cy="471770"/>
          </a:xfrm>
          <a:custGeom>
            <a:avLst/>
            <a:gdLst>
              <a:gd name="T0" fmla="*/ 149 w 166"/>
              <a:gd name="T1" fmla="*/ 196 h 219"/>
              <a:gd name="T2" fmla="*/ 136 w 166"/>
              <a:gd name="T3" fmla="*/ 207 h 219"/>
              <a:gd name="T4" fmla="*/ 93 w 166"/>
              <a:gd name="T5" fmla="*/ 218 h 219"/>
              <a:gd name="T6" fmla="*/ 53 w 166"/>
              <a:gd name="T7" fmla="*/ 200 h 219"/>
              <a:gd name="T8" fmla="*/ 53 w 166"/>
              <a:gd name="T9" fmla="*/ 200 h 219"/>
              <a:gd name="T10" fmla="*/ 53 w 166"/>
              <a:gd name="T11" fmla="*/ 200 h 219"/>
              <a:gd name="T12" fmla="*/ 42 w 166"/>
              <a:gd name="T13" fmla="*/ 186 h 219"/>
              <a:gd name="T14" fmla="*/ 20 w 166"/>
              <a:gd name="T15" fmla="*/ 148 h 219"/>
              <a:gd name="T16" fmla="*/ 20 w 166"/>
              <a:gd name="T17" fmla="*/ 147 h 219"/>
              <a:gd name="T18" fmla="*/ 7 w 166"/>
              <a:gd name="T19" fmla="*/ 125 h 219"/>
              <a:gd name="T20" fmla="*/ 23 w 166"/>
              <a:gd name="T21" fmla="*/ 93 h 219"/>
              <a:gd name="T22" fmla="*/ 43 w 166"/>
              <a:gd name="T23" fmla="*/ 103 h 219"/>
              <a:gd name="T24" fmla="*/ 43 w 166"/>
              <a:gd name="T25" fmla="*/ 104 h 219"/>
              <a:gd name="T26" fmla="*/ 45 w 166"/>
              <a:gd name="T27" fmla="*/ 107 h 219"/>
              <a:gd name="T28" fmla="*/ 45 w 166"/>
              <a:gd name="T29" fmla="*/ 35 h 219"/>
              <a:gd name="T30" fmla="*/ 74 w 166"/>
              <a:gd name="T31" fmla="*/ 18 h 219"/>
              <a:gd name="T32" fmla="*/ 110 w 166"/>
              <a:gd name="T33" fmla="*/ 18 h 219"/>
              <a:gd name="T34" fmla="*/ 138 w 166"/>
              <a:gd name="T35" fmla="*/ 34 h 219"/>
              <a:gd name="T36" fmla="*/ 138 w 166"/>
              <a:gd name="T37" fmla="*/ 35 h 219"/>
              <a:gd name="T38" fmla="*/ 139 w 166"/>
              <a:gd name="T39" fmla="*/ 35 h 219"/>
              <a:gd name="T40" fmla="*/ 166 w 166"/>
              <a:gd name="T41" fmla="*/ 53 h 219"/>
              <a:gd name="T42" fmla="*/ 166 w 166"/>
              <a:gd name="T43" fmla="*/ 150 h 219"/>
              <a:gd name="T44" fmla="*/ 162 w 166"/>
              <a:gd name="T45" fmla="*/ 175 h 219"/>
              <a:gd name="T46" fmla="*/ 149 w 166"/>
              <a:gd name="T47" fmla="*/ 196 h 219"/>
              <a:gd name="T48" fmla="*/ 128 w 166"/>
              <a:gd name="T49" fmla="*/ 194 h 219"/>
              <a:gd name="T50" fmla="*/ 128 w 166"/>
              <a:gd name="T51" fmla="*/ 194 h 219"/>
              <a:gd name="T52" fmla="*/ 138 w 166"/>
              <a:gd name="T53" fmla="*/ 185 h 219"/>
              <a:gd name="T54" fmla="*/ 148 w 166"/>
              <a:gd name="T55" fmla="*/ 169 h 219"/>
              <a:gd name="T56" fmla="*/ 151 w 166"/>
              <a:gd name="T57" fmla="*/ 150 h 219"/>
              <a:gd name="T58" fmla="*/ 151 w 166"/>
              <a:gd name="T59" fmla="*/ 53 h 219"/>
              <a:gd name="T60" fmla="*/ 143 w 166"/>
              <a:gd name="T61" fmla="*/ 53 h 219"/>
              <a:gd name="T62" fmla="*/ 143 w 166"/>
              <a:gd name="T63" fmla="*/ 99 h 219"/>
              <a:gd name="T64" fmla="*/ 123 w 166"/>
              <a:gd name="T65" fmla="*/ 99 h 219"/>
              <a:gd name="T66" fmla="*/ 123 w 166"/>
              <a:gd name="T67" fmla="*/ 34 h 219"/>
              <a:gd name="T68" fmla="*/ 115 w 166"/>
              <a:gd name="T69" fmla="*/ 34 h 219"/>
              <a:gd name="T70" fmla="*/ 115 w 166"/>
              <a:gd name="T71" fmla="*/ 34 h 219"/>
              <a:gd name="T72" fmla="*/ 115 w 166"/>
              <a:gd name="T73" fmla="*/ 99 h 219"/>
              <a:gd name="T74" fmla="*/ 96 w 166"/>
              <a:gd name="T75" fmla="*/ 99 h 219"/>
              <a:gd name="T76" fmla="*/ 96 w 166"/>
              <a:gd name="T77" fmla="*/ 24 h 219"/>
              <a:gd name="T78" fmla="*/ 88 w 166"/>
              <a:gd name="T79" fmla="*/ 24 h 219"/>
              <a:gd name="T80" fmla="*/ 88 w 166"/>
              <a:gd name="T81" fmla="*/ 99 h 219"/>
              <a:gd name="T82" fmla="*/ 68 w 166"/>
              <a:gd name="T83" fmla="*/ 99 h 219"/>
              <a:gd name="T84" fmla="*/ 68 w 166"/>
              <a:gd name="T85" fmla="*/ 35 h 219"/>
              <a:gd name="T86" fmla="*/ 60 w 166"/>
              <a:gd name="T87" fmla="*/ 35 h 219"/>
              <a:gd name="T88" fmla="*/ 60 w 166"/>
              <a:gd name="T89" fmla="*/ 125 h 219"/>
              <a:gd name="T90" fmla="*/ 41 w 166"/>
              <a:gd name="T91" fmla="*/ 130 h 219"/>
              <a:gd name="T92" fmla="*/ 31 w 166"/>
              <a:gd name="T93" fmla="*/ 112 h 219"/>
              <a:gd name="T94" fmla="*/ 20 w 166"/>
              <a:gd name="T95" fmla="*/ 117 h 219"/>
              <a:gd name="T96" fmla="*/ 33 w 166"/>
              <a:gd name="T97" fmla="*/ 140 h 219"/>
              <a:gd name="T98" fmla="*/ 33 w 166"/>
              <a:gd name="T99" fmla="*/ 140 h 219"/>
              <a:gd name="T100" fmla="*/ 55 w 166"/>
              <a:gd name="T101" fmla="*/ 178 h 219"/>
              <a:gd name="T102" fmla="*/ 63 w 166"/>
              <a:gd name="T103" fmla="*/ 189 h 219"/>
              <a:gd name="T104" fmla="*/ 95 w 166"/>
              <a:gd name="T105" fmla="*/ 203 h 219"/>
              <a:gd name="T106" fmla="*/ 128 w 166"/>
              <a:gd name="T107" fmla="*/ 19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6" h="219">
                <a:moveTo>
                  <a:pt x="149" y="196"/>
                </a:moveTo>
                <a:cubicBezTo>
                  <a:pt x="145" y="200"/>
                  <a:pt x="141" y="204"/>
                  <a:pt x="136" y="207"/>
                </a:cubicBezTo>
                <a:cubicBezTo>
                  <a:pt x="123" y="216"/>
                  <a:pt x="108" y="219"/>
                  <a:pt x="93" y="218"/>
                </a:cubicBezTo>
                <a:cubicBezTo>
                  <a:pt x="79" y="217"/>
                  <a:pt x="65" y="211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49" y="196"/>
                  <a:pt x="45" y="191"/>
                  <a:pt x="42" y="18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7" y="125"/>
                  <a:pt x="7" y="125"/>
                  <a:pt x="7" y="125"/>
                </a:cubicBezTo>
                <a:cubicBezTo>
                  <a:pt x="0" y="111"/>
                  <a:pt x="8" y="95"/>
                  <a:pt x="23" y="93"/>
                </a:cubicBezTo>
                <a:cubicBezTo>
                  <a:pt x="29" y="93"/>
                  <a:pt x="37" y="95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19"/>
                  <a:pt x="61" y="11"/>
                  <a:pt x="74" y="18"/>
                </a:cubicBezTo>
                <a:cubicBezTo>
                  <a:pt x="79" y="0"/>
                  <a:pt x="104" y="1"/>
                  <a:pt x="110" y="18"/>
                </a:cubicBezTo>
                <a:cubicBezTo>
                  <a:pt x="122" y="11"/>
                  <a:pt x="138" y="19"/>
                  <a:pt x="138" y="34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2" y="30"/>
                  <a:pt x="166" y="38"/>
                  <a:pt x="166" y="53"/>
                </a:cubicBezTo>
                <a:cubicBezTo>
                  <a:pt x="166" y="150"/>
                  <a:pt x="166" y="150"/>
                  <a:pt x="166" y="150"/>
                </a:cubicBezTo>
                <a:cubicBezTo>
                  <a:pt x="166" y="158"/>
                  <a:pt x="165" y="167"/>
                  <a:pt x="162" y="175"/>
                </a:cubicBezTo>
                <a:cubicBezTo>
                  <a:pt x="159" y="182"/>
                  <a:pt x="155" y="190"/>
                  <a:pt x="149" y="196"/>
                </a:cubicBezTo>
                <a:close/>
                <a:moveTo>
                  <a:pt x="128" y="194"/>
                </a:moveTo>
                <a:cubicBezTo>
                  <a:pt x="128" y="194"/>
                  <a:pt x="128" y="194"/>
                  <a:pt x="128" y="194"/>
                </a:cubicBezTo>
                <a:cubicBezTo>
                  <a:pt x="132" y="192"/>
                  <a:pt x="135" y="189"/>
                  <a:pt x="138" y="185"/>
                </a:cubicBezTo>
                <a:cubicBezTo>
                  <a:pt x="142" y="181"/>
                  <a:pt x="146" y="175"/>
                  <a:pt x="148" y="169"/>
                </a:cubicBezTo>
                <a:cubicBezTo>
                  <a:pt x="150" y="163"/>
                  <a:pt x="151" y="157"/>
                  <a:pt x="151" y="15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47"/>
                  <a:pt x="143" y="47"/>
                  <a:pt x="143" y="53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111"/>
                  <a:pt x="123" y="111"/>
                  <a:pt x="123" y="99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29"/>
                  <a:pt x="115" y="29"/>
                  <a:pt x="115" y="34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11"/>
                  <a:pt x="96" y="111"/>
                  <a:pt x="96" y="99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8"/>
                  <a:pt x="88" y="19"/>
                  <a:pt x="88" y="24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111"/>
                  <a:pt x="68" y="111"/>
                  <a:pt x="68" y="99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29"/>
                  <a:pt x="60" y="29"/>
                  <a:pt x="60" y="3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0" y="135"/>
                  <a:pt x="46" y="139"/>
                  <a:pt x="41" y="130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6" y="106"/>
                  <a:pt x="16" y="110"/>
                  <a:pt x="20" y="117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7" y="182"/>
                  <a:pt x="60" y="186"/>
                  <a:pt x="63" y="189"/>
                </a:cubicBezTo>
                <a:cubicBezTo>
                  <a:pt x="72" y="197"/>
                  <a:pt x="83" y="202"/>
                  <a:pt x="95" y="203"/>
                </a:cubicBezTo>
                <a:cubicBezTo>
                  <a:pt x="106" y="204"/>
                  <a:pt x="118" y="201"/>
                  <a:pt x="128" y="194"/>
                </a:cubicBezTo>
                <a:close/>
              </a:path>
            </a:pathLst>
          </a:custGeom>
          <a:solidFill>
            <a:srgbClr val="0A4A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xmlns="" id="{D2B165D1-65A7-4808-AF6D-2666FA07871E}"/>
              </a:ext>
            </a:extLst>
          </p:cNvPr>
          <p:cNvSpPr>
            <a:spLocks noEditPoints="1"/>
          </p:cNvSpPr>
          <p:nvPr/>
        </p:nvSpPr>
        <p:spPr bwMode="auto">
          <a:xfrm>
            <a:off x="2457254" y="4291141"/>
            <a:ext cx="413740" cy="38579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rgbClr val="0A4A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TextBox 30">
            <a:extLst>
              <a:ext uri="{FF2B5EF4-FFF2-40B4-BE49-F238E27FC236}">
                <a16:creationId xmlns:a16="http://schemas.microsoft.com/office/drawing/2014/main" xmlns="" id="{4A4EF884-6C77-47CA-8982-BE2466932BE9}"/>
              </a:ext>
            </a:extLst>
          </p:cNvPr>
          <p:cNvSpPr txBox="1"/>
          <p:nvPr/>
        </p:nvSpPr>
        <p:spPr>
          <a:xfrm>
            <a:off x="1786202" y="2476897"/>
            <a:ext cx="18628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00"/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</a:t>
            </a:r>
          </a:p>
        </p:txBody>
      </p:sp>
      <p:sp>
        <p:nvSpPr>
          <p:cNvPr id="8" name="TextBox 29">
            <a:extLst>
              <a:ext uri="{FF2B5EF4-FFF2-40B4-BE49-F238E27FC236}">
                <a16:creationId xmlns:a16="http://schemas.microsoft.com/office/drawing/2014/main" xmlns="" id="{2CA50657-6F0C-4BAF-B300-10206F475D9A}"/>
              </a:ext>
            </a:extLst>
          </p:cNvPr>
          <p:cNvSpPr txBox="1"/>
          <p:nvPr/>
        </p:nvSpPr>
        <p:spPr>
          <a:xfrm>
            <a:off x="1572281" y="2836937"/>
            <a:ext cx="229067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 defTabSz="914400"/>
            <a:r>
              <a:rPr lang="zh-CN" altLang="en-US" sz="105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000" b="1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9" name="TextBox 30">
            <a:extLst>
              <a:ext uri="{FF2B5EF4-FFF2-40B4-BE49-F238E27FC236}">
                <a16:creationId xmlns:a16="http://schemas.microsoft.com/office/drawing/2014/main" xmlns="" id="{8D4A5700-DBC4-462E-A755-8455291FA0BD}"/>
              </a:ext>
            </a:extLst>
          </p:cNvPr>
          <p:cNvSpPr txBox="1"/>
          <p:nvPr/>
        </p:nvSpPr>
        <p:spPr>
          <a:xfrm>
            <a:off x="1772623" y="4895552"/>
            <a:ext cx="18628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00"/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</a:t>
            </a:r>
          </a:p>
        </p:txBody>
      </p:sp>
      <p:sp>
        <p:nvSpPr>
          <p:cNvPr id="10" name="TextBox 29">
            <a:extLst>
              <a:ext uri="{FF2B5EF4-FFF2-40B4-BE49-F238E27FC236}">
                <a16:creationId xmlns:a16="http://schemas.microsoft.com/office/drawing/2014/main" xmlns="" id="{A7F29873-F721-47B2-A520-B5A221CEA820}"/>
              </a:ext>
            </a:extLst>
          </p:cNvPr>
          <p:cNvSpPr txBox="1"/>
          <p:nvPr/>
        </p:nvSpPr>
        <p:spPr>
          <a:xfrm>
            <a:off x="1558702" y="5255592"/>
            <a:ext cx="229067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 defTabSz="914400"/>
            <a:r>
              <a:rPr lang="zh-CN" altLang="en-US" sz="105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000" b="1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TextBox 30">
            <a:extLst>
              <a:ext uri="{FF2B5EF4-FFF2-40B4-BE49-F238E27FC236}">
                <a16:creationId xmlns:a16="http://schemas.microsoft.com/office/drawing/2014/main" xmlns="" id="{78642CFF-F5AB-4237-AA8F-23EB71D88538}"/>
              </a:ext>
            </a:extLst>
          </p:cNvPr>
          <p:cNvSpPr txBox="1"/>
          <p:nvPr/>
        </p:nvSpPr>
        <p:spPr>
          <a:xfrm>
            <a:off x="8554954" y="2476897"/>
            <a:ext cx="18628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00"/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</a:t>
            </a: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xmlns="" id="{73913D06-5460-487E-A0CB-D4160CE306B7}"/>
              </a:ext>
            </a:extLst>
          </p:cNvPr>
          <p:cNvSpPr txBox="1"/>
          <p:nvPr/>
        </p:nvSpPr>
        <p:spPr>
          <a:xfrm>
            <a:off x="8341033" y="2836937"/>
            <a:ext cx="229067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 defTabSz="914400"/>
            <a:r>
              <a:rPr lang="zh-CN" altLang="en-US" sz="105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000" b="1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xmlns="" id="{86D7A80E-116C-492D-A1B7-1E040972081D}"/>
              </a:ext>
            </a:extLst>
          </p:cNvPr>
          <p:cNvSpPr txBox="1"/>
          <p:nvPr/>
        </p:nvSpPr>
        <p:spPr>
          <a:xfrm>
            <a:off x="8541375" y="4895552"/>
            <a:ext cx="18628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00"/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添加标题</a:t>
            </a: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xmlns="" id="{36A770BD-446C-462E-98EA-3DED7F698E82}"/>
              </a:ext>
            </a:extLst>
          </p:cNvPr>
          <p:cNvSpPr txBox="1"/>
          <p:nvPr/>
        </p:nvSpPr>
        <p:spPr>
          <a:xfrm>
            <a:off x="8327454" y="5255592"/>
            <a:ext cx="229067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 defTabSz="914400"/>
            <a:r>
              <a:rPr lang="zh-CN" altLang="en-US" sz="105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</a:t>
            </a:r>
            <a:endParaRPr lang="zh-CN" altLang="en-US" sz="1000" b="1" dirty="0">
              <a:solidFill>
                <a:srgbClr val="00000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374E9D5-6C74-4038-A5ED-71067F917500}"/>
              </a:ext>
            </a:extLst>
          </p:cNvPr>
          <p:cNvGrpSpPr/>
          <p:nvPr/>
        </p:nvGrpSpPr>
        <p:grpSpPr>
          <a:xfrm>
            <a:off x="4031292" y="1842003"/>
            <a:ext cx="4141405" cy="3821295"/>
            <a:chOff x="6103" y="2388"/>
            <a:chExt cx="7520" cy="7297"/>
          </a:xfrm>
        </p:grpSpPr>
        <p:sp>
          <p:nvSpPr>
            <p:cNvPr id="16" name="Freeform 4">
              <a:extLst>
                <a:ext uri="{FF2B5EF4-FFF2-40B4-BE49-F238E27FC236}">
                  <a16:creationId xmlns:a16="http://schemas.microsoft.com/office/drawing/2014/main" xmlns="" id="{EF00F094-477A-4435-98DB-D9B27942B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3" y="2388"/>
              <a:ext cx="3920" cy="3238"/>
            </a:xfrm>
            <a:custGeom>
              <a:avLst/>
              <a:gdLst>
                <a:gd name="T0" fmla="*/ 2147483646 w 1057"/>
                <a:gd name="T1" fmla="*/ 2147483646 h 900"/>
                <a:gd name="T2" fmla="*/ 2147483646 w 1057"/>
                <a:gd name="T3" fmla="*/ 2147483646 h 900"/>
                <a:gd name="T4" fmla="*/ 2147483646 w 1057"/>
                <a:gd name="T5" fmla="*/ 2147483646 h 900"/>
                <a:gd name="T6" fmla="*/ 2147483646 w 1057"/>
                <a:gd name="T7" fmla="*/ 2147483646 h 900"/>
                <a:gd name="T8" fmla="*/ 2147483646 w 1057"/>
                <a:gd name="T9" fmla="*/ 2147483646 h 900"/>
                <a:gd name="T10" fmla="*/ 2147483646 w 1057"/>
                <a:gd name="T11" fmla="*/ 2147483646 h 900"/>
                <a:gd name="T12" fmla="*/ 2147483646 w 1057"/>
                <a:gd name="T13" fmla="*/ 2147483646 h 900"/>
                <a:gd name="T14" fmla="*/ 2147483646 w 1057"/>
                <a:gd name="T15" fmla="*/ 2147483646 h 900"/>
                <a:gd name="T16" fmla="*/ 2147483646 w 1057"/>
                <a:gd name="T17" fmla="*/ 2147483646 h 900"/>
                <a:gd name="T18" fmla="*/ 2147483646 w 1057"/>
                <a:gd name="T19" fmla="*/ 2147483646 h 900"/>
                <a:gd name="T20" fmla="*/ 2147483646 w 1057"/>
                <a:gd name="T21" fmla="*/ 2147483646 h 900"/>
                <a:gd name="T22" fmla="*/ 2147483646 w 1057"/>
                <a:gd name="T23" fmla="*/ 2147483646 h 900"/>
                <a:gd name="T24" fmla="*/ 2147483646 w 1057"/>
                <a:gd name="T25" fmla="*/ 2147483646 h 900"/>
                <a:gd name="T26" fmla="*/ 2147483646 w 1057"/>
                <a:gd name="T27" fmla="*/ 2147483646 h 900"/>
                <a:gd name="T28" fmla="*/ 2147483646 w 1057"/>
                <a:gd name="T29" fmla="*/ 2147483646 h 900"/>
                <a:gd name="T30" fmla="*/ 2147483646 w 1057"/>
                <a:gd name="T31" fmla="*/ 0 h 900"/>
                <a:gd name="T32" fmla="*/ 2147483646 w 1057"/>
                <a:gd name="T33" fmla="*/ 2147483646 h 900"/>
                <a:gd name="T34" fmla="*/ 2147483646 w 1057"/>
                <a:gd name="T35" fmla="*/ 2147483646 h 900"/>
                <a:gd name="T36" fmla="*/ 2147483646 w 1057"/>
                <a:gd name="T37" fmla="*/ 2147483646 h 900"/>
                <a:gd name="T38" fmla="*/ 2147483646 w 1057"/>
                <a:gd name="T39" fmla="*/ 2147483646 h 900"/>
                <a:gd name="T40" fmla="*/ 2147483646 w 1057"/>
                <a:gd name="T41" fmla="*/ 2147483646 h 900"/>
                <a:gd name="T42" fmla="*/ 2147483646 w 1057"/>
                <a:gd name="T43" fmla="*/ 2147483646 h 900"/>
                <a:gd name="T44" fmla="*/ 2147483646 w 1057"/>
                <a:gd name="T45" fmla="*/ 2147483646 h 900"/>
                <a:gd name="T46" fmla="*/ 2147483646 w 1057"/>
                <a:gd name="T47" fmla="*/ 2147483646 h 900"/>
                <a:gd name="T48" fmla="*/ 2147483646 w 1057"/>
                <a:gd name="T49" fmla="*/ 2147483646 h 900"/>
                <a:gd name="T50" fmla="*/ 2147483646 w 1057"/>
                <a:gd name="T51" fmla="*/ 2147483646 h 900"/>
                <a:gd name="T52" fmla="*/ 2147483646 w 1057"/>
                <a:gd name="T53" fmla="*/ 2147483646 h 900"/>
                <a:gd name="T54" fmla="*/ 2147483646 w 1057"/>
                <a:gd name="T55" fmla="*/ 2147483646 h 900"/>
                <a:gd name="T56" fmla="*/ 2147483646 w 1057"/>
                <a:gd name="T57" fmla="*/ 2147483646 h 900"/>
                <a:gd name="T58" fmla="*/ 2147483646 w 1057"/>
                <a:gd name="T59" fmla="*/ 2147483646 h 900"/>
                <a:gd name="T60" fmla="*/ 2147483646 w 1057"/>
                <a:gd name="T61" fmla="*/ 2147483646 h 900"/>
                <a:gd name="T62" fmla="*/ 2147483646 w 1057"/>
                <a:gd name="T63" fmla="*/ 2147483646 h 900"/>
                <a:gd name="T64" fmla="*/ 2147483646 w 1057"/>
                <a:gd name="T65" fmla="*/ 2147483646 h 900"/>
                <a:gd name="T66" fmla="*/ 2147483646 w 1057"/>
                <a:gd name="T67" fmla="*/ 2147483646 h 900"/>
                <a:gd name="T68" fmla="*/ 2147483646 w 1057"/>
                <a:gd name="T69" fmla="*/ 2147483646 h 900"/>
                <a:gd name="T70" fmla="*/ 0 w 1057"/>
                <a:gd name="T71" fmla="*/ 2147483646 h 900"/>
                <a:gd name="T72" fmla="*/ 2147483646 w 1057"/>
                <a:gd name="T73" fmla="*/ 2147483646 h 900"/>
                <a:gd name="T74" fmla="*/ 2147483646 w 1057"/>
                <a:gd name="T75" fmla="*/ 2147483646 h 9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7"/>
                <a:gd name="T115" fmla="*/ 0 h 900"/>
                <a:gd name="T116" fmla="*/ 1057 w 1057"/>
                <a:gd name="T117" fmla="*/ 900 h 9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7" h="900">
                  <a:moveTo>
                    <a:pt x="455" y="879"/>
                  </a:moveTo>
                  <a:lnTo>
                    <a:pt x="471" y="838"/>
                  </a:lnTo>
                  <a:lnTo>
                    <a:pt x="490" y="799"/>
                  </a:lnTo>
                  <a:lnTo>
                    <a:pt x="514" y="762"/>
                  </a:lnTo>
                  <a:lnTo>
                    <a:pt x="541" y="728"/>
                  </a:lnTo>
                  <a:lnTo>
                    <a:pt x="570" y="696"/>
                  </a:lnTo>
                  <a:lnTo>
                    <a:pt x="603" y="667"/>
                  </a:lnTo>
                  <a:lnTo>
                    <a:pt x="639" y="642"/>
                  </a:lnTo>
                  <a:lnTo>
                    <a:pt x="676" y="621"/>
                  </a:lnTo>
                  <a:lnTo>
                    <a:pt x="713" y="605"/>
                  </a:lnTo>
                  <a:lnTo>
                    <a:pt x="753" y="591"/>
                  </a:lnTo>
                  <a:lnTo>
                    <a:pt x="793" y="581"/>
                  </a:lnTo>
                  <a:lnTo>
                    <a:pt x="834" y="575"/>
                  </a:lnTo>
                  <a:lnTo>
                    <a:pt x="833" y="711"/>
                  </a:lnTo>
                  <a:lnTo>
                    <a:pt x="1056" y="374"/>
                  </a:lnTo>
                  <a:lnTo>
                    <a:pt x="818" y="0"/>
                  </a:lnTo>
                  <a:lnTo>
                    <a:pt x="819" y="137"/>
                  </a:lnTo>
                  <a:lnTo>
                    <a:pt x="757" y="143"/>
                  </a:lnTo>
                  <a:lnTo>
                    <a:pt x="694" y="154"/>
                  </a:lnTo>
                  <a:lnTo>
                    <a:pt x="634" y="168"/>
                  </a:lnTo>
                  <a:lnTo>
                    <a:pt x="574" y="188"/>
                  </a:lnTo>
                  <a:lnTo>
                    <a:pt x="516" y="211"/>
                  </a:lnTo>
                  <a:lnTo>
                    <a:pt x="460" y="238"/>
                  </a:lnTo>
                  <a:lnTo>
                    <a:pt x="405" y="270"/>
                  </a:lnTo>
                  <a:lnTo>
                    <a:pt x="352" y="306"/>
                  </a:lnTo>
                  <a:lnTo>
                    <a:pt x="302" y="346"/>
                  </a:lnTo>
                  <a:lnTo>
                    <a:pt x="255" y="390"/>
                  </a:lnTo>
                  <a:lnTo>
                    <a:pt x="211" y="437"/>
                  </a:lnTo>
                  <a:lnTo>
                    <a:pt x="170" y="486"/>
                  </a:lnTo>
                  <a:lnTo>
                    <a:pt x="134" y="539"/>
                  </a:lnTo>
                  <a:lnTo>
                    <a:pt x="101" y="595"/>
                  </a:lnTo>
                  <a:lnTo>
                    <a:pt x="72" y="653"/>
                  </a:lnTo>
                  <a:lnTo>
                    <a:pt x="47" y="711"/>
                  </a:lnTo>
                  <a:lnTo>
                    <a:pt x="27" y="773"/>
                  </a:lnTo>
                  <a:lnTo>
                    <a:pt x="11" y="835"/>
                  </a:lnTo>
                  <a:lnTo>
                    <a:pt x="0" y="899"/>
                  </a:lnTo>
                  <a:lnTo>
                    <a:pt x="238" y="741"/>
                  </a:lnTo>
                  <a:lnTo>
                    <a:pt x="455" y="879"/>
                  </a:lnTo>
                </a:path>
              </a:pathLst>
            </a:custGeom>
            <a:solidFill>
              <a:srgbClr val="2B6EA5">
                <a:alpha val="70000"/>
              </a:srgbClr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srgbClr val="ED7D3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="" id="{F1BAAF2D-5749-45CF-8965-DF431CCA6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5" y="6435"/>
              <a:ext cx="3828" cy="3250"/>
            </a:xfrm>
            <a:custGeom>
              <a:avLst/>
              <a:gdLst>
                <a:gd name="T0" fmla="*/ 2147483646 w 1033"/>
                <a:gd name="T1" fmla="*/ 2147483646 h 904"/>
                <a:gd name="T2" fmla="*/ 2147483646 w 1033"/>
                <a:gd name="T3" fmla="*/ 2147483646 h 904"/>
                <a:gd name="T4" fmla="*/ 2147483646 w 1033"/>
                <a:gd name="T5" fmla="*/ 2147483646 h 904"/>
                <a:gd name="T6" fmla="*/ 2147483646 w 1033"/>
                <a:gd name="T7" fmla="*/ 2147483646 h 904"/>
                <a:gd name="T8" fmla="*/ 2147483646 w 1033"/>
                <a:gd name="T9" fmla="*/ 2147483646 h 904"/>
                <a:gd name="T10" fmla="*/ 2147483646 w 1033"/>
                <a:gd name="T11" fmla="*/ 2147483646 h 904"/>
                <a:gd name="T12" fmla="*/ 2147483646 w 1033"/>
                <a:gd name="T13" fmla="*/ 2147483646 h 904"/>
                <a:gd name="T14" fmla="*/ 2147483646 w 1033"/>
                <a:gd name="T15" fmla="*/ 2147483646 h 904"/>
                <a:gd name="T16" fmla="*/ 2147483646 w 1033"/>
                <a:gd name="T17" fmla="*/ 2147483646 h 904"/>
                <a:gd name="T18" fmla="*/ 2147483646 w 1033"/>
                <a:gd name="T19" fmla="*/ 2147483646 h 904"/>
                <a:gd name="T20" fmla="*/ 2147483646 w 1033"/>
                <a:gd name="T21" fmla="*/ 2147483646 h 904"/>
                <a:gd name="T22" fmla="*/ 2147483646 w 1033"/>
                <a:gd name="T23" fmla="*/ 2147483646 h 904"/>
                <a:gd name="T24" fmla="*/ 2147483646 w 1033"/>
                <a:gd name="T25" fmla="*/ 2147483646 h 904"/>
                <a:gd name="T26" fmla="*/ 2147483646 w 1033"/>
                <a:gd name="T27" fmla="*/ 2147483646 h 904"/>
                <a:gd name="T28" fmla="*/ 2147483646 w 1033"/>
                <a:gd name="T29" fmla="*/ 2147483646 h 904"/>
                <a:gd name="T30" fmla="*/ 2147483646 w 1033"/>
                <a:gd name="T31" fmla="*/ 2147483646 h 904"/>
                <a:gd name="T32" fmla="*/ 0 w 1033"/>
                <a:gd name="T33" fmla="*/ 2147483646 h 904"/>
                <a:gd name="T34" fmla="*/ 2147483646 w 1033"/>
                <a:gd name="T35" fmla="*/ 2147483646 h 904"/>
                <a:gd name="T36" fmla="*/ 2147483646 w 1033"/>
                <a:gd name="T37" fmla="*/ 2147483646 h 904"/>
                <a:gd name="T38" fmla="*/ 2147483646 w 1033"/>
                <a:gd name="T39" fmla="*/ 2147483646 h 904"/>
                <a:gd name="T40" fmla="*/ 2147483646 w 1033"/>
                <a:gd name="T41" fmla="*/ 2147483646 h 904"/>
                <a:gd name="T42" fmla="*/ 2147483646 w 1033"/>
                <a:gd name="T43" fmla="*/ 2147483646 h 904"/>
                <a:gd name="T44" fmla="*/ 2147483646 w 1033"/>
                <a:gd name="T45" fmla="*/ 2147483646 h 904"/>
                <a:gd name="T46" fmla="*/ 2147483646 w 1033"/>
                <a:gd name="T47" fmla="*/ 2147483646 h 904"/>
                <a:gd name="T48" fmla="*/ 2147483646 w 1033"/>
                <a:gd name="T49" fmla="*/ 2147483646 h 904"/>
                <a:gd name="T50" fmla="*/ 2147483646 w 1033"/>
                <a:gd name="T51" fmla="*/ 2147483646 h 904"/>
                <a:gd name="T52" fmla="*/ 2147483646 w 1033"/>
                <a:gd name="T53" fmla="*/ 2147483646 h 904"/>
                <a:gd name="T54" fmla="*/ 2147483646 w 1033"/>
                <a:gd name="T55" fmla="*/ 2147483646 h 904"/>
                <a:gd name="T56" fmla="*/ 2147483646 w 1033"/>
                <a:gd name="T57" fmla="*/ 2147483646 h 904"/>
                <a:gd name="T58" fmla="*/ 2147483646 w 1033"/>
                <a:gd name="T59" fmla="*/ 2147483646 h 904"/>
                <a:gd name="T60" fmla="*/ 2147483646 w 1033"/>
                <a:gd name="T61" fmla="*/ 2147483646 h 904"/>
                <a:gd name="T62" fmla="*/ 2147483646 w 1033"/>
                <a:gd name="T63" fmla="*/ 2147483646 h 904"/>
                <a:gd name="T64" fmla="*/ 2147483646 w 1033"/>
                <a:gd name="T65" fmla="*/ 2147483646 h 904"/>
                <a:gd name="T66" fmla="*/ 2147483646 w 1033"/>
                <a:gd name="T67" fmla="*/ 2147483646 h 904"/>
                <a:gd name="T68" fmla="*/ 2147483646 w 1033"/>
                <a:gd name="T69" fmla="*/ 2147483646 h 904"/>
                <a:gd name="T70" fmla="*/ 2147483646 w 1033"/>
                <a:gd name="T71" fmla="*/ 2147483646 h 904"/>
                <a:gd name="T72" fmla="*/ 2147483646 w 1033"/>
                <a:gd name="T73" fmla="*/ 2147483646 h 904"/>
                <a:gd name="T74" fmla="*/ 2147483646 w 1033"/>
                <a:gd name="T75" fmla="*/ 2147483646 h 904"/>
                <a:gd name="T76" fmla="*/ 2147483646 w 1033"/>
                <a:gd name="T77" fmla="*/ 0 h 904"/>
                <a:gd name="T78" fmla="*/ 2147483646 w 1033"/>
                <a:gd name="T79" fmla="*/ 2147483646 h 904"/>
                <a:gd name="T80" fmla="*/ 2147483646 w 1033"/>
                <a:gd name="T81" fmla="*/ 2147483646 h 9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3"/>
                <a:gd name="T124" fmla="*/ 0 h 904"/>
                <a:gd name="T125" fmla="*/ 1033 w 1033"/>
                <a:gd name="T126" fmla="*/ 904 h 9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3" h="904">
                  <a:moveTo>
                    <a:pt x="585" y="1"/>
                  </a:moveTo>
                  <a:lnTo>
                    <a:pt x="573" y="41"/>
                  </a:lnTo>
                  <a:lnTo>
                    <a:pt x="556" y="78"/>
                  </a:lnTo>
                  <a:lnTo>
                    <a:pt x="537" y="116"/>
                  </a:lnTo>
                  <a:lnTo>
                    <a:pt x="514" y="150"/>
                  </a:lnTo>
                  <a:lnTo>
                    <a:pt x="488" y="182"/>
                  </a:lnTo>
                  <a:lnTo>
                    <a:pt x="459" y="212"/>
                  </a:lnTo>
                  <a:lnTo>
                    <a:pt x="427" y="239"/>
                  </a:lnTo>
                  <a:lnTo>
                    <a:pt x="393" y="262"/>
                  </a:lnTo>
                  <a:lnTo>
                    <a:pt x="356" y="283"/>
                  </a:lnTo>
                  <a:lnTo>
                    <a:pt x="317" y="301"/>
                  </a:lnTo>
                  <a:lnTo>
                    <a:pt x="277" y="314"/>
                  </a:lnTo>
                  <a:lnTo>
                    <a:pt x="236" y="323"/>
                  </a:lnTo>
                  <a:lnTo>
                    <a:pt x="235" y="187"/>
                  </a:lnTo>
                  <a:lnTo>
                    <a:pt x="159" y="298"/>
                  </a:lnTo>
                  <a:lnTo>
                    <a:pt x="80" y="409"/>
                  </a:lnTo>
                  <a:lnTo>
                    <a:pt x="0" y="517"/>
                  </a:lnTo>
                  <a:lnTo>
                    <a:pt x="236" y="903"/>
                  </a:lnTo>
                  <a:lnTo>
                    <a:pt x="236" y="766"/>
                  </a:lnTo>
                  <a:lnTo>
                    <a:pt x="295" y="759"/>
                  </a:lnTo>
                  <a:lnTo>
                    <a:pt x="353" y="747"/>
                  </a:lnTo>
                  <a:lnTo>
                    <a:pt x="411" y="733"/>
                  </a:lnTo>
                  <a:lnTo>
                    <a:pt x="467" y="713"/>
                  </a:lnTo>
                  <a:lnTo>
                    <a:pt x="522" y="691"/>
                  </a:lnTo>
                  <a:lnTo>
                    <a:pt x="575" y="665"/>
                  </a:lnTo>
                  <a:lnTo>
                    <a:pt x="626" y="635"/>
                  </a:lnTo>
                  <a:lnTo>
                    <a:pt x="676" y="601"/>
                  </a:lnTo>
                  <a:lnTo>
                    <a:pt x="724" y="564"/>
                  </a:lnTo>
                  <a:lnTo>
                    <a:pt x="768" y="525"/>
                  </a:lnTo>
                  <a:lnTo>
                    <a:pt x="811" y="481"/>
                  </a:lnTo>
                  <a:lnTo>
                    <a:pt x="849" y="435"/>
                  </a:lnTo>
                  <a:lnTo>
                    <a:pt x="884" y="387"/>
                  </a:lnTo>
                  <a:lnTo>
                    <a:pt x="916" y="337"/>
                  </a:lnTo>
                  <a:lnTo>
                    <a:pt x="945" y="284"/>
                  </a:lnTo>
                  <a:lnTo>
                    <a:pt x="970" y="231"/>
                  </a:lnTo>
                  <a:lnTo>
                    <a:pt x="991" y="174"/>
                  </a:lnTo>
                  <a:lnTo>
                    <a:pt x="1009" y="117"/>
                  </a:lnTo>
                  <a:lnTo>
                    <a:pt x="1023" y="58"/>
                  </a:lnTo>
                  <a:lnTo>
                    <a:pt x="1032" y="0"/>
                  </a:lnTo>
                  <a:lnTo>
                    <a:pt x="812" y="132"/>
                  </a:lnTo>
                  <a:lnTo>
                    <a:pt x="585" y="1"/>
                  </a:lnTo>
                </a:path>
              </a:pathLst>
            </a:custGeom>
            <a:solidFill>
              <a:srgbClr val="2B6EA5">
                <a:alpha val="6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21212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CD7E5402-A10F-4E15-B01B-490234B23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" y="5250"/>
              <a:ext cx="3445" cy="3870"/>
            </a:xfrm>
            <a:custGeom>
              <a:avLst/>
              <a:gdLst>
                <a:gd name="T0" fmla="*/ 2147483646 w 930"/>
                <a:gd name="T1" fmla="*/ 2147483646 h 1075"/>
                <a:gd name="T2" fmla="*/ 2147483646 w 930"/>
                <a:gd name="T3" fmla="*/ 2147483646 h 1075"/>
                <a:gd name="T4" fmla="*/ 2147483646 w 930"/>
                <a:gd name="T5" fmla="*/ 2147483646 h 1075"/>
                <a:gd name="T6" fmla="*/ 2147483646 w 930"/>
                <a:gd name="T7" fmla="*/ 2147483646 h 1075"/>
                <a:gd name="T8" fmla="*/ 2147483646 w 930"/>
                <a:gd name="T9" fmla="*/ 2147483646 h 1075"/>
                <a:gd name="T10" fmla="*/ 2147483646 w 930"/>
                <a:gd name="T11" fmla="*/ 2147483646 h 1075"/>
                <a:gd name="T12" fmla="*/ 2147483646 w 930"/>
                <a:gd name="T13" fmla="*/ 2147483646 h 1075"/>
                <a:gd name="T14" fmla="*/ 2147483646 w 930"/>
                <a:gd name="T15" fmla="*/ 2147483646 h 1075"/>
                <a:gd name="T16" fmla="*/ 2147483646 w 930"/>
                <a:gd name="T17" fmla="*/ 2147483646 h 1075"/>
                <a:gd name="T18" fmla="*/ 2147483646 w 930"/>
                <a:gd name="T19" fmla="*/ 2147483646 h 1075"/>
                <a:gd name="T20" fmla="*/ 2147483646 w 930"/>
                <a:gd name="T21" fmla="*/ 2147483646 h 1075"/>
                <a:gd name="T22" fmla="*/ 2147483646 w 930"/>
                <a:gd name="T23" fmla="*/ 2147483646 h 1075"/>
                <a:gd name="T24" fmla="*/ 2147483646 w 930"/>
                <a:gd name="T25" fmla="*/ 2147483646 h 1075"/>
                <a:gd name="T26" fmla="*/ 2147483646 w 930"/>
                <a:gd name="T27" fmla="*/ 2147483646 h 1075"/>
                <a:gd name="T28" fmla="*/ 2147483646 w 930"/>
                <a:gd name="T29" fmla="*/ 2147483646 h 1075"/>
                <a:gd name="T30" fmla="*/ 2147483646 w 930"/>
                <a:gd name="T31" fmla="*/ 2147483646 h 1075"/>
                <a:gd name="T32" fmla="*/ 2147483646 w 930"/>
                <a:gd name="T33" fmla="*/ 2147483646 h 1075"/>
                <a:gd name="T34" fmla="*/ 2147483646 w 930"/>
                <a:gd name="T35" fmla="*/ 0 h 1075"/>
                <a:gd name="T36" fmla="*/ 0 w 930"/>
                <a:gd name="T37" fmla="*/ 2147483646 h 1075"/>
                <a:gd name="T38" fmla="*/ 2147483646 w 930"/>
                <a:gd name="T39" fmla="*/ 2147483646 h 1075"/>
                <a:gd name="T40" fmla="*/ 2147483646 w 930"/>
                <a:gd name="T41" fmla="*/ 2147483646 h 1075"/>
                <a:gd name="T42" fmla="*/ 2147483646 w 930"/>
                <a:gd name="T43" fmla="*/ 2147483646 h 1075"/>
                <a:gd name="T44" fmla="*/ 2147483646 w 930"/>
                <a:gd name="T45" fmla="*/ 2147483646 h 1075"/>
                <a:gd name="T46" fmla="*/ 2147483646 w 930"/>
                <a:gd name="T47" fmla="*/ 2147483646 h 1075"/>
                <a:gd name="T48" fmla="*/ 2147483646 w 930"/>
                <a:gd name="T49" fmla="*/ 2147483646 h 1075"/>
                <a:gd name="T50" fmla="*/ 2147483646 w 930"/>
                <a:gd name="T51" fmla="*/ 2147483646 h 1075"/>
                <a:gd name="T52" fmla="*/ 2147483646 w 930"/>
                <a:gd name="T53" fmla="*/ 2147483646 h 1075"/>
                <a:gd name="T54" fmla="*/ 2147483646 w 930"/>
                <a:gd name="T55" fmla="*/ 2147483646 h 1075"/>
                <a:gd name="T56" fmla="*/ 2147483646 w 930"/>
                <a:gd name="T57" fmla="*/ 2147483646 h 1075"/>
                <a:gd name="T58" fmla="*/ 2147483646 w 930"/>
                <a:gd name="T59" fmla="*/ 2147483646 h 1075"/>
                <a:gd name="T60" fmla="*/ 2147483646 w 930"/>
                <a:gd name="T61" fmla="*/ 2147483646 h 1075"/>
                <a:gd name="T62" fmla="*/ 2147483646 w 930"/>
                <a:gd name="T63" fmla="*/ 2147483646 h 1075"/>
                <a:gd name="T64" fmla="*/ 2147483646 w 930"/>
                <a:gd name="T65" fmla="*/ 2147483646 h 1075"/>
                <a:gd name="T66" fmla="*/ 2147483646 w 930"/>
                <a:gd name="T67" fmla="*/ 2147483646 h 1075"/>
                <a:gd name="T68" fmla="*/ 2147483646 w 930"/>
                <a:gd name="T69" fmla="*/ 2147483646 h 1075"/>
                <a:gd name="T70" fmla="*/ 2147483646 w 930"/>
                <a:gd name="T71" fmla="*/ 2147483646 h 1075"/>
                <a:gd name="T72" fmla="*/ 2147483646 w 930"/>
                <a:gd name="T73" fmla="*/ 2147483646 h 1075"/>
                <a:gd name="T74" fmla="*/ 2147483646 w 930"/>
                <a:gd name="T75" fmla="*/ 2147483646 h 1075"/>
                <a:gd name="T76" fmla="*/ 2147483646 w 930"/>
                <a:gd name="T77" fmla="*/ 2147483646 h 1075"/>
                <a:gd name="T78" fmla="*/ 2147483646 w 930"/>
                <a:gd name="T79" fmla="*/ 2147483646 h 1075"/>
                <a:gd name="T80" fmla="*/ 2147483646 w 930"/>
                <a:gd name="T81" fmla="*/ 2147483646 h 1075"/>
                <a:gd name="T82" fmla="*/ 2147483646 w 930"/>
                <a:gd name="T83" fmla="*/ 2147483646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30"/>
                <a:gd name="T127" fmla="*/ 0 h 1075"/>
                <a:gd name="T128" fmla="*/ 930 w 93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30" h="1075">
                  <a:moveTo>
                    <a:pt x="929" y="645"/>
                  </a:moveTo>
                  <a:lnTo>
                    <a:pt x="887" y="634"/>
                  </a:lnTo>
                  <a:lnTo>
                    <a:pt x="847" y="620"/>
                  </a:lnTo>
                  <a:lnTo>
                    <a:pt x="807" y="603"/>
                  </a:lnTo>
                  <a:lnTo>
                    <a:pt x="771" y="582"/>
                  </a:lnTo>
                  <a:lnTo>
                    <a:pt x="735" y="557"/>
                  </a:lnTo>
                  <a:lnTo>
                    <a:pt x="703" y="529"/>
                  </a:lnTo>
                  <a:lnTo>
                    <a:pt x="673" y="497"/>
                  </a:lnTo>
                  <a:lnTo>
                    <a:pt x="648" y="465"/>
                  </a:lnTo>
                  <a:lnTo>
                    <a:pt x="624" y="428"/>
                  </a:lnTo>
                  <a:lnTo>
                    <a:pt x="607" y="398"/>
                  </a:lnTo>
                  <a:lnTo>
                    <a:pt x="594" y="366"/>
                  </a:lnTo>
                  <a:lnTo>
                    <a:pt x="583" y="332"/>
                  </a:lnTo>
                  <a:lnTo>
                    <a:pt x="577" y="298"/>
                  </a:lnTo>
                  <a:lnTo>
                    <a:pt x="575" y="264"/>
                  </a:lnTo>
                  <a:lnTo>
                    <a:pt x="576" y="229"/>
                  </a:lnTo>
                  <a:lnTo>
                    <a:pt x="748" y="229"/>
                  </a:lnTo>
                  <a:lnTo>
                    <a:pt x="360" y="0"/>
                  </a:lnTo>
                  <a:lnTo>
                    <a:pt x="0" y="236"/>
                  </a:lnTo>
                  <a:lnTo>
                    <a:pt x="136" y="237"/>
                  </a:lnTo>
                  <a:lnTo>
                    <a:pt x="141" y="299"/>
                  </a:lnTo>
                  <a:lnTo>
                    <a:pt x="150" y="362"/>
                  </a:lnTo>
                  <a:lnTo>
                    <a:pt x="165" y="422"/>
                  </a:lnTo>
                  <a:lnTo>
                    <a:pt x="182" y="483"/>
                  </a:lnTo>
                  <a:lnTo>
                    <a:pt x="204" y="541"/>
                  </a:lnTo>
                  <a:lnTo>
                    <a:pt x="231" y="598"/>
                  </a:lnTo>
                  <a:lnTo>
                    <a:pt x="262" y="653"/>
                  </a:lnTo>
                  <a:lnTo>
                    <a:pt x="296" y="704"/>
                  </a:lnTo>
                  <a:lnTo>
                    <a:pt x="333" y="752"/>
                  </a:lnTo>
                  <a:lnTo>
                    <a:pt x="374" y="797"/>
                  </a:lnTo>
                  <a:lnTo>
                    <a:pt x="419" y="841"/>
                  </a:lnTo>
                  <a:lnTo>
                    <a:pt x="465" y="880"/>
                  </a:lnTo>
                  <a:lnTo>
                    <a:pt x="514" y="917"/>
                  </a:lnTo>
                  <a:lnTo>
                    <a:pt x="566" y="951"/>
                  </a:lnTo>
                  <a:lnTo>
                    <a:pt x="620" y="980"/>
                  </a:lnTo>
                  <a:lnTo>
                    <a:pt x="675" y="1007"/>
                  </a:lnTo>
                  <a:lnTo>
                    <a:pt x="732" y="1029"/>
                  </a:lnTo>
                  <a:lnTo>
                    <a:pt x="790" y="1048"/>
                  </a:lnTo>
                  <a:lnTo>
                    <a:pt x="849" y="1062"/>
                  </a:lnTo>
                  <a:lnTo>
                    <a:pt x="910" y="1074"/>
                  </a:lnTo>
                  <a:lnTo>
                    <a:pt x="772" y="845"/>
                  </a:lnTo>
                  <a:lnTo>
                    <a:pt x="929" y="645"/>
                  </a:lnTo>
                </a:path>
              </a:pathLst>
            </a:custGeom>
            <a:solidFill>
              <a:srgbClr val="2B6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srgbClr val="21212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xmlns="" id="{A67F364D-7D30-44FC-A445-A490CA858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8" y="2898"/>
              <a:ext cx="3495" cy="3833"/>
            </a:xfrm>
            <a:custGeom>
              <a:avLst/>
              <a:gdLst>
                <a:gd name="T0" fmla="*/ 2147483646 w 943"/>
                <a:gd name="T1" fmla="*/ 2147483646 h 1065"/>
                <a:gd name="T2" fmla="*/ 2147483646 w 943"/>
                <a:gd name="T3" fmla="*/ 2147483646 h 1065"/>
                <a:gd name="T4" fmla="*/ 2147483646 w 943"/>
                <a:gd name="T5" fmla="*/ 2147483646 h 1065"/>
                <a:gd name="T6" fmla="*/ 2147483646 w 943"/>
                <a:gd name="T7" fmla="*/ 2147483646 h 1065"/>
                <a:gd name="T8" fmla="*/ 2147483646 w 943"/>
                <a:gd name="T9" fmla="*/ 2147483646 h 1065"/>
                <a:gd name="T10" fmla="*/ 2147483646 w 943"/>
                <a:gd name="T11" fmla="*/ 2147483646 h 1065"/>
                <a:gd name="T12" fmla="*/ 2147483646 w 943"/>
                <a:gd name="T13" fmla="*/ 2147483646 h 1065"/>
                <a:gd name="T14" fmla="*/ 2147483646 w 943"/>
                <a:gd name="T15" fmla="*/ 2147483646 h 1065"/>
                <a:gd name="T16" fmla="*/ 2147483646 w 943"/>
                <a:gd name="T17" fmla="*/ 2147483646 h 1065"/>
                <a:gd name="T18" fmla="*/ 2147483646 w 943"/>
                <a:gd name="T19" fmla="*/ 2147483646 h 1065"/>
                <a:gd name="T20" fmla="*/ 2147483646 w 943"/>
                <a:gd name="T21" fmla="*/ 2147483646 h 1065"/>
                <a:gd name="T22" fmla="*/ 2147483646 w 943"/>
                <a:gd name="T23" fmla="*/ 2147483646 h 1065"/>
                <a:gd name="T24" fmla="*/ 2147483646 w 943"/>
                <a:gd name="T25" fmla="*/ 2147483646 h 1065"/>
                <a:gd name="T26" fmla="*/ 2147483646 w 943"/>
                <a:gd name="T27" fmla="*/ 2147483646 h 1065"/>
                <a:gd name="T28" fmla="*/ 2147483646 w 943"/>
                <a:gd name="T29" fmla="*/ 2147483646 h 1065"/>
                <a:gd name="T30" fmla="*/ 2147483646 w 943"/>
                <a:gd name="T31" fmla="*/ 2147483646 h 1065"/>
                <a:gd name="T32" fmla="*/ 2147483646 w 943"/>
                <a:gd name="T33" fmla="*/ 2147483646 h 1065"/>
                <a:gd name="T34" fmla="*/ 2147483646 w 943"/>
                <a:gd name="T35" fmla="*/ 2147483646 h 1065"/>
                <a:gd name="T36" fmla="*/ 2147483646 w 943"/>
                <a:gd name="T37" fmla="*/ 2147483646 h 1065"/>
                <a:gd name="T38" fmla="*/ 2147483646 w 943"/>
                <a:gd name="T39" fmla="*/ 2147483646 h 1065"/>
                <a:gd name="T40" fmla="*/ 2147483646 w 943"/>
                <a:gd name="T41" fmla="*/ 2147483646 h 1065"/>
                <a:gd name="T42" fmla="*/ 2147483646 w 943"/>
                <a:gd name="T43" fmla="*/ 2147483646 h 1065"/>
                <a:gd name="T44" fmla="*/ 0 w 943"/>
                <a:gd name="T45" fmla="*/ 0 h 1065"/>
                <a:gd name="T46" fmla="*/ 2147483646 w 943"/>
                <a:gd name="T47" fmla="*/ 2147483646 h 1065"/>
                <a:gd name="T48" fmla="*/ 2147483646 w 943"/>
                <a:gd name="T49" fmla="*/ 2147483646 h 1065"/>
                <a:gd name="T50" fmla="*/ 2147483646 w 943"/>
                <a:gd name="T51" fmla="*/ 2147483646 h 1065"/>
                <a:gd name="T52" fmla="*/ 2147483646 w 943"/>
                <a:gd name="T53" fmla="*/ 2147483646 h 1065"/>
                <a:gd name="T54" fmla="*/ 2147483646 w 943"/>
                <a:gd name="T55" fmla="*/ 2147483646 h 1065"/>
                <a:gd name="T56" fmla="*/ 2147483646 w 943"/>
                <a:gd name="T57" fmla="*/ 2147483646 h 1065"/>
                <a:gd name="T58" fmla="*/ 2147483646 w 943"/>
                <a:gd name="T59" fmla="*/ 2147483646 h 1065"/>
                <a:gd name="T60" fmla="*/ 2147483646 w 943"/>
                <a:gd name="T61" fmla="*/ 2147483646 h 1065"/>
                <a:gd name="T62" fmla="*/ 2147483646 w 943"/>
                <a:gd name="T63" fmla="*/ 2147483646 h 1065"/>
                <a:gd name="T64" fmla="*/ 2147483646 w 943"/>
                <a:gd name="T65" fmla="*/ 2147483646 h 1065"/>
                <a:gd name="T66" fmla="*/ 2147483646 w 943"/>
                <a:gd name="T67" fmla="*/ 2147483646 h 1065"/>
                <a:gd name="T68" fmla="*/ 2147483646 w 943"/>
                <a:gd name="T69" fmla="*/ 2147483646 h 1065"/>
                <a:gd name="T70" fmla="*/ 2147483646 w 943"/>
                <a:gd name="T71" fmla="*/ 2147483646 h 1065"/>
                <a:gd name="T72" fmla="*/ 2147483646 w 943"/>
                <a:gd name="T73" fmla="*/ 2147483646 h 1065"/>
                <a:gd name="T74" fmla="*/ 2147483646 w 943"/>
                <a:gd name="T75" fmla="*/ 2147483646 h 1065"/>
                <a:gd name="T76" fmla="*/ 2147483646 w 943"/>
                <a:gd name="T77" fmla="*/ 2147483646 h 10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43"/>
                <a:gd name="T118" fmla="*/ 0 h 1065"/>
                <a:gd name="T119" fmla="*/ 943 w 943"/>
                <a:gd name="T120" fmla="*/ 1065 h 10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43" h="1065">
                  <a:moveTo>
                    <a:pt x="554" y="1064"/>
                  </a:moveTo>
                  <a:lnTo>
                    <a:pt x="942" y="840"/>
                  </a:lnTo>
                  <a:lnTo>
                    <a:pt x="781" y="840"/>
                  </a:lnTo>
                  <a:lnTo>
                    <a:pt x="776" y="778"/>
                  </a:lnTo>
                  <a:lnTo>
                    <a:pt x="767" y="716"/>
                  </a:lnTo>
                  <a:lnTo>
                    <a:pt x="754" y="655"/>
                  </a:lnTo>
                  <a:lnTo>
                    <a:pt x="737" y="595"/>
                  </a:lnTo>
                  <a:lnTo>
                    <a:pt x="714" y="536"/>
                  </a:lnTo>
                  <a:lnTo>
                    <a:pt x="688" y="480"/>
                  </a:lnTo>
                  <a:lnTo>
                    <a:pt x="658" y="425"/>
                  </a:lnTo>
                  <a:lnTo>
                    <a:pt x="624" y="372"/>
                  </a:lnTo>
                  <a:lnTo>
                    <a:pt x="586" y="323"/>
                  </a:lnTo>
                  <a:lnTo>
                    <a:pt x="547" y="275"/>
                  </a:lnTo>
                  <a:lnTo>
                    <a:pt x="502" y="232"/>
                  </a:lnTo>
                  <a:lnTo>
                    <a:pt x="455" y="191"/>
                  </a:lnTo>
                  <a:lnTo>
                    <a:pt x="405" y="153"/>
                  </a:lnTo>
                  <a:lnTo>
                    <a:pt x="352" y="120"/>
                  </a:lnTo>
                  <a:lnTo>
                    <a:pt x="298" y="89"/>
                  </a:lnTo>
                  <a:lnTo>
                    <a:pt x="241" y="63"/>
                  </a:lnTo>
                  <a:lnTo>
                    <a:pt x="182" y="41"/>
                  </a:lnTo>
                  <a:lnTo>
                    <a:pt x="122" y="23"/>
                  </a:lnTo>
                  <a:lnTo>
                    <a:pt x="61" y="9"/>
                  </a:lnTo>
                  <a:lnTo>
                    <a:pt x="0" y="0"/>
                  </a:lnTo>
                  <a:lnTo>
                    <a:pt x="137" y="226"/>
                  </a:lnTo>
                  <a:lnTo>
                    <a:pt x="5" y="451"/>
                  </a:lnTo>
                  <a:lnTo>
                    <a:pt x="48" y="465"/>
                  </a:lnTo>
                  <a:lnTo>
                    <a:pt x="90" y="483"/>
                  </a:lnTo>
                  <a:lnTo>
                    <a:pt x="130" y="505"/>
                  </a:lnTo>
                  <a:lnTo>
                    <a:pt x="168" y="531"/>
                  </a:lnTo>
                  <a:lnTo>
                    <a:pt x="202" y="561"/>
                  </a:lnTo>
                  <a:lnTo>
                    <a:pt x="233" y="594"/>
                  </a:lnTo>
                  <a:lnTo>
                    <a:pt x="262" y="629"/>
                  </a:lnTo>
                  <a:lnTo>
                    <a:pt x="285" y="668"/>
                  </a:lnTo>
                  <a:lnTo>
                    <a:pt x="305" y="709"/>
                  </a:lnTo>
                  <a:lnTo>
                    <a:pt x="321" y="751"/>
                  </a:lnTo>
                  <a:lnTo>
                    <a:pt x="333" y="795"/>
                  </a:lnTo>
                  <a:lnTo>
                    <a:pt x="340" y="840"/>
                  </a:lnTo>
                  <a:lnTo>
                    <a:pt x="188" y="841"/>
                  </a:lnTo>
                  <a:lnTo>
                    <a:pt x="554" y="1064"/>
                  </a:lnTo>
                </a:path>
              </a:pathLst>
            </a:custGeom>
            <a:solidFill>
              <a:srgbClr val="2B6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srgbClr val="21212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747578B-D7BE-42EE-9EB0-B9F8F49F961B}"/>
              </a:ext>
            </a:extLst>
          </p:cNvPr>
          <p:cNvSpPr/>
          <p:nvPr/>
        </p:nvSpPr>
        <p:spPr>
          <a:xfrm>
            <a:off x="768860" y="628135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8732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5" y="2782674"/>
            <a:ext cx="3877985" cy="9787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年度工作概述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 flipH="1">
            <a:off x="4927775" y="3822197"/>
            <a:ext cx="4272323" cy="351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1467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Blue business work summary report PPT template</a:t>
            </a:r>
            <a:endParaRPr lang="zh-CN" altLang="en-US" sz="1467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082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7">
            <a:extLst>
              <a:ext uri="{FF2B5EF4-FFF2-40B4-BE49-F238E27FC236}">
                <a16:creationId xmlns:a16="http://schemas.microsoft.com/office/drawing/2014/main" xmlns="" id="{0B2D3105-ED33-4049-A6D3-5949EDDC0AE4}"/>
              </a:ext>
            </a:extLst>
          </p:cNvPr>
          <p:cNvSpPr/>
          <p:nvPr/>
        </p:nvSpPr>
        <p:spPr>
          <a:xfrm rot="13615755">
            <a:off x="7858223" y="2052428"/>
            <a:ext cx="387499" cy="34623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76" tIns="34289" rIns="68576" bIns="34289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" name="任意多边形 40">
            <a:extLst>
              <a:ext uri="{FF2B5EF4-FFF2-40B4-BE49-F238E27FC236}">
                <a16:creationId xmlns:a16="http://schemas.microsoft.com/office/drawing/2014/main" xmlns="" id="{E626EC23-715E-43C6-B061-6C4C9B52D00C}"/>
              </a:ext>
            </a:extLst>
          </p:cNvPr>
          <p:cNvSpPr/>
          <p:nvPr/>
        </p:nvSpPr>
        <p:spPr>
          <a:xfrm rot="8297109" flipH="1">
            <a:off x="3633798" y="2112342"/>
            <a:ext cx="346234" cy="387499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76" tIns="34289" rIns="68576" bIns="34289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任意多边形 45">
            <a:extLst>
              <a:ext uri="{FF2B5EF4-FFF2-40B4-BE49-F238E27FC236}">
                <a16:creationId xmlns:a16="http://schemas.microsoft.com/office/drawing/2014/main" xmlns="" id="{C90CFB02-36FA-451B-B013-43B1FD4102B0}"/>
              </a:ext>
            </a:extLst>
          </p:cNvPr>
          <p:cNvSpPr/>
          <p:nvPr/>
        </p:nvSpPr>
        <p:spPr>
          <a:xfrm rot="2700000">
            <a:off x="3675244" y="4191411"/>
            <a:ext cx="387499" cy="34623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76" tIns="34289" rIns="68576" bIns="34289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任意多边形 48">
            <a:extLst>
              <a:ext uri="{FF2B5EF4-FFF2-40B4-BE49-F238E27FC236}">
                <a16:creationId xmlns:a16="http://schemas.microsoft.com/office/drawing/2014/main" xmlns="" id="{4EB1AF47-E356-43C0-AE3E-3A9A7C5C8CF7}"/>
              </a:ext>
            </a:extLst>
          </p:cNvPr>
          <p:cNvSpPr/>
          <p:nvPr/>
        </p:nvSpPr>
        <p:spPr>
          <a:xfrm rot="18870502" flipH="1">
            <a:off x="7904872" y="4172041"/>
            <a:ext cx="346234" cy="387499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76" tIns="34289" rIns="68576" bIns="34289" rtlCol="0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7" name="组合 86">
            <a:extLst>
              <a:ext uri="{FF2B5EF4-FFF2-40B4-BE49-F238E27FC236}">
                <a16:creationId xmlns:a16="http://schemas.microsoft.com/office/drawing/2014/main" xmlns="" id="{E125A12B-44C3-4739-9FFE-5283029544C3}"/>
              </a:ext>
            </a:extLst>
          </p:cNvPr>
          <p:cNvGrpSpPr/>
          <p:nvPr/>
        </p:nvGrpSpPr>
        <p:grpSpPr>
          <a:xfrm>
            <a:off x="4145823" y="1737942"/>
            <a:ext cx="1045619" cy="1170240"/>
            <a:chOff x="5613944" y="1340768"/>
            <a:chExt cx="920788" cy="92078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C0577B15-1AD5-4F26-92BB-3A8283F72D12}"/>
                </a:ext>
              </a:extLst>
            </p:cNvPr>
            <p:cNvSpPr/>
            <p:nvPr/>
          </p:nvSpPr>
          <p:spPr>
            <a:xfrm>
              <a:off x="5613944" y="1340768"/>
              <a:ext cx="920788" cy="92078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9" name="组合 62">
              <a:extLst>
                <a:ext uri="{FF2B5EF4-FFF2-40B4-BE49-F238E27FC236}">
                  <a16:creationId xmlns:a16="http://schemas.microsoft.com/office/drawing/2014/main" xmlns="" id="{558F62C8-32AF-4A0E-AA9B-F0773A2D5A59}"/>
                </a:ext>
              </a:extLst>
            </p:cNvPr>
            <p:cNvGrpSpPr/>
            <p:nvPr/>
          </p:nvGrpSpPr>
          <p:grpSpPr>
            <a:xfrm>
              <a:off x="5885887" y="1442091"/>
              <a:ext cx="376904" cy="491073"/>
              <a:chOff x="5885887" y="1432788"/>
              <a:chExt cx="376904" cy="491073"/>
            </a:xfrm>
          </p:grpSpPr>
          <p:sp>
            <p:nvSpPr>
              <p:cNvPr id="10" name="TextBox 20">
                <a:extLst>
                  <a:ext uri="{FF2B5EF4-FFF2-40B4-BE49-F238E27FC236}">
                    <a16:creationId xmlns:a16="http://schemas.microsoft.com/office/drawing/2014/main" xmlns="" id="{33D6E4CB-88FF-4ABF-ABB5-700FC7D46185}"/>
                  </a:ext>
                </a:extLst>
              </p:cNvPr>
              <p:cNvSpPr txBox="1"/>
              <p:nvPr/>
            </p:nvSpPr>
            <p:spPr>
              <a:xfrm>
                <a:off x="5885887" y="1596932"/>
                <a:ext cx="376904" cy="3269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700" b="0" i="0" u="none" strike="noStrike" kern="0" cap="none" spc="30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01</a:t>
                </a:r>
                <a:endParaRPr kumimoji="0" lang="zh-CN" altLang="en-US" sz="2700" b="0" i="0" u="none" strike="noStrike" kern="0" cap="none" spc="30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1" name="TextBox 20">
                <a:extLst>
                  <a:ext uri="{FF2B5EF4-FFF2-40B4-BE49-F238E27FC236}">
                    <a16:creationId xmlns:a16="http://schemas.microsoft.com/office/drawing/2014/main" xmlns="" id="{2250CB67-7266-4260-8163-EAF237DD35F4}"/>
                  </a:ext>
                </a:extLst>
              </p:cNvPr>
              <p:cNvSpPr txBox="1"/>
              <p:nvPr/>
            </p:nvSpPr>
            <p:spPr>
              <a:xfrm>
                <a:off x="5951525" y="1432788"/>
                <a:ext cx="245625" cy="1331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step</a:t>
                </a:r>
                <a:endPara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12" name="组合 87">
            <a:extLst>
              <a:ext uri="{FF2B5EF4-FFF2-40B4-BE49-F238E27FC236}">
                <a16:creationId xmlns:a16="http://schemas.microsoft.com/office/drawing/2014/main" xmlns="" id="{7601A2F9-E8C4-4BB3-BEB5-50218C77D8BE}"/>
              </a:ext>
            </a:extLst>
          </p:cNvPr>
          <p:cNvGrpSpPr/>
          <p:nvPr/>
        </p:nvGrpSpPr>
        <p:grpSpPr>
          <a:xfrm>
            <a:off x="6701985" y="1693591"/>
            <a:ext cx="1045619" cy="1170240"/>
            <a:chOff x="5613944" y="2348233"/>
            <a:chExt cx="920788" cy="92078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7B3C667C-E04B-49C1-9620-1FB6F235B652}"/>
                </a:ext>
              </a:extLst>
            </p:cNvPr>
            <p:cNvSpPr/>
            <p:nvPr/>
          </p:nvSpPr>
          <p:spPr>
            <a:xfrm flipH="1">
              <a:off x="5613944" y="2348233"/>
              <a:ext cx="920788" cy="92078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4" name="组合 58">
              <a:extLst>
                <a:ext uri="{FF2B5EF4-FFF2-40B4-BE49-F238E27FC236}">
                  <a16:creationId xmlns:a16="http://schemas.microsoft.com/office/drawing/2014/main" xmlns="" id="{D2F52F73-4A20-48BE-820C-CBC130F57AFF}"/>
                </a:ext>
              </a:extLst>
            </p:cNvPr>
            <p:cNvGrpSpPr/>
            <p:nvPr/>
          </p:nvGrpSpPr>
          <p:grpSpPr>
            <a:xfrm>
              <a:off x="5874592" y="2449556"/>
              <a:ext cx="399491" cy="491073"/>
              <a:chOff x="5874591" y="2469108"/>
              <a:chExt cx="399491" cy="491073"/>
            </a:xfrm>
          </p:grpSpPr>
          <p:sp>
            <p:nvSpPr>
              <p:cNvPr id="15" name="TextBox 20">
                <a:extLst>
                  <a:ext uri="{FF2B5EF4-FFF2-40B4-BE49-F238E27FC236}">
                    <a16:creationId xmlns:a16="http://schemas.microsoft.com/office/drawing/2014/main" xmlns="" id="{4C211619-9233-4071-BC9F-895DB61D1114}"/>
                  </a:ext>
                </a:extLst>
              </p:cNvPr>
              <p:cNvSpPr txBox="1"/>
              <p:nvPr/>
            </p:nvSpPr>
            <p:spPr>
              <a:xfrm>
                <a:off x="5874591" y="2633252"/>
                <a:ext cx="399491" cy="3269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02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xmlns="" id="{42339DDB-4EC2-4A8B-AA5F-0B3CDDA16D3F}"/>
                  </a:ext>
                </a:extLst>
              </p:cNvPr>
              <p:cNvSpPr txBox="1"/>
              <p:nvPr/>
            </p:nvSpPr>
            <p:spPr>
              <a:xfrm>
                <a:off x="5951522" y="2469108"/>
                <a:ext cx="245625" cy="1331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step</a:t>
                </a:r>
                <a:endPara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17" name="组合 88">
            <a:extLst>
              <a:ext uri="{FF2B5EF4-FFF2-40B4-BE49-F238E27FC236}">
                <a16:creationId xmlns:a16="http://schemas.microsoft.com/office/drawing/2014/main" xmlns="" id="{84245811-BD79-46A5-B01F-114375E5F610}"/>
              </a:ext>
            </a:extLst>
          </p:cNvPr>
          <p:cNvGrpSpPr/>
          <p:nvPr/>
        </p:nvGrpSpPr>
        <p:grpSpPr>
          <a:xfrm>
            <a:off x="4145822" y="3726571"/>
            <a:ext cx="1045619" cy="1170240"/>
            <a:chOff x="5613944" y="3355698"/>
            <a:chExt cx="920788" cy="920788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6DE08063-C664-47BB-ABE9-58B5655166F8}"/>
                </a:ext>
              </a:extLst>
            </p:cNvPr>
            <p:cNvSpPr/>
            <p:nvPr/>
          </p:nvSpPr>
          <p:spPr>
            <a:xfrm>
              <a:off x="5613944" y="3355698"/>
              <a:ext cx="920788" cy="92078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9" name="组合 59">
              <a:extLst>
                <a:ext uri="{FF2B5EF4-FFF2-40B4-BE49-F238E27FC236}">
                  <a16:creationId xmlns:a16="http://schemas.microsoft.com/office/drawing/2014/main" xmlns="" id="{D77C9FB3-2871-4081-B26A-B6BA423EF69F}"/>
                </a:ext>
              </a:extLst>
            </p:cNvPr>
            <p:cNvGrpSpPr/>
            <p:nvPr/>
          </p:nvGrpSpPr>
          <p:grpSpPr>
            <a:xfrm>
              <a:off x="5876710" y="3457021"/>
              <a:ext cx="395257" cy="491073"/>
              <a:chOff x="5876709" y="2469108"/>
              <a:chExt cx="395257" cy="491073"/>
            </a:xfrm>
          </p:grpSpPr>
          <p:sp>
            <p:nvSpPr>
              <p:cNvPr id="20" name="TextBox 20">
                <a:extLst>
                  <a:ext uri="{FF2B5EF4-FFF2-40B4-BE49-F238E27FC236}">
                    <a16:creationId xmlns:a16="http://schemas.microsoft.com/office/drawing/2014/main" xmlns="" id="{B5400E53-88EB-4CE8-86AF-3424813E0C25}"/>
                  </a:ext>
                </a:extLst>
              </p:cNvPr>
              <p:cNvSpPr txBox="1"/>
              <p:nvPr/>
            </p:nvSpPr>
            <p:spPr>
              <a:xfrm>
                <a:off x="5876709" y="2633252"/>
                <a:ext cx="395257" cy="3269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03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E0ED160E-CDCA-457B-82BE-814AA862A6D9}"/>
                  </a:ext>
                </a:extLst>
              </p:cNvPr>
              <p:cNvSpPr txBox="1"/>
              <p:nvPr/>
            </p:nvSpPr>
            <p:spPr>
              <a:xfrm>
                <a:off x="5951523" y="2469108"/>
                <a:ext cx="245625" cy="1331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step</a:t>
                </a:r>
                <a:endPara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22" name="组合 89">
            <a:extLst>
              <a:ext uri="{FF2B5EF4-FFF2-40B4-BE49-F238E27FC236}">
                <a16:creationId xmlns:a16="http://schemas.microsoft.com/office/drawing/2014/main" xmlns="" id="{938847DB-F42F-4250-9501-4FF7AF3882FE}"/>
              </a:ext>
            </a:extLst>
          </p:cNvPr>
          <p:cNvGrpSpPr/>
          <p:nvPr/>
        </p:nvGrpSpPr>
        <p:grpSpPr>
          <a:xfrm>
            <a:off x="6772841" y="3726571"/>
            <a:ext cx="1045619" cy="1170240"/>
            <a:chOff x="5613944" y="4363162"/>
            <a:chExt cx="920788" cy="920788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8157CD54-1CFD-46AE-9CFF-FE00ADAA7768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24" name="组合 63">
              <a:extLst>
                <a:ext uri="{FF2B5EF4-FFF2-40B4-BE49-F238E27FC236}">
                  <a16:creationId xmlns:a16="http://schemas.microsoft.com/office/drawing/2014/main" xmlns="" id="{696434CE-5550-44EA-8A54-450E3900444B}"/>
                </a:ext>
              </a:extLst>
            </p:cNvPr>
            <p:cNvGrpSpPr/>
            <p:nvPr/>
          </p:nvGrpSpPr>
          <p:grpSpPr>
            <a:xfrm>
              <a:off x="5870360" y="4464485"/>
              <a:ext cx="407961" cy="491073"/>
              <a:chOff x="5870359" y="2469108"/>
              <a:chExt cx="407961" cy="491073"/>
            </a:xfrm>
          </p:grpSpPr>
          <p:sp>
            <p:nvSpPr>
              <p:cNvPr id="25" name="TextBox 20">
                <a:extLst>
                  <a:ext uri="{FF2B5EF4-FFF2-40B4-BE49-F238E27FC236}">
                    <a16:creationId xmlns:a16="http://schemas.microsoft.com/office/drawing/2014/main" xmlns="" id="{5B6B880C-7081-4381-85AE-86149027150A}"/>
                  </a:ext>
                </a:extLst>
              </p:cNvPr>
              <p:cNvSpPr txBox="1"/>
              <p:nvPr/>
            </p:nvSpPr>
            <p:spPr>
              <a:xfrm>
                <a:off x="5870359" y="2633252"/>
                <a:ext cx="407961" cy="3269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04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26" name="TextBox 20">
                <a:extLst>
                  <a:ext uri="{FF2B5EF4-FFF2-40B4-BE49-F238E27FC236}">
                    <a16:creationId xmlns:a16="http://schemas.microsoft.com/office/drawing/2014/main" xmlns="" id="{5F143E92-142E-4176-A539-143B5EEE7AA1}"/>
                  </a:ext>
                </a:extLst>
              </p:cNvPr>
              <p:cNvSpPr txBox="1"/>
              <p:nvPr/>
            </p:nvSpPr>
            <p:spPr>
              <a:xfrm>
                <a:off x="5951524" y="2469108"/>
                <a:ext cx="245625" cy="1331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字魂70号-灵悦黑体" panose="00000500000000000000" pitchFamily="2" charset="-122"/>
                    <a:ea typeface="字魂59号-创粗黑" panose="00000500000000000000" pitchFamily="2" charset="-122"/>
                    <a:cs typeface="+mn-ea"/>
                    <a:sym typeface="字魂70号-灵悦黑体" panose="00000500000000000000" pitchFamily="2" charset="-122"/>
                  </a:rPr>
                  <a:t>step</a:t>
                </a:r>
                <a:endPara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71653972-CA39-4161-AFED-E1E88E9C2C57}"/>
              </a:ext>
            </a:extLst>
          </p:cNvPr>
          <p:cNvSpPr/>
          <p:nvPr/>
        </p:nvSpPr>
        <p:spPr>
          <a:xfrm>
            <a:off x="617029" y="553069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  <a:endParaRPr lang="zh-CN" altLang="en-US" sz="40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1D591654-F6A2-4CA4-AF61-255F0D67E073}"/>
              </a:ext>
            </a:extLst>
          </p:cNvPr>
          <p:cNvSpPr/>
          <p:nvPr/>
        </p:nvSpPr>
        <p:spPr>
          <a:xfrm>
            <a:off x="580117" y="1952148"/>
            <a:ext cx="2829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点击输入简要文字内容，文字内容需概括精炼。</a:t>
            </a:r>
            <a:endParaRPr lang="en-US" altLang="zh-CN" sz="16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D7E388F-D6BD-4CB1-84F9-07EBF852110B}"/>
              </a:ext>
            </a:extLst>
          </p:cNvPr>
          <p:cNvSpPr/>
          <p:nvPr/>
        </p:nvSpPr>
        <p:spPr>
          <a:xfrm>
            <a:off x="8455778" y="1894292"/>
            <a:ext cx="35033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点击输入简要文字内容，文字内容需概括精炼。</a:t>
            </a:r>
            <a:endParaRPr lang="en-US" altLang="zh-CN" sz="16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478A93E8-036B-48D8-AA54-33CB5F7ADA3A}"/>
              </a:ext>
            </a:extLst>
          </p:cNvPr>
          <p:cNvSpPr/>
          <p:nvPr/>
        </p:nvSpPr>
        <p:spPr>
          <a:xfrm>
            <a:off x="548137" y="4010585"/>
            <a:ext cx="30440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点击输入简要文字内容，文字内容需概括精炼。</a:t>
            </a:r>
            <a:endParaRPr lang="en-US" altLang="zh-CN" sz="16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411719BA-8346-4114-A7D1-2E10CD6C2C21}"/>
              </a:ext>
            </a:extLst>
          </p:cNvPr>
          <p:cNvSpPr/>
          <p:nvPr/>
        </p:nvSpPr>
        <p:spPr>
          <a:xfrm>
            <a:off x="8455778" y="4010585"/>
            <a:ext cx="2948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点击输入简要文字内容，文字内容需概括精炼。</a:t>
            </a:r>
            <a:endParaRPr lang="en-US" altLang="zh-CN" sz="16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7CC5D87B-8902-4745-B8CF-B437D16C8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59550"/>
            <a:ext cx="12192000" cy="110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73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657" y="577498"/>
            <a:ext cx="4799856" cy="89218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1127448" y="2630715"/>
            <a:ext cx="2226314" cy="2226314"/>
            <a:chOff x="878699" y="1945606"/>
            <a:chExt cx="1705474" cy="1705474"/>
          </a:xfrm>
        </p:grpSpPr>
        <p:sp>
          <p:nvSpPr>
            <p:cNvPr id="114" name="椭圆 113"/>
            <p:cNvSpPr/>
            <p:nvPr/>
          </p:nvSpPr>
          <p:spPr>
            <a:xfrm>
              <a:off x="878699" y="1945606"/>
              <a:ext cx="1705474" cy="170547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15" name="Rectangle 11"/>
            <p:cNvSpPr>
              <a:spLocks noChangeArrowheads="1"/>
            </p:cNvSpPr>
            <p:nvPr/>
          </p:nvSpPr>
          <p:spPr bwMode="gray">
            <a:xfrm>
              <a:off x="1195986" y="2259734"/>
              <a:ext cx="1070900" cy="995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921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工作计划</a:t>
              </a:r>
            </a:p>
          </p:txBody>
        </p:sp>
      </p:grpSp>
      <p:cxnSp>
        <p:nvCxnSpPr>
          <p:cNvPr id="116" name="直接连接符 115"/>
          <p:cNvCxnSpPr/>
          <p:nvPr/>
        </p:nvCxnSpPr>
        <p:spPr>
          <a:xfrm>
            <a:off x="3728313" y="2422931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4309187" y="3726659"/>
            <a:ext cx="66525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3728313" y="5030388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组合 118"/>
          <p:cNvGrpSpPr/>
          <p:nvPr/>
        </p:nvGrpSpPr>
        <p:grpSpPr>
          <a:xfrm>
            <a:off x="3097988" y="4715234"/>
            <a:ext cx="630318" cy="630316"/>
            <a:chOff x="2901187" y="4829176"/>
            <a:chExt cx="686158" cy="686156"/>
          </a:xfrm>
        </p:grpSpPr>
        <p:sp>
          <p:nvSpPr>
            <p:cNvPr id="120" name="椭圆 119"/>
            <p:cNvSpPr/>
            <p:nvPr/>
          </p:nvSpPr>
          <p:spPr>
            <a:xfrm>
              <a:off x="2901187" y="4829176"/>
              <a:ext cx="686158" cy="686156"/>
            </a:xfrm>
            <a:prstGeom prst="ellipse">
              <a:avLst/>
            </a:pr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3058417" y="5025608"/>
              <a:ext cx="383964" cy="293292"/>
              <a:chOff x="8077200" y="1177925"/>
              <a:chExt cx="658813" cy="503238"/>
            </a:xfrm>
            <a:solidFill>
              <a:schemeClr val="bg1"/>
            </a:solidFill>
          </p:grpSpPr>
          <p:sp>
            <p:nvSpPr>
              <p:cNvPr id="122" name="Freeform 15"/>
              <p:cNvSpPr>
                <a:spLocks noEditPoints="1"/>
              </p:cNvSpPr>
              <p:nvPr/>
            </p:nvSpPr>
            <p:spPr bwMode="auto">
              <a:xfrm>
                <a:off x="8077200" y="1177925"/>
                <a:ext cx="530225" cy="412750"/>
              </a:xfrm>
              <a:custGeom>
                <a:avLst/>
                <a:gdLst>
                  <a:gd name="T0" fmla="*/ 92 w 141"/>
                  <a:gd name="T1" fmla="*/ 95 h 110"/>
                  <a:gd name="T2" fmla="*/ 126 w 141"/>
                  <a:gd name="T3" fmla="*/ 77 h 110"/>
                  <a:gd name="T4" fmla="*/ 136 w 141"/>
                  <a:gd name="T5" fmla="*/ 38 h 110"/>
                  <a:gd name="T6" fmla="*/ 111 w 141"/>
                  <a:gd name="T7" fmla="*/ 10 h 110"/>
                  <a:gd name="T8" fmla="*/ 75 w 141"/>
                  <a:gd name="T9" fmla="*/ 1 h 110"/>
                  <a:gd name="T10" fmla="*/ 20 w 141"/>
                  <a:gd name="T11" fmla="*/ 19 h 110"/>
                  <a:gd name="T12" fmla="*/ 17 w 141"/>
                  <a:gd name="T13" fmla="*/ 77 h 110"/>
                  <a:gd name="T14" fmla="*/ 30 w 141"/>
                  <a:gd name="T15" fmla="*/ 88 h 110"/>
                  <a:gd name="T16" fmla="*/ 29 w 141"/>
                  <a:gd name="T17" fmla="*/ 88 h 110"/>
                  <a:gd name="T18" fmla="*/ 19 w 141"/>
                  <a:gd name="T19" fmla="*/ 103 h 110"/>
                  <a:gd name="T20" fmla="*/ 17 w 141"/>
                  <a:gd name="T21" fmla="*/ 108 h 110"/>
                  <a:gd name="T22" fmla="*/ 22 w 141"/>
                  <a:gd name="T23" fmla="*/ 110 h 110"/>
                  <a:gd name="T24" fmla="*/ 53 w 141"/>
                  <a:gd name="T25" fmla="*/ 98 h 110"/>
                  <a:gd name="T26" fmla="*/ 58 w 141"/>
                  <a:gd name="T27" fmla="*/ 97 h 110"/>
                  <a:gd name="T28" fmla="*/ 92 w 141"/>
                  <a:gd name="T29" fmla="*/ 95 h 110"/>
                  <a:gd name="T30" fmla="*/ 55 w 141"/>
                  <a:gd name="T31" fmla="*/ 84 h 110"/>
                  <a:gd name="T32" fmla="*/ 50 w 141"/>
                  <a:gd name="T33" fmla="*/ 85 h 110"/>
                  <a:gd name="T34" fmla="*/ 43 w 141"/>
                  <a:gd name="T35" fmla="*/ 90 h 110"/>
                  <a:gd name="T36" fmla="*/ 42 w 141"/>
                  <a:gd name="T37" fmla="*/ 89 h 110"/>
                  <a:gd name="T38" fmla="*/ 45 w 141"/>
                  <a:gd name="T39" fmla="*/ 82 h 110"/>
                  <a:gd name="T40" fmla="*/ 37 w 141"/>
                  <a:gd name="T41" fmla="*/ 77 h 110"/>
                  <a:gd name="T42" fmla="*/ 22 w 141"/>
                  <a:gd name="T43" fmla="*/ 64 h 110"/>
                  <a:gd name="T44" fmla="*/ 25 w 141"/>
                  <a:gd name="T45" fmla="*/ 30 h 110"/>
                  <a:gd name="T46" fmla="*/ 62 w 141"/>
                  <a:gd name="T47" fmla="*/ 14 h 110"/>
                  <a:gd name="T48" fmla="*/ 103 w 141"/>
                  <a:gd name="T49" fmla="*/ 20 h 110"/>
                  <a:gd name="T50" fmla="*/ 123 w 141"/>
                  <a:gd name="T51" fmla="*/ 38 h 110"/>
                  <a:gd name="T52" fmla="*/ 121 w 141"/>
                  <a:gd name="T53" fmla="*/ 64 h 110"/>
                  <a:gd name="T54" fmla="*/ 89 w 141"/>
                  <a:gd name="T55" fmla="*/ 84 h 110"/>
                  <a:gd name="T56" fmla="*/ 55 w 141"/>
                  <a:gd name="T57" fmla="*/ 8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110">
                    <a:moveTo>
                      <a:pt x="92" y="95"/>
                    </a:moveTo>
                    <a:cubicBezTo>
                      <a:pt x="105" y="92"/>
                      <a:pt x="117" y="87"/>
                      <a:pt x="126" y="77"/>
                    </a:cubicBezTo>
                    <a:cubicBezTo>
                      <a:pt x="137" y="66"/>
                      <a:pt x="141" y="53"/>
                      <a:pt x="136" y="38"/>
                    </a:cubicBezTo>
                    <a:cubicBezTo>
                      <a:pt x="132" y="25"/>
                      <a:pt x="123" y="17"/>
                      <a:pt x="111" y="10"/>
                    </a:cubicBezTo>
                    <a:cubicBezTo>
                      <a:pt x="100" y="4"/>
                      <a:pt x="87" y="1"/>
                      <a:pt x="75" y="1"/>
                    </a:cubicBezTo>
                    <a:cubicBezTo>
                      <a:pt x="54" y="0"/>
                      <a:pt x="35" y="5"/>
                      <a:pt x="20" y="19"/>
                    </a:cubicBezTo>
                    <a:cubicBezTo>
                      <a:pt x="1" y="35"/>
                      <a:pt x="0" y="59"/>
                      <a:pt x="17" y="77"/>
                    </a:cubicBezTo>
                    <a:cubicBezTo>
                      <a:pt x="20" y="81"/>
                      <a:pt x="25" y="84"/>
                      <a:pt x="30" y="88"/>
                    </a:cubicBezTo>
                    <a:cubicBezTo>
                      <a:pt x="30" y="88"/>
                      <a:pt x="30" y="88"/>
                      <a:pt x="29" y="88"/>
                    </a:cubicBezTo>
                    <a:cubicBezTo>
                      <a:pt x="27" y="94"/>
                      <a:pt x="23" y="99"/>
                      <a:pt x="19" y="103"/>
                    </a:cubicBezTo>
                    <a:cubicBezTo>
                      <a:pt x="17" y="105"/>
                      <a:pt x="16" y="106"/>
                      <a:pt x="17" y="108"/>
                    </a:cubicBezTo>
                    <a:cubicBezTo>
                      <a:pt x="18" y="110"/>
                      <a:pt x="20" y="110"/>
                      <a:pt x="22" y="110"/>
                    </a:cubicBezTo>
                    <a:cubicBezTo>
                      <a:pt x="33" y="108"/>
                      <a:pt x="43" y="104"/>
                      <a:pt x="53" y="98"/>
                    </a:cubicBezTo>
                    <a:cubicBezTo>
                      <a:pt x="54" y="97"/>
                      <a:pt x="56" y="96"/>
                      <a:pt x="58" y="97"/>
                    </a:cubicBezTo>
                    <a:cubicBezTo>
                      <a:pt x="69" y="98"/>
                      <a:pt x="81" y="98"/>
                      <a:pt x="92" y="95"/>
                    </a:cubicBezTo>
                    <a:close/>
                    <a:moveTo>
                      <a:pt x="55" y="84"/>
                    </a:moveTo>
                    <a:cubicBezTo>
                      <a:pt x="53" y="84"/>
                      <a:pt x="51" y="84"/>
                      <a:pt x="50" y="85"/>
                    </a:cubicBezTo>
                    <a:cubicBezTo>
                      <a:pt x="47" y="87"/>
                      <a:pt x="45" y="88"/>
                      <a:pt x="43" y="90"/>
                    </a:cubicBezTo>
                    <a:cubicBezTo>
                      <a:pt x="43" y="89"/>
                      <a:pt x="42" y="89"/>
                      <a:pt x="42" y="89"/>
                    </a:cubicBezTo>
                    <a:cubicBezTo>
                      <a:pt x="43" y="87"/>
                      <a:pt x="44" y="85"/>
                      <a:pt x="45" y="82"/>
                    </a:cubicBezTo>
                    <a:cubicBezTo>
                      <a:pt x="42" y="80"/>
                      <a:pt x="40" y="79"/>
                      <a:pt x="37" y="77"/>
                    </a:cubicBezTo>
                    <a:cubicBezTo>
                      <a:pt x="31" y="74"/>
                      <a:pt x="26" y="70"/>
                      <a:pt x="22" y="64"/>
                    </a:cubicBezTo>
                    <a:cubicBezTo>
                      <a:pt x="14" y="53"/>
                      <a:pt x="16" y="40"/>
                      <a:pt x="25" y="30"/>
                    </a:cubicBezTo>
                    <a:cubicBezTo>
                      <a:pt x="35" y="20"/>
                      <a:pt x="48" y="15"/>
                      <a:pt x="62" y="14"/>
                    </a:cubicBezTo>
                    <a:cubicBezTo>
                      <a:pt x="76" y="12"/>
                      <a:pt x="90" y="14"/>
                      <a:pt x="103" y="20"/>
                    </a:cubicBezTo>
                    <a:cubicBezTo>
                      <a:pt x="112" y="24"/>
                      <a:pt x="119" y="30"/>
                      <a:pt x="123" y="38"/>
                    </a:cubicBezTo>
                    <a:cubicBezTo>
                      <a:pt x="128" y="47"/>
                      <a:pt x="127" y="56"/>
                      <a:pt x="121" y="64"/>
                    </a:cubicBezTo>
                    <a:cubicBezTo>
                      <a:pt x="113" y="75"/>
                      <a:pt x="102" y="81"/>
                      <a:pt x="89" y="84"/>
                    </a:cubicBezTo>
                    <a:cubicBezTo>
                      <a:pt x="78" y="86"/>
                      <a:pt x="66" y="86"/>
                      <a:pt x="55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23" name="Freeform 16"/>
              <p:cNvSpPr>
                <a:spLocks/>
              </p:cNvSpPr>
              <p:nvPr/>
            </p:nvSpPr>
            <p:spPr bwMode="auto">
              <a:xfrm>
                <a:off x="8318500" y="1309688"/>
                <a:ext cx="417513" cy="371475"/>
              </a:xfrm>
              <a:custGeom>
                <a:avLst/>
                <a:gdLst>
                  <a:gd name="T0" fmla="*/ 94 w 111"/>
                  <a:gd name="T1" fmla="*/ 90 h 99"/>
                  <a:gd name="T2" fmla="*/ 85 w 111"/>
                  <a:gd name="T3" fmla="*/ 77 h 99"/>
                  <a:gd name="T4" fmla="*/ 110 w 111"/>
                  <a:gd name="T5" fmla="*/ 38 h 99"/>
                  <a:gd name="T6" fmla="*/ 84 w 111"/>
                  <a:gd name="T7" fmla="*/ 0 h 99"/>
                  <a:gd name="T8" fmla="*/ 85 w 111"/>
                  <a:gd name="T9" fmla="*/ 3 h 99"/>
                  <a:gd name="T10" fmla="*/ 86 w 111"/>
                  <a:gd name="T11" fmla="*/ 21 h 99"/>
                  <a:gd name="T12" fmla="*/ 66 w 111"/>
                  <a:gd name="T13" fmla="*/ 55 h 99"/>
                  <a:gd name="T14" fmla="*/ 23 w 111"/>
                  <a:gd name="T15" fmla="*/ 74 h 99"/>
                  <a:gd name="T16" fmla="*/ 0 w 111"/>
                  <a:gd name="T17" fmla="*/ 75 h 99"/>
                  <a:gd name="T18" fmla="*/ 10 w 111"/>
                  <a:gd name="T19" fmla="*/ 81 h 99"/>
                  <a:gd name="T20" fmla="*/ 58 w 111"/>
                  <a:gd name="T21" fmla="*/ 86 h 99"/>
                  <a:gd name="T22" fmla="*/ 62 w 111"/>
                  <a:gd name="T23" fmla="*/ 87 h 99"/>
                  <a:gd name="T24" fmla="*/ 94 w 111"/>
                  <a:gd name="T25" fmla="*/ 99 h 99"/>
                  <a:gd name="T26" fmla="*/ 98 w 111"/>
                  <a:gd name="T27" fmla="*/ 97 h 99"/>
                  <a:gd name="T28" fmla="*/ 97 w 111"/>
                  <a:gd name="T29" fmla="*/ 93 h 99"/>
                  <a:gd name="T30" fmla="*/ 94 w 111"/>
                  <a:gd name="T31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1" h="99">
                    <a:moveTo>
                      <a:pt x="94" y="90"/>
                    </a:moveTo>
                    <a:cubicBezTo>
                      <a:pt x="91" y="86"/>
                      <a:pt x="87" y="82"/>
                      <a:pt x="85" y="77"/>
                    </a:cubicBezTo>
                    <a:cubicBezTo>
                      <a:pt x="100" y="68"/>
                      <a:pt x="111" y="56"/>
                      <a:pt x="110" y="38"/>
                    </a:cubicBezTo>
                    <a:cubicBezTo>
                      <a:pt x="110" y="20"/>
                      <a:pt x="99" y="9"/>
                      <a:pt x="84" y="0"/>
                    </a:cubicBezTo>
                    <a:cubicBezTo>
                      <a:pt x="85" y="1"/>
                      <a:pt x="85" y="2"/>
                      <a:pt x="85" y="3"/>
                    </a:cubicBezTo>
                    <a:cubicBezTo>
                      <a:pt x="86" y="9"/>
                      <a:pt x="87" y="15"/>
                      <a:pt x="86" y="21"/>
                    </a:cubicBezTo>
                    <a:cubicBezTo>
                      <a:pt x="84" y="35"/>
                      <a:pt x="77" y="46"/>
                      <a:pt x="66" y="55"/>
                    </a:cubicBezTo>
                    <a:cubicBezTo>
                      <a:pt x="54" y="66"/>
                      <a:pt x="39" y="71"/>
                      <a:pt x="23" y="74"/>
                    </a:cubicBezTo>
                    <a:cubicBezTo>
                      <a:pt x="16" y="75"/>
                      <a:pt x="8" y="75"/>
                      <a:pt x="0" y="75"/>
                    </a:cubicBezTo>
                    <a:cubicBezTo>
                      <a:pt x="3" y="77"/>
                      <a:pt x="7" y="79"/>
                      <a:pt x="10" y="81"/>
                    </a:cubicBezTo>
                    <a:cubicBezTo>
                      <a:pt x="26" y="87"/>
                      <a:pt x="42" y="88"/>
                      <a:pt x="58" y="86"/>
                    </a:cubicBezTo>
                    <a:cubicBezTo>
                      <a:pt x="60" y="86"/>
                      <a:pt x="61" y="86"/>
                      <a:pt x="62" y="87"/>
                    </a:cubicBezTo>
                    <a:cubicBezTo>
                      <a:pt x="72" y="93"/>
                      <a:pt x="82" y="97"/>
                      <a:pt x="94" y="99"/>
                    </a:cubicBezTo>
                    <a:cubicBezTo>
                      <a:pt x="95" y="99"/>
                      <a:pt x="97" y="98"/>
                      <a:pt x="98" y="97"/>
                    </a:cubicBezTo>
                    <a:cubicBezTo>
                      <a:pt x="98" y="97"/>
                      <a:pt x="98" y="95"/>
                      <a:pt x="97" y="93"/>
                    </a:cubicBezTo>
                    <a:cubicBezTo>
                      <a:pt x="97" y="92"/>
                      <a:pt x="95" y="91"/>
                      <a:pt x="94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3097988" y="2107777"/>
            <a:ext cx="630318" cy="630316"/>
            <a:chOff x="2901187" y="1990726"/>
            <a:chExt cx="686158" cy="686156"/>
          </a:xfrm>
        </p:grpSpPr>
        <p:sp>
          <p:nvSpPr>
            <p:cNvPr id="125" name="椭圆 124"/>
            <p:cNvSpPr/>
            <p:nvPr/>
          </p:nvSpPr>
          <p:spPr>
            <a:xfrm>
              <a:off x="2901187" y="1990726"/>
              <a:ext cx="686158" cy="686156"/>
            </a:xfrm>
            <a:prstGeom prst="ellipse">
              <a:avLst/>
            </a:pr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26" name="任意多边形 125"/>
            <p:cNvSpPr>
              <a:spLocks/>
            </p:cNvSpPr>
            <p:nvPr/>
          </p:nvSpPr>
          <p:spPr bwMode="auto">
            <a:xfrm>
              <a:off x="3132017" y="2151368"/>
              <a:ext cx="255358" cy="331226"/>
            </a:xfrm>
            <a:custGeom>
              <a:avLst/>
              <a:gdLst>
                <a:gd name="connsiteX0" fmla="*/ 344255 w 438150"/>
                <a:gd name="connsiteY0" fmla="*/ 320246 h 568325"/>
                <a:gd name="connsiteX1" fmla="*/ 438150 w 438150"/>
                <a:gd name="connsiteY1" fmla="*/ 399092 h 568325"/>
                <a:gd name="connsiteX2" fmla="*/ 438150 w 438150"/>
                <a:gd name="connsiteY2" fmla="*/ 406601 h 568325"/>
                <a:gd name="connsiteX3" fmla="*/ 438150 w 438150"/>
                <a:gd name="connsiteY3" fmla="*/ 545520 h 568325"/>
                <a:gd name="connsiteX4" fmla="*/ 438150 w 438150"/>
                <a:gd name="connsiteY4" fmla="*/ 549275 h 568325"/>
                <a:gd name="connsiteX5" fmla="*/ 284162 w 438150"/>
                <a:gd name="connsiteY5" fmla="*/ 549275 h 568325"/>
                <a:gd name="connsiteX6" fmla="*/ 284162 w 438150"/>
                <a:gd name="connsiteY6" fmla="*/ 545520 h 568325"/>
                <a:gd name="connsiteX7" fmla="*/ 284162 w 438150"/>
                <a:gd name="connsiteY7" fmla="*/ 402847 h 568325"/>
                <a:gd name="connsiteX8" fmla="*/ 344255 w 438150"/>
                <a:gd name="connsiteY8" fmla="*/ 320246 h 568325"/>
                <a:gd name="connsiteX9" fmla="*/ 352879 w 438150"/>
                <a:gd name="connsiteY9" fmla="*/ 200025 h 568325"/>
                <a:gd name="connsiteX10" fmla="*/ 356621 w 438150"/>
                <a:gd name="connsiteY10" fmla="*/ 200025 h 568325"/>
                <a:gd name="connsiteX11" fmla="*/ 367847 w 438150"/>
                <a:gd name="connsiteY11" fmla="*/ 200025 h 568325"/>
                <a:gd name="connsiteX12" fmla="*/ 379072 w 438150"/>
                <a:gd name="connsiteY12" fmla="*/ 203767 h 568325"/>
                <a:gd name="connsiteX13" fmla="*/ 409008 w 438150"/>
                <a:gd name="connsiteY13" fmla="*/ 263638 h 568325"/>
                <a:gd name="connsiteX14" fmla="*/ 360363 w 438150"/>
                <a:gd name="connsiteY14" fmla="*/ 304800 h 568325"/>
                <a:gd name="connsiteX15" fmla="*/ 311717 w 438150"/>
                <a:gd name="connsiteY15" fmla="*/ 263638 h 568325"/>
                <a:gd name="connsiteX16" fmla="*/ 352879 w 438150"/>
                <a:gd name="connsiteY16" fmla="*/ 200025 h 568325"/>
                <a:gd name="connsiteX17" fmla="*/ 100853 w 438150"/>
                <a:gd name="connsiteY17" fmla="*/ 196018 h 568325"/>
                <a:gd name="connsiteX18" fmla="*/ 254000 w 438150"/>
                <a:gd name="connsiteY18" fmla="*/ 320120 h 568325"/>
                <a:gd name="connsiteX19" fmla="*/ 254000 w 438150"/>
                <a:gd name="connsiteY19" fmla="*/ 331402 h 568325"/>
                <a:gd name="connsiteX20" fmla="*/ 254000 w 438150"/>
                <a:gd name="connsiteY20" fmla="*/ 557043 h 568325"/>
                <a:gd name="connsiteX21" fmla="*/ 254000 w 438150"/>
                <a:gd name="connsiteY21" fmla="*/ 568325 h 568325"/>
                <a:gd name="connsiteX22" fmla="*/ 0 w 438150"/>
                <a:gd name="connsiteY22" fmla="*/ 568325 h 568325"/>
                <a:gd name="connsiteX23" fmla="*/ 0 w 438150"/>
                <a:gd name="connsiteY23" fmla="*/ 560804 h 568325"/>
                <a:gd name="connsiteX24" fmla="*/ 0 w 438150"/>
                <a:gd name="connsiteY24" fmla="*/ 327642 h 568325"/>
                <a:gd name="connsiteX25" fmla="*/ 100853 w 438150"/>
                <a:gd name="connsiteY25" fmla="*/ 196018 h 568325"/>
                <a:gd name="connsiteX26" fmla="*/ 112091 w 438150"/>
                <a:gd name="connsiteY26" fmla="*/ 0 h 568325"/>
                <a:gd name="connsiteX27" fmla="*/ 115818 w 438150"/>
                <a:gd name="connsiteY27" fmla="*/ 0 h 568325"/>
                <a:gd name="connsiteX28" fmla="*/ 138181 w 438150"/>
                <a:gd name="connsiteY28" fmla="*/ 0 h 568325"/>
                <a:gd name="connsiteX29" fmla="*/ 153090 w 438150"/>
                <a:gd name="connsiteY29" fmla="*/ 3762 h 568325"/>
                <a:gd name="connsiteX30" fmla="*/ 205271 w 438150"/>
                <a:gd name="connsiteY30" fmla="*/ 101566 h 568325"/>
                <a:gd name="connsiteX31" fmla="*/ 127000 w 438150"/>
                <a:gd name="connsiteY31" fmla="*/ 169276 h 568325"/>
                <a:gd name="connsiteX32" fmla="*/ 48729 w 438150"/>
                <a:gd name="connsiteY32" fmla="*/ 101566 h 568325"/>
                <a:gd name="connsiteX33" fmla="*/ 112091 w 438150"/>
                <a:gd name="connsiteY33" fmla="*/ 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568325">
                  <a:moveTo>
                    <a:pt x="344255" y="320246"/>
                  </a:moveTo>
                  <a:cubicBezTo>
                    <a:pt x="393080" y="312737"/>
                    <a:pt x="434394" y="346528"/>
                    <a:pt x="438150" y="399092"/>
                  </a:cubicBezTo>
                  <a:cubicBezTo>
                    <a:pt x="438150" y="399092"/>
                    <a:pt x="438150" y="402847"/>
                    <a:pt x="438150" y="406601"/>
                  </a:cubicBezTo>
                  <a:cubicBezTo>
                    <a:pt x="438150" y="451656"/>
                    <a:pt x="438150" y="496711"/>
                    <a:pt x="438150" y="545520"/>
                  </a:cubicBezTo>
                  <a:cubicBezTo>
                    <a:pt x="438150" y="545520"/>
                    <a:pt x="438150" y="545520"/>
                    <a:pt x="438150" y="549275"/>
                  </a:cubicBezTo>
                  <a:cubicBezTo>
                    <a:pt x="438150" y="549275"/>
                    <a:pt x="438150" y="549275"/>
                    <a:pt x="284162" y="549275"/>
                  </a:cubicBezTo>
                  <a:cubicBezTo>
                    <a:pt x="284162" y="549275"/>
                    <a:pt x="284162" y="545520"/>
                    <a:pt x="284162" y="545520"/>
                  </a:cubicBezTo>
                  <a:cubicBezTo>
                    <a:pt x="284162" y="496711"/>
                    <a:pt x="284162" y="451656"/>
                    <a:pt x="284162" y="402847"/>
                  </a:cubicBezTo>
                  <a:cubicBezTo>
                    <a:pt x="284162" y="361546"/>
                    <a:pt x="310453" y="327755"/>
                    <a:pt x="344255" y="320246"/>
                  </a:cubicBezTo>
                  <a:close/>
                  <a:moveTo>
                    <a:pt x="352879" y="200025"/>
                  </a:moveTo>
                  <a:cubicBezTo>
                    <a:pt x="352879" y="200025"/>
                    <a:pt x="352879" y="200025"/>
                    <a:pt x="356621" y="200025"/>
                  </a:cubicBezTo>
                  <a:cubicBezTo>
                    <a:pt x="356621" y="200025"/>
                    <a:pt x="356621" y="200025"/>
                    <a:pt x="367847" y="200025"/>
                  </a:cubicBezTo>
                  <a:cubicBezTo>
                    <a:pt x="371589" y="200025"/>
                    <a:pt x="375330" y="203767"/>
                    <a:pt x="379072" y="203767"/>
                  </a:cubicBezTo>
                  <a:cubicBezTo>
                    <a:pt x="401524" y="211251"/>
                    <a:pt x="412750" y="237445"/>
                    <a:pt x="409008" y="263638"/>
                  </a:cubicBezTo>
                  <a:cubicBezTo>
                    <a:pt x="405266" y="286090"/>
                    <a:pt x="386556" y="304800"/>
                    <a:pt x="360363" y="304800"/>
                  </a:cubicBezTo>
                  <a:cubicBezTo>
                    <a:pt x="337911" y="304800"/>
                    <a:pt x="319201" y="286090"/>
                    <a:pt x="311717" y="263638"/>
                  </a:cubicBezTo>
                  <a:cubicBezTo>
                    <a:pt x="307975" y="233703"/>
                    <a:pt x="326685" y="207509"/>
                    <a:pt x="352879" y="200025"/>
                  </a:cubicBezTo>
                  <a:close/>
                  <a:moveTo>
                    <a:pt x="100853" y="196018"/>
                  </a:moveTo>
                  <a:cubicBezTo>
                    <a:pt x="175559" y="180975"/>
                    <a:pt x="246529" y="241146"/>
                    <a:pt x="254000" y="320120"/>
                  </a:cubicBezTo>
                  <a:cubicBezTo>
                    <a:pt x="254000" y="323881"/>
                    <a:pt x="254000" y="327642"/>
                    <a:pt x="254000" y="331402"/>
                  </a:cubicBezTo>
                  <a:cubicBezTo>
                    <a:pt x="254000" y="406616"/>
                    <a:pt x="254000" y="481829"/>
                    <a:pt x="254000" y="557043"/>
                  </a:cubicBezTo>
                  <a:cubicBezTo>
                    <a:pt x="254000" y="557043"/>
                    <a:pt x="254000" y="557043"/>
                    <a:pt x="254000" y="568325"/>
                  </a:cubicBezTo>
                  <a:cubicBezTo>
                    <a:pt x="254000" y="568325"/>
                    <a:pt x="254000" y="568325"/>
                    <a:pt x="0" y="568325"/>
                  </a:cubicBezTo>
                  <a:cubicBezTo>
                    <a:pt x="0" y="564564"/>
                    <a:pt x="0" y="564564"/>
                    <a:pt x="0" y="560804"/>
                  </a:cubicBezTo>
                  <a:cubicBezTo>
                    <a:pt x="0" y="485590"/>
                    <a:pt x="0" y="406616"/>
                    <a:pt x="0" y="327642"/>
                  </a:cubicBezTo>
                  <a:cubicBezTo>
                    <a:pt x="0" y="263710"/>
                    <a:pt x="44823" y="211060"/>
                    <a:pt x="100853" y="196018"/>
                  </a:cubicBezTo>
                  <a:close/>
                  <a:moveTo>
                    <a:pt x="112091" y="0"/>
                  </a:moveTo>
                  <a:cubicBezTo>
                    <a:pt x="115818" y="0"/>
                    <a:pt x="115818" y="0"/>
                    <a:pt x="115818" y="0"/>
                  </a:cubicBezTo>
                  <a:cubicBezTo>
                    <a:pt x="115818" y="0"/>
                    <a:pt x="115818" y="0"/>
                    <a:pt x="138181" y="0"/>
                  </a:cubicBezTo>
                  <a:cubicBezTo>
                    <a:pt x="141909" y="0"/>
                    <a:pt x="149363" y="3762"/>
                    <a:pt x="153090" y="3762"/>
                  </a:cubicBezTo>
                  <a:cubicBezTo>
                    <a:pt x="190362" y="18808"/>
                    <a:pt x="212725" y="60187"/>
                    <a:pt x="205271" y="101566"/>
                  </a:cubicBezTo>
                  <a:cubicBezTo>
                    <a:pt x="197816" y="139183"/>
                    <a:pt x="164272" y="169276"/>
                    <a:pt x="127000" y="169276"/>
                  </a:cubicBezTo>
                  <a:cubicBezTo>
                    <a:pt x="89728" y="173038"/>
                    <a:pt x="56184" y="142944"/>
                    <a:pt x="48729" y="101566"/>
                  </a:cubicBezTo>
                  <a:cubicBezTo>
                    <a:pt x="41275" y="52664"/>
                    <a:pt x="71092" y="7523"/>
                    <a:pt x="1120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999" tIns="41999" rIns="83999" bIns="41999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678867" y="3411505"/>
            <a:ext cx="630318" cy="630316"/>
            <a:chOff x="3533526" y="3409951"/>
            <a:chExt cx="686158" cy="686156"/>
          </a:xfrm>
        </p:grpSpPr>
        <p:sp>
          <p:nvSpPr>
            <p:cNvPr id="128" name="椭圆 127"/>
            <p:cNvSpPr/>
            <p:nvPr/>
          </p:nvSpPr>
          <p:spPr>
            <a:xfrm>
              <a:off x="3533526" y="3409951"/>
              <a:ext cx="686158" cy="68615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3711212" y="3582217"/>
              <a:ext cx="341624" cy="341624"/>
              <a:chOff x="5637213" y="3511550"/>
              <a:chExt cx="376238" cy="376238"/>
            </a:xfrm>
            <a:solidFill>
              <a:schemeClr val="bg1"/>
            </a:solidFill>
          </p:grpSpPr>
          <p:sp>
            <p:nvSpPr>
              <p:cNvPr id="130" name="Freeform 50"/>
              <p:cNvSpPr>
                <a:spLocks noEditPoints="1"/>
              </p:cNvSpPr>
              <p:nvPr/>
            </p:nvSpPr>
            <p:spPr bwMode="auto">
              <a:xfrm>
                <a:off x="5637213" y="3546475"/>
                <a:ext cx="341313" cy="341313"/>
              </a:xfrm>
              <a:custGeom>
                <a:avLst/>
                <a:gdLst>
                  <a:gd name="T0" fmla="*/ 92 w 184"/>
                  <a:gd name="T1" fmla="*/ 184 h 184"/>
                  <a:gd name="T2" fmla="*/ 184 w 184"/>
                  <a:gd name="T3" fmla="*/ 92 h 184"/>
                  <a:gd name="T4" fmla="*/ 173 w 184"/>
                  <a:gd name="T5" fmla="*/ 49 h 184"/>
                  <a:gd name="T6" fmla="*/ 171 w 184"/>
                  <a:gd name="T7" fmla="*/ 49 h 184"/>
                  <a:gd name="T8" fmla="*/ 170 w 184"/>
                  <a:gd name="T9" fmla="*/ 49 h 184"/>
                  <a:gd name="T10" fmla="*/ 158 w 184"/>
                  <a:gd name="T11" fmla="*/ 48 h 184"/>
                  <a:gd name="T12" fmla="*/ 149 w 184"/>
                  <a:gd name="T13" fmla="*/ 56 h 184"/>
                  <a:gd name="T14" fmla="*/ 160 w 184"/>
                  <a:gd name="T15" fmla="*/ 92 h 184"/>
                  <a:gd name="T16" fmla="*/ 92 w 184"/>
                  <a:gd name="T17" fmla="*/ 160 h 184"/>
                  <a:gd name="T18" fmla="*/ 24 w 184"/>
                  <a:gd name="T19" fmla="*/ 92 h 184"/>
                  <a:gd name="T20" fmla="*/ 92 w 184"/>
                  <a:gd name="T21" fmla="*/ 24 h 184"/>
                  <a:gd name="T22" fmla="*/ 128 w 184"/>
                  <a:gd name="T23" fmla="*/ 35 h 184"/>
                  <a:gd name="T24" fmla="*/ 135 w 184"/>
                  <a:gd name="T25" fmla="*/ 27 h 184"/>
                  <a:gd name="T26" fmla="*/ 134 w 184"/>
                  <a:gd name="T27" fmla="*/ 14 h 184"/>
                  <a:gd name="T28" fmla="*/ 134 w 184"/>
                  <a:gd name="T29" fmla="*/ 10 h 184"/>
                  <a:gd name="T30" fmla="*/ 92 w 184"/>
                  <a:gd name="T31" fmla="*/ 0 h 184"/>
                  <a:gd name="T32" fmla="*/ 0 w 184"/>
                  <a:gd name="T33" fmla="*/ 92 h 184"/>
                  <a:gd name="T34" fmla="*/ 92 w 184"/>
                  <a:gd name="T35" fmla="*/ 184 h 184"/>
                  <a:gd name="T36" fmla="*/ 92 w 184"/>
                  <a:gd name="T37" fmla="*/ 184 h 184"/>
                  <a:gd name="T38" fmla="*/ 92 w 184"/>
                  <a:gd name="T3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184">
                    <a:moveTo>
                      <a:pt x="92" y="184"/>
                    </a:moveTo>
                    <a:cubicBezTo>
                      <a:pt x="143" y="184"/>
                      <a:pt x="184" y="143"/>
                      <a:pt x="184" y="92"/>
                    </a:cubicBezTo>
                    <a:cubicBezTo>
                      <a:pt x="184" y="76"/>
                      <a:pt x="180" y="62"/>
                      <a:pt x="173" y="49"/>
                    </a:cubicBezTo>
                    <a:cubicBezTo>
                      <a:pt x="172" y="49"/>
                      <a:pt x="172" y="49"/>
                      <a:pt x="171" y="49"/>
                    </a:cubicBezTo>
                    <a:cubicBezTo>
                      <a:pt x="170" y="49"/>
                      <a:pt x="170" y="49"/>
                      <a:pt x="170" y="49"/>
                    </a:cubicBezTo>
                    <a:cubicBezTo>
                      <a:pt x="158" y="48"/>
                      <a:pt x="158" y="48"/>
                      <a:pt x="158" y="48"/>
                    </a:cubicBezTo>
                    <a:cubicBezTo>
                      <a:pt x="149" y="56"/>
                      <a:pt x="149" y="56"/>
                      <a:pt x="149" y="56"/>
                    </a:cubicBezTo>
                    <a:cubicBezTo>
                      <a:pt x="156" y="67"/>
                      <a:pt x="160" y="79"/>
                      <a:pt x="160" y="92"/>
                    </a:cubicBezTo>
                    <a:cubicBezTo>
                      <a:pt x="160" y="129"/>
                      <a:pt x="129" y="160"/>
                      <a:pt x="92" y="160"/>
                    </a:cubicBezTo>
                    <a:cubicBezTo>
                      <a:pt x="55" y="160"/>
                      <a:pt x="24" y="129"/>
                      <a:pt x="24" y="92"/>
                    </a:cubicBezTo>
                    <a:cubicBezTo>
                      <a:pt x="24" y="55"/>
                      <a:pt x="55" y="24"/>
                      <a:pt x="92" y="24"/>
                    </a:cubicBezTo>
                    <a:cubicBezTo>
                      <a:pt x="105" y="24"/>
                      <a:pt x="117" y="28"/>
                      <a:pt x="128" y="35"/>
                    </a:cubicBezTo>
                    <a:cubicBezTo>
                      <a:pt x="135" y="27"/>
                      <a:pt x="135" y="27"/>
                      <a:pt x="135" y="27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4" y="12"/>
                      <a:pt x="134" y="11"/>
                      <a:pt x="134" y="10"/>
                    </a:cubicBezTo>
                    <a:cubicBezTo>
                      <a:pt x="122" y="4"/>
                      <a:pt x="107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3"/>
                      <a:pt x="41" y="184"/>
                      <a:pt x="92" y="184"/>
                    </a:cubicBezTo>
                    <a:close/>
                    <a:moveTo>
                      <a:pt x="92" y="184"/>
                    </a:moveTo>
                    <a:cubicBezTo>
                      <a:pt x="92" y="184"/>
                      <a:pt x="92" y="184"/>
                      <a:pt x="92" y="18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31" name="Freeform 51"/>
              <p:cNvSpPr>
                <a:spLocks noEditPoints="1"/>
              </p:cNvSpPr>
              <p:nvPr/>
            </p:nvSpPr>
            <p:spPr bwMode="auto">
              <a:xfrm>
                <a:off x="5724525" y="3633788"/>
                <a:ext cx="166688" cy="166688"/>
              </a:xfrm>
              <a:custGeom>
                <a:avLst/>
                <a:gdLst>
                  <a:gd name="T0" fmla="*/ 45 w 90"/>
                  <a:gd name="T1" fmla="*/ 21 h 90"/>
                  <a:gd name="T2" fmla="*/ 47 w 90"/>
                  <a:gd name="T3" fmla="*/ 21 h 90"/>
                  <a:gd name="T4" fmla="*/ 64 w 90"/>
                  <a:gd name="T5" fmla="*/ 4 h 90"/>
                  <a:gd name="T6" fmla="*/ 64 w 90"/>
                  <a:gd name="T7" fmla="*/ 4 h 90"/>
                  <a:gd name="T8" fmla="*/ 45 w 90"/>
                  <a:gd name="T9" fmla="*/ 0 h 90"/>
                  <a:gd name="T10" fmla="*/ 0 w 90"/>
                  <a:gd name="T11" fmla="*/ 45 h 90"/>
                  <a:gd name="T12" fmla="*/ 45 w 90"/>
                  <a:gd name="T13" fmla="*/ 90 h 90"/>
                  <a:gd name="T14" fmla="*/ 90 w 90"/>
                  <a:gd name="T15" fmla="*/ 45 h 90"/>
                  <a:gd name="T16" fmla="*/ 86 w 90"/>
                  <a:gd name="T17" fmla="*/ 26 h 90"/>
                  <a:gd name="T18" fmla="*/ 86 w 90"/>
                  <a:gd name="T19" fmla="*/ 26 h 90"/>
                  <a:gd name="T20" fmla="*/ 69 w 90"/>
                  <a:gd name="T21" fmla="*/ 43 h 90"/>
                  <a:gd name="T22" fmla="*/ 69 w 90"/>
                  <a:gd name="T23" fmla="*/ 45 h 90"/>
                  <a:gd name="T24" fmla="*/ 45 w 90"/>
                  <a:gd name="T25" fmla="*/ 69 h 90"/>
                  <a:gd name="T26" fmla="*/ 21 w 90"/>
                  <a:gd name="T27" fmla="*/ 45 h 90"/>
                  <a:gd name="T28" fmla="*/ 45 w 90"/>
                  <a:gd name="T29" fmla="*/ 21 h 90"/>
                  <a:gd name="T30" fmla="*/ 45 w 90"/>
                  <a:gd name="T31" fmla="*/ 21 h 90"/>
                  <a:gd name="T32" fmla="*/ 45 w 90"/>
                  <a:gd name="T33" fmla="*/ 2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90">
                    <a:moveTo>
                      <a:pt x="45" y="21"/>
                    </a:moveTo>
                    <a:cubicBezTo>
                      <a:pt x="46" y="21"/>
                      <a:pt x="46" y="21"/>
                      <a:pt x="47" y="21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8" y="1"/>
                      <a:pt x="52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cubicBezTo>
                      <a:pt x="0" y="70"/>
                      <a:pt x="20" y="90"/>
                      <a:pt x="45" y="90"/>
                    </a:cubicBezTo>
                    <a:cubicBezTo>
                      <a:pt x="70" y="90"/>
                      <a:pt x="90" y="70"/>
                      <a:pt x="90" y="45"/>
                    </a:cubicBezTo>
                    <a:cubicBezTo>
                      <a:pt x="90" y="38"/>
                      <a:pt x="89" y="32"/>
                      <a:pt x="86" y="26"/>
                    </a:cubicBezTo>
                    <a:cubicBezTo>
                      <a:pt x="86" y="26"/>
                      <a:pt x="86" y="26"/>
                      <a:pt x="86" y="26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5"/>
                    </a:cubicBezTo>
                    <a:cubicBezTo>
                      <a:pt x="69" y="58"/>
                      <a:pt x="58" y="69"/>
                      <a:pt x="45" y="69"/>
                    </a:cubicBezTo>
                    <a:cubicBezTo>
                      <a:pt x="32" y="69"/>
                      <a:pt x="21" y="58"/>
                      <a:pt x="21" y="45"/>
                    </a:cubicBezTo>
                    <a:cubicBezTo>
                      <a:pt x="21" y="32"/>
                      <a:pt x="32" y="21"/>
                      <a:pt x="45" y="21"/>
                    </a:cubicBezTo>
                    <a:close/>
                    <a:moveTo>
                      <a:pt x="45" y="21"/>
                    </a:moveTo>
                    <a:cubicBezTo>
                      <a:pt x="45" y="21"/>
                      <a:pt x="45" y="21"/>
                      <a:pt x="45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32" name="Freeform 52"/>
              <p:cNvSpPr>
                <a:spLocks noEditPoints="1"/>
              </p:cNvSpPr>
              <p:nvPr/>
            </p:nvSpPr>
            <p:spPr bwMode="auto">
              <a:xfrm>
                <a:off x="5824538" y="3511550"/>
                <a:ext cx="188913" cy="188913"/>
              </a:xfrm>
              <a:custGeom>
                <a:avLst/>
                <a:gdLst>
                  <a:gd name="T0" fmla="*/ 86 w 102"/>
                  <a:gd name="T1" fmla="*/ 28 h 102"/>
                  <a:gd name="T2" fmla="*/ 91 w 102"/>
                  <a:gd name="T3" fmla="*/ 23 h 102"/>
                  <a:gd name="T4" fmla="*/ 91 w 102"/>
                  <a:gd name="T5" fmla="*/ 14 h 102"/>
                  <a:gd name="T6" fmla="*/ 87 w 102"/>
                  <a:gd name="T7" fmla="*/ 11 h 102"/>
                  <a:gd name="T8" fmla="*/ 83 w 102"/>
                  <a:gd name="T9" fmla="*/ 9 h 102"/>
                  <a:gd name="T10" fmla="*/ 79 w 102"/>
                  <a:gd name="T11" fmla="*/ 11 h 102"/>
                  <a:gd name="T12" fmla="*/ 74 w 102"/>
                  <a:gd name="T13" fmla="*/ 17 h 102"/>
                  <a:gd name="T14" fmla="*/ 72 w 102"/>
                  <a:gd name="T15" fmla="*/ 2 h 102"/>
                  <a:gd name="T16" fmla="*/ 70 w 102"/>
                  <a:gd name="T17" fmla="*/ 0 h 102"/>
                  <a:gd name="T18" fmla="*/ 69 w 102"/>
                  <a:gd name="T19" fmla="*/ 0 h 102"/>
                  <a:gd name="T20" fmla="*/ 47 w 102"/>
                  <a:gd name="T21" fmla="*/ 23 h 102"/>
                  <a:gd name="T22" fmla="*/ 44 w 102"/>
                  <a:gd name="T23" fmla="*/ 30 h 102"/>
                  <a:gd name="T24" fmla="*/ 44 w 102"/>
                  <a:gd name="T25" fmla="*/ 31 h 102"/>
                  <a:gd name="T26" fmla="*/ 45 w 102"/>
                  <a:gd name="T27" fmla="*/ 45 h 102"/>
                  <a:gd name="T28" fmla="*/ 37 w 102"/>
                  <a:gd name="T29" fmla="*/ 53 h 102"/>
                  <a:gd name="T30" fmla="*/ 22 w 102"/>
                  <a:gd name="T31" fmla="*/ 68 h 102"/>
                  <a:gd name="T32" fmla="*/ 22 w 102"/>
                  <a:gd name="T33" fmla="*/ 68 h 102"/>
                  <a:gd name="T34" fmla="*/ 8 w 102"/>
                  <a:gd name="T35" fmla="*/ 82 h 102"/>
                  <a:gd name="T36" fmla="*/ 2 w 102"/>
                  <a:gd name="T37" fmla="*/ 89 h 102"/>
                  <a:gd name="T38" fmla="*/ 0 w 102"/>
                  <a:gd name="T39" fmla="*/ 92 h 102"/>
                  <a:gd name="T40" fmla="*/ 0 w 102"/>
                  <a:gd name="T41" fmla="*/ 97 h 102"/>
                  <a:gd name="T42" fmla="*/ 5 w 102"/>
                  <a:gd name="T43" fmla="*/ 102 h 102"/>
                  <a:gd name="T44" fmla="*/ 5 w 102"/>
                  <a:gd name="T45" fmla="*/ 102 h 102"/>
                  <a:gd name="T46" fmla="*/ 10 w 102"/>
                  <a:gd name="T47" fmla="*/ 102 h 102"/>
                  <a:gd name="T48" fmla="*/ 13 w 102"/>
                  <a:gd name="T49" fmla="*/ 100 h 102"/>
                  <a:gd name="T50" fmla="*/ 57 w 102"/>
                  <a:gd name="T51" fmla="*/ 56 h 102"/>
                  <a:gd name="T52" fmla="*/ 70 w 102"/>
                  <a:gd name="T53" fmla="*/ 57 h 102"/>
                  <a:gd name="T54" fmla="*/ 71 w 102"/>
                  <a:gd name="T55" fmla="*/ 57 h 102"/>
                  <a:gd name="T56" fmla="*/ 71 w 102"/>
                  <a:gd name="T57" fmla="*/ 57 h 102"/>
                  <a:gd name="T58" fmla="*/ 78 w 102"/>
                  <a:gd name="T59" fmla="*/ 54 h 102"/>
                  <a:gd name="T60" fmla="*/ 101 w 102"/>
                  <a:gd name="T61" fmla="*/ 32 h 102"/>
                  <a:gd name="T62" fmla="*/ 100 w 102"/>
                  <a:gd name="T63" fmla="*/ 29 h 102"/>
                  <a:gd name="T64" fmla="*/ 86 w 102"/>
                  <a:gd name="T65" fmla="*/ 28 h 102"/>
                  <a:gd name="T66" fmla="*/ 86 w 102"/>
                  <a:gd name="T67" fmla="*/ 28 h 102"/>
                  <a:gd name="T68" fmla="*/ 86 w 102"/>
                  <a:gd name="T69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102">
                    <a:moveTo>
                      <a:pt x="86" y="28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3" y="20"/>
                      <a:pt x="93" y="17"/>
                      <a:pt x="91" y="14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6" y="10"/>
                      <a:pt x="85" y="9"/>
                      <a:pt x="83" y="9"/>
                    </a:cubicBezTo>
                    <a:cubicBezTo>
                      <a:pt x="82" y="9"/>
                      <a:pt x="80" y="10"/>
                      <a:pt x="79" y="11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0"/>
                      <a:pt x="71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5" y="25"/>
                      <a:pt x="44" y="28"/>
                      <a:pt x="44" y="30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8" y="82"/>
                      <a:pt x="8" y="82"/>
                      <a:pt x="8" y="8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1" y="90"/>
                      <a:pt x="0" y="91"/>
                      <a:pt x="0" y="92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0"/>
                      <a:pt x="2" y="102"/>
                      <a:pt x="5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1" y="102"/>
                      <a:pt x="12" y="101"/>
                      <a:pt x="13" y="100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4" y="57"/>
                      <a:pt x="77" y="56"/>
                      <a:pt x="78" y="54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102" y="31"/>
                      <a:pt x="101" y="29"/>
                      <a:pt x="100" y="29"/>
                    </a:cubicBezTo>
                    <a:lnTo>
                      <a:pt x="86" y="28"/>
                    </a:lnTo>
                    <a:close/>
                    <a:moveTo>
                      <a:pt x="86" y="28"/>
                    </a:moveTo>
                    <a:cubicBezTo>
                      <a:pt x="86" y="28"/>
                      <a:pt x="86" y="28"/>
                      <a:pt x="86" y="2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>
            <a:off x="5106736" y="1821266"/>
            <a:ext cx="5919303" cy="1203337"/>
            <a:chOff x="5087888" y="1678834"/>
            <a:chExt cx="6443692" cy="1309940"/>
          </a:xfrm>
        </p:grpSpPr>
        <p:sp>
          <p:nvSpPr>
            <p:cNvPr id="134" name="任意多边形 133"/>
            <p:cNvSpPr/>
            <p:nvPr/>
          </p:nvSpPr>
          <p:spPr>
            <a:xfrm rot="16200000" flipH="1">
              <a:off x="7654764" y="-888042"/>
              <a:ext cx="1309939" cy="6443692"/>
            </a:xfrm>
            <a:custGeom>
              <a:avLst/>
              <a:gdLst>
                <a:gd name="connsiteX0" fmla="*/ 1632490 w 1632490"/>
                <a:gd name="connsiteY0" fmla="*/ 7785467 h 8030341"/>
                <a:gd name="connsiteX1" fmla="*/ 1632490 w 1632490"/>
                <a:gd name="connsiteY1" fmla="*/ 244875 h 8030341"/>
                <a:gd name="connsiteX2" fmla="*/ 816246 w 1632490"/>
                <a:gd name="connsiteY2" fmla="*/ 0 h 8030341"/>
                <a:gd name="connsiteX3" fmla="*/ 1 w 1632490"/>
                <a:gd name="connsiteY3" fmla="*/ 244875 h 8030341"/>
                <a:gd name="connsiteX4" fmla="*/ 1 w 1632490"/>
                <a:gd name="connsiteY4" fmla="*/ 6297784 h 8030341"/>
                <a:gd name="connsiteX5" fmla="*/ 0 w 1632490"/>
                <a:gd name="connsiteY5" fmla="*/ 6297785 h 8030341"/>
                <a:gd name="connsiteX6" fmla="*/ 1 w 1632490"/>
                <a:gd name="connsiteY6" fmla="*/ 6297785 h 8030341"/>
                <a:gd name="connsiteX7" fmla="*/ 1 w 1632490"/>
                <a:gd name="connsiteY7" fmla="*/ 6297785 h 8030341"/>
                <a:gd name="connsiteX8" fmla="*/ 0 w 1632490"/>
                <a:gd name="connsiteY8" fmla="*/ 6297785 h 8030341"/>
                <a:gd name="connsiteX9" fmla="*/ 0 w 1632490"/>
                <a:gd name="connsiteY9" fmla="*/ 7785468 h 8030341"/>
                <a:gd name="connsiteX10" fmla="*/ 816246 w 1632490"/>
                <a:gd name="connsiteY10" fmla="*/ 8030341 h 8030341"/>
                <a:gd name="connsiteX11" fmla="*/ 1632490 w 1632490"/>
                <a:gd name="connsiteY11" fmla="*/ 7785468 h 8030341"/>
                <a:gd name="connsiteX12" fmla="*/ 1632490 w 1632490"/>
                <a:gd name="connsiteY12" fmla="*/ 7785467 h 803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2490" h="8030341">
                  <a:moveTo>
                    <a:pt x="1632490" y="7785467"/>
                  </a:moveTo>
                  <a:lnTo>
                    <a:pt x="1632490" y="244875"/>
                  </a:lnTo>
                  <a:lnTo>
                    <a:pt x="816246" y="0"/>
                  </a:lnTo>
                  <a:lnTo>
                    <a:pt x="1" y="244875"/>
                  </a:lnTo>
                  <a:lnTo>
                    <a:pt x="1" y="6297784"/>
                  </a:lnTo>
                  <a:lnTo>
                    <a:pt x="0" y="6297785"/>
                  </a:lnTo>
                  <a:lnTo>
                    <a:pt x="1" y="6297785"/>
                  </a:lnTo>
                  <a:lnTo>
                    <a:pt x="1" y="6297785"/>
                  </a:lnTo>
                  <a:lnTo>
                    <a:pt x="0" y="6297785"/>
                  </a:lnTo>
                  <a:lnTo>
                    <a:pt x="0" y="7785468"/>
                  </a:lnTo>
                  <a:lnTo>
                    <a:pt x="816246" y="8030341"/>
                  </a:lnTo>
                  <a:lnTo>
                    <a:pt x="1632490" y="7785468"/>
                  </a:lnTo>
                  <a:lnTo>
                    <a:pt x="1632490" y="77854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5" name="任意多边形 134"/>
            <p:cNvSpPr/>
            <p:nvPr/>
          </p:nvSpPr>
          <p:spPr>
            <a:xfrm rot="16200000" flipH="1">
              <a:off x="4701629" y="206509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6" name="TextBox 13"/>
            <p:cNvSpPr txBox="1"/>
            <p:nvPr/>
          </p:nvSpPr>
          <p:spPr>
            <a:xfrm>
              <a:off x="6321022" y="2323302"/>
              <a:ext cx="4381560" cy="3685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11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点击输入您的文字内容，用简洁的文字进行阐述，详细内容应在演说过程中用语言来表达</a:t>
              </a:r>
              <a:endParaRPr lang="en-US" altLang="zh-CN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7" name="TextBox 14"/>
            <p:cNvSpPr txBox="1"/>
            <p:nvPr/>
          </p:nvSpPr>
          <p:spPr>
            <a:xfrm>
              <a:off x="6321022" y="1906807"/>
              <a:ext cx="1907445" cy="3385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021" b="1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点击输入标题</a:t>
              </a:r>
            </a:p>
          </p:txBody>
        </p:sp>
        <p:sp>
          <p:nvSpPr>
            <p:cNvPr id="138" name="任意多边形 137"/>
            <p:cNvSpPr/>
            <p:nvPr/>
          </p:nvSpPr>
          <p:spPr>
            <a:xfrm rot="5400000">
              <a:off x="10607902" y="206509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9" name="TextBox 8"/>
            <p:cNvSpPr txBox="1"/>
            <p:nvPr/>
          </p:nvSpPr>
          <p:spPr>
            <a:xfrm>
              <a:off x="5605928" y="2026027"/>
              <a:ext cx="520014" cy="6155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674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01</a:t>
              </a:r>
              <a:endParaRPr lang="zh-CN" altLang="en-US" sz="3674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106736" y="3124994"/>
            <a:ext cx="5919303" cy="1203337"/>
            <a:chOff x="5087888" y="3098059"/>
            <a:chExt cx="6443692" cy="1309940"/>
          </a:xfrm>
        </p:grpSpPr>
        <p:sp>
          <p:nvSpPr>
            <p:cNvPr id="141" name="任意多边形 140"/>
            <p:cNvSpPr/>
            <p:nvPr/>
          </p:nvSpPr>
          <p:spPr>
            <a:xfrm rot="16200000" flipH="1">
              <a:off x="7654764" y="531183"/>
              <a:ext cx="1309939" cy="6443692"/>
            </a:xfrm>
            <a:custGeom>
              <a:avLst/>
              <a:gdLst>
                <a:gd name="connsiteX0" fmla="*/ 1632490 w 1632490"/>
                <a:gd name="connsiteY0" fmla="*/ 7785467 h 8030341"/>
                <a:gd name="connsiteX1" fmla="*/ 1632490 w 1632490"/>
                <a:gd name="connsiteY1" fmla="*/ 244875 h 8030341"/>
                <a:gd name="connsiteX2" fmla="*/ 816246 w 1632490"/>
                <a:gd name="connsiteY2" fmla="*/ 0 h 8030341"/>
                <a:gd name="connsiteX3" fmla="*/ 1 w 1632490"/>
                <a:gd name="connsiteY3" fmla="*/ 244875 h 8030341"/>
                <a:gd name="connsiteX4" fmla="*/ 1 w 1632490"/>
                <a:gd name="connsiteY4" fmla="*/ 6297784 h 8030341"/>
                <a:gd name="connsiteX5" fmla="*/ 0 w 1632490"/>
                <a:gd name="connsiteY5" fmla="*/ 6297785 h 8030341"/>
                <a:gd name="connsiteX6" fmla="*/ 1 w 1632490"/>
                <a:gd name="connsiteY6" fmla="*/ 6297785 h 8030341"/>
                <a:gd name="connsiteX7" fmla="*/ 1 w 1632490"/>
                <a:gd name="connsiteY7" fmla="*/ 6297785 h 8030341"/>
                <a:gd name="connsiteX8" fmla="*/ 0 w 1632490"/>
                <a:gd name="connsiteY8" fmla="*/ 6297785 h 8030341"/>
                <a:gd name="connsiteX9" fmla="*/ 0 w 1632490"/>
                <a:gd name="connsiteY9" fmla="*/ 7785468 h 8030341"/>
                <a:gd name="connsiteX10" fmla="*/ 816246 w 1632490"/>
                <a:gd name="connsiteY10" fmla="*/ 8030341 h 8030341"/>
                <a:gd name="connsiteX11" fmla="*/ 1632490 w 1632490"/>
                <a:gd name="connsiteY11" fmla="*/ 7785468 h 8030341"/>
                <a:gd name="connsiteX12" fmla="*/ 1632490 w 1632490"/>
                <a:gd name="connsiteY12" fmla="*/ 7785467 h 803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2490" h="8030341">
                  <a:moveTo>
                    <a:pt x="1632490" y="7785467"/>
                  </a:moveTo>
                  <a:lnTo>
                    <a:pt x="1632490" y="244875"/>
                  </a:lnTo>
                  <a:lnTo>
                    <a:pt x="816246" y="0"/>
                  </a:lnTo>
                  <a:lnTo>
                    <a:pt x="1" y="244875"/>
                  </a:lnTo>
                  <a:lnTo>
                    <a:pt x="1" y="6297784"/>
                  </a:lnTo>
                  <a:lnTo>
                    <a:pt x="0" y="6297785"/>
                  </a:lnTo>
                  <a:lnTo>
                    <a:pt x="1" y="6297785"/>
                  </a:lnTo>
                  <a:lnTo>
                    <a:pt x="1" y="6297785"/>
                  </a:lnTo>
                  <a:lnTo>
                    <a:pt x="0" y="6297785"/>
                  </a:lnTo>
                  <a:lnTo>
                    <a:pt x="0" y="7785468"/>
                  </a:lnTo>
                  <a:lnTo>
                    <a:pt x="816246" y="8030341"/>
                  </a:lnTo>
                  <a:lnTo>
                    <a:pt x="1632490" y="7785468"/>
                  </a:lnTo>
                  <a:lnTo>
                    <a:pt x="1632490" y="77854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2" name="任意多边形 141"/>
            <p:cNvSpPr/>
            <p:nvPr/>
          </p:nvSpPr>
          <p:spPr>
            <a:xfrm rot="16200000" flipH="1">
              <a:off x="4701629" y="3484321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3" name="任意多边形 142"/>
            <p:cNvSpPr/>
            <p:nvPr/>
          </p:nvSpPr>
          <p:spPr>
            <a:xfrm rot="5400000">
              <a:off x="10607902" y="3484321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4" name="TextBox 8"/>
            <p:cNvSpPr txBox="1"/>
            <p:nvPr/>
          </p:nvSpPr>
          <p:spPr>
            <a:xfrm>
              <a:off x="5528137" y="3442053"/>
              <a:ext cx="671831" cy="6155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674" dirty="0">
                  <a:solidFill>
                    <a:schemeClr val="tx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02</a:t>
              </a:r>
              <a:endParaRPr lang="zh-CN" altLang="en-US" sz="3674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5" name="TextBox 13"/>
            <p:cNvSpPr txBox="1"/>
            <p:nvPr/>
          </p:nvSpPr>
          <p:spPr>
            <a:xfrm>
              <a:off x="6321022" y="3726074"/>
              <a:ext cx="4381560" cy="3685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11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点击输入您的文字内容，用简洁的文字进行阐述，详细内容应在演说过程中用语言来表达</a:t>
              </a:r>
              <a:endParaRPr lang="en-US" altLang="zh-CN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6" name="TextBox 14"/>
            <p:cNvSpPr txBox="1"/>
            <p:nvPr/>
          </p:nvSpPr>
          <p:spPr>
            <a:xfrm>
              <a:off x="6321022" y="3309578"/>
              <a:ext cx="1907445" cy="3385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021" b="1" dirty="0">
                  <a:solidFill>
                    <a:schemeClr val="tx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点击输入标题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106736" y="4428721"/>
            <a:ext cx="5919303" cy="1203337"/>
            <a:chOff x="5087888" y="4517284"/>
            <a:chExt cx="6443692" cy="1309940"/>
          </a:xfrm>
        </p:grpSpPr>
        <p:sp>
          <p:nvSpPr>
            <p:cNvPr id="148" name="任意多边形 147"/>
            <p:cNvSpPr/>
            <p:nvPr/>
          </p:nvSpPr>
          <p:spPr>
            <a:xfrm rot="16200000" flipH="1">
              <a:off x="7654764" y="1950408"/>
              <a:ext cx="1309939" cy="6443692"/>
            </a:xfrm>
            <a:custGeom>
              <a:avLst/>
              <a:gdLst>
                <a:gd name="connsiteX0" fmla="*/ 1632490 w 1632490"/>
                <a:gd name="connsiteY0" fmla="*/ 7785467 h 8030341"/>
                <a:gd name="connsiteX1" fmla="*/ 1632490 w 1632490"/>
                <a:gd name="connsiteY1" fmla="*/ 244875 h 8030341"/>
                <a:gd name="connsiteX2" fmla="*/ 816246 w 1632490"/>
                <a:gd name="connsiteY2" fmla="*/ 0 h 8030341"/>
                <a:gd name="connsiteX3" fmla="*/ 1 w 1632490"/>
                <a:gd name="connsiteY3" fmla="*/ 244875 h 8030341"/>
                <a:gd name="connsiteX4" fmla="*/ 1 w 1632490"/>
                <a:gd name="connsiteY4" fmla="*/ 6297784 h 8030341"/>
                <a:gd name="connsiteX5" fmla="*/ 0 w 1632490"/>
                <a:gd name="connsiteY5" fmla="*/ 6297785 h 8030341"/>
                <a:gd name="connsiteX6" fmla="*/ 1 w 1632490"/>
                <a:gd name="connsiteY6" fmla="*/ 6297785 h 8030341"/>
                <a:gd name="connsiteX7" fmla="*/ 1 w 1632490"/>
                <a:gd name="connsiteY7" fmla="*/ 6297785 h 8030341"/>
                <a:gd name="connsiteX8" fmla="*/ 0 w 1632490"/>
                <a:gd name="connsiteY8" fmla="*/ 6297785 h 8030341"/>
                <a:gd name="connsiteX9" fmla="*/ 0 w 1632490"/>
                <a:gd name="connsiteY9" fmla="*/ 7785468 h 8030341"/>
                <a:gd name="connsiteX10" fmla="*/ 816246 w 1632490"/>
                <a:gd name="connsiteY10" fmla="*/ 8030341 h 8030341"/>
                <a:gd name="connsiteX11" fmla="*/ 1632490 w 1632490"/>
                <a:gd name="connsiteY11" fmla="*/ 7785468 h 8030341"/>
                <a:gd name="connsiteX12" fmla="*/ 1632490 w 1632490"/>
                <a:gd name="connsiteY12" fmla="*/ 7785467 h 803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2490" h="8030341">
                  <a:moveTo>
                    <a:pt x="1632490" y="7785467"/>
                  </a:moveTo>
                  <a:lnTo>
                    <a:pt x="1632490" y="244875"/>
                  </a:lnTo>
                  <a:lnTo>
                    <a:pt x="816246" y="0"/>
                  </a:lnTo>
                  <a:lnTo>
                    <a:pt x="1" y="244875"/>
                  </a:lnTo>
                  <a:lnTo>
                    <a:pt x="1" y="6297784"/>
                  </a:lnTo>
                  <a:lnTo>
                    <a:pt x="0" y="6297785"/>
                  </a:lnTo>
                  <a:lnTo>
                    <a:pt x="1" y="6297785"/>
                  </a:lnTo>
                  <a:lnTo>
                    <a:pt x="1" y="6297785"/>
                  </a:lnTo>
                  <a:lnTo>
                    <a:pt x="0" y="6297785"/>
                  </a:lnTo>
                  <a:lnTo>
                    <a:pt x="0" y="7785468"/>
                  </a:lnTo>
                  <a:lnTo>
                    <a:pt x="816246" y="8030341"/>
                  </a:lnTo>
                  <a:lnTo>
                    <a:pt x="1632490" y="7785468"/>
                  </a:lnTo>
                  <a:lnTo>
                    <a:pt x="1632490" y="77854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9" name="任意多边形 148"/>
            <p:cNvSpPr/>
            <p:nvPr/>
          </p:nvSpPr>
          <p:spPr>
            <a:xfrm rot="16200000" flipH="1">
              <a:off x="4701629" y="490354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0" name="任意多边形 149"/>
            <p:cNvSpPr/>
            <p:nvPr/>
          </p:nvSpPr>
          <p:spPr>
            <a:xfrm rot="5400000">
              <a:off x="10607902" y="490354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1" name="TextBox 8"/>
            <p:cNvSpPr txBox="1"/>
            <p:nvPr/>
          </p:nvSpPr>
          <p:spPr>
            <a:xfrm>
              <a:off x="5499851" y="4864477"/>
              <a:ext cx="664851" cy="6155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674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03</a:t>
              </a:r>
              <a:endParaRPr lang="zh-CN" altLang="en-US" sz="3674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2" name="TextBox 13"/>
            <p:cNvSpPr txBox="1"/>
            <p:nvPr/>
          </p:nvSpPr>
          <p:spPr>
            <a:xfrm>
              <a:off x="6321022" y="5160020"/>
              <a:ext cx="4381560" cy="3685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11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点击输入您的文字内容，用简洁的文字进行阐述，详细内容应在演说过程中用语言来表达</a:t>
              </a:r>
              <a:endParaRPr lang="en-US" altLang="zh-CN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3" name="TextBox 14"/>
            <p:cNvSpPr txBox="1"/>
            <p:nvPr/>
          </p:nvSpPr>
          <p:spPr>
            <a:xfrm>
              <a:off x="6321022" y="4743524"/>
              <a:ext cx="1907445" cy="3385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021" b="1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003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4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>
            <a:extLst>
              <a:ext uri="{FF2B5EF4-FFF2-40B4-BE49-F238E27FC236}">
                <a16:creationId xmlns:a16="http://schemas.microsoft.com/office/drawing/2014/main" xmlns="" id="{DCC34C6B-94E6-4F5A-AC9A-366D53470AF9}"/>
              </a:ext>
            </a:extLst>
          </p:cNvPr>
          <p:cNvSpPr/>
          <p:nvPr/>
        </p:nvSpPr>
        <p:spPr bwMode="auto">
          <a:xfrm>
            <a:off x="5708534" y="2015063"/>
            <a:ext cx="772282" cy="993502"/>
          </a:xfrm>
          <a:custGeom>
            <a:avLst/>
            <a:gdLst>
              <a:gd name="T0" fmla="*/ 44 w 250"/>
              <a:gd name="T1" fmla="*/ 81 h 323"/>
              <a:gd name="T2" fmla="*/ 44 w 250"/>
              <a:gd name="T3" fmla="*/ 242 h 323"/>
              <a:gd name="T4" fmla="*/ 44 w 250"/>
              <a:gd name="T5" fmla="*/ 242 h 323"/>
              <a:gd name="T6" fmla="*/ 125 w 250"/>
              <a:gd name="T7" fmla="*/ 323 h 323"/>
              <a:gd name="T8" fmla="*/ 206 w 250"/>
              <a:gd name="T9" fmla="*/ 242 h 323"/>
              <a:gd name="T10" fmla="*/ 206 w 250"/>
              <a:gd name="T11" fmla="*/ 242 h 323"/>
              <a:gd name="T12" fmla="*/ 206 w 250"/>
              <a:gd name="T13" fmla="*/ 81 h 323"/>
              <a:gd name="T14" fmla="*/ 125 w 250"/>
              <a:gd name="T15" fmla="*/ 0 h 323"/>
              <a:gd name="T16" fmla="*/ 44 w 250"/>
              <a:gd name="T17" fmla="*/ 81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" h="323">
                <a:moveTo>
                  <a:pt x="44" y="81"/>
                </a:moveTo>
                <a:cubicBezTo>
                  <a:pt x="0" y="125"/>
                  <a:pt x="0" y="197"/>
                  <a:pt x="44" y="242"/>
                </a:cubicBezTo>
                <a:cubicBezTo>
                  <a:pt x="44" y="242"/>
                  <a:pt x="44" y="242"/>
                  <a:pt x="44" y="242"/>
                </a:cubicBezTo>
                <a:cubicBezTo>
                  <a:pt x="125" y="323"/>
                  <a:pt x="125" y="323"/>
                  <a:pt x="125" y="323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50" y="197"/>
                  <a:pt x="250" y="125"/>
                  <a:pt x="206" y="81"/>
                </a:cubicBezTo>
                <a:cubicBezTo>
                  <a:pt x="125" y="0"/>
                  <a:pt x="125" y="0"/>
                  <a:pt x="125" y="0"/>
                </a:cubicBezTo>
                <a:lnTo>
                  <a:pt x="44" y="81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xmlns="" id="{93784B0A-240A-4A20-939B-E8D73E43751D}"/>
              </a:ext>
            </a:extLst>
          </p:cNvPr>
          <p:cNvSpPr/>
          <p:nvPr/>
        </p:nvSpPr>
        <p:spPr bwMode="auto">
          <a:xfrm>
            <a:off x="4733578" y="2567450"/>
            <a:ext cx="702075" cy="702075"/>
          </a:xfrm>
          <a:custGeom>
            <a:avLst/>
            <a:gdLst>
              <a:gd name="T0" fmla="*/ 228 w 228"/>
              <a:gd name="T1" fmla="*/ 114 h 228"/>
              <a:gd name="T2" fmla="*/ 114 w 228"/>
              <a:gd name="T3" fmla="*/ 0 h 228"/>
              <a:gd name="T4" fmla="*/ 114 w 228"/>
              <a:gd name="T5" fmla="*/ 0 h 228"/>
              <a:gd name="T6" fmla="*/ 0 w 228"/>
              <a:gd name="T7" fmla="*/ 0 h 228"/>
              <a:gd name="T8" fmla="*/ 0 w 228"/>
              <a:gd name="T9" fmla="*/ 114 h 228"/>
              <a:gd name="T10" fmla="*/ 0 w 228"/>
              <a:gd name="T11" fmla="*/ 114 h 228"/>
              <a:gd name="T12" fmla="*/ 114 w 228"/>
              <a:gd name="T13" fmla="*/ 228 h 228"/>
              <a:gd name="T14" fmla="*/ 228 w 228"/>
              <a:gd name="T15" fmla="*/ 228 h 228"/>
              <a:gd name="T16" fmla="*/ 228 w 228"/>
              <a:gd name="T17" fmla="*/ 11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8" h="228">
                <a:moveTo>
                  <a:pt x="228" y="114"/>
                </a:moveTo>
                <a:cubicBezTo>
                  <a:pt x="228" y="51"/>
                  <a:pt x="177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77"/>
                  <a:pt x="51" y="228"/>
                  <a:pt x="114" y="228"/>
                </a:cubicBezTo>
                <a:cubicBezTo>
                  <a:pt x="228" y="228"/>
                  <a:pt x="228" y="228"/>
                  <a:pt x="228" y="228"/>
                </a:cubicBezTo>
                <a:lnTo>
                  <a:pt x="228" y="114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xmlns="" id="{4BEF2BFA-243A-467C-93A3-84DFD1258D31}"/>
              </a:ext>
            </a:extLst>
          </p:cNvPr>
          <p:cNvSpPr/>
          <p:nvPr/>
        </p:nvSpPr>
        <p:spPr bwMode="auto">
          <a:xfrm>
            <a:off x="4185165" y="3529160"/>
            <a:ext cx="997475" cy="770957"/>
          </a:xfrm>
          <a:custGeom>
            <a:avLst/>
            <a:gdLst>
              <a:gd name="T0" fmla="*/ 242 w 323"/>
              <a:gd name="T1" fmla="*/ 45 h 250"/>
              <a:gd name="T2" fmla="*/ 81 w 323"/>
              <a:gd name="T3" fmla="*/ 45 h 250"/>
              <a:gd name="T4" fmla="*/ 81 w 323"/>
              <a:gd name="T5" fmla="*/ 45 h 250"/>
              <a:gd name="T6" fmla="*/ 0 w 323"/>
              <a:gd name="T7" fmla="*/ 125 h 250"/>
              <a:gd name="T8" fmla="*/ 81 w 323"/>
              <a:gd name="T9" fmla="*/ 206 h 250"/>
              <a:gd name="T10" fmla="*/ 81 w 323"/>
              <a:gd name="T11" fmla="*/ 206 h 250"/>
              <a:gd name="T12" fmla="*/ 242 w 323"/>
              <a:gd name="T13" fmla="*/ 206 h 250"/>
              <a:gd name="T14" fmla="*/ 323 w 323"/>
              <a:gd name="T15" fmla="*/ 125 h 250"/>
              <a:gd name="T16" fmla="*/ 242 w 323"/>
              <a:gd name="T17" fmla="*/ 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7" y="0"/>
                  <a:pt x="125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5" y="250"/>
                  <a:pt x="197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xmlns="" id="{82E6A60B-B7C4-46EA-AA26-AC0D407C021A}"/>
              </a:ext>
            </a:extLst>
          </p:cNvPr>
          <p:cNvSpPr/>
          <p:nvPr/>
        </p:nvSpPr>
        <p:spPr bwMode="auto">
          <a:xfrm>
            <a:off x="7006710" y="3529160"/>
            <a:ext cx="997475" cy="770957"/>
          </a:xfrm>
          <a:custGeom>
            <a:avLst/>
            <a:gdLst>
              <a:gd name="T0" fmla="*/ 242 w 323"/>
              <a:gd name="T1" fmla="*/ 45 h 250"/>
              <a:gd name="T2" fmla="*/ 81 w 323"/>
              <a:gd name="T3" fmla="*/ 45 h 250"/>
              <a:gd name="T4" fmla="*/ 81 w 323"/>
              <a:gd name="T5" fmla="*/ 45 h 250"/>
              <a:gd name="T6" fmla="*/ 0 w 323"/>
              <a:gd name="T7" fmla="*/ 125 h 250"/>
              <a:gd name="T8" fmla="*/ 81 w 323"/>
              <a:gd name="T9" fmla="*/ 206 h 250"/>
              <a:gd name="T10" fmla="*/ 81 w 323"/>
              <a:gd name="T11" fmla="*/ 206 h 250"/>
              <a:gd name="T12" fmla="*/ 242 w 323"/>
              <a:gd name="T13" fmla="*/ 206 h 250"/>
              <a:gd name="T14" fmla="*/ 323 w 323"/>
              <a:gd name="T15" fmla="*/ 125 h 250"/>
              <a:gd name="T16" fmla="*/ 242 w 323"/>
              <a:gd name="T17" fmla="*/ 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8" y="0"/>
                  <a:pt x="126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6" y="250"/>
                  <a:pt x="198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xmlns="" id="{7DB3D8A2-66B3-4597-9E10-8E8C13BE6F2D}"/>
              </a:ext>
            </a:extLst>
          </p:cNvPr>
          <p:cNvSpPr/>
          <p:nvPr/>
        </p:nvSpPr>
        <p:spPr bwMode="auto">
          <a:xfrm>
            <a:off x="6735152" y="2567450"/>
            <a:ext cx="703400" cy="702075"/>
          </a:xfrm>
          <a:custGeom>
            <a:avLst/>
            <a:gdLst>
              <a:gd name="T0" fmla="*/ 114 w 228"/>
              <a:gd name="T1" fmla="*/ 228 h 228"/>
              <a:gd name="T2" fmla="*/ 228 w 228"/>
              <a:gd name="T3" fmla="*/ 114 h 228"/>
              <a:gd name="T4" fmla="*/ 228 w 228"/>
              <a:gd name="T5" fmla="*/ 114 h 228"/>
              <a:gd name="T6" fmla="*/ 228 w 228"/>
              <a:gd name="T7" fmla="*/ 0 h 228"/>
              <a:gd name="T8" fmla="*/ 114 w 228"/>
              <a:gd name="T9" fmla="*/ 0 h 228"/>
              <a:gd name="T10" fmla="*/ 114 w 228"/>
              <a:gd name="T11" fmla="*/ 0 h 228"/>
              <a:gd name="T12" fmla="*/ 0 w 228"/>
              <a:gd name="T13" fmla="*/ 114 h 228"/>
              <a:gd name="T14" fmla="*/ 0 w 228"/>
              <a:gd name="T15" fmla="*/ 228 h 228"/>
              <a:gd name="T16" fmla="*/ 114 w 228"/>
              <a:gd name="T17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8" h="228">
                <a:moveTo>
                  <a:pt x="114" y="228"/>
                </a:moveTo>
                <a:cubicBezTo>
                  <a:pt x="177" y="228"/>
                  <a:pt x="228" y="177"/>
                  <a:pt x="228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28" y="0"/>
                  <a:pt x="228" y="0"/>
                  <a:pt x="228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51" y="0"/>
                  <a:pt x="0" y="51"/>
                  <a:pt x="0" y="114"/>
                </a:cubicBezTo>
                <a:cubicBezTo>
                  <a:pt x="0" y="228"/>
                  <a:pt x="0" y="228"/>
                  <a:pt x="0" y="228"/>
                </a:cubicBezTo>
                <a:lnTo>
                  <a:pt x="114" y="228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Freeform 35">
            <a:extLst>
              <a:ext uri="{FF2B5EF4-FFF2-40B4-BE49-F238E27FC236}">
                <a16:creationId xmlns:a16="http://schemas.microsoft.com/office/drawing/2014/main" xmlns="" id="{B4DE3F34-98D3-4E28-81EA-D54AE28A2530}"/>
              </a:ext>
            </a:extLst>
          </p:cNvPr>
          <p:cNvSpPr>
            <a:spLocks noEditPoints="1"/>
          </p:cNvSpPr>
          <p:nvPr/>
        </p:nvSpPr>
        <p:spPr bwMode="auto">
          <a:xfrm>
            <a:off x="6920606" y="2759527"/>
            <a:ext cx="332492" cy="325869"/>
          </a:xfrm>
          <a:custGeom>
            <a:avLst/>
            <a:gdLst>
              <a:gd name="T0" fmla="*/ 2147483646 w 108"/>
              <a:gd name="T1" fmla="*/ 2147483646 h 107"/>
              <a:gd name="T2" fmla="*/ 2147483646 w 108"/>
              <a:gd name="T3" fmla="*/ 2147483646 h 107"/>
              <a:gd name="T4" fmla="*/ 2147483646 w 108"/>
              <a:gd name="T5" fmla="*/ 2147483646 h 107"/>
              <a:gd name="T6" fmla="*/ 2147483646 w 108"/>
              <a:gd name="T7" fmla="*/ 2147483646 h 107"/>
              <a:gd name="T8" fmla="*/ 2147483646 w 108"/>
              <a:gd name="T9" fmla="*/ 2147483646 h 107"/>
              <a:gd name="T10" fmla="*/ 2147483646 w 108"/>
              <a:gd name="T11" fmla="*/ 2147483646 h 107"/>
              <a:gd name="T12" fmla="*/ 2147483646 w 108"/>
              <a:gd name="T13" fmla="*/ 2147483646 h 107"/>
              <a:gd name="T14" fmla="*/ 2147483646 w 108"/>
              <a:gd name="T15" fmla="*/ 2147483646 h 107"/>
              <a:gd name="T16" fmla="*/ 2147483646 w 108"/>
              <a:gd name="T17" fmla="*/ 2147483646 h 107"/>
              <a:gd name="T18" fmla="*/ 2147483646 w 108"/>
              <a:gd name="T19" fmla="*/ 2147483646 h 107"/>
              <a:gd name="T20" fmla="*/ 2147483646 w 108"/>
              <a:gd name="T21" fmla="*/ 2147483646 h 107"/>
              <a:gd name="T22" fmla="*/ 2147483646 w 108"/>
              <a:gd name="T23" fmla="*/ 2147483646 h 107"/>
              <a:gd name="T24" fmla="*/ 2147483646 w 108"/>
              <a:gd name="T25" fmla="*/ 2147483646 h 107"/>
              <a:gd name="T26" fmla="*/ 2147483646 w 108"/>
              <a:gd name="T27" fmla="*/ 2147483646 h 107"/>
              <a:gd name="T28" fmla="*/ 2147483646 w 108"/>
              <a:gd name="T29" fmla="*/ 2147483646 h 107"/>
              <a:gd name="T30" fmla="*/ 2147483646 w 108"/>
              <a:gd name="T31" fmla="*/ 2147483646 h 107"/>
              <a:gd name="T32" fmla="*/ 2147483646 w 108"/>
              <a:gd name="T33" fmla="*/ 2147483646 h 107"/>
              <a:gd name="T34" fmla="*/ 2147483646 w 108"/>
              <a:gd name="T35" fmla="*/ 2147483646 h 107"/>
              <a:gd name="T36" fmla="*/ 2147483646 w 108"/>
              <a:gd name="T37" fmla="*/ 2147483646 h 107"/>
              <a:gd name="T38" fmla="*/ 2147483646 w 108"/>
              <a:gd name="T39" fmla="*/ 2147483646 h 107"/>
              <a:gd name="T40" fmla="*/ 2147483646 w 108"/>
              <a:gd name="T41" fmla="*/ 2147483646 h 107"/>
              <a:gd name="T42" fmla="*/ 2147483646 w 108"/>
              <a:gd name="T43" fmla="*/ 2147483646 h 107"/>
              <a:gd name="T44" fmla="*/ 2147483646 w 108"/>
              <a:gd name="T45" fmla="*/ 2147483646 h 107"/>
              <a:gd name="T46" fmla="*/ 2147483646 w 108"/>
              <a:gd name="T47" fmla="*/ 2147483646 h 107"/>
              <a:gd name="T48" fmla="*/ 2147483646 w 108"/>
              <a:gd name="T49" fmla="*/ 2147483646 h 107"/>
              <a:gd name="T50" fmla="*/ 2147483646 w 108"/>
              <a:gd name="T51" fmla="*/ 2147483646 h 107"/>
              <a:gd name="T52" fmla="*/ 2147483646 w 108"/>
              <a:gd name="T53" fmla="*/ 2147483646 h 107"/>
              <a:gd name="T54" fmla="*/ 2147483646 w 108"/>
              <a:gd name="T55" fmla="*/ 2147483646 h 107"/>
              <a:gd name="T56" fmla="*/ 2147483646 w 108"/>
              <a:gd name="T57" fmla="*/ 2147483646 h 107"/>
              <a:gd name="T58" fmla="*/ 2147483646 w 108"/>
              <a:gd name="T59" fmla="*/ 2147483646 h 107"/>
              <a:gd name="T60" fmla="*/ 2147483646 w 108"/>
              <a:gd name="T61" fmla="*/ 2147483646 h 107"/>
              <a:gd name="T62" fmla="*/ 2147483646 w 108"/>
              <a:gd name="T63" fmla="*/ 2147483646 h 107"/>
              <a:gd name="T64" fmla="*/ 2147483646 w 108"/>
              <a:gd name="T65" fmla="*/ 2147483646 h 107"/>
              <a:gd name="T66" fmla="*/ 2147483646 w 108"/>
              <a:gd name="T67" fmla="*/ 2147483646 h 107"/>
              <a:gd name="T68" fmla="*/ 2147483646 w 108"/>
              <a:gd name="T69" fmla="*/ 2147483646 h 107"/>
              <a:gd name="T70" fmla="*/ 2147483646 w 108"/>
              <a:gd name="T71" fmla="*/ 2147483646 h 107"/>
              <a:gd name="T72" fmla="*/ 2147483646 w 108"/>
              <a:gd name="T73" fmla="*/ 2147483646 h 107"/>
              <a:gd name="T74" fmla="*/ 2147483646 w 108"/>
              <a:gd name="T75" fmla="*/ 2147483646 h 107"/>
              <a:gd name="T76" fmla="*/ 2147483646 w 108"/>
              <a:gd name="T77" fmla="*/ 2147483646 h 107"/>
              <a:gd name="T78" fmla="*/ 2147483646 w 108"/>
              <a:gd name="T79" fmla="*/ 2147483646 h 107"/>
              <a:gd name="T80" fmla="*/ 2147483646 w 108"/>
              <a:gd name="T81" fmla="*/ 2147483646 h 107"/>
              <a:gd name="T82" fmla="*/ 2147483646 w 108"/>
              <a:gd name="T83" fmla="*/ 2147483646 h 107"/>
              <a:gd name="T84" fmla="*/ 2147483646 w 108"/>
              <a:gd name="T85" fmla="*/ 2147483646 h 107"/>
              <a:gd name="T86" fmla="*/ 2147483646 w 108"/>
              <a:gd name="T87" fmla="*/ 2147483646 h 107"/>
              <a:gd name="T88" fmla="*/ 2147483646 w 108"/>
              <a:gd name="T89" fmla="*/ 2147483646 h 107"/>
              <a:gd name="T90" fmla="*/ 2147483646 w 108"/>
              <a:gd name="T91" fmla="*/ 2147483646 h 107"/>
              <a:gd name="T92" fmla="*/ 2147483646 w 108"/>
              <a:gd name="T93" fmla="*/ 2147483646 h 107"/>
              <a:gd name="T94" fmla="*/ 2147483646 w 108"/>
              <a:gd name="T95" fmla="*/ 2147483646 h 107"/>
              <a:gd name="T96" fmla="*/ 2147483646 w 108"/>
              <a:gd name="T97" fmla="*/ 2147483646 h 107"/>
              <a:gd name="T98" fmla="*/ 2147483646 w 108"/>
              <a:gd name="T99" fmla="*/ 2147483646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8" h="107">
                <a:moveTo>
                  <a:pt x="62" y="58"/>
                </a:move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8" y="75"/>
                  <a:pt x="107" y="76"/>
                </a:cubicBezTo>
                <a:cubicBezTo>
                  <a:pt x="107" y="77"/>
                  <a:pt x="107" y="77"/>
                  <a:pt x="106" y="77"/>
                </a:cubicBezTo>
                <a:cubicBezTo>
                  <a:pt x="94" y="84"/>
                  <a:pt x="94" y="84"/>
                  <a:pt x="94" y="8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4" y="94"/>
                  <a:pt x="104" y="96"/>
                  <a:pt x="103" y="97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7" y="103"/>
                  <a:pt x="95" y="103"/>
                  <a:pt x="94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85" y="93"/>
                  <a:pt x="85" y="93"/>
                  <a:pt x="85" y="93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8" y="107"/>
                  <a:pt x="76" y="107"/>
                  <a:pt x="75" y="107"/>
                </a:cubicBezTo>
                <a:cubicBezTo>
                  <a:pt x="74" y="106"/>
                  <a:pt x="74" y="106"/>
                  <a:pt x="74" y="105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0"/>
                  <a:pt x="60" y="59"/>
                  <a:pt x="61" y="58"/>
                </a:cubicBezTo>
                <a:cubicBezTo>
                  <a:pt x="61" y="58"/>
                  <a:pt x="62" y="58"/>
                  <a:pt x="62" y="58"/>
                </a:cubicBezTo>
                <a:close/>
                <a:moveTo>
                  <a:pt x="54" y="69"/>
                </a:moveTo>
                <a:cubicBezTo>
                  <a:pt x="54" y="69"/>
                  <a:pt x="54" y="69"/>
                  <a:pt x="54" y="69"/>
                </a:cubicBezTo>
                <a:cubicBezTo>
                  <a:pt x="55" y="69"/>
                  <a:pt x="56" y="70"/>
                  <a:pt x="56" y="72"/>
                </a:cubicBezTo>
                <a:cubicBezTo>
                  <a:pt x="56" y="73"/>
                  <a:pt x="55" y="74"/>
                  <a:pt x="54" y="74"/>
                </a:cubicBezTo>
                <a:cubicBezTo>
                  <a:pt x="51" y="74"/>
                  <a:pt x="48" y="74"/>
                  <a:pt x="45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1"/>
                  <a:pt x="40" y="70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6" y="66"/>
                  <a:pt x="35" y="63"/>
                  <a:pt x="34" y="61"/>
                </a:cubicBezTo>
                <a:cubicBezTo>
                  <a:pt x="33" y="58"/>
                  <a:pt x="32" y="56"/>
                  <a:pt x="32" y="53"/>
                </a:cubicBezTo>
                <a:cubicBezTo>
                  <a:pt x="32" y="50"/>
                  <a:pt x="33" y="47"/>
                  <a:pt x="34" y="45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2"/>
                  <a:pt x="36" y="39"/>
                  <a:pt x="38" y="38"/>
                </a:cubicBezTo>
                <a:cubicBezTo>
                  <a:pt x="42" y="34"/>
                  <a:pt x="48" y="31"/>
                  <a:pt x="54" y="31"/>
                </a:cubicBezTo>
                <a:cubicBezTo>
                  <a:pt x="56" y="31"/>
                  <a:pt x="59" y="32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4"/>
                  <a:pt x="67" y="36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71" y="40"/>
                  <a:pt x="72" y="42"/>
                  <a:pt x="73" y="45"/>
                </a:cubicBezTo>
                <a:cubicBezTo>
                  <a:pt x="74" y="47"/>
                  <a:pt x="75" y="50"/>
                  <a:pt x="75" y="53"/>
                </a:cubicBezTo>
                <a:cubicBezTo>
                  <a:pt x="75" y="54"/>
                  <a:pt x="74" y="55"/>
                  <a:pt x="73" y="55"/>
                </a:cubicBezTo>
                <a:cubicBezTo>
                  <a:pt x="71" y="55"/>
                  <a:pt x="70" y="54"/>
                  <a:pt x="70" y="53"/>
                </a:cubicBezTo>
                <a:cubicBezTo>
                  <a:pt x="70" y="50"/>
                  <a:pt x="70" y="48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8" y="44"/>
                  <a:pt x="67" y="43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39"/>
                  <a:pt x="62" y="38"/>
                  <a:pt x="60" y="37"/>
                </a:cubicBezTo>
                <a:cubicBezTo>
                  <a:pt x="58" y="37"/>
                  <a:pt x="56" y="36"/>
                  <a:pt x="54" y="36"/>
                </a:cubicBezTo>
                <a:cubicBezTo>
                  <a:pt x="49" y="36"/>
                  <a:pt x="45" y="38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0" y="42"/>
                  <a:pt x="39" y="44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8"/>
                  <a:pt x="37" y="50"/>
                  <a:pt x="37" y="53"/>
                </a:cubicBezTo>
                <a:cubicBezTo>
                  <a:pt x="37" y="55"/>
                  <a:pt x="37" y="57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9" y="61"/>
                  <a:pt x="40" y="63"/>
                  <a:pt x="42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3" y="66"/>
                  <a:pt x="45" y="67"/>
                  <a:pt x="47" y="68"/>
                </a:cubicBezTo>
                <a:cubicBezTo>
                  <a:pt x="49" y="69"/>
                  <a:pt x="51" y="69"/>
                  <a:pt x="54" y="69"/>
                </a:cubicBezTo>
                <a:close/>
                <a:moveTo>
                  <a:pt x="54" y="84"/>
                </a:moveTo>
                <a:cubicBezTo>
                  <a:pt x="54" y="84"/>
                  <a:pt x="54" y="84"/>
                  <a:pt x="54" y="84"/>
                </a:cubicBezTo>
                <a:cubicBezTo>
                  <a:pt x="55" y="84"/>
                  <a:pt x="56" y="85"/>
                  <a:pt x="56" y="86"/>
                </a:cubicBezTo>
                <a:cubicBezTo>
                  <a:pt x="56" y="88"/>
                  <a:pt x="55" y="89"/>
                  <a:pt x="54" y="89"/>
                </a:cubicBezTo>
                <a:cubicBezTo>
                  <a:pt x="49" y="89"/>
                  <a:pt x="44" y="88"/>
                  <a:pt x="40" y="86"/>
                </a:cubicBezTo>
                <a:cubicBezTo>
                  <a:pt x="35" y="84"/>
                  <a:pt x="31" y="81"/>
                  <a:pt x="28" y="78"/>
                </a:cubicBezTo>
                <a:cubicBezTo>
                  <a:pt x="25" y="75"/>
                  <a:pt x="22" y="71"/>
                  <a:pt x="20" y="67"/>
                </a:cubicBezTo>
                <a:cubicBezTo>
                  <a:pt x="20" y="66"/>
                  <a:pt x="20" y="66"/>
                  <a:pt x="20" y="66"/>
                </a:cubicBezTo>
                <a:cubicBezTo>
                  <a:pt x="19" y="62"/>
                  <a:pt x="18" y="58"/>
                  <a:pt x="18" y="53"/>
                </a:cubicBezTo>
                <a:cubicBezTo>
                  <a:pt x="18" y="48"/>
                  <a:pt x="19" y="43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2" y="35"/>
                  <a:pt x="25" y="31"/>
                  <a:pt x="28" y="27"/>
                </a:cubicBezTo>
                <a:cubicBezTo>
                  <a:pt x="31" y="24"/>
                  <a:pt x="35" y="21"/>
                  <a:pt x="40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8"/>
                  <a:pt x="49" y="17"/>
                  <a:pt x="54" y="17"/>
                </a:cubicBezTo>
                <a:cubicBezTo>
                  <a:pt x="58" y="17"/>
                  <a:pt x="63" y="18"/>
                  <a:pt x="67" y="19"/>
                </a:cubicBezTo>
                <a:cubicBezTo>
                  <a:pt x="67" y="19"/>
                  <a:pt x="67" y="19"/>
                  <a:pt x="67" y="19"/>
                </a:cubicBezTo>
                <a:cubicBezTo>
                  <a:pt x="72" y="21"/>
                  <a:pt x="76" y="24"/>
                  <a:pt x="79" y="27"/>
                </a:cubicBezTo>
                <a:cubicBezTo>
                  <a:pt x="82" y="31"/>
                  <a:pt x="85" y="35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9" y="43"/>
                  <a:pt x="89" y="48"/>
                  <a:pt x="89" y="53"/>
                </a:cubicBezTo>
                <a:cubicBezTo>
                  <a:pt x="89" y="54"/>
                  <a:pt x="88" y="55"/>
                  <a:pt x="87" y="55"/>
                </a:cubicBezTo>
                <a:cubicBezTo>
                  <a:pt x="86" y="55"/>
                  <a:pt x="85" y="54"/>
                  <a:pt x="85" y="53"/>
                </a:cubicBezTo>
                <a:cubicBezTo>
                  <a:pt x="85" y="49"/>
                  <a:pt x="84" y="45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1" y="37"/>
                  <a:pt x="78" y="34"/>
                  <a:pt x="76" y="31"/>
                </a:cubicBezTo>
                <a:cubicBezTo>
                  <a:pt x="73" y="28"/>
                  <a:pt x="69" y="26"/>
                  <a:pt x="65" y="24"/>
                </a:cubicBezTo>
                <a:cubicBezTo>
                  <a:pt x="62" y="23"/>
                  <a:pt x="58" y="22"/>
                  <a:pt x="54" y="22"/>
                </a:cubicBezTo>
                <a:cubicBezTo>
                  <a:pt x="49" y="22"/>
                  <a:pt x="45" y="23"/>
                  <a:pt x="4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38" y="26"/>
                  <a:pt x="34" y="28"/>
                  <a:pt x="32" y="31"/>
                </a:cubicBezTo>
                <a:cubicBezTo>
                  <a:pt x="29" y="34"/>
                  <a:pt x="26" y="37"/>
                  <a:pt x="25" y="41"/>
                </a:cubicBezTo>
                <a:cubicBezTo>
                  <a:pt x="23" y="44"/>
                  <a:pt x="23" y="49"/>
                  <a:pt x="23" y="53"/>
                </a:cubicBezTo>
                <a:cubicBezTo>
                  <a:pt x="23" y="57"/>
                  <a:pt x="23" y="61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6" y="68"/>
                  <a:pt x="29" y="72"/>
                  <a:pt x="32" y="75"/>
                </a:cubicBezTo>
                <a:cubicBezTo>
                  <a:pt x="34" y="78"/>
                  <a:pt x="38" y="80"/>
                  <a:pt x="42" y="81"/>
                </a:cubicBezTo>
                <a:cubicBezTo>
                  <a:pt x="45" y="83"/>
                  <a:pt x="49" y="84"/>
                  <a:pt x="54" y="84"/>
                </a:cubicBezTo>
                <a:close/>
                <a:moveTo>
                  <a:pt x="54" y="98"/>
                </a:moveTo>
                <a:cubicBezTo>
                  <a:pt x="54" y="98"/>
                  <a:pt x="54" y="98"/>
                  <a:pt x="54" y="98"/>
                </a:cubicBezTo>
                <a:cubicBezTo>
                  <a:pt x="56" y="98"/>
                  <a:pt x="58" y="100"/>
                  <a:pt x="58" y="102"/>
                </a:cubicBezTo>
                <a:cubicBezTo>
                  <a:pt x="58" y="104"/>
                  <a:pt x="56" y="106"/>
                  <a:pt x="54" y="106"/>
                </a:cubicBezTo>
                <a:cubicBezTo>
                  <a:pt x="46" y="106"/>
                  <a:pt x="40" y="104"/>
                  <a:pt x="33" y="102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27" y="99"/>
                  <a:pt x="21" y="95"/>
                  <a:pt x="16" y="90"/>
                </a:cubicBezTo>
                <a:cubicBezTo>
                  <a:pt x="11" y="85"/>
                  <a:pt x="7" y="80"/>
                  <a:pt x="4" y="73"/>
                </a:cubicBezTo>
                <a:cubicBezTo>
                  <a:pt x="4" y="73"/>
                  <a:pt x="4" y="73"/>
                  <a:pt x="4" y="73"/>
                </a:cubicBezTo>
                <a:cubicBezTo>
                  <a:pt x="2" y="67"/>
                  <a:pt x="0" y="60"/>
                  <a:pt x="0" y="53"/>
                </a:cubicBezTo>
                <a:cubicBezTo>
                  <a:pt x="0" y="46"/>
                  <a:pt x="2" y="39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7" y="26"/>
                  <a:pt x="11" y="20"/>
                  <a:pt x="16" y="15"/>
                </a:cubicBezTo>
                <a:cubicBezTo>
                  <a:pt x="21" y="10"/>
                  <a:pt x="27" y="6"/>
                  <a:pt x="33" y="4"/>
                </a:cubicBezTo>
                <a:cubicBezTo>
                  <a:pt x="33" y="3"/>
                  <a:pt x="33" y="3"/>
                  <a:pt x="33" y="3"/>
                </a:cubicBezTo>
                <a:cubicBezTo>
                  <a:pt x="40" y="1"/>
                  <a:pt x="46" y="0"/>
                  <a:pt x="54" y="0"/>
                </a:cubicBezTo>
                <a:cubicBezTo>
                  <a:pt x="61" y="0"/>
                  <a:pt x="68" y="1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80" y="6"/>
                  <a:pt x="86" y="10"/>
                  <a:pt x="91" y="15"/>
                </a:cubicBezTo>
                <a:cubicBezTo>
                  <a:pt x="96" y="20"/>
                  <a:pt x="100" y="26"/>
                  <a:pt x="103" y="32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5" y="39"/>
                  <a:pt x="107" y="46"/>
                  <a:pt x="107" y="53"/>
                </a:cubicBezTo>
                <a:cubicBezTo>
                  <a:pt x="107" y="55"/>
                  <a:pt x="105" y="57"/>
                  <a:pt x="103" y="57"/>
                </a:cubicBezTo>
                <a:cubicBezTo>
                  <a:pt x="100" y="57"/>
                  <a:pt x="99" y="55"/>
                  <a:pt x="99" y="53"/>
                </a:cubicBezTo>
                <a:cubicBezTo>
                  <a:pt x="99" y="47"/>
                  <a:pt x="97" y="41"/>
                  <a:pt x="95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3" y="30"/>
                  <a:pt x="90" y="25"/>
                  <a:pt x="85" y="21"/>
                </a:cubicBezTo>
                <a:cubicBezTo>
                  <a:pt x="81" y="17"/>
                  <a:pt x="76" y="13"/>
                  <a:pt x="71" y="11"/>
                </a:cubicBezTo>
                <a:cubicBezTo>
                  <a:pt x="66" y="9"/>
                  <a:pt x="60" y="8"/>
                  <a:pt x="54" y="8"/>
                </a:cubicBezTo>
                <a:cubicBezTo>
                  <a:pt x="47" y="8"/>
                  <a:pt x="42" y="9"/>
                  <a:pt x="37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1" y="13"/>
                  <a:pt x="26" y="17"/>
                  <a:pt x="22" y="21"/>
                </a:cubicBezTo>
                <a:cubicBezTo>
                  <a:pt x="18" y="25"/>
                  <a:pt x="14" y="30"/>
                  <a:pt x="12" y="36"/>
                </a:cubicBezTo>
                <a:cubicBezTo>
                  <a:pt x="10" y="41"/>
                  <a:pt x="9" y="47"/>
                  <a:pt x="9" y="53"/>
                </a:cubicBezTo>
                <a:cubicBezTo>
                  <a:pt x="9" y="59"/>
                  <a:pt x="10" y="65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4" y="75"/>
                  <a:pt x="18" y="80"/>
                  <a:pt x="22" y="85"/>
                </a:cubicBezTo>
                <a:cubicBezTo>
                  <a:pt x="26" y="89"/>
                  <a:pt x="31" y="92"/>
                  <a:pt x="36" y="94"/>
                </a:cubicBezTo>
                <a:cubicBezTo>
                  <a:pt x="42" y="97"/>
                  <a:pt x="47" y="98"/>
                  <a:pt x="54" y="98"/>
                </a:cubicBezTo>
                <a:close/>
                <a:moveTo>
                  <a:pt x="99" y="76"/>
                </a:moveTo>
                <a:cubicBezTo>
                  <a:pt x="99" y="76"/>
                  <a:pt x="99" y="76"/>
                  <a:pt x="99" y="76"/>
                </a:cubicBezTo>
                <a:cubicBezTo>
                  <a:pt x="65" y="65"/>
                  <a:pt x="65" y="65"/>
                  <a:pt x="65" y="65"/>
                </a:cubicBezTo>
                <a:cubicBezTo>
                  <a:pt x="77" y="98"/>
                  <a:pt x="77" y="98"/>
                  <a:pt x="77" y="9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7"/>
                  <a:pt x="82" y="87"/>
                  <a:pt x="83" y="87"/>
                </a:cubicBezTo>
                <a:cubicBezTo>
                  <a:pt x="84" y="86"/>
                  <a:pt x="85" y="86"/>
                  <a:pt x="86" y="87"/>
                </a:cubicBezTo>
                <a:cubicBezTo>
                  <a:pt x="96" y="97"/>
                  <a:pt x="96" y="97"/>
                  <a:pt x="96" y="97"/>
                </a:cubicBezTo>
                <a:cubicBezTo>
                  <a:pt x="98" y="95"/>
                  <a:pt x="98" y="95"/>
                  <a:pt x="98" y="9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7" y="85"/>
                  <a:pt x="87" y="85"/>
                </a:cubicBezTo>
                <a:cubicBezTo>
                  <a:pt x="87" y="83"/>
                  <a:pt x="87" y="82"/>
                  <a:pt x="88" y="81"/>
                </a:cubicBezTo>
                <a:cubicBezTo>
                  <a:pt x="99" y="76"/>
                  <a:pt x="99" y="76"/>
                  <a:pt x="9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KSO_Shape">
            <a:extLst>
              <a:ext uri="{FF2B5EF4-FFF2-40B4-BE49-F238E27FC236}">
                <a16:creationId xmlns:a16="http://schemas.microsoft.com/office/drawing/2014/main" xmlns="" id="{E6FE6CFB-C56F-408C-93FA-F2374A226C11}"/>
              </a:ext>
            </a:extLst>
          </p:cNvPr>
          <p:cNvSpPr/>
          <p:nvPr/>
        </p:nvSpPr>
        <p:spPr bwMode="auto">
          <a:xfrm>
            <a:off x="5151038" y="3008565"/>
            <a:ext cx="1899422" cy="3006999"/>
          </a:xfrm>
          <a:custGeom>
            <a:avLst/>
            <a:gdLst>
              <a:gd name="T0" fmla="*/ 2147483646 w 3864"/>
              <a:gd name="T1" fmla="*/ 1817606605 h 6111"/>
              <a:gd name="T2" fmla="*/ 2147483646 w 3864"/>
              <a:gd name="T3" fmla="*/ 2147483646 h 6111"/>
              <a:gd name="T4" fmla="*/ 2147483646 w 3864"/>
              <a:gd name="T5" fmla="*/ 2147483646 h 6111"/>
              <a:gd name="T6" fmla="*/ 2147483646 w 3864"/>
              <a:gd name="T7" fmla="*/ 2147483646 h 6111"/>
              <a:gd name="T8" fmla="*/ 2147483646 w 3864"/>
              <a:gd name="T9" fmla="*/ 2147483646 h 6111"/>
              <a:gd name="T10" fmla="*/ 2147483646 w 3864"/>
              <a:gd name="T11" fmla="*/ 2147483646 h 6111"/>
              <a:gd name="T12" fmla="*/ 2147483646 w 3864"/>
              <a:gd name="T13" fmla="*/ 2147483646 h 6111"/>
              <a:gd name="T14" fmla="*/ 2147483646 w 3864"/>
              <a:gd name="T15" fmla="*/ 2147483646 h 6111"/>
              <a:gd name="T16" fmla="*/ 2147483646 w 3864"/>
              <a:gd name="T17" fmla="*/ 2147483646 h 6111"/>
              <a:gd name="T18" fmla="*/ 2147483646 w 3864"/>
              <a:gd name="T19" fmla="*/ 2147483646 h 6111"/>
              <a:gd name="T20" fmla="*/ 2147483646 w 3864"/>
              <a:gd name="T21" fmla="*/ 2147483646 h 6111"/>
              <a:gd name="T22" fmla="*/ 2147483646 w 3864"/>
              <a:gd name="T23" fmla="*/ 2147483646 h 6111"/>
              <a:gd name="T24" fmla="*/ 2147483646 w 3864"/>
              <a:gd name="T25" fmla="*/ 2147483646 h 6111"/>
              <a:gd name="T26" fmla="*/ 2147483646 w 3864"/>
              <a:gd name="T27" fmla="*/ 2147483646 h 6111"/>
              <a:gd name="T28" fmla="*/ 2147483646 w 3864"/>
              <a:gd name="T29" fmla="*/ 2147483646 h 6111"/>
              <a:gd name="T30" fmla="*/ 2147483646 w 3864"/>
              <a:gd name="T31" fmla="*/ 2147483646 h 6111"/>
              <a:gd name="T32" fmla="*/ 2147483646 w 3864"/>
              <a:gd name="T33" fmla="*/ 2147483646 h 6111"/>
              <a:gd name="T34" fmla="*/ 2147483646 w 3864"/>
              <a:gd name="T35" fmla="*/ 2147483646 h 6111"/>
              <a:gd name="T36" fmla="*/ 574134261 w 3864"/>
              <a:gd name="T37" fmla="*/ 2147483646 h 6111"/>
              <a:gd name="T38" fmla="*/ 906491754 w 3864"/>
              <a:gd name="T39" fmla="*/ 2147483646 h 6111"/>
              <a:gd name="T40" fmla="*/ 2147483646 w 3864"/>
              <a:gd name="T41" fmla="*/ 2147483646 h 6111"/>
              <a:gd name="T42" fmla="*/ 2147483646 w 3864"/>
              <a:gd name="T43" fmla="*/ 2147483646 h 6111"/>
              <a:gd name="T44" fmla="*/ 2147483646 w 3864"/>
              <a:gd name="T45" fmla="*/ 2147483646 h 6111"/>
              <a:gd name="T46" fmla="*/ 2147483646 w 3864"/>
              <a:gd name="T47" fmla="*/ 1817606605 h 6111"/>
              <a:gd name="T48" fmla="*/ 2147483646 w 3864"/>
              <a:gd name="T49" fmla="*/ 2147483646 h 6111"/>
              <a:gd name="T50" fmla="*/ 2147483646 w 3864"/>
              <a:gd name="T51" fmla="*/ 2147483646 h 6111"/>
              <a:gd name="T52" fmla="*/ 2147483646 w 3864"/>
              <a:gd name="T53" fmla="*/ 2147483646 h 6111"/>
              <a:gd name="T54" fmla="*/ 2147483646 w 3864"/>
              <a:gd name="T55" fmla="*/ 2147483646 h 6111"/>
              <a:gd name="T56" fmla="*/ 2147483646 w 3864"/>
              <a:gd name="T57" fmla="*/ 2147483646 h 6111"/>
              <a:gd name="T58" fmla="*/ 2147483646 w 3864"/>
              <a:gd name="T59" fmla="*/ 2147483646 h 6111"/>
              <a:gd name="T60" fmla="*/ 2147483646 w 3864"/>
              <a:gd name="T61" fmla="*/ 2147483646 h 6111"/>
              <a:gd name="T62" fmla="*/ 2147483646 w 3864"/>
              <a:gd name="T63" fmla="*/ 2147483646 h 6111"/>
              <a:gd name="T64" fmla="*/ 2147483646 w 3864"/>
              <a:gd name="T65" fmla="*/ 2147483646 h 6111"/>
              <a:gd name="T66" fmla="*/ 2147483646 w 3864"/>
              <a:gd name="T67" fmla="*/ 2147483646 h 6111"/>
              <a:gd name="T68" fmla="*/ 2147483646 w 3864"/>
              <a:gd name="T69" fmla="*/ 2147483646 h 6111"/>
              <a:gd name="T70" fmla="*/ 2147483646 w 3864"/>
              <a:gd name="T71" fmla="*/ 2147483646 h 6111"/>
              <a:gd name="T72" fmla="*/ 2147483646 w 3864"/>
              <a:gd name="T73" fmla="*/ 2147483646 h 6111"/>
              <a:gd name="T74" fmla="*/ 2147483646 w 3864"/>
              <a:gd name="T75" fmla="*/ 2147483646 h 6111"/>
              <a:gd name="T76" fmla="*/ 2147483646 w 3864"/>
              <a:gd name="T77" fmla="*/ 2147483646 h 6111"/>
              <a:gd name="T78" fmla="*/ 2147483646 w 3864"/>
              <a:gd name="T79" fmla="*/ 2147483646 h 6111"/>
              <a:gd name="T80" fmla="*/ 2147483646 w 3864"/>
              <a:gd name="T81" fmla="*/ 2147483646 h 6111"/>
              <a:gd name="T82" fmla="*/ 2147483646 w 3864"/>
              <a:gd name="T83" fmla="*/ 2147483646 h 6111"/>
              <a:gd name="T84" fmla="*/ 2147483646 w 3864"/>
              <a:gd name="T85" fmla="*/ 2147483646 h 6111"/>
              <a:gd name="T86" fmla="*/ 2147483646 w 3864"/>
              <a:gd name="T87" fmla="*/ 2147483646 h 6111"/>
              <a:gd name="T88" fmla="*/ 2147483646 w 3864"/>
              <a:gd name="T89" fmla="*/ 2147483646 h 6111"/>
              <a:gd name="T90" fmla="*/ 2147483646 w 3864"/>
              <a:gd name="T91" fmla="*/ 2147483646 h 6111"/>
              <a:gd name="T92" fmla="*/ 2147483646 w 3864"/>
              <a:gd name="T93" fmla="*/ 2147483646 h 6111"/>
              <a:gd name="T94" fmla="*/ 2147483646 w 3864"/>
              <a:gd name="T95" fmla="*/ 2147483646 h 6111"/>
              <a:gd name="T96" fmla="*/ 2147483646 w 3864"/>
              <a:gd name="T97" fmla="*/ 2147483646 h 6111"/>
              <a:gd name="T98" fmla="*/ 2147483646 w 3864"/>
              <a:gd name="T99" fmla="*/ 2147483646 h 6111"/>
              <a:gd name="T100" fmla="*/ 2147483646 w 3864"/>
              <a:gd name="T101" fmla="*/ 2147483646 h 6111"/>
              <a:gd name="T102" fmla="*/ 2147483646 w 3864"/>
              <a:gd name="T103" fmla="*/ 2147483646 h 6111"/>
              <a:gd name="T104" fmla="*/ 2147483646 w 3864"/>
              <a:gd name="T105" fmla="*/ 2147483646 h 6111"/>
              <a:gd name="T106" fmla="*/ 2147483646 w 3864"/>
              <a:gd name="T107" fmla="*/ 2147483646 h 6111"/>
              <a:gd name="T108" fmla="*/ 2147483646 w 3864"/>
              <a:gd name="T109" fmla="*/ 2147483646 h 6111"/>
              <a:gd name="T110" fmla="*/ 2147483646 w 3864"/>
              <a:gd name="T111" fmla="*/ 2147483646 h 6111"/>
              <a:gd name="T112" fmla="*/ 2147483646 w 3864"/>
              <a:gd name="T113" fmla="*/ 2147483646 h 6111"/>
              <a:gd name="T114" fmla="*/ 2147483646 w 3864"/>
              <a:gd name="T115" fmla="*/ 2147483646 h 6111"/>
              <a:gd name="T116" fmla="*/ 2147483646 w 3864"/>
              <a:gd name="T117" fmla="*/ 2147483646 h 6111"/>
              <a:gd name="T118" fmla="*/ 2147483646 w 3864"/>
              <a:gd name="T119" fmla="*/ 2147483646 h 611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64" h="6111">
                <a:moveTo>
                  <a:pt x="1932" y="0"/>
                </a:moveTo>
                <a:lnTo>
                  <a:pt x="1932" y="0"/>
                </a:lnTo>
                <a:lnTo>
                  <a:pt x="1982" y="0"/>
                </a:lnTo>
                <a:lnTo>
                  <a:pt x="2031" y="2"/>
                </a:lnTo>
                <a:lnTo>
                  <a:pt x="2081" y="5"/>
                </a:lnTo>
                <a:lnTo>
                  <a:pt x="2129" y="9"/>
                </a:lnTo>
                <a:lnTo>
                  <a:pt x="2178" y="15"/>
                </a:lnTo>
                <a:lnTo>
                  <a:pt x="2226" y="22"/>
                </a:lnTo>
                <a:lnTo>
                  <a:pt x="2273" y="30"/>
                </a:lnTo>
                <a:lnTo>
                  <a:pt x="2321" y="39"/>
                </a:lnTo>
                <a:lnTo>
                  <a:pt x="2367" y="48"/>
                </a:lnTo>
                <a:lnTo>
                  <a:pt x="2415" y="60"/>
                </a:lnTo>
                <a:lnTo>
                  <a:pt x="2460" y="73"/>
                </a:lnTo>
                <a:lnTo>
                  <a:pt x="2507" y="87"/>
                </a:lnTo>
                <a:lnTo>
                  <a:pt x="2551" y="101"/>
                </a:lnTo>
                <a:lnTo>
                  <a:pt x="2596" y="117"/>
                </a:lnTo>
                <a:lnTo>
                  <a:pt x="2640" y="133"/>
                </a:lnTo>
                <a:lnTo>
                  <a:pt x="2683" y="152"/>
                </a:lnTo>
                <a:lnTo>
                  <a:pt x="2727" y="170"/>
                </a:lnTo>
                <a:lnTo>
                  <a:pt x="2769" y="190"/>
                </a:lnTo>
                <a:lnTo>
                  <a:pt x="2811" y="211"/>
                </a:lnTo>
                <a:lnTo>
                  <a:pt x="2853" y="233"/>
                </a:lnTo>
                <a:lnTo>
                  <a:pt x="2893" y="255"/>
                </a:lnTo>
                <a:lnTo>
                  <a:pt x="2934" y="279"/>
                </a:lnTo>
                <a:lnTo>
                  <a:pt x="2973" y="304"/>
                </a:lnTo>
                <a:lnTo>
                  <a:pt x="3012" y="329"/>
                </a:lnTo>
                <a:lnTo>
                  <a:pt x="3050" y="356"/>
                </a:lnTo>
                <a:lnTo>
                  <a:pt x="3087" y="383"/>
                </a:lnTo>
                <a:lnTo>
                  <a:pt x="3124" y="412"/>
                </a:lnTo>
                <a:lnTo>
                  <a:pt x="3160" y="441"/>
                </a:lnTo>
                <a:lnTo>
                  <a:pt x="3196" y="471"/>
                </a:lnTo>
                <a:lnTo>
                  <a:pt x="3231" y="501"/>
                </a:lnTo>
                <a:lnTo>
                  <a:pt x="3265" y="532"/>
                </a:lnTo>
                <a:lnTo>
                  <a:pt x="3297" y="565"/>
                </a:lnTo>
                <a:lnTo>
                  <a:pt x="3330" y="599"/>
                </a:lnTo>
                <a:lnTo>
                  <a:pt x="3362" y="632"/>
                </a:lnTo>
                <a:lnTo>
                  <a:pt x="3393" y="667"/>
                </a:lnTo>
                <a:lnTo>
                  <a:pt x="3423" y="702"/>
                </a:lnTo>
                <a:lnTo>
                  <a:pt x="3452" y="739"/>
                </a:lnTo>
                <a:lnTo>
                  <a:pt x="3480" y="775"/>
                </a:lnTo>
                <a:lnTo>
                  <a:pt x="3507" y="813"/>
                </a:lnTo>
                <a:lnTo>
                  <a:pt x="3534" y="852"/>
                </a:lnTo>
                <a:lnTo>
                  <a:pt x="3560" y="890"/>
                </a:lnTo>
                <a:lnTo>
                  <a:pt x="3584" y="930"/>
                </a:lnTo>
                <a:lnTo>
                  <a:pt x="3607" y="970"/>
                </a:lnTo>
                <a:lnTo>
                  <a:pt x="3631" y="1011"/>
                </a:lnTo>
                <a:lnTo>
                  <a:pt x="3653" y="1051"/>
                </a:lnTo>
                <a:lnTo>
                  <a:pt x="3674" y="1094"/>
                </a:lnTo>
                <a:lnTo>
                  <a:pt x="3693" y="1136"/>
                </a:lnTo>
                <a:lnTo>
                  <a:pt x="3712" y="1179"/>
                </a:lnTo>
                <a:lnTo>
                  <a:pt x="3729" y="1223"/>
                </a:lnTo>
                <a:lnTo>
                  <a:pt x="3747" y="1267"/>
                </a:lnTo>
                <a:lnTo>
                  <a:pt x="3762" y="1312"/>
                </a:lnTo>
                <a:lnTo>
                  <a:pt x="3777" y="1357"/>
                </a:lnTo>
                <a:lnTo>
                  <a:pt x="3791" y="1402"/>
                </a:lnTo>
                <a:lnTo>
                  <a:pt x="3802" y="1449"/>
                </a:lnTo>
                <a:lnTo>
                  <a:pt x="3814" y="1495"/>
                </a:lnTo>
                <a:lnTo>
                  <a:pt x="3824" y="1543"/>
                </a:lnTo>
                <a:lnTo>
                  <a:pt x="3834" y="1589"/>
                </a:lnTo>
                <a:lnTo>
                  <a:pt x="3842" y="1638"/>
                </a:lnTo>
                <a:lnTo>
                  <a:pt x="3848" y="1685"/>
                </a:lnTo>
                <a:lnTo>
                  <a:pt x="3853" y="1734"/>
                </a:lnTo>
                <a:lnTo>
                  <a:pt x="3858" y="1783"/>
                </a:lnTo>
                <a:lnTo>
                  <a:pt x="3862" y="1832"/>
                </a:lnTo>
                <a:lnTo>
                  <a:pt x="3863" y="1882"/>
                </a:lnTo>
                <a:lnTo>
                  <a:pt x="3864" y="1932"/>
                </a:lnTo>
                <a:lnTo>
                  <a:pt x="3863" y="1999"/>
                </a:lnTo>
                <a:lnTo>
                  <a:pt x="3859" y="2065"/>
                </a:lnTo>
                <a:lnTo>
                  <a:pt x="3853" y="2130"/>
                </a:lnTo>
                <a:lnTo>
                  <a:pt x="3845" y="2195"/>
                </a:lnTo>
                <a:lnTo>
                  <a:pt x="3836" y="2260"/>
                </a:lnTo>
                <a:lnTo>
                  <a:pt x="3823" y="2324"/>
                </a:lnTo>
                <a:lnTo>
                  <a:pt x="3809" y="2387"/>
                </a:lnTo>
                <a:lnTo>
                  <a:pt x="3793" y="2449"/>
                </a:lnTo>
                <a:lnTo>
                  <a:pt x="3776" y="2511"/>
                </a:lnTo>
                <a:lnTo>
                  <a:pt x="3755" y="2571"/>
                </a:lnTo>
                <a:lnTo>
                  <a:pt x="3733" y="2631"/>
                </a:lnTo>
                <a:lnTo>
                  <a:pt x="3709" y="2690"/>
                </a:lnTo>
                <a:lnTo>
                  <a:pt x="3683" y="2747"/>
                </a:lnTo>
                <a:lnTo>
                  <a:pt x="3656" y="2804"/>
                </a:lnTo>
                <a:lnTo>
                  <a:pt x="3626" y="2859"/>
                </a:lnTo>
                <a:lnTo>
                  <a:pt x="3596" y="2914"/>
                </a:lnTo>
                <a:lnTo>
                  <a:pt x="3566" y="2963"/>
                </a:lnTo>
                <a:lnTo>
                  <a:pt x="3534" y="3011"/>
                </a:lnTo>
                <a:lnTo>
                  <a:pt x="3502" y="3058"/>
                </a:lnTo>
                <a:lnTo>
                  <a:pt x="3467" y="3103"/>
                </a:lnTo>
                <a:lnTo>
                  <a:pt x="3432" y="3148"/>
                </a:lnTo>
                <a:lnTo>
                  <a:pt x="3395" y="3193"/>
                </a:lnTo>
                <a:lnTo>
                  <a:pt x="3358" y="3234"/>
                </a:lnTo>
                <a:lnTo>
                  <a:pt x="3318" y="3276"/>
                </a:lnTo>
                <a:lnTo>
                  <a:pt x="3278" y="3317"/>
                </a:lnTo>
                <a:lnTo>
                  <a:pt x="3237" y="3356"/>
                </a:lnTo>
                <a:lnTo>
                  <a:pt x="3194" y="3393"/>
                </a:lnTo>
                <a:lnTo>
                  <a:pt x="3150" y="3431"/>
                </a:lnTo>
                <a:lnTo>
                  <a:pt x="3106" y="3465"/>
                </a:lnTo>
                <a:lnTo>
                  <a:pt x="3059" y="3500"/>
                </a:lnTo>
                <a:lnTo>
                  <a:pt x="3013" y="3533"/>
                </a:lnTo>
                <a:lnTo>
                  <a:pt x="2965" y="3564"/>
                </a:lnTo>
                <a:lnTo>
                  <a:pt x="2965" y="3763"/>
                </a:lnTo>
                <a:lnTo>
                  <a:pt x="3040" y="3756"/>
                </a:lnTo>
                <a:lnTo>
                  <a:pt x="3184" y="3744"/>
                </a:lnTo>
                <a:lnTo>
                  <a:pt x="3240" y="3879"/>
                </a:lnTo>
                <a:lnTo>
                  <a:pt x="3257" y="3921"/>
                </a:lnTo>
                <a:lnTo>
                  <a:pt x="3272" y="3961"/>
                </a:lnTo>
                <a:lnTo>
                  <a:pt x="3283" y="4003"/>
                </a:lnTo>
                <a:lnTo>
                  <a:pt x="3293" y="4044"/>
                </a:lnTo>
                <a:lnTo>
                  <a:pt x="3301" y="4084"/>
                </a:lnTo>
                <a:lnTo>
                  <a:pt x="3305" y="4125"/>
                </a:lnTo>
                <a:lnTo>
                  <a:pt x="3309" y="4166"/>
                </a:lnTo>
                <a:lnTo>
                  <a:pt x="3310" y="4206"/>
                </a:lnTo>
                <a:lnTo>
                  <a:pt x="3309" y="4248"/>
                </a:lnTo>
                <a:lnTo>
                  <a:pt x="3305" y="4289"/>
                </a:lnTo>
                <a:lnTo>
                  <a:pt x="3300" y="4329"/>
                </a:lnTo>
                <a:lnTo>
                  <a:pt x="3292" y="4370"/>
                </a:lnTo>
                <a:lnTo>
                  <a:pt x="3282" y="4409"/>
                </a:lnTo>
                <a:lnTo>
                  <a:pt x="3269" y="4449"/>
                </a:lnTo>
                <a:lnTo>
                  <a:pt x="3256" y="4487"/>
                </a:lnTo>
                <a:lnTo>
                  <a:pt x="3239" y="4527"/>
                </a:lnTo>
                <a:lnTo>
                  <a:pt x="3224" y="4560"/>
                </a:lnTo>
                <a:lnTo>
                  <a:pt x="3240" y="4600"/>
                </a:lnTo>
                <a:lnTo>
                  <a:pt x="3257" y="4642"/>
                </a:lnTo>
                <a:lnTo>
                  <a:pt x="3272" y="4682"/>
                </a:lnTo>
                <a:lnTo>
                  <a:pt x="3283" y="4724"/>
                </a:lnTo>
                <a:lnTo>
                  <a:pt x="3293" y="4765"/>
                </a:lnTo>
                <a:lnTo>
                  <a:pt x="3301" y="4805"/>
                </a:lnTo>
                <a:lnTo>
                  <a:pt x="3305" y="4846"/>
                </a:lnTo>
                <a:lnTo>
                  <a:pt x="3309" y="4888"/>
                </a:lnTo>
                <a:lnTo>
                  <a:pt x="3310" y="4927"/>
                </a:lnTo>
                <a:lnTo>
                  <a:pt x="3309" y="4969"/>
                </a:lnTo>
                <a:lnTo>
                  <a:pt x="3305" y="5010"/>
                </a:lnTo>
                <a:lnTo>
                  <a:pt x="3300" y="5050"/>
                </a:lnTo>
                <a:lnTo>
                  <a:pt x="3292" y="5091"/>
                </a:lnTo>
                <a:lnTo>
                  <a:pt x="3282" y="5130"/>
                </a:lnTo>
                <a:lnTo>
                  <a:pt x="3269" y="5170"/>
                </a:lnTo>
                <a:lnTo>
                  <a:pt x="3256" y="5209"/>
                </a:lnTo>
                <a:lnTo>
                  <a:pt x="3239" y="5248"/>
                </a:lnTo>
                <a:lnTo>
                  <a:pt x="3191" y="5356"/>
                </a:lnTo>
                <a:lnTo>
                  <a:pt x="3073" y="5366"/>
                </a:lnTo>
                <a:lnTo>
                  <a:pt x="886" y="5559"/>
                </a:lnTo>
                <a:lnTo>
                  <a:pt x="735" y="5573"/>
                </a:lnTo>
                <a:lnTo>
                  <a:pt x="681" y="5430"/>
                </a:lnTo>
                <a:lnTo>
                  <a:pt x="668" y="5395"/>
                </a:lnTo>
                <a:lnTo>
                  <a:pt x="656" y="5359"/>
                </a:lnTo>
                <a:lnTo>
                  <a:pt x="646" y="5323"/>
                </a:lnTo>
                <a:lnTo>
                  <a:pt x="636" y="5286"/>
                </a:lnTo>
                <a:lnTo>
                  <a:pt x="628" y="5249"/>
                </a:lnTo>
                <a:lnTo>
                  <a:pt x="623" y="5210"/>
                </a:lnTo>
                <a:lnTo>
                  <a:pt x="618" y="5172"/>
                </a:lnTo>
                <a:lnTo>
                  <a:pt x="616" y="5133"/>
                </a:lnTo>
                <a:lnTo>
                  <a:pt x="614" y="5091"/>
                </a:lnTo>
                <a:lnTo>
                  <a:pt x="617" y="5049"/>
                </a:lnTo>
                <a:lnTo>
                  <a:pt x="621" y="5006"/>
                </a:lnTo>
                <a:lnTo>
                  <a:pt x="628" y="4963"/>
                </a:lnTo>
                <a:lnTo>
                  <a:pt x="633" y="4941"/>
                </a:lnTo>
                <a:lnTo>
                  <a:pt x="638" y="4919"/>
                </a:lnTo>
                <a:lnTo>
                  <a:pt x="645" y="4897"/>
                </a:lnTo>
                <a:lnTo>
                  <a:pt x="652" y="4875"/>
                </a:lnTo>
                <a:lnTo>
                  <a:pt x="659" y="4853"/>
                </a:lnTo>
                <a:lnTo>
                  <a:pt x="668" y="4831"/>
                </a:lnTo>
                <a:lnTo>
                  <a:pt x="677" y="4808"/>
                </a:lnTo>
                <a:lnTo>
                  <a:pt x="688" y="4786"/>
                </a:lnTo>
                <a:lnTo>
                  <a:pt x="700" y="4759"/>
                </a:lnTo>
                <a:lnTo>
                  <a:pt x="681" y="4709"/>
                </a:lnTo>
                <a:lnTo>
                  <a:pt x="668" y="4674"/>
                </a:lnTo>
                <a:lnTo>
                  <a:pt x="656" y="4638"/>
                </a:lnTo>
                <a:lnTo>
                  <a:pt x="646" y="4602"/>
                </a:lnTo>
                <a:lnTo>
                  <a:pt x="636" y="4565"/>
                </a:lnTo>
                <a:lnTo>
                  <a:pt x="628" y="4528"/>
                </a:lnTo>
                <a:lnTo>
                  <a:pt x="623" y="4489"/>
                </a:lnTo>
                <a:lnTo>
                  <a:pt x="618" y="4451"/>
                </a:lnTo>
                <a:lnTo>
                  <a:pt x="616" y="4412"/>
                </a:lnTo>
                <a:lnTo>
                  <a:pt x="614" y="4370"/>
                </a:lnTo>
                <a:lnTo>
                  <a:pt x="617" y="4327"/>
                </a:lnTo>
                <a:lnTo>
                  <a:pt x="621" y="4285"/>
                </a:lnTo>
                <a:lnTo>
                  <a:pt x="628" y="4242"/>
                </a:lnTo>
                <a:lnTo>
                  <a:pt x="633" y="4220"/>
                </a:lnTo>
                <a:lnTo>
                  <a:pt x="638" y="4198"/>
                </a:lnTo>
                <a:lnTo>
                  <a:pt x="645" y="4176"/>
                </a:lnTo>
                <a:lnTo>
                  <a:pt x="652" y="4154"/>
                </a:lnTo>
                <a:lnTo>
                  <a:pt x="659" y="4132"/>
                </a:lnTo>
                <a:lnTo>
                  <a:pt x="668" y="4110"/>
                </a:lnTo>
                <a:lnTo>
                  <a:pt x="677" y="4087"/>
                </a:lnTo>
                <a:lnTo>
                  <a:pt x="688" y="4064"/>
                </a:lnTo>
                <a:lnTo>
                  <a:pt x="736" y="3960"/>
                </a:lnTo>
                <a:lnTo>
                  <a:pt x="851" y="3950"/>
                </a:lnTo>
                <a:lnTo>
                  <a:pt x="934" y="3943"/>
                </a:lnTo>
                <a:lnTo>
                  <a:pt x="934" y="3586"/>
                </a:lnTo>
                <a:lnTo>
                  <a:pt x="885" y="3555"/>
                </a:lnTo>
                <a:lnTo>
                  <a:pt x="836" y="3522"/>
                </a:lnTo>
                <a:lnTo>
                  <a:pt x="789" y="3489"/>
                </a:lnTo>
                <a:lnTo>
                  <a:pt x="742" y="3454"/>
                </a:lnTo>
                <a:lnTo>
                  <a:pt x="697" y="3417"/>
                </a:lnTo>
                <a:lnTo>
                  <a:pt x="653" y="3378"/>
                </a:lnTo>
                <a:lnTo>
                  <a:pt x="610" y="3340"/>
                </a:lnTo>
                <a:lnTo>
                  <a:pt x="568" y="3299"/>
                </a:lnTo>
                <a:lnTo>
                  <a:pt x="527" y="3258"/>
                </a:lnTo>
                <a:lnTo>
                  <a:pt x="488" y="3215"/>
                </a:lnTo>
                <a:lnTo>
                  <a:pt x="450" y="3170"/>
                </a:lnTo>
                <a:lnTo>
                  <a:pt x="414" y="3125"/>
                </a:lnTo>
                <a:lnTo>
                  <a:pt x="378" y="3079"/>
                </a:lnTo>
                <a:lnTo>
                  <a:pt x="344" y="3031"/>
                </a:lnTo>
                <a:lnTo>
                  <a:pt x="311" y="2982"/>
                </a:lnTo>
                <a:lnTo>
                  <a:pt x="280" y="2934"/>
                </a:lnTo>
                <a:lnTo>
                  <a:pt x="248" y="2878"/>
                </a:lnTo>
                <a:lnTo>
                  <a:pt x="217" y="2821"/>
                </a:lnTo>
                <a:lnTo>
                  <a:pt x="188" y="2763"/>
                </a:lnTo>
                <a:lnTo>
                  <a:pt x="162" y="2705"/>
                </a:lnTo>
                <a:lnTo>
                  <a:pt x="136" y="2644"/>
                </a:lnTo>
                <a:lnTo>
                  <a:pt x="113" y="2584"/>
                </a:lnTo>
                <a:lnTo>
                  <a:pt x="92" y="2523"/>
                </a:lnTo>
                <a:lnTo>
                  <a:pt x="73" y="2460"/>
                </a:lnTo>
                <a:lnTo>
                  <a:pt x="56" y="2396"/>
                </a:lnTo>
                <a:lnTo>
                  <a:pt x="42" y="2332"/>
                </a:lnTo>
                <a:lnTo>
                  <a:pt x="29" y="2267"/>
                </a:lnTo>
                <a:lnTo>
                  <a:pt x="19" y="2201"/>
                </a:lnTo>
                <a:lnTo>
                  <a:pt x="11" y="2135"/>
                </a:lnTo>
                <a:lnTo>
                  <a:pt x="5" y="2067"/>
                </a:lnTo>
                <a:lnTo>
                  <a:pt x="1" y="2000"/>
                </a:lnTo>
                <a:lnTo>
                  <a:pt x="0" y="1932"/>
                </a:lnTo>
                <a:lnTo>
                  <a:pt x="0" y="1882"/>
                </a:lnTo>
                <a:lnTo>
                  <a:pt x="3" y="1832"/>
                </a:lnTo>
                <a:lnTo>
                  <a:pt x="5" y="1783"/>
                </a:lnTo>
                <a:lnTo>
                  <a:pt x="10" y="1734"/>
                </a:lnTo>
                <a:lnTo>
                  <a:pt x="15" y="1685"/>
                </a:lnTo>
                <a:lnTo>
                  <a:pt x="22" y="1638"/>
                </a:lnTo>
                <a:lnTo>
                  <a:pt x="30" y="1589"/>
                </a:lnTo>
                <a:lnTo>
                  <a:pt x="39" y="1543"/>
                </a:lnTo>
                <a:lnTo>
                  <a:pt x="49" y="1495"/>
                </a:lnTo>
                <a:lnTo>
                  <a:pt x="61" y="1449"/>
                </a:lnTo>
                <a:lnTo>
                  <a:pt x="73" y="1402"/>
                </a:lnTo>
                <a:lnTo>
                  <a:pt x="86" y="1357"/>
                </a:lnTo>
                <a:lnTo>
                  <a:pt x="101" y="1312"/>
                </a:lnTo>
                <a:lnTo>
                  <a:pt x="118" y="1267"/>
                </a:lnTo>
                <a:lnTo>
                  <a:pt x="134" y="1223"/>
                </a:lnTo>
                <a:lnTo>
                  <a:pt x="151" y="1179"/>
                </a:lnTo>
                <a:lnTo>
                  <a:pt x="171" y="1136"/>
                </a:lnTo>
                <a:lnTo>
                  <a:pt x="191" y="1094"/>
                </a:lnTo>
                <a:lnTo>
                  <a:pt x="212" y="1051"/>
                </a:lnTo>
                <a:lnTo>
                  <a:pt x="232" y="1011"/>
                </a:lnTo>
                <a:lnTo>
                  <a:pt x="256" y="970"/>
                </a:lnTo>
                <a:lnTo>
                  <a:pt x="279" y="930"/>
                </a:lnTo>
                <a:lnTo>
                  <a:pt x="304" y="890"/>
                </a:lnTo>
                <a:lnTo>
                  <a:pt x="330" y="852"/>
                </a:lnTo>
                <a:lnTo>
                  <a:pt x="357" y="813"/>
                </a:lnTo>
                <a:lnTo>
                  <a:pt x="383" y="775"/>
                </a:lnTo>
                <a:lnTo>
                  <a:pt x="411" y="739"/>
                </a:lnTo>
                <a:lnTo>
                  <a:pt x="441" y="702"/>
                </a:lnTo>
                <a:lnTo>
                  <a:pt x="470" y="667"/>
                </a:lnTo>
                <a:lnTo>
                  <a:pt x="502" y="632"/>
                </a:lnTo>
                <a:lnTo>
                  <a:pt x="533" y="599"/>
                </a:lnTo>
                <a:lnTo>
                  <a:pt x="566" y="565"/>
                </a:lnTo>
                <a:lnTo>
                  <a:pt x="599" y="532"/>
                </a:lnTo>
                <a:lnTo>
                  <a:pt x="633" y="501"/>
                </a:lnTo>
                <a:lnTo>
                  <a:pt x="668" y="471"/>
                </a:lnTo>
                <a:lnTo>
                  <a:pt x="703" y="441"/>
                </a:lnTo>
                <a:lnTo>
                  <a:pt x="739" y="412"/>
                </a:lnTo>
                <a:lnTo>
                  <a:pt x="776" y="383"/>
                </a:lnTo>
                <a:lnTo>
                  <a:pt x="813" y="356"/>
                </a:lnTo>
                <a:lnTo>
                  <a:pt x="851" y="329"/>
                </a:lnTo>
                <a:lnTo>
                  <a:pt x="891" y="304"/>
                </a:lnTo>
                <a:lnTo>
                  <a:pt x="930" y="279"/>
                </a:lnTo>
                <a:lnTo>
                  <a:pt x="970" y="255"/>
                </a:lnTo>
                <a:lnTo>
                  <a:pt x="1010" y="233"/>
                </a:lnTo>
                <a:lnTo>
                  <a:pt x="1052" y="211"/>
                </a:lnTo>
                <a:lnTo>
                  <a:pt x="1094" y="190"/>
                </a:lnTo>
                <a:lnTo>
                  <a:pt x="1137" y="170"/>
                </a:lnTo>
                <a:lnTo>
                  <a:pt x="1180" y="152"/>
                </a:lnTo>
                <a:lnTo>
                  <a:pt x="1224" y="133"/>
                </a:lnTo>
                <a:lnTo>
                  <a:pt x="1268" y="117"/>
                </a:lnTo>
                <a:lnTo>
                  <a:pt x="1312" y="101"/>
                </a:lnTo>
                <a:lnTo>
                  <a:pt x="1357" y="87"/>
                </a:lnTo>
                <a:lnTo>
                  <a:pt x="1403" y="73"/>
                </a:lnTo>
                <a:lnTo>
                  <a:pt x="1449" y="60"/>
                </a:lnTo>
                <a:lnTo>
                  <a:pt x="1496" y="48"/>
                </a:lnTo>
                <a:lnTo>
                  <a:pt x="1542" y="39"/>
                </a:lnTo>
                <a:lnTo>
                  <a:pt x="1590" y="30"/>
                </a:lnTo>
                <a:lnTo>
                  <a:pt x="1637" y="22"/>
                </a:lnTo>
                <a:lnTo>
                  <a:pt x="1686" y="15"/>
                </a:lnTo>
                <a:lnTo>
                  <a:pt x="1735" y="9"/>
                </a:lnTo>
                <a:lnTo>
                  <a:pt x="1783" y="5"/>
                </a:lnTo>
                <a:lnTo>
                  <a:pt x="1832" y="2"/>
                </a:lnTo>
                <a:lnTo>
                  <a:pt x="1882" y="0"/>
                </a:lnTo>
                <a:lnTo>
                  <a:pt x="1932" y="0"/>
                </a:lnTo>
                <a:close/>
                <a:moveTo>
                  <a:pt x="1507" y="2300"/>
                </a:moveTo>
                <a:lnTo>
                  <a:pt x="1507" y="2300"/>
                </a:lnTo>
                <a:lnTo>
                  <a:pt x="1533" y="2310"/>
                </a:lnTo>
                <a:lnTo>
                  <a:pt x="1557" y="2318"/>
                </a:lnTo>
                <a:lnTo>
                  <a:pt x="1569" y="2321"/>
                </a:lnTo>
                <a:lnTo>
                  <a:pt x="1580" y="2323"/>
                </a:lnTo>
                <a:lnTo>
                  <a:pt x="1592" y="2324"/>
                </a:lnTo>
                <a:lnTo>
                  <a:pt x="1604" y="2324"/>
                </a:lnTo>
                <a:lnTo>
                  <a:pt x="1619" y="2324"/>
                </a:lnTo>
                <a:lnTo>
                  <a:pt x="1633" y="2322"/>
                </a:lnTo>
                <a:lnTo>
                  <a:pt x="1648" y="2318"/>
                </a:lnTo>
                <a:lnTo>
                  <a:pt x="1663" y="2314"/>
                </a:lnTo>
                <a:lnTo>
                  <a:pt x="1677" y="2308"/>
                </a:lnTo>
                <a:lnTo>
                  <a:pt x="1691" y="2300"/>
                </a:lnTo>
                <a:lnTo>
                  <a:pt x="1705" y="2289"/>
                </a:lnTo>
                <a:lnTo>
                  <a:pt x="1718" y="2279"/>
                </a:lnTo>
                <a:lnTo>
                  <a:pt x="1750" y="2251"/>
                </a:lnTo>
                <a:lnTo>
                  <a:pt x="1782" y="2276"/>
                </a:lnTo>
                <a:lnTo>
                  <a:pt x="1801" y="2290"/>
                </a:lnTo>
                <a:lnTo>
                  <a:pt x="1819" y="2303"/>
                </a:lnTo>
                <a:lnTo>
                  <a:pt x="1838" y="2314"/>
                </a:lnTo>
                <a:lnTo>
                  <a:pt x="1855" y="2323"/>
                </a:lnTo>
                <a:lnTo>
                  <a:pt x="1873" y="2330"/>
                </a:lnTo>
                <a:lnTo>
                  <a:pt x="1890" y="2336"/>
                </a:lnTo>
                <a:lnTo>
                  <a:pt x="1908" y="2339"/>
                </a:lnTo>
                <a:lnTo>
                  <a:pt x="1924" y="2340"/>
                </a:lnTo>
                <a:lnTo>
                  <a:pt x="1939" y="2340"/>
                </a:lnTo>
                <a:lnTo>
                  <a:pt x="1954" y="2338"/>
                </a:lnTo>
                <a:lnTo>
                  <a:pt x="1969" y="2333"/>
                </a:lnTo>
                <a:lnTo>
                  <a:pt x="1984" y="2328"/>
                </a:lnTo>
                <a:lnTo>
                  <a:pt x="1999" y="2319"/>
                </a:lnTo>
                <a:lnTo>
                  <a:pt x="2013" y="2309"/>
                </a:lnTo>
                <a:lnTo>
                  <a:pt x="2028" y="2296"/>
                </a:lnTo>
                <a:lnTo>
                  <a:pt x="2044" y="2282"/>
                </a:lnTo>
                <a:lnTo>
                  <a:pt x="2077" y="2246"/>
                </a:lnTo>
                <a:lnTo>
                  <a:pt x="2113" y="2279"/>
                </a:lnTo>
                <a:lnTo>
                  <a:pt x="2134" y="2295"/>
                </a:lnTo>
                <a:lnTo>
                  <a:pt x="2154" y="2308"/>
                </a:lnTo>
                <a:lnTo>
                  <a:pt x="2175" y="2319"/>
                </a:lnTo>
                <a:lnTo>
                  <a:pt x="2194" y="2326"/>
                </a:lnTo>
                <a:lnTo>
                  <a:pt x="2215" y="2332"/>
                </a:lnTo>
                <a:lnTo>
                  <a:pt x="2235" y="2336"/>
                </a:lnTo>
                <a:lnTo>
                  <a:pt x="2255" y="2337"/>
                </a:lnTo>
                <a:lnTo>
                  <a:pt x="2275" y="2336"/>
                </a:lnTo>
                <a:lnTo>
                  <a:pt x="2291" y="2333"/>
                </a:lnTo>
                <a:lnTo>
                  <a:pt x="2308" y="2330"/>
                </a:lnTo>
                <a:lnTo>
                  <a:pt x="2324" y="2325"/>
                </a:lnTo>
                <a:lnTo>
                  <a:pt x="2342" y="2319"/>
                </a:lnTo>
                <a:lnTo>
                  <a:pt x="2359" y="2314"/>
                </a:lnTo>
                <a:lnTo>
                  <a:pt x="2377" y="2307"/>
                </a:lnTo>
                <a:lnTo>
                  <a:pt x="2412" y="2290"/>
                </a:lnTo>
                <a:lnTo>
                  <a:pt x="2484" y="2175"/>
                </a:lnTo>
                <a:lnTo>
                  <a:pt x="2653" y="2281"/>
                </a:lnTo>
                <a:lnTo>
                  <a:pt x="2239" y="2948"/>
                </a:lnTo>
                <a:lnTo>
                  <a:pt x="2239" y="3826"/>
                </a:lnTo>
                <a:lnTo>
                  <a:pt x="2564" y="3799"/>
                </a:lnTo>
                <a:lnTo>
                  <a:pt x="2564" y="3450"/>
                </a:lnTo>
                <a:lnTo>
                  <a:pt x="2564" y="3332"/>
                </a:lnTo>
                <a:lnTo>
                  <a:pt x="2668" y="3274"/>
                </a:lnTo>
                <a:lnTo>
                  <a:pt x="2712" y="3248"/>
                </a:lnTo>
                <a:lnTo>
                  <a:pt x="2756" y="3222"/>
                </a:lnTo>
                <a:lnTo>
                  <a:pt x="2799" y="3194"/>
                </a:lnTo>
                <a:lnTo>
                  <a:pt x="2841" y="3163"/>
                </a:lnTo>
                <a:lnTo>
                  <a:pt x="2882" y="3132"/>
                </a:lnTo>
                <a:lnTo>
                  <a:pt x="2921" y="3100"/>
                </a:lnTo>
                <a:lnTo>
                  <a:pt x="2960" y="3066"/>
                </a:lnTo>
                <a:lnTo>
                  <a:pt x="2997" y="3031"/>
                </a:lnTo>
                <a:lnTo>
                  <a:pt x="3033" y="2995"/>
                </a:lnTo>
                <a:lnTo>
                  <a:pt x="3067" y="2958"/>
                </a:lnTo>
                <a:lnTo>
                  <a:pt x="3101" y="2918"/>
                </a:lnTo>
                <a:lnTo>
                  <a:pt x="3134" y="2879"/>
                </a:lnTo>
                <a:lnTo>
                  <a:pt x="3165" y="2838"/>
                </a:lnTo>
                <a:lnTo>
                  <a:pt x="3195" y="2797"/>
                </a:lnTo>
                <a:lnTo>
                  <a:pt x="3223" y="2754"/>
                </a:lnTo>
                <a:lnTo>
                  <a:pt x="3250" y="2711"/>
                </a:lnTo>
                <a:lnTo>
                  <a:pt x="3275" y="2667"/>
                </a:lnTo>
                <a:lnTo>
                  <a:pt x="3299" y="2624"/>
                </a:lnTo>
                <a:lnTo>
                  <a:pt x="3319" y="2578"/>
                </a:lnTo>
                <a:lnTo>
                  <a:pt x="3340" y="2533"/>
                </a:lnTo>
                <a:lnTo>
                  <a:pt x="3359" y="2487"/>
                </a:lnTo>
                <a:lnTo>
                  <a:pt x="3376" y="2439"/>
                </a:lnTo>
                <a:lnTo>
                  <a:pt x="3393" y="2391"/>
                </a:lnTo>
                <a:lnTo>
                  <a:pt x="3406" y="2343"/>
                </a:lnTo>
                <a:lnTo>
                  <a:pt x="3419" y="2293"/>
                </a:lnTo>
                <a:lnTo>
                  <a:pt x="3431" y="2243"/>
                </a:lnTo>
                <a:lnTo>
                  <a:pt x="3440" y="2193"/>
                </a:lnTo>
                <a:lnTo>
                  <a:pt x="3448" y="2142"/>
                </a:lnTo>
                <a:lnTo>
                  <a:pt x="3454" y="2089"/>
                </a:lnTo>
                <a:lnTo>
                  <a:pt x="3459" y="2037"/>
                </a:lnTo>
                <a:lnTo>
                  <a:pt x="3461" y="1985"/>
                </a:lnTo>
                <a:lnTo>
                  <a:pt x="3462" y="1932"/>
                </a:lnTo>
                <a:lnTo>
                  <a:pt x="3462" y="1892"/>
                </a:lnTo>
                <a:lnTo>
                  <a:pt x="3460" y="1853"/>
                </a:lnTo>
                <a:lnTo>
                  <a:pt x="3458" y="1814"/>
                </a:lnTo>
                <a:lnTo>
                  <a:pt x="3454" y="1775"/>
                </a:lnTo>
                <a:lnTo>
                  <a:pt x="3449" y="1737"/>
                </a:lnTo>
                <a:lnTo>
                  <a:pt x="3445" y="1698"/>
                </a:lnTo>
                <a:lnTo>
                  <a:pt x="3438" y="1661"/>
                </a:lnTo>
                <a:lnTo>
                  <a:pt x="3431" y="1623"/>
                </a:lnTo>
                <a:lnTo>
                  <a:pt x="3423" y="1586"/>
                </a:lnTo>
                <a:lnTo>
                  <a:pt x="3415" y="1548"/>
                </a:lnTo>
                <a:lnTo>
                  <a:pt x="3404" y="1512"/>
                </a:lnTo>
                <a:lnTo>
                  <a:pt x="3394" y="1476"/>
                </a:lnTo>
                <a:lnTo>
                  <a:pt x="3382" y="1440"/>
                </a:lnTo>
                <a:lnTo>
                  <a:pt x="3369" y="1406"/>
                </a:lnTo>
                <a:lnTo>
                  <a:pt x="3357" y="1371"/>
                </a:lnTo>
                <a:lnTo>
                  <a:pt x="3341" y="1336"/>
                </a:lnTo>
                <a:lnTo>
                  <a:pt x="3328" y="1301"/>
                </a:lnTo>
                <a:lnTo>
                  <a:pt x="3311" y="1267"/>
                </a:lnTo>
                <a:lnTo>
                  <a:pt x="3295" y="1235"/>
                </a:lnTo>
                <a:lnTo>
                  <a:pt x="3278" y="1202"/>
                </a:lnTo>
                <a:lnTo>
                  <a:pt x="3259" y="1170"/>
                </a:lnTo>
                <a:lnTo>
                  <a:pt x="3240" y="1137"/>
                </a:lnTo>
                <a:lnTo>
                  <a:pt x="3221" y="1106"/>
                </a:lnTo>
                <a:lnTo>
                  <a:pt x="3201" y="1076"/>
                </a:lnTo>
                <a:lnTo>
                  <a:pt x="3180" y="1046"/>
                </a:lnTo>
                <a:lnTo>
                  <a:pt x="3158" y="1015"/>
                </a:lnTo>
                <a:lnTo>
                  <a:pt x="3136" y="986"/>
                </a:lnTo>
                <a:lnTo>
                  <a:pt x="3113" y="957"/>
                </a:lnTo>
                <a:lnTo>
                  <a:pt x="3090" y="930"/>
                </a:lnTo>
                <a:lnTo>
                  <a:pt x="3065" y="902"/>
                </a:lnTo>
                <a:lnTo>
                  <a:pt x="3040" y="875"/>
                </a:lnTo>
                <a:lnTo>
                  <a:pt x="3014" y="849"/>
                </a:lnTo>
                <a:lnTo>
                  <a:pt x="2987" y="824"/>
                </a:lnTo>
                <a:lnTo>
                  <a:pt x="2961" y="798"/>
                </a:lnTo>
                <a:lnTo>
                  <a:pt x="2934" y="774"/>
                </a:lnTo>
                <a:lnTo>
                  <a:pt x="2905" y="751"/>
                </a:lnTo>
                <a:lnTo>
                  <a:pt x="2877" y="728"/>
                </a:lnTo>
                <a:lnTo>
                  <a:pt x="2848" y="704"/>
                </a:lnTo>
                <a:lnTo>
                  <a:pt x="2818" y="683"/>
                </a:lnTo>
                <a:lnTo>
                  <a:pt x="2788" y="663"/>
                </a:lnTo>
                <a:lnTo>
                  <a:pt x="2756" y="642"/>
                </a:lnTo>
                <a:lnTo>
                  <a:pt x="2725" y="622"/>
                </a:lnTo>
                <a:lnTo>
                  <a:pt x="2694" y="603"/>
                </a:lnTo>
                <a:lnTo>
                  <a:pt x="2661" y="586"/>
                </a:lnTo>
                <a:lnTo>
                  <a:pt x="2629" y="568"/>
                </a:lnTo>
                <a:lnTo>
                  <a:pt x="2595" y="552"/>
                </a:lnTo>
                <a:lnTo>
                  <a:pt x="2561" y="536"/>
                </a:lnTo>
                <a:lnTo>
                  <a:pt x="2528" y="521"/>
                </a:lnTo>
                <a:lnTo>
                  <a:pt x="2493" y="507"/>
                </a:lnTo>
                <a:lnTo>
                  <a:pt x="2458" y="494"/>
                </a:lnTo>
                <a:lnTo>
                  <a:pt x="2423" y="481"/>
                </a:lnTo>
                <a:lnTo>
                  <a:pt x="2387" y="470"/>
                </a:lnTo>
                <a:lnTo>
                  <a:pt x="2351" y="459"/>
                </a:lnTo>
                <a:lnTo>
                  <a:pt x="2314" y="449"/>
                </a:lnTo>
                <a:lnTo>
                  <a:pt x="2277" y="440"/>
                </a:lnTo>
                <a:lnTo>
                  <a:pt x="2240" y="431"/>
                </a:lnTo>
                <a:lnTo>
                  <a:pt x="2203" y="424"/>
                </a:lnTo>
                <a:lnTo>
                  <a:pt x="2164" y="419"/>
                </a:lnTo>
                <a:lnTo>
                  <a:pt x="2127" y="413"/>
                </a:lnTo>
                <a:lnTo>
                  <a:pt x="2088" y="408"/>
                </a:lnTo>
                <a:lnTo>
                  <a:pt x="2049" y="405"/>
                </a:lnTo>
                <a:lnTo>
                  <a:pt x="2011" y="402"/>
                </a:lnTo>
                <a:lnTo>
                  <a:pt x="1972" y="401"/>
                </a:lnTo>
                <a:lnTo>
                  <a:pt x="1932" y="401"/>
                </a:lnTo>
                <a:lnTo>
                  <a:pt x="1893" y="401"/>
                </a:lnTo>
                <a:lnTo>
                  <a:pt x="1853" y="402"/>
                </a:lnTo>
                <a:lnTo>
                  <a:pt x="1814" y="405"/>
                </a:lnTo>
                <a:lnTo>
                  <a:pt x="1775" y="408"/>
                </a:lnTo>
                <a:lnTo>
                  <a:pt x="1737" y="413"/>
                </a:lnTo>
                <a:lnTo>
                  <a:pt x="1699" y="419"/>
                </a:lnTo>
                <a:lnTo>
                  <a:pt x="1660" y="424"/>
                </a:lnTo>
                <a:lnTo>
                  <a:pt x="1623" y="431"/>
                </a:lnTo>
                <a:lnTo>
                  <a:pt x="1586" y="440"/>
                </a:lnTo>
                <a:lnTo>
                  <a:pt x="1549" y="449"/>
                </a:lnTo>
                <a:lnTo>
                  <a:pt x="1513" y="459"/>
                </a:lnTo>
                <a:lnTo>
                  <a:pt x="1477" y="470"/>
                </a:lnTo>
                <a:lnTo>
                  <a:pt x="1441" y="481"/>
                </a:lnTo>
                <a:lnTo>
                  <a:pt x="1405" y="494"/>
                </a:lnTo>
                <a:lnTo>
                  <a:pt x="1370" y="507"/>
                </a:lnTo>
                <a:lnTo>
                  <a:pt x="1335" y="521"/>
                </a:lnTo>
                <a:lnTo>
                  <a:pt x="1302" y="536"/>
                </a:lnTo>
                <a:lnTo>
                  <a:pt x="1268" y="552"/>
                </a:lnTo>
                <a:lnTo>
                  <a:pt x="1234" y="568"/>
                </a:lnTo>
                <a:lnTo>
                  <a:pt x="1202" y="586"/>
                </a:lnTo>
                <a:lnTo>
                  <a:pt x="1169" y="603"/>
                </a:lnTo>
                <a:lnTo>
                  <a:pt x="1138" y="622"/>
                </a:lnTo>
                <a:lnTo>
                  <a:pt x="1107" y="642"/>
                </a:lnTo>
                <a:lnTo>
                  <a:pt x="1076" y="663"/>
                </a:lnTo>
                <a:lnTo>
                  <a:pt x="1045" y="683"/>
                </a:lnTo>
                <a:lnTo>
                  <a:pt x="1016" y="704"/>
                </a:lnTo>
                <a:lnTo>
                  <a:pt x="987" y="728"/>
                </a:lnTo>
                <a:lnTo>
                  <a:pt x="958" y="751"/>
                </a:lnTo>
                <a:lnTo>
                  <a:pt x="930" y="774"/>
                </a:lnTo>
                <a:lnTo>
                  <a:pt x="902" y="798"/>
                </a:lnTo>
                <a:lnTo>
                  <a:pt x="876" y="824"/>
                </a:lnTo>
                <a:lnTo>
                  <a:pt x="849" y="849"/>
                </a:lnTo>
                <a:lnTo>
                  <a:pt x="823" y="875"/>
                </a:lnTo>
                <a:lnTo>
                  <a:pt x="799" y="902"/>
                </a:lnTo>
                <a:lnTo>
                  <a:pt x="775" y="930"/>
                </a:lnTo>
                <a:lnTo>
                  <a:pt x="750" y="957"/>
                </a:lnTo>
                <a:lnTo>
                  <a:pt x="728" y="986"/>
                </a:lnTo>
                <a:lnTo>
                  <a:pt x="705" y="1015"/>
                </a:lnTo>
                <a:lnTo>
                  <a:pt x="684" y="1046"/>
                </a:lnTo>
                <a:lnTo>
                  <a:pt x="662" y="1076"/>
                </a:lnTo>
                <a:lnTo>
                  <a:pt x="642" y="1106"/>
                </a:lnTo>
                <a:lnTo>
                  <a:pt x="623" y="1137"/>
                </a:lnTo>
                <a:lnTo>
                  <a:pt x="604" y="1170"/>
                </a:lnTo>
                <a:lnTo>
                  <a:pt x="585" y="1202"/>
                </a:lnTo>
                <a:lnTo>
                  <a:pt x="569" y="1235"/>
                </a:lnTo>
                <a:lnTo>
                  <a:pt x="552" y="1267"/>
                </a:lnTo>
                <a:lnTo>
                  <a:pt x="537" y="1301"/>
                </a:lnTo>
                <a:lnTo>
                  <a:pt x="522" y="1336"/>
                </a:lnTo>
                <a:lnTo>
                  <a:pt x="508" y="1371"/>
                </a:lnTo>
                <a:lnTo>
                  <a:pt x="494" y="1406"/>
                </a:lnTo>
                <a:lnTo>
                  <a:pt x="482" y="1440"/>
                </a:lnTo>
                <a:lnTo>
                  <a:pt x="470" y="1476"/>
                </a:lnTo>
                <a:lnTo>
                  <a:pt x="459" y="1512"/>
                </a:lnTo>
                <a:lnTo>
                  <a:pt x="450" y="1548"/>
                </a:lnTo>
                <a:lnTo>
                  <a:pt x="440" y="1586"/>
                </a:lnTo>
                <a:lnTo>
                  <a:pt x="432" y="1623"/>
                </a:lnTo>
                <a:lnTo>
                  <a:pt x="425" y="1661"/>
                </a:lnTo>
                <a:lnTo>
                  <a:pt x="418" y="1698"/>
                </a:lnTo>
                <a:lnTo>
                  <a:pt x="414" y="1737"/>
                </a:lnTo>
                <a:lnTo>
                  <a:pt x="409" y="1775"/>
                </a:lnTo>
                <a:lnTo>
                  <a:pt x="405" y="1814"/>
                </a:lnTo>
                <a:lnTo>
                  <a:pt x="403" y="1853"/>
                </a:lnTo>
                <a:lnTo>
                  <a:pt x="402" y="1892"/>
                </a:lnTo>
                <a:lnTo>
                  <a:pt x="401" y="1932"/>
                </a:lnTo>
                <a:lnTo>
                  <a:pt x="402" y="1986"/>
                </a:lnTo>
                <a:lnTo>
                  <a:pt x="405" y="2040"/>
                </a:lnTo>
                <a:lnTo>
                  <a:pt x="410" y="2093"/>
                </a:lnTo>
                <a:lnTo>
                  <a:pt x="416" y="2146"/>
                </a:lnTo>
                <a:lnTo>
                  <a:pt x="424" y="2199"/>
                </a:lnTo>
                <a:lnTo>
                  <a:pt x="434" y="2251"/>
                </a:lnTo>
                <a:lnTo>
                  <a:pt x="446" y="2301"/>
                </a:lnTo>
                <a:lnTo>
                  <a:pt x="459" y="2352"/>
                </a:lnTo>
                <a:lnTo>
                  <a:pt x="474" y="2402"/>
                </a:lnTo>
                <a:lnTo>
                  <a:pt x="490" y="2451"/>
                </a:lnTo>
                <a:lnTo>
                  <a:pt x="509" y="2498"/>
                </a:lnTo>
                <a:lnTo>
                  <a:pt x="529" y="2546"/>
                </a:lnTo>
                <a:lnTo>
                  <a:pt x="549" y="2592"/>
                </a:lnTo>
                <a:lnTo>
                  <a:pt x="573" y="2638"/>
                </a:lnTo>
                <a:lnTo>
                  <a:pt x="597" y="2682"/>
                </a:lnTo>
                <a:lnTo>
                  <a:pt x="623" y="2726"/>
                </a:lnTo>
                <a:lnTo>
                  <a:pt x="650" y="2770"/>
                </a:lnTo>
                <a:lnTo>
                  <a:pt x="679" y="2814"/>
                </a:lnTo>
                <a:lnTo>
                  <a:pt x="711" y="2856"/>
                </a:lnTo>
                <a:lnTo>
                  <a:pt x="743" y="2896"/>
                </a:lnTo>
                <a:lnTo>
                  <a:pt x="777" y="2937"/>
                </a:lnTo>
                <a:lnTo>
                  <a:pt x="812" y="2975"/>
                </a:lnTo>
                <a:lnTo>
                  <a:pt x="848" y="3014"/>
                </a:lnTo>
                <a:lnTo>
                  <a:pt x="885" y="3050"/>
                </a:lnTo>
                <a:lnTo>
                  <a:pt x="924" y="3085"/>
                </a:lnTo>
                <a:lnTo>
                  <a:pt x="964" y="3118"/>
                </a:lnTo>
                <a:lnTo>
                  <a:pt x="1004" y="3151"/>
                </a:lnTo>
                <a:lnTo>
                  <a:pt x="1047" y="3182"/>
                </a:lnTo>
                <a:lnTo>
                  <a:pt x="1090" y="3211"/>
                </a:lnTo>
                <a:lnTo>
                  <a:pt x="1135" y="3239"/>
                </a:lnTo>
                <a:lnTo>
                  <a:pt x="1180" y="3266"/>
                </a:lnTo>
                <a:lnTo>
                  <a:pt x="1226" y="3291"/>
                </a:lnTo>
                <a:lnTo>
                  <a:pt x="1335" y="3348"/>
                </a:lnTo>
                <a:lnTo>
                  <a:pt x="1335" y="3469"/>
                </a:lnTo>
                <a:lnTo>
                  <a:pt x="1335" y="3838"/>
                </a:lnTo>
                <a:lnTo>
                  <a:pt x="1674" y="3838"/>
                </a:lnTo>
                <a:lnTo>
                  <a:pt x="1674" y="2948"/>
                </a:lnTo>
                <a:lnTo>
                  <a:pt x="1260" y="2281"/>
                </a:lnTo>
                <a:lnTo>
                  <a:pt x="1431" y="2175"/>
                </a:lnTo>
                <a:lnTo>
                  <a:pt x="1507" y="2300"/>
                </a:lnTo>
                <a:close/>
                <a:moveTo>
                  <a:pt x="2326" y="2429"/>
                </a:moveTo>
                <a:lnTo>
                  <a:pt x="2326" y="2429"/>
                </a:lnTo>
                <a:lnTo>
                  <a:pt x="2305" y="2432"/>
                </a:lnTo>
                <a:lnTo>
                  <a:pt x="2284" y="2435"/>
                </a:lnTo>
                <a:lnTo>
                  <a:pt x="2258" y="2437"/>
                </a:lnTo>
                <a:lnTo>
                  <a:pt x="2234" y="2437"/>
                </a:lnTo>
                <a:lnTo>
                  <a:pt x="2208" y="2433"/>
                </a:lnTo>
                <a:lnTo>
                  <a:pt x="2184" y="2429"/>
                </a:lnTo>
                <a:lnTo>
                  <a:pt x="2158" y="2420"/>
                </a:lnTo>
                <a:lnTo>
                  <a:pt x="2134" y="2411"/>
                </a:lnTo>
                <a:lnTo>
                  <a:pt x="2109" y="2397"/>
                </a:lnTo>
                <a:lnTo>
                  <a:pt x="2083" y="2382"/>
                </a:lnTo>
                <a:lnTo>
                  <a:pt x="2063" y="2396"/>
                </a:lnTo>
                <a:lnTo>
                  <a:pt x="2045" y="2409"/>
                </a:lnTo>
                <a:lnTo>
                  <a:pt x="2024" y="2419"/>
                </a:lnTo>
                <a:lnTo>
                  <a:pt x="2004" y="2427"/>
                </a:lnTo>
                <a:lnTo>
                  <a:pt x="1983" y="2434"/>
                </a:lnTo>
                <a:lnTo>
                  <a:pt x="1962" y="2438"/>
                </a:lnTo>
                <a:lnTo>
                  <a:pt x="1941" y="2440"/>
                </a:lnTo>
                <a:lnTo>
                  <a:pt x="1920" y="2440"/>
                </a:lnTo>
                <a:lnTo>
                  <a:pt x="1900" y="2439"/>
                </a:lnTo>
                <a:lnTo>
                  <a:pt x="1879" y="2435"/>
                </a:lnTo>
                <a:lnTo>
                  <a:pt x="1858" y="2430"/>
                </a:lnTo>
                <a:lnTo>
                  <a:pt x="1837" y="2423"/>
                </a:lnTo>
                <a:lnTo>
                  <a:pt x="1816" y="2415"/>
                </a:lnTo>
                <a:lnTo>
                  <a:pt x="1794" y="2404"/>
                </a:lnTo>
                <a:lnTo>
                  <a:pt x="1773" y="2393"/>
                </a:lnTo>
                <a:lnTo>
                  <a:pt x="1752" y="2379"/>
                </a:lnTo>
                <a:lnTo>
                  <a:pt x="1735" y="2390"/>
                </a:lnTo>
                <a:lnTo>
                  <a:pt x="1716" y="2399"/>
                </a:lnTo>
                <a:lnTo>
                  <a:pt x="1699" y="2408"/>
                </a:lnTo>
                <a:lnTo>
                  <a:pt x="1679" y="2413"/>
                </a:lnTo>
                <a:lnTo>
                  <a:pt x="1660" y="2418"/>
                </a:lnTo>
                <a:lnTo>
                  <a:pt x="1642" y="2422"/>
                </a:lnTo>
                <a:lnTo>
                  <a:pt x="1622" y="2424"/>
                </a:lnTo>
                <a:lnTo>
                  <a:pt x="1602" y="2424"/>
                </a:lnTo>
                <a:lnTo>
                  <a:pt x="1585" y="2424"/>
                </a:lnTo>
                <a:lnTo>
                  <a:pt x="1860" y="2866"/>
                </a:lnTo>
                <a:lnTo>
                  <a:pt x="1875" y="2891"/>
                </a:lnTo>
                <a:lnTo>
                  <a:pt x="1875" y="2918"/>
                </a:lnTo>
                <a:lnTo>
                  <a:pt x="1875" y="3838"/>
                </a:lnTo>
                <a:lnTo>
                  <a:pt x="2038" y="3838"/>
                </a:lnTo>
                <a:lnTo>
                  <a:pt x="2038" y="2918"/>
                </a:lnTo>
                <a:lnTo>
                  <a:pt x="2038" y="2891"/>
                </a:lnTo>
                <a:lnTo>
                  <a:pt x="2053" y="2866"/>
                </a:lnTo>
                <a:lnTo>
                  <a:pt x="2326" y="2429"/>
                </a:lnTo>
                <a:close/>
                <a:moveTo>
                  <a:pt x="2506" y="5533"/>
                </a:moveTo>
                <a:lnTo>
                  <a:pt x="1402" y="5631"/>
                </a:lnTo>
                <a:lnTo>
                  <a:pt x="1405" y="5656"/>
                </a:lnTo>
                <a:lnTo>
                  <a:pt x="1410" y="5681"/>
                </a:lnTo>
                <a:lnTo>
                  <a:pt x="1417" y="5705"/>
                </a:lnTo>
                <a:lnTo>
                  <a:pt x="1424" y="5729"/>
                </a:lnTo>
                <a:lnTo>
                  <a:pt x="1432" y="5753"/>
                </a:lnTo>
                <a:lnTo>
                  <a:pt x="1441" y="5776"/>
                </a:lnTo>
                <a:lnTo>
                  <a:pt x="1451" y="5798"/>
                </a:lnTo>
                <a:lnTo>
                  <a:pt x="1463" y="5820"/>
                </a:lnTo>
                <a:lnTo>
                  <a:pt x="1475" y="5842"/>
                </a:lnTo>
                <a:lnTo>
                  <a:pt x="1489" y="5862"/>
                </a:lnTo>
                <a:lnTo>
                  <a:pt x="1503" y="5883"/>
                </a:lnTo>
                <a:lnTo>
                  <a:pt x="1516" y="5902"/>
                </a:lnTo>
                <a:lnTo>
                  <a:pt x="1533" y="5921"/>
                </a:lnTo>
                <a:lnTo>
                  <a:pt x="1549" y="5938"/>
                </a:lnTo>
                <a:lnTo>
                  <a:pt x="1566" y="5956"/>
                </a:lnTo>
                <a:lnTo>
                  <a:pt x="1584" y="5973"/>
                </a:lnTo>
                <a:lnTo>
                  <a:pt x="1602" y="5988"/>
                </a:lnTo>
                <a:lnTo>
                  <a:pt x="1622" y="6003"/>
                </a:lnTo>
                <a:lnTo>
                  <a:pt x="1642" y="6017"/>
                </a:lnTo>
                <a:lnTo>
                  <a:pt x="1663" y="6031"/>
                </a:lnTo>
                <a:lnTo>
                  <a:pt x="1685" y="6043"/>
                </a:lnTo>
                <a:lnTo>
                  <a:pt x="1706" y="6055"/>
                </a:lnTo>
                <a:lnTo>
                  <a:pt x="1729" y="6065"/>
                </a:lnTo>
                <a:lnTo>
                  <a:pt x="1752" y="6074"/>
                </a:lnTo>
                <a:lnTo>
                  <a:pt x="1775" y="6082"/>
                </a:lnTo>
                <a:lnTo>
                  <a:pt x="1799" y="6091"/>
                </a:lnTo>
                <a:lnTo>
                  <a:pt x="1823" y="6096"/>
                </a:lnTo>
                <a:lnTo>
                  <a:pt x="1849" y="6102"/>
                </a:lnTo>
                <a:lnTo>
                  <a:pt x="1873" y="6106"/>
                </a:lnTo>
                <a:lnTo>
                  <a:pt x="1900" y="6109"/>
                </a:lnTo>
                <a:lnTo>
                  <a:pt x="1925" y="6110"/>
                </a:lnTo>
                <a:lnTo>
                  <a:pt x="1951" y="6111"/>
                </a:lnTo>
                <a:lnTo>
                  <a:pt x="1980" y="6110"/>
                </a:lnTo>
                <a:lnTo>
                  <a:pt x="2008" y="6109"/>
                </a:lnTo>
                <a:lnTo>
                  <a:pt x="2035" y="6106"/>
                </a:lnTo>
                <a:lnTo>
                  <a:pt x="2063" y="6100"/>
                </a:lnTo>
                <a:lnTo>
                  <a:pt x="2090" y="6094"/>
                </a:lnTo>
                <a:lnTo>
                  <a:pt x="2117" y="6087"/>
                </a:lnTo>
                <a:lnTo>
                  <a:pt x="2142" y="6078"/>
                </a:lnTo>
                <a:lnTo>
                  <a:pt x="2168" y="6067"/>
                </a:lnTo>
                <a:lnTo>
                  <a:pt x="2192" y="6057"/>
                </a:lnTo>
                <a:lnTo>
                  <a:pt x="2215" y="6044"/>
                </a:lnTo>
                <a:lnTo>
                  <a:pt x="2239" y="6031"/>
                </a:lnTo>
                <a:lnTo>
                  <a:pt x="2262" y="6016"/>
                </a:lnTo>
                <a:lnTo>
                  <a:pt x="2284" y="6001"/>
                </a:lnTo>
                <a:lnTo>
                  <a:pt x="2305" y="5985"/>
                </a:lnTo>
                <a:lnTo>
                  <a:pt x="2324" y="5968"/>
                </a:lnTo>
                <a:lnTo>
                  <a:pt x="2344" y="5949"/>
                </a:lnTo>
                <a:lnTo>
                  <a:pt x="2362" y="5929"/>
                </a:lnTo>
                <a:lnTo>
                  <a:pt x="2379" y="5909"/>
                </a:lnTo>
                <a:lnTo>
                  <a:pt x="2396" y="5889"/>
                </a:lnTo>
                <a:lnTo>
                  <a:pt x="2412" y="5866"/>
                </a:lnTo>
                <a:lnTo>
                  <a:pt x="2425" y="5844"/>
                </a:lnTo>
                <a:lnTo>
                  <a:pt x="2439" y="5821"/>
                </a:lnTo>
                <a:lnTo>
                  <a:pt x="2451" y="5797"/>
                </a:lnTo>
                <a:lnTo>
                  <a:pt x="2463" y="5772"/>
                </a:lnTo>
                <a:lnTo>
                  <a:pt x="2473" y="5747"/>
                </a:lnTo>
                <a:lnTo>
                  <a:pt x="2481" y="5721"/>
                </a:lnTo>
                <a:lnTo>
                  <a:pt x="2489" y="5695"/>
                </a:lnTo>
                <a:lnTo>
                  <a:pt x="2495" y="5668"/>
                </a:lnTo>
                <a:lnTo>
                  <a:pt x="2500" y="5641"/>
                </a:lnTo>
                <a:lnTo>
                  <a:pt x="2503" y="5613"/>
                </a:lnTo>
                <a:lnTo>
                  <a:pt x="2506" y="5584"/>
                </a:lnTo>
                <a:lnTo>
                  <a:pt x="2507" y="5556"/>
                </a:lnTo>
                <a:lnTo>
                  <a:pt x="2506" y="5533"/>
                </a:lnTo>
                <a:close/>
                <a:moveTo>
                  <a:pt x="2908" y="4892"/>
                </a:moveTo>
                <a:lnTo>
                  <a:pt x="1018" y="5060"/>
                </a:lnTo>
                <a:lnTo>
                  <a:pt x="1015" y="5089"/>
                </a:lnTo>
                <a:lnTo>
                  <a:pt x="1015" y="5118"/>
                </a:lnTo>
                <a:lnTo>
                  <a:pt x="1017" y="5144"/>
                </a:lnTo>
                <a:lnTo>
                  <a:pt x="2906" y="4978"/>
                </a:lnTo>
                <a:lnTo>
                  <a:pt x="2908" y="4953"/>
                </a:lnTo>
                <a:lnTo>
                  <a:pt x="2910" y="4927"/>
                </a:lnTo>
                <a:lnTo>
                  <a:pt x="2910" y="4910"/>
                </a:lnTo>
                <a:lnTo>
                  <a:pt x="2908" y="4892"/>
                </a:lnTo>
                <a:close/>
                <a:moveTo>
                  <a:pt x="2908" y="4171"/>
                </a:moveTo>
                <a:lnTo>
                  <a:pt x="1018" y="4337"/>
                </a:lnTo>
                <a:lnTo>
                  <a:pt x="1015" y="4368"/>
                </a:lnTo>
                <a:lnTo>
                  <a:pt x="1015" y="4397"/>
                </a:lnTo>
                <a:lnTo>
                  <a:pt x="1017" y="4423"/>
                </a:lnTo>
                <a:lnTo>
                  <a:pt x="2906" y="4257"/>
                </a:lnTo>
                <a:lnTo>
                  <a:pt x="2908" y="4232"/>
                </a:lnTo>
                <a:lnTo>
                  <a:pt x="2910" y="4206"/>
                </a:lnTo>
                <a:lnTo>
                  <a:pt x="2910" y="4189"/>
                </a:lnTo>
                <a:lnTo>
                  <a:pt x="2908" y="4171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9" name="KSO_Shape">
            <a:extLst>
              <a:ext uri="{FF2B5EF4-FFF2-40B4-BE49-F238E27FC236}">
                <a16:creationId xmlns:a16="http://schemas.microsoft.com/office/drawing/2014/main" xmlns="" id="{8E1588A5-394B-41FE-B250-7A1838FC0902}"/>
              </a:ext>
            </a:extLst>
          </p:cNvPr>
          <p:cNvSpPr/>
          <p:nvPr/>
        </p:nvSpPr>
        <p:spPr bwMode="auto">
          <a:xfrm>
            <a:off x="4532228" y="3805601"/>
            <a:ext cx="307323" cy="252517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0" name="KSO_Shape">
            <a:extLst>
              <a:ext uri="{FF2B5EF4-FFF2-40B4-BE49-F238E27FC236}">
                <a16:creationId xmlns:a16="http://schemas.microsoft.com/office/drawing/2014/main" xmlns="" id="{E50257D7-C4BB-436B-B4D9-85E8012B97E8}"/>
              </a:ext>
            </a:extLst>
          </p:cNvPr>
          <p:cNvSpPr/>
          <p:nvPr/>
        </p:nvSpPr>
        <p:spPr bwMode="auto">
          <a:xfrm>
            <a:off x="4943134" y="2758203"/>
            <a:ext cx="282963" cy="325869"/>
          </a:xfrm>
          <a:custGeom>
            <a:avLst/>
            <a:gdLst>
              <a:gd name="T0" fmla="*/ 98292770 w 5280"/>
              <a:gd name="T1" fmla="*/ 190397298 h 6084"/>
              <a:gd name="T2" fmla="*/ 105944270 w 5280"/>
              <a:gd name="T3" fmla="*/ 192162022 h 6084"/>
              <a:gd name="T4" fmla="*/ 112712916 w 5280"/>
              <a:gd name="T5" fmla="*/ 195691469 h 6084"/>
              <a:gd name="T6" fmla="*/ 118500648 w 5280"/>
              <a:gd name="T7" fmla="*/ 200593619 h 6084"/>
              <a:gd name="T8" fmla="*/ 122816855 w 5280"/>
              <a:gd name="T9" fmla="*/ 206868471 h 6084"/>
              <a:gd name="T10" fmla="*/ 125661534 w 5280"/>
              <a:gd name="T11" fmla="*/ 213927367 h 6084"/>
              <a:gd name="T12" fmla="*/ 126642447 w 5280"/>
              <a:gd name="T13" fmla="*/ 221868624 h 6084"/>
              <a:gd name="T14" fmla="*/ 126348268 w 5280"/>
              <a:gd name="T15" fmla="*/ 569623180 h 6084"/>
              <a:gd name="T16" fmla="*/ 124190008 w 5280"/>
              <a:gd name="T17" fmla="*/ 577172416 h 6084"/>
              <a:gd name="T18" fmla="*/ 120462475 w 5280"/>
              <a:gd name="T19" fmla="*/ 583741285 h 6084"/>
              <a:gd name="T20" fmla="*/ 115165355 w 5280"/>
              <a:gd name="T21" fmla="*/ 589231467 h 6084"/>
              <a:gd name="T22" fmla="*/ 108788949 w 5280"/>
              <a:gd name="T23" fmla="*/ 593349260 h 6084"/>
              <a:gd name="T24" fmla="*/ 101431630 w 5280"/>
              <a:gd name="T25" fmla="*/ 595800335 h 6084"/>
              <a:gd name="T26" fmla="*/ 31783344 w 5280"/>
              <a:gd name="T27" fmla="*/ 596486686 h 6084"/>
              <a:gd name="T28" fmla="*/ 25406937 w 5280"/>
              <a:gd name="T29" fmla="*/ 595800335 h 6084"/>
              <a:gd name="T30" fmla="*/ 18049618 w 5280"/>
              <a:gd name="T31" fmla="*/ 593349260 h 6084"/>
              <a:gd name="T32" fmla="*/ 11673526 w 5280"/>
              <a:gd name="T33" fmla="*/ 589231467 h 6084"/>
              <a:gd name="T34" fmla="*/ 6376406 w 5280"/>
              <a:gd name="T35" fmla="*/ 583741285 h 6084"/>
              <a:gd name="T36" fmla="*/ 2550500 w 5280"/>
              <a:gd name="T37" fmla="*/ 577172416 h 6084"/>
              <a:gd name="T38" fmla="*/ 490613 w 5280"/>
              <a:gd name="T39" fmla="*/ 569623180 h 6084"/>
              <a:gd name="T40" fmla="*/ 0 w 5280"/>
              <a:gd name="T41" fmla="*/ 221868624 h 6084"/>
              <a:gd name="T42" fmla="*/ 1078973 w 5280"/>
              <a:gd name="T43" fmla="*/ 213927367 h 6084"/>
              <a:gd name="T44" fmla="*/ 3825906 w 5280"/>
              <a:gd name="T45" fmla="*/ 206868471 h 6084"/>
              <a:gd name="T46" fmla="*/ 8338233 w 5280"/>
              <a:gd name="T47" fmla="*/ 200593619 h 6084"/>
              <a:gd name="T48" fmla="*/ 14027905 w 5280"/>
              <a:gd name="T49" fmla="*/ 195691469 h 6084"/>
              <a:gd name="T50" fmla="*/ 20796551 w 5280"/>
              <a:gd name="T51" fmla="*/ 192162022 h 6084"/>
              <a:gd name="T52" fmla="*/ 28448051 w 5280"/>
              <a:gd name="T53" fmla="*/ 190397298 h 6084"/>
              <a:gd name="T54" fmla="*/ 187854755 w 5280"/>
              <a:gd name="T55" fmla="*/ 219417549 h 6084"/>
              <a:gd name="T56" fmla="*/ 409650800 w 5280"/>
              <a:gd name="T57" fmla="*/ 0 h 6084"/>
              <a:gd name="T58" fmla="*/ 488324365 w 5280"/>
              <a:gd name="T59" fmla="*/ 219417549 h 6084"/>
              <a:gd name="T60" fmla="*/ 148125732 w 5280"/>
              <a:gd name="T61" fmla="*/ 219417549 h 6084"/>
              <a:gd name="T62" fmla="*/ 208062633 w 5280"/>
              <a:gd name="T63" fmla="*/ 259908819 h 6084"/>
              <a:gd name="T64" fmla="*/ 389246802 w 5280"/>
              <a:gd name="T65" fmla="*/ 504033129 h 6084"/>
              <a:gd name="T66" fmla="*/ 319990755 w 5280"/>
              <a:gd name="T67" fmla="*/ 531778997 h 6084"/>
              <a:gd name="T68" fmla="*/ 208062633 w 5280"/>
              <a:gd name="T69" fmla="*/ 531778997 h 6084"/>
              <a:gd name="T70" fmla="*/ 344220659 w 5280"/>
              <a:gd name="T71" fmla="*/ 461188789 h 6084"/>
              <a:gd name="T72" fmla="*/ 344220659 w 5280"/>
              <a:gd name="T73" fmla="*/ 461188789 h 6084"/>
              <a:gd name="T74" fmla="*/ 274964300 w 5280"/>
              <a:gd name="T75" fmla="*/ 461188789 h 6084"/>
              <a:gd name="T76" fmla="*/ 253187148 w 5280"/>
              <a:gd name="T77" fmla="*/ 461188789 h 6084"/>
              <a:gd name="T78" fmla="*/ 389246802 w 5280"/>
              <a:gd name="T79" fmla="*/ 445011945 h 6084"/>
              <a:gd name="T80" fmla="*/ 274964300 w 5280"/>
              <a:gd name="T81" fmla="*/ 445011945 h 6084"/>
              <a:gd name="T82" fmla="*/ 208062633 w 5280"/>
              <a:gd name="T83" fmla="*/ 417266077 h 6084"/>
              <a:gd name="T84" fmla="*/ 208062633 w 5280"/>
              <a:gd name="T85" fmla="*/ 417266077 h 6084"/>
              <a:gd name="T86" fmla="*/ 344220659 w 5280"/>
              <a:gd name="T87" fmla="*/ 374421738 h 6084"/>
              <a:gd name="T88" fmla="*/ 319990755 w 5280"/>
              <a:gd name="T89" fmla="*/ 374421738 h 6084"/>
              <a:gd name="T90" fmla="*/ 253187148 w 5280"/>
              <a:gd name="T91" fmla="*/ 402167606 h 6084"/>
              <a:gd name="T92" fmla="*/ 243181269 w 5280"/>
              <a:gd name="T93" fmla="*/ 200789630 h 6084"/>
              <a:gd name="T94" fmla="*/ 243181269 w 5280"/>
              <a:gd name="T95" fmla="*/ 141474430 h 6084"/>
              <a:gd name="T96" fmla="*/ 243181269 w 5280"/>
              <a:gd name="T97" fmla="*/ 141474430 h 6084"/>
              <a:gd name="T98" fmla="*/ 243181269 w 5280"/>
              <a:gd name="T99" fmla="*/ 102355550 h 6084"/>
              <a:gd name="T100" fmla="*/ 351381545 w 5280"/>
              <a:gd name="T101" fmla="*/ 61079924 h 6084"/>
              <a:gd name="T102" fmla="*/ 438098850 w 5280"/>
              <a:gd name="T103" fmla="*/ 79609837 h 6084"/>
              <a:gd name="T104" fmla="*/ 375611450 w 5280"/>
              <a:gd name="T105" fmla="*/ 80982539 h 6084"/>
              <a:gd name="T106" fmla="*/ 459876315 w 5280"/>
              <a:gd name="T107" fmla="*/ 219417549 h 608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280" h="6084">
                <a:moveTo>
                  <a:pt x="324" y="1940"/>
                </a:moveTo>
                <a:lnTo>
                  <a:pt x="969" y="1940"/>
                </a:lnTo>
                <a:lnTo>
                  <a:pt x="986" y="1940"/>
                </a:lnTo>
                <a:lnTo>
                  <a:pt x="1002" y="1942"/>
                </a:lnTo>
                <a:lnTo>
                  <a:pt x="1018" y="1943"/>
                </a:lnTo>
                <a:lnTo>
                  <a:pt x="1034" y="1947"/>
                </a:lnTo>
                <a:lnTo>
                  <a:pt x="1049" y="1950"/>
                </a:lnTo>
                <a:lnTo>
                  <a:pt x="1065" y="1955"/>
                </a:lnTo>
                <a:lnTo>
                  <a:pt x="1080" y="1960"/>
                </a:lnTo>
                <a:lnTo>
                  <a:pt x="1094" y="1966"/>
                </a:lnTo>
                <a:lnTo>
                  <a:pt x="1109" y="1972"/>
                </a:lnTo>
                <a:lnTo>
                  <a:pt x="1122" y="1979"/>
                </a:lnTo>
                <a:lnTo>
                  <a:pt x="1136" y="1987"/>
                </a:lnTo>
                <a:lnTo>
                  <a:pt x="1149" y="1996"/>
                </a:lnTo>
                <a:lnTo>
                  <a:pt x="1162" y="2005"/>
                </a:lnTo>
                <a:lnTo>
                  <a:pt x="1174" y="2014"/>
                </a:lnTo>
                <a:lnTo>
                  <a:pt x="1185" y="2025"/>
                </a:lnTo>
                <a:lnTo>
                  <a:pt x="1197" y="2035"/>
                </a:lnTo>
                <a:lnTo>
                  <a:pt x="1208" y="2046"/>
                </a:lnTo>
                <a:lnTo>
                  <a:pt x="1218" y="2058"/>
                </a:lnTo>
                <a:lnTo>
                  <a:pt x="1228" y="2071"/>
                </a:lnTo>
                <a:lnTo>
                  <a:pt x="1237" y="2083"/>
                </a:lnTo>
                <a:lnTo>
                  <a:pt x="1245" y="2096"/>
                </a:lnTo>
                <a:lnTo>
                  <a:pt x="1252" y="2110"/>
                </a:lnTo>
                <a:lnTo>
                  <a:pt x="1260" y="2123"/>
                </a:lnTo>
                <a:lnTo>
                  <a:pt x="1266" y="2137"/>
                </a:lnTo>
                <a:lnTo>
                  <a:pt x="1272" y="2152"/>
                </a:lnTo>
                <a:lnTo>
                  <a:pt x="1277" y="2168"/>
                </a:lnTo>
                <a:lnTo>
                  <a:pt x="1281" y="2182"/>
                </a:lnTo>
                <a:lnTo>
                  <a:pt x="1285" y="2198"/>
                </a:lnTo>
                <a:lnTo>
                  <a:pt x="1288" y="2214"/>
                </a:lnTo>
                <a:lnTo>
                  <a:pt x="1290" y="2230"/>
                </a:lnTo>
                <a:lnTo>
                  <a:pt x="1291" y="2247"/>
                </a:lnTo>
                <a:lnTo>
                  <a:pt x="1291" y="2263"/>
                </a:lnTo>
                <a:lnTo>
                  <a:pt x="1291" y="5761"/>
                </a:lnTo>
                <a:lnTo>
                  <a:pt x="1291" y="5778"/>
                </a:lnTo>
                <a:lnTo>
                  <a:pt x="1290" y="5794"/>
                </a:lnTo>
                <a:lnTo>
                  <a:pt x="1288" y="5810"/>
                </a:lnTo>
                <a:lnTo>
                  <a:pt x="1285" y="5827"/>
                </a:lnTo>
                <a:lnTo>
                  <a:pt x="1281" y="5842"/>
                </a:lnTo>
                <a:lnTo>
                  <a:pt x="1277" y="5857"/>
                </a:lnTo>
                <a:lnTo>
                  <a:pt x="1272" y="5872"/>
                </a:lnTo>
                <a:lnTo>
                  <a:pt x="1266" y="5887"/>
                </a:lnTo>
                <a:lnTo>
                  <a:pt x="1260" y="5901"/>
                </a:lnTo>
                <a:lnTo>
                  <a:pt x="1252" y="5915"/>
                </a:lnTo>
                <a:lnTo>
                  <a:pt x="1245" y="5928"/>
                </a:lnTo>
                <a:lnTo>
                  <a:pt x="1237" y="5941"/>
                </a:lnTo>
                <a:lnTo>
                  <a:pt x="1228" y="5954"/>
                </a:lnTo>
                <a:lnTo>
                  <a:pt x="1218" y="5966"/>
                </a:lnTo>
                <a:lnTo>
                  <a:pt x="1208" y="5978"/>
                </a:lnTo>
                <a:lnTo>
                  <a:pt x="1197" y="5989"/>
                </a:lnTo>
                <a:lnTo>
                  <a:pt x="1185" y="5999"/>
                </a:lnTo>
                <a:lnTo>
                  <a:pt x="1174" y="6010"/>
                </a:lnTo>
                <a:lnTo>
                  <a:pt x="1162" y="6019"/>
                </a:lnTo>
                <a:lnTo>
                  <a:pt x="1149" y="6028"/>
                </a:lnTo>
                <a:lnTo>
                  <a:pt x="1136" y="6037"/>
                </a:lnTo>
                <a:lnTo>
                  <a:pt x="1122" y="6045"/>
                </a:lnTo>
                <a:lnTo>
                  <a:pt x="1109" y="6052"/>
                </a:lnTo>
                <a:lnTo>
                  <a:pt x="1094" y="6058"/>
                </a:lnTo>
                <a:lnTo>
                  <a:pt x="1080" y="6064"/>
                </a:lnTo>
                <a:lnTo>
                  <a:pt x="1065" y="6070"/>
                </a:lnTo>
                <a:lnTo>
                  <a:pt x="1049" y="6074"/>
                </a:lnTo>
                <a:lnTo>
                  <a:pt x="1034" y="6077"/>
                </a:lnTo>
                <a:lnTo>
                  <a:pt x="1018" y="6081"/>
                </a:lnTo>
                <a:lnTo>
                  <a:pt x="1002" y="6082"/>
                </a:lnTo>
                <a:lnTo>
                  <a:pt x="986" y="6084"/>
                </a:lnTo>
                <a:lnTo>
                  <a:pt x="969" y="6084"/>
                </a:lnTo>
                <a:lnTo>
                  <a:pt x="324" y="6084"/>
                </a:lnTo>
                <a:lnTo>
                  <a:pt x="307" y="6084"/>
                </a:lnTo>
                <a:lnTo>
                  <a:pt x="290" y="6082"/>
                </a:lnTo>
                <a:lnTo>
                  <a:pt x="275" y="6081"/>
                </a:lnTo>
                <a:lnTo>
                  <a:pt x="259" y="6077"/>
                </a:lnTo>
                <a:lnTo>
                  <a:pt x="243" y="6074"/>
                </a:lnTo>
                <a:lnTo>
                  <a:pt x="228" y="6070"/>
                </a:lnTo>
                <a:lnTo>
                  <a:pt x="212" y="6064"/>
                </a:lnTo>
                <a:lnTo>
                  <a:pt x="198" y="6058"/>
                </a:lnTo>
                <a:lnTo>
                  <a:pt x="184" y="6052"/>
                </a:lnTo>
                <a:lnTo>
                  <a:pt x="170" y="6045"/>
                </a:lnTo>
                <a:lnTo>
                  <a:pt x="157" y="6037"/>
                </a:lnTo>
                <a:lnTo>
                  <a:pt x="143" y="6028"/>
                </a:lnTo>
                <a:lnTo>
                  <a:pt x="131" y="6019"/>
                </a:lnTo>
                <a:lnTo>
                  <a:pt x="119" y="6010"/>
                </a:lnTo>
                <a:lnTo>
                  <a:pt x="106" y="5999"/>
                </a:lnTo>
                <a:lnTo>
                  <a:pt x="95" y="5989"/>
                </a:lnTo>
                <a:lnTo>
                  <a:pt x="85" y="5978"/>
                </a:lnTo>
                <a:lnTo>
                  <a:pt x="75" y="5966"/>
                </a:lnTo>
                <a:lnTo>
                  <a:pt x="65" y="5954"/>
                </a:lnTo>
                <a:lnTo>
                  <a:pt x="56" y="5941"/>
                </a:lnTo>
                <a:lnTo>
                  <a:pt x="47" y="5928"/>
                </a:lnTo>
                <a:lnTo>
                  <a:pt x="39" y="5915"/>
                </a:lnTo>
                <a:lnTo>
                  <a:pt x="33" y="5901"/>
                </a:lnTo>
                <a:lnTo>
                  <a:pt x="26" y="5887"/>
                </a:lnTo>
                <a:lnTo>
                  <a:pt x="21" y="5872"/>
                </a:lnTo>
                <a:lnTo>
                  <a:pt x="15" y="5857"/>
                </a:lnTo>
                <a:lnTo>
                  <a:pt x="11" y="5842"/>
                </a:lnTo>
                <a:lnTo>
                  <a:pt x="7" y="5827"/>
                </a:lnTo>
                <a:lnTo>
                  <a:pt x="5" y="5810"/>
                </a:lnTo>
                <a:lnTo>
                  <a:pt x="3" y="5794"/>
                </a:lnTo>
                <a:lnTo>
                  <a:pt x="2" y="5778"/>
                </a:lnTo>
                <a:lnTo>
                  <a:pt x="0" y="5761"/>
                </a:lnTo>
                <a:lnTo>
                  <a:pt x="0" y="2263"/>
                </a:lnTo>
                <a:lnTo>
                  <a:pt x="2" y="2247"/>
                </a:lnTo>
                <a:lnTo>
                  <a:pt x="3" y="2230"/>
                </a:lnTo>
                <a:lnTo>
                  <a:pt x="5" y="2214"/>
                </a:lnTo>
                <a:lnTo>
                  <a:pt x="7" y="2198"/>
                </a:lnTo>
                <a:lnTo>
                  <a:pt x="11" y="2182"/>
                </a:lnTo>
                <a:lnTo>
                  <a:pt x="15" y="2168"/>
                </a:lnTo>
                <a:lnTo>
                  <a:pt x="21" y="2152"/>
                </a:lnTo>
                <a:lnTo>
                  <a:pt x="26" y="2137"/>
                </a:lnTo>
                <a:lnTo>
                  <a:pt x="33" y="2123"/>
                </a:lnTo>
                <a:lnTo>
                  <a:pt x="39" y="2110"/>
                </a:lnTo>
                <a:lnTo>
                  <a:pt x="47" y="2096"/>
                </a:lnTo>
                <a:lnTo>
                  <a:pt x="56" y="2083"/>
                </a:lnTo>
                <a:lnTo>
                  <a:pt x="65" y="2071"/>
                </a:lnTo>
                <a:lnTo>
                  <a:pt x="75" y="2058"/>
                </a:lnTo>
                <a:lnTo>
                  <a:pt x="85" y="2046"/>
                </a:lnTo>
                <a:lnTo>
                  <a:pt x="95" y="2035"/>
                </a:lnTo>
                <a:lnTo>
                  <a:pt x="106" y="2025"/>
                </a:lnTo>
                <a:lnTo>
                  <a:pt x="119" y="2014"/>
                </a:lnTo>
                <a:lnTo>
                  <a:pt x="131" y="2005"/>
                </a:lnTo>
                <a:lnTo>
                  <a:pt x="143" y="1996"/>
                </a:lnTo>
                <a:lnTo>
                  <a:pt x="157" y="1987"/>
                </a:lnTo>
                <a:lnTo>
                  <a:pt x="170" y="1979"/>
                </a:lnTo>
                <a:lnTo>
                  <a:pt x="184" y="1972"/>
                </a:lnTo>
                <a:lnTo>
                  <a:pt x="198" y="1966"/>
                </a:lnTo>
                <a:lnTo>
                  <a:pt x="212" y="1960"/>
                </a:lnTo>
                <a:lnTo>
                  <a:pt x="228" y="1955"/>
                </a:lnTo>
                <a:lnTo>
                  <a:pt x="243" y="1950"/>
                </a:lnTo>
                <a:lnTo>
                  <a:pt x="259" y="1947"/>
                </a:lnTo>
                <a:lnTo>
                  <a:pt x="275" y="1943"/>
                </a:lnTo>
                <a:lnTo>
                  <a:pt x="290" y="1942"/>
                </a:lnTo>
                <a:lnTo>
                  <a:pt x="307" y="1940"/>
                </a:lnTo>
                <a:lnTo>
                  <a:pt x="324" y="1940"/>
                </a:lnTo>
                <a:close/>
                <a:moveTo>
                  <a:pt x="1510" y="2238"/>
                </a:moveTo>
                <a:lnTo>
                  <a:pt x="1915" y="2238"/>
                </a:lnTo>
                <a:lnTo>
                  <a:pt x="1915" y="145"/>
                </a:lnTo>
                <a:lnTo>
                  <a:pt x="1915" y="0"/>
                </a:lnTo>
                <a:lnTo>
                  <a:pt x="2059" y="0"/>
                </a:lnTo>
                <a:lnTo>
                  <a:pt x="4107" y="0"/>
                </a:lnTo>
                <a:lnTo>
                  <a:pt x="4176" y="0"/>
                </a:lnTo>
                <a:lnTo>
                  <a:pt x="4220" y="53"/>
                </a:lnTo>
                <a:lnTo>
                  <a:pt x="4946" y="942"/>
                </a:lnTo>
                <a:lnTo>
                  <a:pt x="4978" y="983"/>
                </a:lnTo>
                <a:lnTo>
                  <a:pt x="4978" y="1033"/>
                </a:lnTo>
                <a:lnTo>
                  <a:pt x="4978" y="2238"/>
                </a:lnTo>
                <a:lnTo>
                  <a:pt x="5280" y="2238"/>
                </a:lnTo>
                <a:lnTo>
                  <a:pt x="5280" y="5793"/>
                </a:lnTo>
                <a:lnTo>
                  <a:pt x="1510" y="5793"/>
                </a:lnTo>
                <a:lnTo>
                  <a:pt x="1510" y="2238"/>
                </a:lnTo>
                <a:close/>
                <a:moveTo>
                  <a:pt x="2121" y="2651"/>
                </a:moveTo>
                <a:lnTo>
                  <a:pt x="2121" y="3528"/>
                </a:lnTo>
                <a:lnTo>
                  <a:pt x="3968" y="3528"/>
                </a:lnTo>
                <a:lnTo>
                  <a:pt x="3968" y="2651"/>
                </a:lnTo>
                <a:lnTo>
                  <a:pt x="2121" y="2651"/>
                </a:lnTo>
                <a:close/>
                <a:moveTo>
                  <a:pt x="3509" y="5141"/>
                </a:moveTo>
                <a:lnTo>
                  <a:pt x="3509" y="5424"/>
                </a:lnTo>
                <a:lnTo>
                  <a:pt x="3968" y="5424"/>
                </a:lnTo>
                <a:lnTo>
                  <a:pt x="3968" y="5141"/>
                </a:lnTo>
                <a:lnTo>
                  <a:pt x="3509" y="5141"/>
                </a:lnTo>
                <a:close/>
                <a:moveTo>
                  <a:pt x="2803" y="5141"/>
                </a:moveTo>
                <a:lnTo>
                  <a:pt x="2803" y="5424"/>
                </a:lnTo>
                <a:lnTo>
                  <a:pt x="3262" y="5424"/>
                </a:lnTo>
                <a:lnTo>
                  <a:pt x="3262" y="5141"/>
                </a:lnTo>
                <a:lnTo>
                  <a:pt x="2803" y="5141"/>
                </a:lnTo>
                <a:close/>
                <a:moveTo>
                  <a:pt x="2121" y="5141"/>
                </a:moveTo>
                <a:lnTo>
                  <a:pt x="2121" y="5424"/>
                </a:lnTo>
                <a:lnTo>
                  <a:pt x="2581" y="5424"/>
                </a:lnTo>
                <a:lnTo>
                  <a:pt x="2581" y="5141"/>
                </a:lnTo>
                <a:lnTo>
                  <a:pt x="2121" y="5141"/>
                </a:lnTo>
                <a:close/>
                <a:moveTo>
                  <a:pt x="3509" y="4704"/>
                </a:moveTo>
                <a:lnTo>
                  <a:pt x="3509" y="4987"/>
                </a:lnTo>
                <a:lnTo>
                  <a:pt x="3968" y="4987"/>
                </a:lnTo>
                <a:lnTo>
                  <a:pt x="3968" y="4704"/>
                </a:lnTo>
                <a:lnTo>
                  <a:pt x="3509" y="4704"/>
                </a:lnTo>
                <a:close/>
                <a:moveTo>
                  <a:pt x="2803" y="4704"/>
                </a:moveTo>
                <a:lnTo>
                  <a:pt x="2803" y="4987"/>
                </a:lnTo>
                <a:lnTo>
                  <a:pt x="3262" y="4987"/>
                </a:lnTo>
                <a:lnTo>
                  <a:pt x="3262" y="4704"/>
                </a:lnTo>
                <a:lnTo>
                  <a:pt x="2803" y="4704"/>
                </a:lnTo>
                <a:close/>
                <a:moveTo>
                  <a:pt x="2121" y="4704"/>
                </a:moveTo>
                <a:lnTo>
                  <a:pt x="2121" y="4987"/>
                </a:lnTo>
                <a:lnTo>
                  <a:pt x="2581" y="4987"/>
                </a:lnTo>
                <a:lnTo>
                  <a:pt x="2581" y="4704"/>
                </a:lnTo>
                <a:lnTo>
                  <a:pt x="2121" y="4704"/>
                </a:lnTo>
                <a:close/>
                <a:moveTo>
                  <a:pt x="3509" y="4256"/>
                </a:moveTo>
                <a:lnTo>
                  <a:pt x="3509" y="4539"/>
                </a:lnTo>
                <a:lnTo>
                  <a:pt x="3968" y="4539"/>
                </a:lnTo>
                <a:lnTo>
                  <a:pt x="3968" y="4256"/>
                </a:lnTo>
                <a:lnTo>
                  <a:pt x="3509" y="4256"/>
                </a:lnTo>
                <a:close/>
                <a:moveTo>
                  <a:pt x="2803" y="4256"/>
                </a:moveTo>
                <a:lnTo>
                  <a:pt x="2803" y="4539"/>
                </a:lnTo>
                <a:lnTo>
                  <a:pt x="3262" y="4539"/>
                </a:lnTo>
                <a:lnTo>
                  <a:pt x="3262" y="4256"/>
                </a:lnTo>
                <a:lnTo>
                  <a:pt x="2803" y="4256"/>
                </a:lnTo>
                <a:close/>
                <a:moveTo>
                  <a:pt x="2121" y="4256"/>
                </a:moveTo>
                <a:lnTo>
                  <a:pt x="2121" y="4539"/>
                </a:lnTo>
                <a:lnTo>
                  <a:pt x="2581" y="4539"/>
                </a:lnTo>
                <a:lnTo>
                  <a:pt x="2581" y="4256"/>
                </a:lnTo>
                <a:lnTo>
                  <a:pt x="2121" y="4256"/>
                </a:lnTo>
                <a:close/>
                <a:moveTo>
                  <a:pt x="3509" y="3819"/>
                </a:moveTo>
                <a:lnTo>
                  <a:pt x="3509" y="4102"/>
                </a:lnTo>
                <a:lnTo>
                  <a:pt x="3968" y="4102"/>
                </a:lnTo>
                <a:lnTo>
                  <a:pt x="3968" y="3819"/>
                </a:lnTo>
                <a:lnTo>
                  <a:pt x="3509" y="3819"/>
                </a:lnTo>
                <a:close/>
                <a:moveTo>
                  <a:pt x="2803" y="3819"/>
                </a:moveTo>
                <a:lnTo>
                  <a:pt x="2803" y="4102"/>
                </a:lnTo>
                <a:lnTo>
                  <a:pt x="3262" y="4102"/>
                </a:lnTo>
                <a:lnTo>
                  <a:pt x="3262" y="3819"/>
                </a:lnTo>
                <a:lnTo>
                  <a:pt x="2803" y="3819"/>
                </a:lnTo>
                <a:close/>
                <a:moveTo>
                  <a:pt x="2121" y="3819"/>
                </a:moveTo>
                <a:lnTo>
                  <a:pt x="2121" y="4102"/>
                </a:lnTo>
                <a:lnTo>
                  <a:pt x="2581" y="4102"/>
                </a:lnTo>
                <a:lnTo>
                  <a:pt x="2581" y="3819"/>
                </a:lnTo>
                <a:lnTo>
                  <a:pt x="2121" y="3819"/>
                </a:lnTo>
                <a:close/>
                <a:moveTo>
                  <a:pt x="2479" y="1864"/>
                </a:moveTo>
                <a:lnTo>
                  <a:pt x="2479" y="2048"/>
                </a:lnTo>
                <a:lnTo>
                  <a:pt x="4341" y="2048"/>
                </a:lnTo>
                <a:lnTo>
                  <a:pt x="4341" y="1864"/>
                </a:lnTo>
                <a:lnTo>
                  <a:pt x="2479" y="1864"/>
                </a:lnTo>
                <a:close/>
                <a:moveTo>
                  <a:pt x="2479" y="1443"/>
                </a:moveTo>
                <a:lnTo>
                  <a:pt x="2479" y="1627"/>
                </a:lnTo>
                <a:lnTo>
                  <a:pt x="4341" y="1627"/>
                </a:lnTo>
                <a:lnTo>
                  <a:pt x="4341" y="1443"/>
                </a:lnTo>
                <a:lnTo>
                  <a:pt x="2479" y="1443"/>
                </a:lnTo>
                <a:close/>
                <a:moveTo>
                  <a:pt x="2479" y="1044"/>
                </a:moveTo>
                <a:lnTo>
                  <a:pt x="2479" y="1228"/>
                </a:lnTo>
                <a:lnTo>
                  <a:pt x="3582" y="1228"/>
                </a:lnTo>
                <a:lnTo>
                  <a:pt x="3582" y="1044"/>
                </a:lnTo>
                <a:lnTo>
                  <a:pt x="2479" y="1044"/>
                </a:lnTo>
                <a:close/>
                <a:moveTo>
                  <a:pt x="2479" y="623"/>
                </a:moveTo>
                <a:lnTo>
                  <a:pt x="2479" y="807"/>
                </a:lnTo>
                <a:lnTo>
                  <a:pt x="3582" y="807"/>
                </a:lnTo>
                <a:lnTo>
                  <a:pt x="3582" y="623"/>
                </a:lnTo>
                <a:lnTo>
                  <a:pt x="2479" y="623"/>
                </a:lnTo>
                <a:close/>
                <a:moveTo>
                  <a:pt x="4167" y="447"/>
                </a:moveTo>
                <a:lnTo>
                  <a:pt x="4141" y="656"/>
                </a:lnTo>
                <a:lnTo>
                  <a:pt x="4466" y="812"/>
                </a:lnTo>
                <a:lnTo>
                  <a:pt x="4167" y="447"/>
                </a:lnTo>
                <a:close/>
                <a:moveTo>
                  <a:pt x="4688" y="1238"/>
                </a:moveTo>
                <a:lnTo>
                  <a:pt x="3922" y="871"/>
                </a:lnTo>
                <a:lnTo>
                  <a:pt x="3829" y="826"/>
                </a:lnTo>
                <a:lnTo>
                  <a:pt x="3842" y="722"/>
                </a:lnTo>
                <a:lnTo>
                  <a:pt x="3897" y="289"/>
                </a:lnTo>
                <a:lnTo>
                  <a:pt x="2203" y="289"/>
                </a:lnTo>
                <a:lnTo>
                  <a:pt x="2203" y="2238"/>
                </a:lnTo>
                <a:lnTo>
                  <a:pt x="4688" y="2238"/>
                </a:lnTo>
                <a:lnTo>
                  <a:pt x="4688" y="1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KSO_Shape">
            <a:extLst>
              <a:ext uri="{FF2B5EF4-FFF2-40B4-BE49-F238E27FC236}">
                <a16:creationId xmlns:a16="http://schemas.microsoft.com/office/drawing/2014/main" xmlns="" id="{606B8EC1-B438-430A-BBF1-81F5FB2B1FA0}"/>
              </a:ext>
            </a:extLst>
          </p:cNvPr>
          <p:cNvSpPr/>
          <p:nvPr/>
        </p:nvSpPr>
        <p:spPr bwMode="auto">
          <a:xfrm>
            <a:off x="5934058" y="2348880"/>
            <a:ext cx="323883" cy="328518"/>
          </a:xfrm>
          <a:custGeom>
            <a:avLst/>
            <a:gdLst>
              <a:gd name="T0" fmla="*/ 1575136 w 3826"/>
              <a:gd name="T1" fmla="*/ 952579 h 3884"/>
              <a:gd name="T2" fmla="*/ 1648376 w 3826"/>
              <a:gd name="T3" fmla="*/ 1177860 h 3884"/>
              <a:gd name="T4" fmla="*/ 1354950 w 3826"/>
              <a:gd name="T5" fmla="*/ 1470819 h 3884"/>
              <a:gd name="T6" fmla="*/ 1428654 w 3826"/>
              <a:gd name="T7" fmla="*/ 1177860 h 3884"/>
              <a:gd name="T8" fmla="*/ 1493088 w 3826"/>
              <a:gd name="T9" fmla="*/ 592407 h 3884"/>
              <a:gd name="T10" fmla="*/ 1598313 w 3826"/>
              <a:gd name="T11" fmla="*/ 278125 h 3884"/>
              <a:gd name="T12" fmla="*/ 1616391 w 3826"/>
              <a:gd name="T13" fmla="*/ 626709 h 3884"/>
              <a:gd name="T14" fmla="*/ 73704 w 3826"/>
              <a:gd name="T15" fmla="*/ 1800397 h 3884"/>
              <a:gd name="T16" fmla="*/ 0 w 3826"/>
              <a:gd name="T17" fmla="*/ 1727157 h 3884"/>
              <a:gd name="T18" fmla="*/ 2318 w 3826"/>
              <a:gd name="T19" fmla="*/ 298985 h 3884"/>
              <a:gd name="T20" fmla="*/ 1309059 w 3826"/>
              <a:gd name="T21" fmla="*/ 298985 h 3884"/>
              <a:gd name="T22" fmla="*/ 1318794 w 3826"/>
              <a:gd name="T23" fmla="*/ 1727157 h 3884"/>
              <a:gd name="T24" fmla="*/ 1245553 w 3826"/>
              <a:gd name="T25" fmla="*/ 1800397 h 3884"/>
              <a:gd name="T26" fmla="*/ 988748 w 3826"/>
              <a:gd name="T27" fmla="*/ 1324339 h 3884"/>
              <a:gd name="T28" fmla="*/ 230383 w 3826"/>
              <a:gd name="T29" fmla="*/ 1580678 h 3884"/>
              <a:gd name="T30" fmla="*/ 1135692 w 3826"/>
              <a:gd name="T31" fmla="*/ 921521 h 3884"/>
              <a:gd name="T32" fmla="*/ 1135692 w 3826"/>
              <a:gd name="T33" fmla="*/ 665183 h 3884"/>
              <a:gd name="T34" fmla="*/ 1135692 w 3826"/>
              <a:gd name="T35" fmla="*/ 518703 h 3884"/>
              <a:gd name="T36" fmla="*/ 293426 w 3826"/>
              <a:gd name="T37" fmla="*/ 408844 h 3884"/>
              <a:gd name="T38" fmla="*/ 183101 w 3826"/>
              <a:gd name="T39" fmla="*/ 591943 h 3884"/>
              <a:gd name="T40" fmla="*/ 183101 w 3826"/>
              <a:gd name="T41" fmla="*/ 848282 h 3884"/>
              <a:gd name="T42" fmla="*/ 183101 w 3826"/>
              <a:gd name="T43" fmla="*/ 994761 h 3884"/>
              <a:gd name="T44" fmla="*/ 1025831 w 3826"/>
              <a:gd name="T45" fmla="*/ 1104621 h 3884"/>
              <a:gd name="T46" fmla="*/ 1135692 w 3826"/>
              <a:gd name="T47" fmla="*/ 921521 h 3884"/>
              <a:gd name="T48" fmla="*/ 842730 w 3826"/>
              <a:gd name="T49" fmla="*/ 921521 h 3884"/>
              <a:gd name="T50" fmla="*/ 1061988 w 3826"/>
              <a:gd name="T51" fmla="*/ 1031381 h 3884"/>
              <a:gd name="T52" fmla="*/ 842730 w 3826"/>
              <a:gd name="T53" fmla="*/ 665183 h 3884"/>
              <a:gd name="T54" fmla="*/ 1061988 w 3826"/>
              <a:gd name="T55" fmla="*/ 848282 h 3884"/>
              <a:gd name="T56" fmla="*/ 842730 w 3826"/>
              <a:gd name="T57" fmla="*/ 665183 h 3884"/>
              <a:gd name="T58" fmla="*/ 1061988 w 3826"/>
              <a:gd name="T59" fmla="*/ 482084 h 3884"/>
              <a:gd name="T60" fmla="*/ 842730 w 3826"/>
              <a:gd name="T61" fmla="*/ 591943 h 3884"/>
              <a:gd name="T62" fmla="*/ 549304 w 3826"/>
              <a:gd name="T63" fmla="*/ 591943 h 3884"/>
              <a:gd name="T64" fmla="*/ 769489 w 3826"/>
              <a:gd name="T65" fmla="*/ 482084 h 3884"/>
              <a:gd name="T66" fmla="*/ 549304 w 3826"/>
              <a:gd name="T67" fmla="*/ 591943 h 3884"/>
              <a:gd name="T68" fmla="*/ 256805 w 3826"/>
              <a:gd name="T69" fmla="*/ 482084 h 3884"/>
              <a:gd name="T70" fmla="*/ 476527 w 3826"/>
              <a:gd name="T71" fmla="*/ 591943 h 3884"/>
              <a:gd name="T72" fmla="*/ 476527 w 3826"/>
              <a:gd name="T73" fmla="*/ 848282 h 3884"/>
              <a:gd name="T74" fmla="*/ 256805 w 3826"/>
              <a:gd name="T75" fmla="*/ 665183 h 3884"/>
              <a:gd name="T76" fmla="*/ 476527 w 3826"/>
              <a:gd name="T77" fmla="*/ 848282 h 3884"/>
              <a:gd name="T78" fmla="*/ 256805 w 3826"/>
              <a:gd name="T79" fmla="*/ 1031381 h 3884"/>
              <a:gd name="T80" fmla="*/ 476527 w 3826"/>
              <a:gd name="T81" fmla="*/ 921521 h 3884"/>
              <a:gd name="T82" fmla="*/ 769489 w 3826"/>
              <a:gd name="T83" fmla="*/ 665183 h 3884"/>
              <a:gd name="T84" fmla="*/ 549304 w 3826"/>
              <a:gd name="T85" fmla="*/ 848282 h 3884"/>
              <a:gd name="T86" fmla="*/ 769489 w 3826"/>
              <a:gd name="T87" fmla="*/ 665183 h 3884"/>
              <a:gd name="T88" fmla="*/ 769489 w 3826"/>
              <a:gd name="T89" fmla="*/ 1031381 h 3884"/>
              <a:gd name="T90" fmla="*/ 549304 w 3826"/>
              <a:gd name="T91" fmla="*/ 921521 h 388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826" h="3884">
                <a:moveTo>
                  <a:pt x="3487" y="1352"/>
                </a:moveTo>
                <a:cubicBezTo>
                  <a:pt x="3417" y="1510"/>
                  <a:pt x="3401" y="1849"/>
                  <a:pt x="3398" y="2055"/>
                </a:cubicBezTo>
                <a:cubicBezTo>
                  <a:pt x="3398" y="2541"/>
                  <a:pt x="3398" y="2541"/>
                  <a:pt x="3398" y="2541"/>
                </a:cubicBezTo>
                <a:cubicBezTo>
                  <a:pt x="3556" y="2541"/>
                  <a:pt x="3556" y="2541"/>
                  <a:pt x="3556" y="2541"/>
                </a:cubicBezTo>
                <a:cubicBezTo>
                  <a:pt x="3556" y="3173"/>
                  <a:pt x="3556" y="3173"/>
                  <a:pt x="3556" y="3173"/>
                </a:cubicBezTo>
                <a:cubicBezTo>
                  <a:pt x="2923" y="3173"/>
                  <a:pt x="2923" y="3173"/>
                  <a:pt x="2923" y="3173"/>
                </a:cubicBezTo>
                <a:cubicBezTo>
                  <a:pt x="2923" y="2541"/>
                  <a:pt x="2923" y="2541"/>
                  <a:pt x="2923" y="2541"/>
                </a:cubicBezTo>
                <a:cubicBezTo>
                  <a:pt x="3082" y="2541"/>
                  <a:pt x="3082" y="2541"/>
                  <a:pt x="3082" y="2541"/>
                </a:cubicBezTo>
                <a:cubicBezTo>
                  <a:pt x="3082" y="2225"/>
                  <a:pt x="3082" y="2225"/>
                  <a:pt x="3082" y="2225"/>
                </a:cubicBezTo>
                <a:cubicBezTo>
                  <a:pt x="3082" y="2225"/>
                  <a:pt x="3043" y="1389"/>
                  <a:pt x="3221" y="1278"/>
                </a:cubicBezTo>
                <a:cubicBezTo>
                  <a:pt x="3130" y="1209"/>
                  <a:pt x="3070" y="1101"/>
                  <a:pt x="3070" y="978"/>
                </a:cubicBezTo>
                <a:cubicBezTo>
                  <a:pt x="3070" y="769"/>
                  <a:pt x="3240" y="600"/>
                  <a:pt x="3448" y="600"/>
                </a:cubicBezTo>
                <a:cubicBezTo>
                  <a:pt x="3657" y="600"/>
                  <a:pt x="3826" y="769"/>
                  <a:pt x="3826" y="978"/>
                </a:cubicBezTo>
                <a:cubicBezTo>
                  <a:pt x="3826" y="1173"/>
                  <a:pt x="3677" y="1332"/>
                  <a:pt x="3487" y="1352"/>
                </a:cubicBezTo>
                <a:close/>
                <a:moveTo>
                  <a:pt x="2687" y="3884"/>
                </a:moveTo>
                <a:cubicBezTo>
                  <a:pt x="159" y="3884"/>
                  <a:pt x="159" y="3884"/>
                  <a:pt x="159" y="3884"/>
                </a:cubicBezTo>
                <a:cubicBezTo>
                  <a:pt x="159" y="3726"/>
                  <a:pt x="159" y="3726"/>
                  <a:pt x="159" y="3726"/>
                </a:cubicBezTo>
                <a:cubicBezTo>
                  <a:pt x="0" y="3726"/>
                  <a:pt x="0" y="3726"/>
                  <a:pt x="0" y="3726"/>
                </a:cubicBezTo>
                <a:cubicBezTo>
                  <a:pt x="0" y="645"/>
                  <a:pt x="0" y="645"/>
                  <a:pt x="0" y="645"/>
                </a:cubicBezTo>
                <a:cubicBezTo>
                  <a:pt x="5" y="645"/>
                  <a:pt x="5" y="645"/>
                  <a:pt x="5" y="645"/>
                </a:cubicBezTo>
                <a:cubicBezTo>
                  <a:pt x="47" y="285"/>
                  <a:pt x="656" y="0"/>
                  <a:pt x="1403" y="0"/>
                </a:cubicBezTo>
                <a:cubicBezTo>
                  <a:pt x="2150" y="0"/>
                  <a:pt x="2780" y="285"/>
                  <a:pt x="2824" y="645"/>
                </a:cubicBezTo>
                <a:cubicBezTo>
                  <a:pt x="2845" y="645"/>
                  <a:pt x="2845" y="645"/>
                  <a:pt x="2845" y="645"/>
                </a:cubicBezTo>
                <a:cubicBezTo>
                  <a:pt x="2845" y="3726"/>
                  <a:pt x="2845" y="3726"/>
                  <a:pt x="2845" y="3726"/>
                </a:cubicBezTo>
                <a:cubicBezTo>
                  <a:pt x="2687" y="3726"/>
                  <a:pt x="2687" y="3726"/>
                  <a:pt x="2687" y="3726"/>
                </a:cubicBezTo>
                <a:lnTo>
                  <a:pt x="2687" y="3884"/>
                </a:lnTo>
                <a:close/>
                <a:moveTo>
                  <a:pt x="2416" y="3410"/>
                </a:moveTo>
                <a:cubicBezTo>
                  <a:pt x="2133" y="2857"/>
                  <a:pt x="2133" y="2857"/>
                  <a:pt x="2133" y="2857"/>
                </a:cubicBezTo>
                <a:cubicBezTo>
                  <a:pt x="779" y="2857"/>
                  <a:pt x="779" y="2857"/>
                  <a:pt x="779" y="2857"/>
                </a:cubicBezTo>
                <a:cubicBezTo>
                  <a:pt x="497" y="3410"/>
                  <a:pt x="497" y="3410"/>
                  <a:pt x="497" y="3410"/>
                </a:cubicBezTo>
                <a:lnTo>
                  <a:pt x="2416" y="3410"/>
                </a:lnTo>
                <a:close/>
                <a:moveTo>
                  <a:pt x="2450" y="1988"/>
                </a:moveTo>
                <a:cubicBezTo>
                  <a:pt x="2450" y="1830"/>
                  <a:pt x="2450" y="1830"/>
                  <a:pt x="2450" y="1830"/>
                </a:cubicBezTo>
                <a:cubicBezTo>
                  <a:pt x="2450" y="1435"/>
                  <a:pt x="2450" y="1435"/>
                  <a:pt x="2450" y="1435"/>
                </a:cubicBezTo>
                <a:cubicBezTo>
                  <a:pt x="2450" y="1277"/>
                  <a:pt x="2450" y="1277"/>
                  <a:pt x="2450" y="1277"/>
                </a:cubicBezTo>
                <a:cubicBezTo>
                  <a:pt x="2450" y="1119"/>
                  <a:pt x="2450" y="1119"/>
                  <a:pt x="2450" y="1119"/>
                </a:cubicBezTo>
                <a:cubicBezTo>
                  <a:pt x="2450" y="988"/>
                  <a:pt x="2344" y="882"/>
                  <a:pt x="2213" y="882"/>
                </a:cubicBezTo>
                <a:cubicBezTo>
                  <a:pt x="633" y="882"/>
                  <a:pt x="633" y="882"/>
                  <a:pt x="633" y="882"/>
                </a:cubicBezTo>
                <a:cubicBezTo>
                  <a:pt x="502" y="882"/>
                  <a:pt x="395" y="988"/>
                  <a:pt x="395" y="1119"/>
                </a:cubicBezTo>
                <a:cubicBezTo>
                  <a:pt x="395" y="1277"/>
                  <a:pt x="395" y="1277"/>
                  <a:pt x="395" y="1277"/>
                </a:cubicBezTo>
                <a:cubicBezTo>
                  <a:pt x="395" y="1435"/>
                  <a:pt x="395" y="1435"/>
                  <a:pt x="395" y="1435"/>
                </a:cubicBezTo>
                <a:cubicBezTo>
                  <a:pt x="395" y="1830"/>
                  <a:pt x="395" y="1830"/>
                  <a:pt x="395" y="1830"/>
                </a:cubicBezTo>
                <a:cubicBezTo>
                  <a:pt x="395" y="1988"/>
                  <a:pt x="395" y="1988"/>
                  <a:pt x="395" y="1988"/>
                </a:cubicBezTo>
                <a:cubicBezTo>
                  <a:pt x="395" y="2146"/>
                  <a:pt x="395" y="2146"/>
                  <a:pt x="395" y="2146"/>
                </a:cubicBezTo>
                <a:cubicBezTo>
                  <a:pt x="395" y="2277"/>
                  <a:pt x="502" y="2383"/>
                  <a:pt x="633" y="2383"/>
                </a:cubicBezTo>
                <a:cubicBezTo>
                  <a:pt x="2213" y="2383"/>
                  <a:pt x="2213" y="2383"/>
                  <a:pt x="2213" y="2383"/>
                </a:cubicBezTo>
                <a:cubicBezTo>
                  <a:pt x="2344" y="2383"/>
                  <a:pt x="2450" y="2277"/>
                  <a:pt x="2450" y="2146"/>
                </a:cubicBezTo>
                <a:lnTo>
                  <a:pt x="2450" y="1988"/>
                </a:lnTo>
                <a:close/>
                <a:moveTo>
                  <a:pt x="1818" y="2225"/>
                </a:moveTo>
                <a:cubicBezTo>
                  <a:pt x="1818" y="1988"/>
                  <a:pt x="1818" y="1988"/>
                  <a:pt x="1818" y="1988"/>
                </a:cubicBezTo>
                <a:cubicBezTo>
                  <a:pt x="2291" y="1988"/>
                  <a:pt x="2291" y="1988"/>
                  <a:pt x="2291" y="1988"/>
                </a:cubicBezTo>
                <a:cubicBezTo>
                  <a:pt x="2291" y="2225"/>
                  <a:pt x="2291" y="2225"/>
                  <a:pt x="2291" y="2225"/>
                </a:cubicBezTo>
                <a:lnTo>
                  <a:pt x="1818" y="2225"/>
                </a:lnTo>
                <a:close/>
                <a:moveTo>
                  <a:pt x="1818" y="1435"/>
                </a:moveTo>
                <a:cubicBezTo>
                  <a:pt x="2291" y="1435"/>
                  <a:pt x="2291" y="1435"/>
                  <a:pt x="2291" y="1435"/>
                </a:cubicBezTo>
                <a:cubicBezTo>
                  <a:pt x="2291" y="1830"/>
                  <a:pt x="2291" y="1830"/>
                  <a:pt x="2291" y="1830"/>
                </a:cubicBezTo>
                <a:cubicBezTo>
                  <a:pt x="1818" y="1830"/>
                  <a:pt x="1818" y="1830"/>
                  <a:pt x="1818" y="1830"/>
                </a:cubicBezTo>
                <a:lnTo>
                  <a:pt x="1818" y="1435"/>
                </a:lnTo>
                <a:close/>
                <a:moveTo>
                  <a:pt x="1818" y="1040"/>
                </a:moveTo>
                <a:cubicBezTo>
                  <a:pt x="2291" y="1040"/>
                  <a:pt x="2291" y="1040"/>
                  <a:pt x="2291" y="1040"/>
                </a:cubicBezTo>
                <a:cubicBezTo>
                  <a:pt x="2291" y="1277"/>
                  <a:pt x="2291" y="1277"/>
                  <a:pt x="2291" y="1277"/>
                </a:cubicBezTo>
                <a:cubicBezTo>
                  <a:pt x="1818" y="1277"/>
                  <a:pt x="1818" y="1277"/>
                  <a:pt x="1818" y="1277"/>
                </a:cubicBezTo>
                <a:lnTo>
                  <a:pt x="1818" y="1040"/>
                </a:lnTo>
                <a:close/>
                <a:moveTo>
                  <a:pt x="1185" y="1277"/>
                </a:moveTo>
                <a:cubicBezTo>
                  <a:pt x="1185" y="1040"/>
                  <a:pt x="1185" y="1040"/>
                  <a:pt x="1185" y="1040"/>
                </a:cubicBezTo>
                <a:cubicBezTo>
                  <a:pt x="1660" y="1040"/>
                  <a:pt x="1660" y="1040"/>
                  <a:pt x="1660" y="1040"/>
                </a:cubicBezTo>
                <a:cubicBezTo>
                  <a:pt x="1660" y="1277"/>
                  <a:pt x="1660" y="1277"/>
                  <a:pt x="1660" y="1277"/>
                </a:cubicBezTo>
                <a:lnTo>
                  <a:pt x="1185" y="1277"/>
                </a:lnTo>
                <a:close/>
                <a:moveTo>
                  <a:pt x="554" y="1277"/>
                </a:moveTo>
                <a:cubicBezTo>
                  <a:pt x="554" y="1040"/>
                  <a:pt x="554" y="1040"/>
                  <a:pt x="554" y="1040"/>
                </a:cubicBezTo>
                <a:cubicBezTo>
                  <a:pt x="1028" y="1040"/>
                  <a:pt x="1028" y="1040"/>
                  <a:pt x="1028" y="1040"/>
                </a:cubicBezTo>
                <a:cubicBezTo>
                  <a:pt x="1028" y="1277"/>
                  <a:pt x="1028" y="1277"/>
                  <a:pt x="1028" y="1277"/>
                </a:cubicBezTo>
                <a:lnTo>
                  <a:pt x="554" y="1277"/>
                </a:lnTo>
                <a:close/>
                <a:moveTo>
                  <a:pt x="1028" y="1830"/>
                </a:moveTo>
                <a:cubicBezTo>
                  <a:pt x="554" y="1830"/>
                  <a:pt x="554" y="1830"/>
                  <a:pt x="554" y="1830"/>
                </a:cubicBezTo>
                <a:cubicBezTo>
                  <a:pt x="554" y="1435"/>
                  <a:pt x="554" y="1435"/>
                  <a:pt x="554" y="1435"/>
                </a:cubicBezTo>
                <a:cubicBezTo>
                  <a:pt x="1028" y="1435"/>
                  <a:pt x="1028" y="1435"/>
                  <a:pt x="1028" y="1435"/>
                </a:cubicBezTo>
                <a:lnTo>
                  <a:pt x="1028" y="1830"/>
                </a:lnTo>
                <a:close/>
                <a:moveTo>
                  <a:pt x="1028" y="2225"/>
                </a:moveTo>
                <a:cubicBezTo>
                  <a:pt x="554" y="2225"/>
                  <a:pt x="554" y="2225"/>
                  <a:pt x="554" y="2225"/>
                </a:cubicBezTo>
                <a:cubicBezTo>
                  <a:pt x="554" y="1988"/>
                  <a:pt x="554" y="1988"/>
                  <a:pt x="554" y="1988"/>
                </a:cubicBezTo>
                <a:cubicBezTo>
                  <a:pt x="1028" y="1988"/>
                  <a:pt x="1028" y="1988"/>
                  <a:pt x="1028" y="1988"/>
                </a:cubicBezTo>
                <a:lnTo>
                  <a:pt x="1028" y="2225"/>
                </a:lnTo>
                <a:close/>
                <a:moveTo>
                  <a:pt x="1660" y="1435"/>
                </a:moveTo>
                <a:cubicBezTo>
                  <a:pt x="1660" y="1830"/>
                  <a:pt x="1660" y="1830"/>
                  <a:pt x="1660" y="1830"/>
                </a:cubicBezTo>
                <a:cubicBezTo>
                  <a:pt x="1185" y="1830"/>
                  <a:pt x="1185" y="1830"/>
                  <a:pt x="1185" y="1830"/>
                </a:cubicBezTo>
                <a:cubicBezTo>
                  <a:pt x="1185" y="1435"/>
                  <a:pt x="1185" y="1435"/>
                  <a:pt x="1185" y="1435"/>
                </a:cubicBezTo>
                <a:lnTo>
                  <a:pt x="1660" y="1435"/>
                </a:lnTo>
                <a:close/>
                <a:moveTo>
                  <a:pt x="1660" y="1988"/>
                </a:moveTo>
                <a:cubicBezTo>
                  <a:pt x="1660" y="2225"/>
                  <a:pt x="1660" y="2225"/>
                  <a:pt x="1660" y="2225"/>
                </a:cubicBezTo>
                <a:cubicBezTo>
                  <a:pt x="1185" y="2225"/>
                  <a:pt x="1185" y="2225"/>
                  <a:pt x="1185" y="2225"/>
                </a:cubicBezTo>
                <a:cubicBezTo>
                  <a:pt x="1185" y="1988"/>
                  <a:pt x="1185" y="1988"/>
                  <a:pt x="1185" y="1988"/>
                </a:cubicBezTo>
                <a:lnTo>
                  <a:pt x="1660" y="19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KSO_Shape">
            <a:extLst>
              <a:ext uri="{FF2B5EF4-FFF2-40B4-BE49-F238E27FC236}">
                <a16:creationId xmlns:a16="http://schemas.microsoft.com/office/drawing/2014/main" xmlns="" id="{56F374E3-8712-4F28-9A0F-F000BE8BF166}"/>
              </a:ext>
            </a:extLst>
          </p:cNvPr>
          <p:cNvSpPr/>
          <p:nvPr/>
        </p:nvSpPr>
        <p:spPr bwMode="auto">
          <a:xfrm>
            <a:off x="7343837" y="3755678"/>
            <a:ext cx="323219" cy="323219"/>
          </a:xfrm>
          <a:custGeom>
            <a:avLst/>
            <a:gdLst>
              <a:gd name="T0" fmla="*/ 1726800 w 2775"/>
              <a:gd name="T1" fmla="*/ 1800397 h 2775"/>
              <a:gd name="T2" fmla="*/ 1007300 w 2775"/>
              <a:gd name="T3" fmla="*/ 1731625 h 2775"/>
              <a:gd name="T4" fmla="*/ 1187499 w 2775"/>
              <a:gd name="T5" fmla="*/ 1728381 h 2775"/>
              <a:gd name="T6" fmla="*/ 1280191 w 2775"/>
              <a:gd name="T7" fmla="*/ 1548017 h 2775"/>
              <a:gd name="T8" fmla="*/ 1367050 w 2775"/>
              <a:gd name="T9" fmla="*/ 1728381 h 2775"/>
              <a:gd name="T10" fmla="*/ 1546601 w 2775"/>
              <a:gd name="T11" fmla="*/ 1548017 h 2775"/>
              <a:gd name="T12" fmla="*/ 1726800 w 2775"/>
              <a:gd name="T13" fmla="*/ 1368302 h 2775"/>
              <a:gd name="T14" fmla="*/ 1546601 w 2775"/>
              <a:gd name="T15" fmla="*/ 1187938 h 2775"/>
              <a:gd name="T16" fmla="*/ 1726800 w 2775"/>
              <a:gd name="T17" fmla="*/ 1008222 h 2775"/>
              <a:gd name="T18" fmla="*/ 1546601 w 2775"/>
              <a:gd name="T19" fmla="*/ 828507 h 2775"/>
              <a:gd name="T20" fmla="*/ 1477892 w 2775"/>
              <a:gd name="T21" fmla="*/ 755842 h 2775"/>
              <a:gd name="T22" fmla="*/ 1726800 w 2775"/>
              <a:gd name="T23" fmla="*/ 755842 h 2775"/>
              <a:gd name="T24" fmla="*/ 1798750 w 2775"/>
              <a:gd name="T25" fmla="*/ 1800397 h 2775"/>
              <a:gd name="T26" fmla="*/ 1367050 w 2775"/>
              <a:gd name="T27" fmla="*/ 1548017 h 2775"/>
              <a:gd name="T28" fmla="*/ 1413720 w 2775"/>
              <a:gd name="T29" fmla="*/ 1368302 h 2775"/>
              <a:gd name="T30" fmla="*/ 1546601 w 2775"/>
              <a:gd name="T31" fmla="*/ 1548017 h 2775"/>
              <a:gd name="T32" fmla="*/ 1483726 w 2775"/>
              <a:gd name="T33" fmla="*/ 1187938 h 2775"/>
              <a:gd name="T34" fmla="*/ 1546601 w 2775"/>
              <a:gd name="T35" fmla="*/ 1008222 h 2775"/>
              <a:gd name="T36" fmla="*/ 1483726 w 2775"/>
              <a:gd name="T37" fmla="*/ 1187938 h 2775"/>
              <a:gd name="T38" fmla="*/ 1726800 w 2775"/>
              <a:gd name="T39" fmla="*/ 755842 h 2775"/>
              <a:gd name="T40" fmla="*/ 1413720 w 2775"/>
              <a:gd name="T41" fmla="*/ 968646 h 2775"/>
              <a:gd name="T42" fmla="*/ 0 w 2775"/>
              <a:gd name="T43" fmla="*/ 968646 h 2775"/>
              <a:gd name="T44" fmla="*/ 631345 w 2775"/>
              <a:gd name="T45" fmla="*/ 103158 h 2775"/>
              <a:gd name="T46" fmla="*/ 530226 w 2775"/>
              <a:gd name="T47" fmla="*/ 60338 h 2775"/>
              <a:gd name="T48" fmla="*/ 836176 w 2775"/>
              <a:gd name="T49" fmla="*/ 0 h 2775"/>
              <a:gd name="T50" fmla="*/ 836176 w 2775"/>
              <a:gd name="T51" fmla="*/ 105104 h 2775"/>
              <a:gd name="T52" fmla="*/ 783672 w 2775"/>
              <a:gd name="T53" fmla="*/ 260165 h 2775"/>
              <a:gd name="T54" fmla="*/ 1174535 w 2775"/>
              <a:gd name="T55" fmla="*/ 298444 h 2775"/>
              <a:gd name="T56" fmla="*/ 1186203 w 2775"/>
              <a:gd name="T57" fmla="*/ 209560 h 2775"/>
              <a:gd name="T58" fmla="*/ 1267876 w 2775"/>
              <a:gd name="T59" fmla="*/ 369811 h 2775"/>
              <a:gd name="T60" fmla="*/ 1166109 w 2775"/>
              <a:gd name="T61" fmla="*/ 428851 h 2775"/>
              <a:gd name="T62" fmla="*/ 1145366 w 2775"/>
              <a:gd name="T63" fmla="*/ 631923 h 2775"/>
              <a:gd name="T64" fmla="*/ 1033876 w 2775"/>
              <a:gd name="T65" fmla="*/ 637113 h 2775"/>
              <a:gd name="T66" fmla="*/ 709129 w 2775"/>
              <a:gd name="T67" fmla="*/ 416524 h 2775"/>
              <a:gd name="T68" fmla="*/ 372066 w 2775"/>
              <a:gd name="T69" fmla="*/ 631274 h 2775"/>
              <a:gd name="T70" fmla="*/ 269002 w 2775"/>
              <a:gd name="T71" fmla="*/ 629328 h 2775"/>
              <a:gd name="T72" fmla="*/ 261872 w 2775"/>
              <a:gd name="T73" fmla="*/ 942694 h 2775"/>
              <a:gd name="T74" fmla="*/ 156216 w 2775"/>
              <a:gd name="T75" fmla="*/ 993949 h 2775"/>
              <a:gd name="T76" fmla="*/ 335767 w 2775"/>
              <a:gd name="T77" fmla="*/ 1254114 h 2775"/>
              <a:gd name="T78" fmla="*/ 316969 w 2775"/>
              <a:gd name="T79" fmla="*/ 1359867 h 2775"/>
              <a:gd name="T80" fmla="*/ 680608 w 2775"/>
              <a:gd name="T81" fmla="*/ 1520768 h 2775"/>
              <a:gd name="T82" fmla="*/ 731816 w 2775"/>
              <a:gd name="T83" fmla="*/ 1413717 h 2775"/>
              <a:gd name="T84" fmla="*/ 1099344 w 2775"/>
              <a:gd name="T85" fmla="*/ 1360516 h 2775"/>
              <a:gd name="T86" fmla="*/ 1067582 w 2775"/>
              <a:gd name="T87" fmla="*/ 1254763 h 2775"/>
              <a:gd name="T88" fmla="*/ 1260097 w 2775"/>
              <a:gd name="T89" fmla="*/ 995246 h 2775"/>
              <a:gd name="T90" fmla="*/ 1149255 w 2775"/>
              <a:gd name="T91" fmla="*/ 942694 h 2775"/>
              <a:gd name="T92" fmla="*/ 1145366 w 2775"/>
              <a:gd name="T93" fmla="*/ 631923 h 2775"/>
              <a:gd name="T94" fmla="*/ 626808 w 2775"/>
              <a:gd name="T95" fmla="*/ 1022496 h 2775"/>
              <a:gd name="T96" fmla="*/ 680608 w 2775"/>
              <a:gd name="T97" fmla="*/ 497623 h 2775"/>
              <a:gd name="T98" fmla="*/ 733112 w 2775"/>
              <a:gd name="T99" fmla="*/ 497623 h 2775"/>
              <a:gd name="T100" fmla="*/ 784968 w 2775"/>
              <a:gd name="T101" fmla="*/ 1022496 h 277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775" h="2775">
                <a:moveTo>
                  <a:pt x="2664" y="2775"/>
                </a:moveTo>
                <a:cubicBezTo>
                  <a:pt x="2664" y="2775"/>
                  <a:pt x="2664" y="2775"/>
                  <a:pt x="2664" y="2775"/>
                </a:cubicBezTo>
                <a:cubicBezTo>
                  <a:pt x="2427" y="2775"/>
                  <a:pt x="1974" y="2775"/>
                  <a:pt x="1554" y="2775"/>
                </a:cubicBezTo>
                <a:cubicBezTo>
                  <a:pt x="1554" y="2669"/>
                  <a:pt x="1554" y="2669"/>
                  <a:pt x="1554" y="2669"/>
                </a:cubicBezTo>
                <a:cubicBezTo>
                  <a:pt x="1559" y="2667"/>
                  <a:pt x="1564" y="2666"/>
                  <a:pt x="1568" y="2664"/>
                </a:cubicBezTo>
                <a:cubicBezTo>
                  <a:pt x="1832" y="2664"/>
                  <a:pt x="1832" y="2664"/>
                  <a:pt x="1832" y="2664"/>
                </a:cubicBezTo>
                <a:cubicBezTo>
                  <a:pt x="1832" y="2511"/>
                  <a:pt x="1832" y="2511"/>
                  <a:pt x="1832" y="2511"/>
                </a:cubicBezTo>
                <a:cubicBezTo>
                  <a:pt x="1882" y="2473"/>
                  <a:pt x="1931" y="2432"/>
                  <a:pt x="1975" y="2386"/>
                </a:cubicBezTo>
                <a:cubicBezTo>
                  <a:pt x="2109" y="2386"/>
                  <a:pt x="2109" y="2386"/>
                  <a:pt x="2109" y="2386"/>
                </a:cubicBezTo>
                <a:cubicBezTo>
                  <a:pt x="2109" y="2664"/>
                  <a:pt x="2109" y="2664"/>
                  <a:pt x="2109" y="2664"/>
                </a:cubicBezTo>
                <a:cubicBezTo>
                  <a:pt x="2386" y="2664"/>
                  <a:pt x="2386" y="2664"/>
                  <a:pt x="2386" y="266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2664" y="2386"/>
                  <a:pt x="2664" y="2386"/>
                  <a:pt x="2664" y="2386"/>
                </a:cubicBezTo>
                <a:cubicBezTo>
                  <a:pt x="2664" y="2109"/>
                  <a:pt x="2664" y="2109"/>
                  <a:pt x="2664" y="2109"/>
                </a:cubicBezTo>
                <a:cubicBezTo>
                  <a:pt x="2386" y="2109"/>
                  <a:pt x="2386" y="2109"/>
                  <a:pt x="2386" y="2109"/>
                </a:cubicBezTo>
                <a:cubicBezTo>
                  <a:pt x="2386" y="1831"/>
                  <a:pt x="2386" y="1831"/>
                  <a:pt x="2386" y="1831"/>
                </a:cubicBezTo>
                <a:cubicBezTo>
                  <a:pt x="2664" y="1831"/>
                  <a:pt x="2664" y="1831"/>
                  <a:pt x="2664" y="1831"/>
                </a:cubicBezTo>
                <a:cubicBezTo>
                  <a:pt x="2664" y="1554"/>
                  <a:pt x="2664" y="1554"/>
                  <a:pt x="2664" y="1554"/>
                </a:cubicBezTo>
                <a:cubicBezTo>
                  <a:pt x="2386" y="1554"/>
                  <a:pt x="2386" y="1554"/>
                  <a:pt x="2386" y="1554"/>
                </a:cubicBezTo>
                <a:cubicBezTo>
                  <a:pt x="2386" y="1277"/>
                  <a:pt x="2386" y="1277"/>
                  <a:pt x="2386" y="1277"/>
                </a:cubicBezTo>
                <a:cubicBezTo>
                  <a:pt x="2307" y="1277"/>
                  <a:pt x="2307" y="1277"/>
                  <a:pt x="2307" y="1277"/>
                </a:cubicBezTo>
                <a:cubicBezTo>
                  <a:pt x="2300" y="1238"/>
                  <a:pt x="2291" y="1202"/>
                  <a:pt x="2280" y="1165"/>
                </a:cubicBezTo>
                <a:cubicBezTo>
                  <a:pt x="2433" y="1165"/>
                  <a:pt x="2566" y="1165"/>
                  <a:pt x="2664" y="1165"/>
                </a:cubicBezTo>
                <a:cubicBezTo>
                  <a:pt x="2664" y="1165"/>
                  <a:pt x="2664" y="1165"/>
                  <a:pt x="2664" y="1165"/>
                </a:cubicBezTo>
                <a:cubicBezTo>
                  <a:pt x="2775" y="1165"/>
                  <a:pt x="2775" y="1165"/>
                  <a:pt x="2775" y="1165"/>
                </a:cubicBezTo>
                <a:cubicBezTo>
                  <a:pt x="2775" y="2775"/>
                  <a:pt x="2775" y="2775"/>
                  <a:pt x="2775" y="2775"/>
                </a:cubicBezTo>
                <a:lnTo>
                  <a:pt x="2664" y="2775"/>
                </a:lnTo>
                <a:close/>
                <a:moveTo>
                  <a:pt x="2109" y="2386"/>
                </a:moveTo>
                <a:cubicBezTo>
                  <a:pt x="2109" y="2224"/>
                  <a:pt x="2109" y="2224"/>
                  <a:pt x="2109" y="2224"/>
                </a:cubicBezTo>
                <a:cubicBezTo>
                  <a:pt x="2135" y="2187"/>
                  <a:pt x="2159" y="2149"/>
                  <a:pt x="2181" y="2109"/>
                </a:cubicBezTo>
                <a:cubicBezTo>
                  <a:pt x="2386" y="2109"/>
                  <a:pt x="2386" y="2109"/>
                  <a:pt x="2386" y="2109"/>
                </a:cubicBezTo>
                <a:cubicBezTo>
                  <a:pt x="2386" y="2386"/>
                  <a:pt x="2386" y="2386"/>
                  <a:pt x="2386" y="2386"/>
                </a:cubicBezTo>
                <a:lnTo>
                  <a:pt x="2109" y="2386"/>
                </a:lnTo>
                <a:close/>
                <a:moveTo>
                  <a:pt x="2289" y="1831"/>
                </a:moveTo>
                <a:cubicBezTo>
                  <a:pt x="2312" y="1742"/>
                  <a:pt x="2326" y="1650"/>
                  <a:pt x="2329" y="1554"/>
                </a:cubicBezTo>
                <a:cubicBezTo>
                  <a:pt x="2386" y="1554"/>
                  <a:pt x="2386" y="1554"/>
                  <a:pt x="2386" y="1554"/>
                </a:cubicBezTo>
                <a:cubicBezTo>
                  <a:pt x="2386" y="1831"/>
                  <a:pt x="2386" y="1831"/>
                  <a:pt x="2386" y="1831"/>
                </a:cubicBezTo>
                <a:lnTo>
                  <a:pt x="2289" y="1831"/>
                </a:lnTo>
                <a:close/>
                <a:moveTo>
                  <a:pt x="2664" y="1165"/>
                </a:moveTo>
                <a:cubicBezTo>
                  <a:pt x="2664" y="1165"/>
                  <a:pt x="2664" y="1165"/>
                  <a:pt x="2664" y="1165"/>
                </a:cubicBezTo>
                <a:cubicBezTo>
                  <a:pt x="2566" y="1165"/>
                  <a:pt x="2336" y="1165"/>
                  <a:pt x="2664" y="1165"/>
                </a:cubicBezTo>
                <a:close/>
                <a:moveTo>
                  <a:pt x="2181" y="1493"/>
                </a:moveTo>
                <a:cubicBezTo>
                  <a:pt x="2181" y="2097"/>
                  <a:pt x="1697" y="2587"/>
                  <a:pt x="1093" y="2587"/>
                </a:cubicBezTo>
                <a:cubicBezTo>
                  <a:pt x="489" y="2587"/>
                  <a:pt x="0" y="2097"/>
                  <a:pt x="0" y="1493"/>
                </a:cubicBezTo>
                <a:cubicBezTo>
                  <a:pt x="0" y="906"/>
                  <a:pt x="506" y="401"/>
                  <a:pt x="974" y="401"/>
                </a:cubicBezTo>
                <a:cubicBezTo>
                  <a:pt x="974" y="159"/>
                  <a:pt x="974" y="159"/>
                  <a:pt x="974" y="159"/>
                </a:cubicBezTo>
                <a:cubicBezTo>
                  <a:pt x="894" y="159"/>
                  <a:pt x="894" y="159"/>
                  <a:pt x="894" y="159"/>
                </a:cubicBezTo>
                <a:cubicBezTo>
                  <a:pt x="894" y="159"/>
                  <a:pt x="818" y="162"/>
                  <a:pt x="818" y="93"/>
                </a:cubicBezTo>
                <a:cubicBezTo>
                  <a:pt x="818" y="93"/>
                  <a:pt x="808" y="0"/>
                  <a:pt x="899" y="0"/>
                </a:cubicBezTo>
                <a:cubicBezTo>
                  <a:pt x="1290" y="0"/>
                  <a:pt x="1290" y="0"/>
                  <a:pt x="1290" y="0"/>
                </a:cubicBezTo>
                <a:cubicBezTo>
                  <a:pt x="1290" y="0"/>
                  <a:pt x="1376" y="5"/>
                  <a:pt x="1376" y="83"/>
                </a:cubicBezTo>
                <a:cubicBezTo>
                  <a:pt x="1376" y="83"/>
                  <a:pt x="1370" y="162"/>
                  <a:pt x="1290" y="162"/>
                </a:cubicBezTo>
                <a:cubicBezTo>
                  <a:pt x="1209" y="162"/>
                  <a:pt x="1209" y="162"/>
                  <a:pt x="1209" y="162"/>
                </a:cubicBezTo>
                <a:cubicBezTo>
                  <a:pt x="1209" y="401"/>
                  <a:pt x="1209" y="401"/>
                  <a:pt x="1209" y="401"/>
                </a:cubicBezTo>
                <a:cubicBezTo>
                  <a:pt x="1428" y="421"/>
                  <a:pt x="1539" y="493"/>
                  <a:pt x="1692" y="580"/>
                </a:cubicBezTo>
                <a:cubicBezTo>
                  <a:pt x="1812" y="460"/>
                  <a:pt x="1812" y="460"/>
                  <a:pt x="1812" y="460"/>
                </a:cubicBezTo>
                <a:cubicBezTo>
                  <a:pt x="1753" y="406"/>
                  <a:pt x="1753" y="406"/>
                  <a:pt x="1753" y="406"/>
                </a:cubicBezTo>
                <a:cubicBezTo>
                  <a:pt x="1830" y="323"/>
                  <a:pt x="1830" y="323"/>
                  <a:pt x="1830" y="323"/>
                </a:cubicBezTo>
                <a:cubicBezTo>
                  <a:pt x="2034" y="492"/>
                  <a:pt x="2034" y="492"/>
                  <a:pt x="2034" y="492"/>
                </a:cubicBezTo>
                <a:cubicBezTo>
                  <a:pt x="1956" y="570"/>
                  <a:pt x="1956" y="570"/>
                  <a:pt x="1956" y="570"/>
                </a:cubicBezTo>
                <a:cubicBezTo>
                  <a:pt x="1908" y="532"/>
                  <a:pt x="1908" y="532"/>
                  <a:pt x="1908" y="532"/>
                </a:cubicBezTo>
                <a:cubicBezTo>
                  <a:pt x="1799" y="661"/>
                  <a:pt x="1799" y="661"/>
                  <a:pt x="1799" y="661"/>
                </a:cubicBezTo>
                <a:cubicBezTo>
                  <a:pt x="2033" y="861"/>
                  <a:pt x="2181" y="1160"/>
                  <a:pt x="2181" y="1493"/>
                </a:cubicBezTo>
                <a:close/>
                <a:moveTo>
                  <a:pt x="1767" y="974"/>
                </a:moveTo>
                <a:cubicBezTo>
                  <a:pt x="1761" y="966"/>
                  <a:pt x="1653" y="1052"/>
                  <a:pt x="1653" y="1052"/>
                </a:cubicBezTo>
                <a:cubicBezTo>
                  <a:pt x="1595" y="982"/>
                  <a:pt x="1595" y="982"/>
                  <a:pt x="1595" y="982"/>
                </a:cubicBezTo>
                <a:cubicBezTo>
                  <a:pt x="1595" y="982"/>
                  <a:pt x="1671" y="912"/>
                  <a:pt x="1698" y="894"/>
                </a:cubicBezTo>
                <a:cubicBezTo>
                  <a:pt x="1545" y="741"/>
                  <a:pt x="1328" y="642"/>
                  <a:pt x="1094" y="642"/>
                </a:cubicBezTo>
                <a:cubicBezTo>
                  <a:pt x="856" y="642"/>
                  <a:pt x="641" y="741"/>
                  <a:pt x="486" y="897"/>
                </a:cubicBezTo>
                <a:cubicBezTo>
                  <a:pt x="499" y="913"/>
                  <a:pt x="574" y="973"/>
                  <a:pt x="574" y="973"/>
                </a:cubicBezTo>
                <a:cubicBezTo>
                  <a:pt x="510" y="1059"/>
                  <a:pt x="510" y="1059"/>
                  <a:pt x="510" y="1059"/>
                </a:cubicBezTo>
                <a:cubicBezTo>
                  <a:pt x="510" y="1059"/>
                  <a:pt x="420" y="964"/>
                  <a:pt x="415" y="970"/>
                </a:cubicBezTo>
                <a:cubicBezTo>
                  <a:pt x="320" y="1101"/>
                  <a:pt x="249" y="1284"/>
                  <a:pt x="241" y="1456"/>
                </a:cubicBezTo>
                <a:cubicBezTo>
                  <a:pt x="311" y="1454"/>
                  <a:pt x="404" y="1453"/>
                  <a:pt x="404" y="1453"/>
                </a:cubicBezTo>
                <a:cubicBezTo>
                  <a:pt x="402" y="1534"/>
                  <a:pt x="402" y="1534"/>
                  <a:pt x="402" y="1534"/>
                </a:cubicBezTo>
                <a:cubicBezTo>
                  <a:pt x="402" y="1534"/>
                  <a:pt x="240" y="1527"/>
                  <a:pt x="241" y="1532"/>
                </a:cubicBezTo>
                <a:cubicBezTo>
                  <a:pt x="248" y="1711"/>
                  <a:pt x="310" y="1875"/>
                  <a:pt x="411" y="2008"/>
                </a:cubicBezTo>
                <a:cubicBezTo>
                  <a:pt x="449" y="1983"/>
                  <a:pt x="518" y="1933"/>
                  <a:pt x="518" y="1933"/>
                </a:cubicBezTo>
                <a:cubicBezTo>
                  <a:pt x="578" y="1999"/>
                  <a:pt x="578" y="1999"/>
                  <a:pt x="578" y="1999"/>
                </a:cubicBezTo>
                <a:cubicBezTo>
                  <a:pt x="578" y="1999"/>
                  <a:pt x="479" y="2087"/>
                  <a:pt x="489" y="2096"/>
                </a:cubicBezTo>
                <a:cubicBezTo>
                  <a:pt x="513" y="2121"/>
                  <a:pt x="540" y="2144"/>
                  <a:pt x="567" y="2165"/>
                </a:cubicBezTo>
                <a:cubicBezTo>
                  <a:pt x="702" y="2270"/>
                  <a:pt x="868" y="2335"/>
                  <a:pt x="1050" y="2344"/>
                </a:cubicBezTo>
                <a:cubicBezTo>
                  <a:pt x="1049" y="2284"/>
                  <a:pt x="1053" y="2178"/>
                  <a:pt x="1053" y="2178"/>
                </a:cubicBezTo>
                <a:cubicBezTo>
                  <a:pt x="1129" y="2179"/>
                  <a:pt x="1129" y="2179"/>
                  <a:pt x="1129" y="2179"/>
                </a:cubicBezTo>
                <a:cubicBezTo>
                  <a:pt x="1129" y="2179"/>
                  <a:pt x="1125" y="2344"/>
                  <a:pt x="1131" y="2344"/>
                </a:cubicBezTo>
                <a:cubicBezTo>
                  <a:pt x="1352" y="2335"/>
                  <a:pt x="1550" y="2243"/>
                  <a:pt x="1696" y="2097"/>
                </a:cubicBezTo>
                <a:cubicBezTo>
                  <a:pt x="1710" y="2084"/>
                  <a:pt x="1599" y="2002"/>
                  <a:pt x="1599" y="2002"/>
                </a:cubicBezTo>
                <a:cubicBezTo>
                  <a:pt x="1647" y="1934"/>
                  <a:pt x="1647" y="1934"/>
                  <a:pt x="1647" y="1934"/>
                </a:cubicBezTo>
                <a:cubicBezTo>
                  <a:pt x="1647" y="1934"/>
                  <a:pt x="1764" y="2021"/>
                  <a:pt x="1771" y="2012"/>
                </a:cubicBezTo>
                <a:cubicBezTo>
                  <a:pt x="1873" y="1879"/>
                  <a:pt x="1936" y="1714"/>
                  <a:pt x="1944" y="1534"/>
                </a:cubicBezTo>
                <a:cubicBezTo>
                  <a:pt x="1944" y="1527"/>
                  <a:pt x="1776" y="1535"/>
                  <a:pt x="1776" y="1535"/>
                </a:cubicBezTo>
                <a:cubicBezTo>
                  <a:pt x="1773" y="1453"/>
                  <a:pt x="1773" y="1453"/>
                  <a:pt x="1773" y="1453"/>
                </a:cubicBezTo>
                <a:cubicBezTo>
                  <a:pt x="1773" y="1453"/>
                  <a:pt x="1909" y="1453"/>
                  <a:pt x="1944" y="1451"/>
                </a:cubicBezTo>
                <a:cubicBezTo>
                  <a:pt x="1934" y="1272"/>
                  <a:pt x="1870" y="1107"/>
                  <a:pt x="1767" y="974"/>
                </a:cubicBezTo>
                <a:close/>
                <a:moveTo>
                  <a:pt x="1087" y="1696"/>
                </a:moveTo>
                <a:cubicBezTo>
                  <a:pt x="1018" y="1696"/>
                  <a:pt x="967" y="1645"/>
                  <a:pt x="967" y="1576"/>
                </a:cubicBezTo>
                <a:cubicBezTo>
                  <a:pt x="967" y="1457"/>
                  <a:pt x="1050" y="1451"/>
                  <a:pt x="1050" y="1451"/>
                </a:cubicBezTo>
                <a:cubicBezTo>
                  <a:pt x="1050" y="1295"/>
                  <a:pt x="1050" y="767"/>
                  <a:pt x="1050" y="767"/>
                </a:cubicBezTo>
                <a:cubicBezTo>
                  <a:pt x="1050" y="745"/>
                  <a:pt x="1068" y="727"/>
                  <a:pt x="1090" y="727"/>
                </a:cubicBezTo>
                <a:cubicBezTo>
                  <a:pt x="1113" y="727"/>
                  <a:pt x="1131" y="745"/>
                  <a:pt x="1131" y="767"/>
                </a:cubicBezTo>
                <a:cubicBezTo>
                  <a:pt x="1131" y="767"/>
                  <a:pt x="1131" y="1289"/>
                  <a:pt x="1131" y="1449"/>
                </a:cubicBezTo>
                <a:cubicBezTo>
                  <a:pt x="1131" y="1449"/>
                  <a:pt x="1211" y="1460"/>
                  <a:pt x="1211" y="1576"/>
                </a:cubicBezTo>
                <a:cubicBezTo>
                  <a:pt x="1211" y="1645"/>
                  <a:pt x="1156" y="1696"/>
                  <a:pt x="1087" y="16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B384AA0-9C61-44E7-BBA7-66E44D89284C}"/>
              </a:ext>
            </a:extLst>
          </p:cNvPr>
          <p:cNvSpPr/>
          <p:nvPr/>
        </p:nvSpPr>
        <p:spPr>
          <a:xfrm>
            <a:off x="1127448" y="699933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  <a:endParaRPr lang="zh-CN" altLang="en-US" sz="40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4" name="箭头: V 形 13">
            <a:extLst>
              <a:ext uri="{FF2B5EF4-FFF2-40B4-BE49-F238E27FC236}">
                <a16:creationId xmlns:a16="http://schemas.microsoft.com/office/drawing/2014/main" xmlns="" id="{ACCCE060-F957-4021-BA76-86C9F5162EE2}"/>
              </a:ext>
            </a:extLst>
          </p:cNvPr>
          <p:cNvSpPr/>
          <p:nvPr/>
        </p:nvSpPr>
        <p:spPr>
          <a:xfrm>
            <a:off x="623392" y="801848"/>
            <a:ext cx="432048" cy="504056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242E0061-E7A8-4536-84C1-7608CC65FE84}"/>
              </a:ext>
            </a:extLst>
          </p:cNvPr>
          <p:cNvCxnSpPr/>
          <p:nvPr/>
        </p:nvCxnSpPr>
        <p:spPr>
          <a:xfrm>
            <a:off x="3131256" y="2677398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C1FF1D1A-87AB-4858-90AD-64864A862F29}"/>
              </a:ext>
            </a:extLst>
          </p:cNvPr>
          <p:cNvCxnSpPr/>
          <p:nvPr/>
        </p:nvCxnSpPr>
        <p:spPr>
          <a:xfrm>
            <a:off x="2758664" y="4300117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D37F0CFD-D10B-401E-9272-1396593B917B}"/>
              </a:ext>
            </a:extLst>
          </p:cNvPr>
          <p:cNvCxnSpPr>
            <a:cxnSpLocks/>
          </p:cNvCxnSpPr>
          <p:nvPr/>
        </p:nvCxnSpPr>
        <p:spPr>
          <a:xfrm flipH="1">
            <a:off x="8126572" y="4267328"/>
            <a:ext cx="1130131" cy="2040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A9C6E8D2-74D5-4104-B6D1-99B4A2E6E0A3}"/>
              </a:ext>
            </a:extLst>
          </p:cNvPr>
          <p:cNvCxnSpPr>
            <a:cxnSpLocks/>
          </p:cNvCxnSpPr>
          <p:nvPr/>
        </p:nvCxnSpPr>
        <p:spPr>
          <a:xfrm flipH="1">
            <a:off x="7667056" y="2677398"/>
            <a:ext cx="123817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C65E19-62DF-4647-9B8E-592497BCA0FE}"/>
              </a:ext>
            </a:extLst>
          </p:cNvPr>
          <p:cNvSpPr/>
          <p:nvPr/>
        </p:nvSpPr>
        <p:spPr>
          <a:xfrm>
            <a:off x="829383" y="206837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1AF28574-F732-451D-94B4-1B6750935100}"/>
              </a:ext>
            </a:extLst>
          </p:cNvPr>
          <p:cNvSpPr/>
          <p:nvPr/>
        </p:nvSpPr>
        <p:spPr>
          <a:xfrm>
            <a:off x="251060" y="2536443"/>
            <a:ext cx="28801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47E8AACE-4F2F-466B-B085-B0DBF0810E3A}"/>
              </a:ext>
            </a:extLst>
          </p:cNvPr>
          <p:cNvSpPr/>
          <p:nvPr/>
        </p:nvSpPr>
        <p:spPr>
          <a:xfrm>
            <a:off x="741738" y="403384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B6CFE078-CCC1-465D-8866-3F187DB80B11}"/>
              </a:ext>
            </a:extLst>
          </p:cNvPr>
          <p:cNvSpPr/>
          <p:nvPr/>
        </p:nvSpPr>
        <p:spPr>
          <a:xfrm>
            <a:off x="392795" y="4433952"/>
            <a:ext cx="25967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6941AE9F-181C-44DA-A2BB-126A8179F2A6}"/>
              </a:ext>
            </a:extLst>
          </p:cNvPr>
          <p:cNvSpPr/>
          <p:nvPr/>
        </p:nvSpPr>
        <p:spPr>
          <a:xfrm>
            <a:off x="9058094" y="206837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17F7C709-B090-4E60-BC79-4B4976E05275}"/>
              </a:ext>
            </a:extLst>
          </p:cNvPr>
          <p:cNvSpPr/>
          <p:nvPr/>
        </p:nvSpPr>
        <p:spPr>
          <a:xfrm>
            <a:off x="8930040" y="2567939"/>
            <a:ext cx="2933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DD158960-E4C8-4295-B66C-46C57641CF91}"/>
              </a:ext>
            </a:extLst>
          </p:cNvPr>
          <p:cNvSpPr/>
          <p:nvPr/>
        </p:nvSpPr>
        <p:spPr>
          <a:xfrm>
            <a:off x="9408761" y="390451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7D8D0719-2240-4A2C-A694-91701F609729}"/>
              </a:ext>
            </a:extLst>
          </p:cNvPr>
          <p:cNvSpPr/>
          <p:nvPr/>
        </p:nvSpPr>
        <p:spPr>
          <a:xfrm>
            <a:off x="9055623" y="4470075"/>
            <a:ext cx="31060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596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43">
            <a:extLst>
              <a:ext uri="{FF2B5EF4-FFF2-40B4-BE49-F238E27FC236}">
                <a16:creationId xmlns:a16="http://schemas.microsoft.com/office/drawing/2014/main" xmlns="" id="{8473E07C-D713-4847-A8DF-AA536410938F}"/>
              </a:ext>
            </a:extLst>
          </p:cNvPr>
          <p:cNvGrpSpPr/>
          <p:nvPr/>
        </p:nvGrpSpPr>
        <p:grpSpPr>
          <a:xfrm rot="16200000">
            <a:off x="6325349" y="2407564"/>
            <a:ext cx="4195803" cy="2494258"/>
            <a:chOff x="596144" y="241065"/>
            <a:chExt cx="7676207" cy="4563235"/>
          </a:xfrm>
        </p:grpSpPr>
        <p:sp>
          <p:nvSpPr>
            <p:cNvPr id="4" name="Shape 733">
              <a:extLst>
                <a:ext uri="{FF2B5EF4-FFF2-40B4-BE49-F238E27FC236}">
                  <a16:creationId xmlns:a16="http://schemas.microsoft.com/office/drawing/2014/main" xmlns="" id="{1F365C18-9301-4370-814F-E22B5CBDFCEC}"/>
                </a:ext>
              </a:extLst>
            </p:cNvPr>
            <p:cNvSpPr/>
            <p:nvPr/>
          </p:nvSpPr>
          <p:spPr>
            <a:xfrm flipV="1">
              <a:off x="1460833" y="241065"/>
              <a:ext cx="2955035" cy="2480401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" name="Shape 734">
              <a:extLst>
                <a:ext uri="{FF2B5EF4-FFF2-40B4-BE49-F238E27FC236}">
                  <a16:creationId xmlns:a16="http://schemas.microsoft.com/office/drawing/2014/main" xmlns="" id="{2800E2D5-7A98-491A-A713-439DC9FCD942}"/>
                </a:ext>
              </a:extLst>
            </p:cNvPr>
            <p:cNvSpPr/>
            <p:nvPr/>
          </p:nvSpPr>
          <p:spPr>
            <a:xfrm flipV="1">
              <a:off x="3459776" y="241065"/>
              <a:ext cx="956092" cy="2520623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" name="Shape 735">
              <a:extLst>
                <a:ext uri="{FF2B5EF4-FFF2-40B4-BE49-F238E27FC236}">
                  <a16:creationId xmlns:a16="http://schemas.microsoft.com/office/drawing/2014/main" xmlns="" id="{DF1B02F7-2730-45A1-B671-FD198E593288}"/>
                </a:ext>
              </a:extLst>
            </p:cNvPr>
            <p:cNvSpPr/>
            <p:nvPr/>
          </p:nvSpPr>
          <p:spPr>
            <a:xfrm flipH="1" flipV="1">
              <a:off x="4415868" y="241065"/>
              <a:ext cx="974721" cy="2516020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7" name="Shape 736">
              <a:extLst>
                <a:ext uri="{FF2B5EF4-FFF2-40B4-BE49-F238E27FC236}">
                  <a16:creationId xmlns:a16="http://schemas.microsoft.com/office/drawing/2014/main" xmlns="" id="{255CA555-6095-4ABB-8F0F-4A542234E849}"/>
                </a:ext>
              </a:extLst>
            </p:cNvPr>
            <p:cNvSpPr/>
            <p:nvPr/>
          </p:nvSpPr>
          <p:spPr>
            <a:xfrm flipH="1" flipV="1">
              <a:off x="4415868" y="241065"/>
              <a:ext cx="2973419" cy="2491288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" name="Shape 737">
              <a:extLst>
                <a:ext uri="{FF2B5EF4-FFF2-40B4-BE49-F238E27FC236}">
                  <a16:creationId xmlns:a16="http://schemas.microsoft.com/office/drawing/2014/main" xmlns="" id="{643851F6-7CA6-4B9B-9588-8F4DB9DA2E61}"/>
                </a:ext>
              </a:extLst>
            </p:cNvPr>
            <p:cNvSpPr/>
            <p:nvPr/>
          </p:nvSpPr>
          <p:spPr>
            <a:xfrm flipH="1">
              <a:off x="596144" y="2721464"/>
              <a:ext cx="864690" cy="2056979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Shape 738">
              <a:extLst>
                <a:ext uri="{FF2B5EF4-FFF2-40B4-BE49-F238E27FC236}">
                  <a16:creationId xmlns:a16="http://schemas.microsoft.com/office/drawing/2014/main" xmlns="" id="{815B2D27-6F5F-4037-8FF2-A8614C5F462B}"/>
                </a:ext>
              </a:extLst>
            </p:cNvPr>
            <p:cNvSpPr/>
            <p:nvPr/>
          </p:nvSpPr>
          <p:spPr>
            <a:xfrm>
              <a:off x="3459776" y="2761688"/>
              <a:ext cx="2267665" cy="2024887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0" name="Shape 739">
              <a:extLst>
                <a:ext uri="{FF2B5EF4-FFF2-40B4-BE49-F238E27FC236}">
                  <a16:creationId xmlns:a16="http://schemas.microsoft.com/office/drawing/2014/main" xmlns="" id="{BBB6B67D-3E08-402D-9080-3300D93B0480}"/>
                </a:ext>
              </a:extLst>
            </p:cNvPr>
            <p:cNvSpPr/>
            <p:nvPr/>
          </p:nvSpPr>
          <p:spPr>
            <a:xfrm>
              <a:off x="7389286" y="2732352"/>
              <a:ext cx="883066" cy="2071949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1" name="Shape 740">
              <a:extLst>
                <a:ext uri="{FF2B5EF4-FFF2-40B4-BE49-F238E27FC236}">
                  <a16:creationId xmlns:a16="http://schemas.microsoft.com/office/drawing/2014/main" xmlns="" id="{138EF596-31A6-446B-AC29-2C5843573147}"/>
                </a:ext>
              </a:extLst>
            </p:cNvPr>
            <p:cNvSpPr/>
            <p:nvPr/>
          </p:nvSpPr>
          <p:spPr>
            <a:xfrm flipH="1">
              <a:off x="5719599" y="2732352"/>
              <a:ext cx="1669688" cy="2035204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2" name="Shape 741">
              <a:extLst>
                <a:ext uri="{FF2B5EF4-FFF2-40B4-BE49-F238E27FC236}">
                  <a16:creationId xmlns:a16="http://schemas.microsoft.com/office/drawing/2014/main" xmlns="" id="{6DC7CB57-7A50-4BE9-9A0C-A61CC168B383}"/>
                </a:ext>
              </a:extLst>
            </p:cNvPr>
            <p:cNvSpPr/>
            <p:nvPr/>
          </p:nvSpPr>
          <p:spPr>
            <a:xfrm flipH="1">
              <a:off x="3176428" y="2757084"/>
              <a:ext cx="2214161" cy="2022486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" name="Shape 742">
              <a:extLst>
                <a:ext uri="{FF2B5EF4-FFF2-40B4-BE49-F238E27FC236}">
                  <a16:creationId xmlns:a16="http://schemas.microsoft.com/office/drawing/2014/main" xmlns="" id="{5B1F6C5C-4A37-4DBB-91CE-4E6E700660BC}"/>
                </a:ext>
              </a:extLst>
            </p:cNvPr>
            <p:cNvSpPr/>
            <p:nvPr/>
          </p:nvSpPr>
          <p:spPr>
            <a:xfrm flipH="1" flipV="1">
              <a:off x="1464524" y="2758210"/>
              <a:ext cx="1690492" cy="2020233"/>
            </a:xfrm>
            <a:prstGeom prst="line">
              <a:avLst/>
            </a:prstGeom>
            <a:noFill/>
            <a:ln w="63500" cap="flat">
              <a:solidFill>
                <a:srgbClr val="FFFFFF">
                  <a:lumMod val="75000"/>
                </a:srgbClr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ED06940-1960-4939-9C4D-355BCD9BB7E3}"/>
              </a:ext>
            </a:extLst>
          </p:cNvPr>
          <p:cNvGrpSpPr/>
          <p:nvPr/>
        </p:nvGrpSpPr>
        <p:grpSpPr>
          <a:xfrm>
            <a:off x="9315842" y="2618394"/>
            <a:ext cx="694180" cy="694180"/>
            <a:chOff x="9786871" y="2866597"/>
            <a:chExt cx="694180" cy="694180"/>
          </a:xfrm>
          <a:solidFill>
            <a:srgbClr val="0A4A92"/>
          </a:solidFill>
        </p:grpSpPr>
        <p:sp>
          <p:nvSpPr>
            <p:cNvPr id="15" name="Shape 754">
              <a:extLst>
                <a:ext uri="{FF2B5EF4-FFF2-40B4-BE49-F238E27FC236}">
                  <a16:creationId xmlns:a16="http://schemas.microsoft.com/office/drawing/2014/main" xmlns="" id="{89E68881-7A3B-4F28-AD04-6A5882882E51}"/>
                </a:ext>
              </a:extLst>
            </p:cNvPr>
            <p:cNvSpPr/>
            <p:nvPr/>
          </p:nvSpPr>
          <p:spPr>
            <a:xfrm rot="16200000">
              <a:off x="9786871" y="2866597"/>
              <a:ext cx="694180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6" name="Group 71">
              <a:extLst>
                <a:ext uri="{FF2B5EF4-FFF2-40B4-BE49-F238E27FC236}">
                  <a16:creationId xmlns:a16="http://schemas.microsoft.com/office/drawing/2014/main" xmlns="" id="{49BD6B55-BE2A-4450-9B33-76AADFF27B75}"/>
                </a:ext>
              </a:extLst>
            </p:cNvPr>
            <p:cNvGrpSpPr/>
            <p:nvPr/>
          </p:nvGrpSpPr>
          <p:grpSpPr>
            <a:xfrm>
              <a:off x="9975700" y="3070258"/>
              <a:ext cx="309139" cy="309138"/>
              <a:chOff x="5621339" y="3012618"/>
              <a:chExt cx="520701" cy="520699"/>
            </a:xfrm>
            <a:grpFill/>
          </p:grpSpPr>
          <p:sp>
            <p:nvSpPr>
              <p:cNvPr id="17" name="Freeform 78">
                <a:extLst>
                  <a:ext uri="{FF2B5EF4-FFF2-40B4-BE49-F238E27FC236}">
                    <a16:creationId xmlns:a16="http://schemas.microsoft.com/office/drawing/2014/main" xmlns="" id="{54A6543C-9DA1-45D3-B256-84CFE4521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1339" y="3012618"/>
                <a:ext cx="520701" cy="520699"/>
              </a:xfrm>
              <a:custGeom>
                <a:avLst/>
                <a:gdLst>
                  <a:gd name="T0" fmla="*/ 497 w 498"/>
                  <a:gd name="T1" fmla="*/ 249 h 498"/>
                  <a:gd name="T2" fmla="*/ 497 w 498"/>
                  <a:gd name="T3" fmla="*/ 249 h 498"/>
                  <a:gd name="T4" fmla="*/ 249 w 498"/>
                  <a:gd name="T5" fmla="*/ 497 h 498"/>
                  <a:gd name="T6" fmla="*/ 0 w 498"/>
                  <a:gd name="T7" fmla="*/ 249 h 498"/>
                  <a:gd name="T8" fmla="*/ 249 w 498"/>
                  <a:gd name="T9" fmla="*/ 0 h 498"/>
                  <a:gd name="T10" fmla="*/ 497 w 498"/>
                  <a:gd name="T11" fmla="*/ 249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8" h="498">
                    <a:moveTo>
                      <a:pt x="497" y="249"/>
                    </a:moveTo>
                    <a:lnTo>
                      <a:pt x="497" y="249"/>
                    </a:lnTo>
                    <a:cubicBezTo>
                      <a:pt x="497" y="381"/>
                      <a:pt x="381" y="497"/>
                      <a:pt x="249" y="497"/>
                    </a:cubicBezTo>
                    <a:cubicBezTo>
                      <a:pt x="116" y="497"/>
                      <a:pt x="0" y="381"/>
                      <a:pt x="0" y="249"/>
                    </a:cubicBezTo>
                    <a:cubicBezTo>
                      <a:pt x="0" y="116"/>
                      <a:pt x="116" y="0"/>
                      <a:pt x="249" y="0"/>
                    </a:cubicBezTo>
                    <a:cubicBezTo>
                      <a:pt x="381" y="0"/>
                      <a:pt x="497" y="116"/>
                      <a:pt x="497" y="249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8" name="Line 79">
                <a:extLst>
                  <a:ext uri="{FF2B5EF4-FFF2-40B4-BE49-F238E27FC236}">
                    <a16:creationId xmlns:a16="http://schemas.microsoft.com/office/drawing/2014/main" xmlns="" id="{D48EA609-24D2-43C8-8424-118C2ED72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8515" y="3012618"/>
                <a:ext cx="4763" cy="258762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9" name="Line 80">
                <a:extLst>
                  <a:ext uri="{FF2B5EF4-FFF2-40B4-BE49-F238E27FC236}">
                    <a16:creationId xmlns:a16="http://schemas.microsoft.com/office/drawing/2014/main" xmlns="" id="{8AD5BE65-6224-47BD-81A0-592EC2E564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75339" y="3271380"/>
                <a:ext cx="179388" cy="179388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20" name="Line 81">
                <a:extLst>
                  <a:ext uri="{FF2B5EF4-FFF2-40B4-BE49-F238E27FC236}">
                    <a16:creationId xmlns:a16="http://schemas.microsoft.com/office/drawing/2014/main" xmlns="" id="{C86F88F9-BBEE-402C-A008-33B113B21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5339" y="3099931"/>
                <a:ext cx="179388" cy="171449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08152C4-83CD-4CA8-BDA8-DDBEAFDF92C6}"/>
              </a:ext>
            </a:extLst>
          </p:cNvPr>
          <p:cNvGrpSpPr/>
          <p:nvPr/>
        </p:nvGrpSpPr>
        <p:grpSpPr>
          <a:xfrm>
            <a:off x="6476647" y="2965485"/>
            <a:ext cx="1388360" cy="1388360"/>
            <a:chOff x="6947676" y="3213688"/>
            <a:chExt cx="1388360" cy="1388360"/>
          </a:xfrm>
          <a:solidFill>
            <a:srgbClr val="0A4A92"/>
          </a:solidFill>
        </p:grpSpPr>
        <p:sp>
          <p:nvSpPr>
            <p:cNvPr id="22" name="Shape 744">
              <a:extLst>
                <a:ext uri="{FF2B5EF4-FFF2-40B4-BE49-F238E27FC236}">
                  <a16:creationId xmlns:a16="http://schemas.microsoft.com/office/drawing/2014/main" xmlns="" id="{AC24304C-E1CE-40AA-9161-F63E5ABC58D3}"/>
                </a:ext>
              </a:extLst>
            </p:cNvPr>
            <p:cNvSpPr/>
            <p:nvPr/>
          </p:nvSpPr>
          <p:spPr>
            <a:xfrm rot="16200000">
              <a:off x="6947676" y="3213688"/>
              <a:ext cx="1388360" cy="138836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>
                  <a:solidFill>
                    <a:srgbClr val="FFFFFF"/>
                  </a:solidFill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23" name="Group 76">
              <a:extLst>
                <a:ext uri="{FF2B5EF4-FFF2-40B4-BE49-F238E27FC236}">
                  <a16:creationId xmlns:a16="http://schemas.microsoft.com/office/drawing/2014/main" xmlns="" id="{1A4AFDEA-C651-494E-964E-3BF62BC393B0}"/>
                </a:ext>
              </a:extLst>
            </p:cNvPr>
            <p:cNvGrpSpPr/>
            <p:nvPr/>
          </p:nvGrpSpPr>
          <p:grpSpPr>
            <a:xfrm>
              <a:off x="7328718" y="3584767"/>
              <a:ext cx="620042" cy="620044"/>
              <a:chOff x="6726240" y="3012618"/>
              <a:chExt cx="520698" cy="520700"/>
            </a:xfrm>
            <a:grpFill/>
          </p:grpSpPr>
          <p:sp>
            <p:nvSpPr>
              <p:cNvPr id="24" name="Freeform 82">
                <a:extLst>
                  <a:ext uri="{FF2B5EF4-FFF2-40B4-BE49-F238E27FC236}">
                    <a16:creationId xmlns:a16="http://schemas.microsoft.com/office/drawing/2014/main" xmlns="" id="{932871DD-09A1-4EA5-8E21-8A13713D4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6240" y="3063419"/>
                <a:ext cx="469899" cy="469899"/>
              </a:xfrm>
              <a:custGeom>
                <a:avLst/>
                <a:gdLst>
                  <a:gd name="T0" fmla="*/ 447 w 448"/>
                  <a:gd name="T1" fmla="*/ 215 h 448"/>
                  <a:gd name="T2" fmla="*/ 447 w 448"/>
                  <a:gd name="T3" fmla="*/ 215 h 448"/>
                  <a:gd name="T4" fmla="*/ 447 w 448"/>
                  <a:gd name="T5" fmla="*/ 381 h 448"/>
                  <a:gd name="T6" fmla="*/ 381 w 448"/>
                  <a:gd name="T7" fmla="*/ 447 h 448"/>
                  <a:gd name="T8" fmla="*/ 66 w 448"/>
                  <a:gd name="T9" fmla="*/ 447 h 448"/>
                  <a:gd name="T10" fmla="*/ 0 w 448"/>
                  <a:gd name="T11" fmla="*/ 381 h 448"/>
                  <a:gd name="T12" fmla="*/ 0 w 448"/>
                  <a:gd name="T13" fmla="*/ 66 h 448"/>
                  <a:gd name="T14" fmla="*/ 66 w 448"/>
                  <a:gd name="T15" fmla="*/ 0 h 448"/>
                  <a:gd name="T16" fmla="*/ 232 w 448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8" h="448">
                    <a:moveTo>
                      <a:pt x="447" y="215"/>
                    </a:moveTo>
                    <a:lnTo>
                      <a:pt x="447" y="215"/>
                    </a:lnTo>
                    <a:cubicBezTo>
                      <a:pt x="447" y="381"/>
                      <a:pt x="447" y="381"/>
                      <a:pt x="447" y="381"/>
                    </a:cubicBezTo>
                    <a:cubicBezTo>
                      <a:pt x="447" y="414"/>
                      <a:pt x="414" y="447"/>
                      <a:pt x="381" y="447"/>
                    </a:cubicBezTo>
                    <a:cubicBezTo>
                      <a:pt x="66" y="447"/>
                      <a:pt x="66" y="447"/>
                      <a:pt x="66" y="447"/>
                    </a:cubicBezTo>
                    <a:cubicBezTo>
                      <a:pt x="33" y="447"/>
                      <a:pt x="0" y="414"/>
                      <a:pt x="0" y="38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34"/>
                      <a:pt x="33" y="0"/>
                      <a:pt x="66" y="0"/>
                    </a:cubicBezTo>
                    <a:cubicBezTo>
                      <a:pt x="232" y="0"/>
                      <a:pt x="232" y="0"/>
                      <a:pt x="232" y="0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25" name="Freeform 83">
                <a:extLst>
                  <a:ext uri="{FF2B5EF4-FFF2-40B4-BE49-F238E27FC236}">
                    <a16:creationId xmlns:a16="http://schemas.microsoft.com/office/drawing/2014/main" xmlns="" id="{2FD4E62E-53A4-40CA-ACBC-DB7A6FCD9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6888" y="3012618"/>
                <a:ext cx="400050" cy="401637"/>
              </a:xfrm>
              <a:custGeom>
                <a:avLst/>
                <a:gdLst>
                  <a:gd name="T0" fmla="*/ 0 w 382"/>
                  <a:gd name="T1" fmla="*/ 381 h 382"/>
                  <a:gd name="T2" fmla="*/ 16 w 382"/>
                  <a:gd name="T3" fmla="*/ 265 h 382"/>
                  <a:gd name="T4" fmla="*/ 281 w 382"/>
                  <a:gd name="T5" fmla="*/ 0 h 382"/>
                  <a:gd name="T6" fmla="*/ 381 w 382"/>
                  <a:gd name="T7" fmla="*/ 100 h 382"/>
                  <a:gd name="T8" fmla="*/ 116 w 382"/>
                  <a:gd name="T9" fmla="*/ 365 h 382"/>
                  <a:gd name="T10" fmla="*/ 0 w 382"/>
                  <a:gd name="T11" fmla="*/ 381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382">
                    <a:moveTo>
                      <a:pt x="0" y="381"/>
                    </a:moveTo>
                    <a:lnTo>
                      <a:pt x="16" y="265"/>
                    </a:lnTo>
                    <a:lnTo>
                      <a:pt x="281" y="0"/>
                    </a:lnTo>
                    <a:lnTo>
                      <a:pt x="381" y="100"/>
                    </a:lnTo>
                    <a:lnTo>
                      <a:pt x="116" y="365"/>
                    </a:lnTo>
                    <a:lnTo>
                      <a:pt x="0" y="381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9D8A21F0-96D9-41FC-864B-0B794E9DC042}"/>
              </a:ext>
            </a:extLst>
          </p:cNvPr>
          <p:cNvGrpSpPr/>
          <p:nvPr/>
        </p:nvGrpSpPr>
        <p:grpSpPr>
          <a:xfrm>
            <a:off x="8198213" y="1681252"/>
            <a:ext cx="694180" cy="694180"/>
            <a:chOff x="8669242" y="1929455"/>
            <a:chExt cx="694180" cy="694180"/>
          </a:xfrm>
          <a:solidFill>
            <a:srgbClr val="0A4A92"/>
          </a:solidFill>
        </p:grpSpPr>
        <p:sp>
          <p:nvSpPr>
            <p:cNvPr id="27" name="Shape 763">
              <a:extLst>
                <a:ext uri="{FF2B5EF4-FFF2-40B4-BE49-F238E27FC236}">
                  <a16:creationId xmlns:a16="http://schemas.microsoft.com/office/drawing/2014/main" xmlns="" id="{B7D1C937-1227-40EB-BB3D-53DA9419E96F}"/>
                </a:ext>
              </a:extLst>
            </p:cNvPr>
            <p:cNvSpPr/>
            <p:nvPr/>
          </p:nvSpPr>
          <p:spPr>
            <a:xfrm rot="16200000">
              <a:off x="8669242" y="1929455"/>
              <a:ext cx="694180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28" name="Group 79">
              <a:extLst>
                <a:ext uri="{FF2B5EF4-FFF2-40B4-BE49-F238E27FC236}">
                  <a16:creationId xmlns:a16="http://schemas.microsoft.com/office/drawing/2014/main" xmlns="" id="{B820E9D5-5ADE-47CF-979E-A5F3FC2300A2}"/>
                </a:ext>
              </a:extLst>
            </p:cNvPr>
            <p:cNvGrpSpPr/>
            <p:nvPr/>
          </p:nvGrpSpPr>
          <p:grpSpPr>
            <a:xfrm>
              <a:off x="8885890" y="2099686"/>
              <a:ext cx="245991" cy="309138"/>
              <a:chOff x="10091739" y="3012618"/>
              <a:chExt cx="414338" cy="520699"/>
            </a:xfrm>
            <a:grpFill/>
          </p:grpSpPr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xmlns="" id="{018C944B-B57F-49C9-A8F9-A39773339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61588" y="3082467"/>
                <a:ext cx="276226" cy="138113"/>
              </a:xfrm>
              <a:custGeom>
                <a:avLst/>
                <a:gdLst>
                  <a:gd name="T0" fmla="*/ 0 w 266"/>
                  <a:gd name="T1" fmla="*/ 132 h 133"/>
                  <a:gd name="T2" fmla="*/ 0 w 266"/>
                  <a:gd name="T3" fmla="*/ 132 h 133"/>
                  <a:gd name="T4" fmla="*/ 132 w 266"/>
                  <a:gd name="T5" fmla="*/ 0 h 133"/>
                  <a:gd name="T6" fmla="*/ 265 w 266"/>
                  <a:gd name="T7" fmla="*/ 13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6" h="133">
                    <a:moveTo>
                      <a:pt x="0" y="132"/>
                    </a:moveTo>
                    <a:lnTo>
                      <a:pt x="0" y="132"/>
                    </a:lnTo>
                    <a:cubicBezTo>
                      <a:pt x="0" y="66"/>
                      <a:pt x="66" y="0"/>
                      <a:pt x="132" y="0"/>
                    </a:cubicBezTo>
                    <a:cubicBezTo>
                      <a:pt x="199" y="0"/>
                      <a:pt x="265" y="66"/>
                      <a:pt x="265" y="132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xmlns="" id="{AFBF4BC1-1D27-4E00-AC89-F8CC41E3D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7814" y="3326943"/>
                <a:ext cx="68262" cy="104774"/>
              </a:xfrm>
              <a:custGeom>
                <a:avLst/>
                <a:gdLst>
                  <a:gd name="T0" fmla="*/ 0 w 67"/>
                  <a:gd name="T1" fmla="*/ 0 h 100"/>
                  <a:gd name="T2" fmla="*/ 0 w 67"/>
                  <a:gd name="T3" fmla="*/ 0 h 100"/>
                  <a:gd name="T4" fmla="*/ 66 w 67"/>
                  <a:gd name="T5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10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50"/>
                      <a:pt x="33" y="99"/>
                      <a:pt x="66" y="99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xmlns="" id="{7D6F588B-4F5B-4060-A8B3-E4E2D1C12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1739" y="3326943"/>
                <a:ext cx="69849" cy="104774"/>
              </a:xfrm>
              <a:custGeom>
                <a:avLst/>
                <a:gdLst>
                  <a:gd name="T0" fmla="*/ 0 w 67"/>
                  <a:gd name="T1" fmla="*/ 99 h 100"/>
                  <a:gd name="T2" fmla="*/ 0 w 67"/>
                  <a:gd name="T3" fmla="*/ 99 h 100"/>
                  <a:gd name="T4" fmla="*/ 66 w 67"/>
                  <a:gd name="T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100">
                    <a:moveTo>
                      <a:pt x="0" y="99"/>
                    </a:moveTo>
                    <a:lnTo>
                      <a:pt x="0" y="99"/>
                    </a:lnTo>
                    <a:cubicBezTo>
                      <a:pt x="33" y="99"/>
                      <a:pt x="66" y="50"/>
                      <a:pt x="66" y="0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2" name="Line 89">
                <a:extLst>
                  <a:ext uri="{FF2B5EF4-FFF2-40B4-BE49-F238E27FC236}">
                    <a16:creationId xmlns:a16="http://schemas.microsoft.com/office/drawing/2014/main" xmlns="" id="{ADD964C2-11FA-4655-9866-CF20EA284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1739" y="3426954"/>
                <a:ext cx="414338" cy="4763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3" name="Line 90">
                <a:extLst>
                  <a:ext uri="{FF2B5EF4-FFF2-40B4-BE49-F238E27FC236}">
                    <a16:creationId xmlns:a16="http://schemas.microsoft.com/office/drawing/2014/main" xmlns="" id="{DECDD030-254E-4F81-BF2D-DFB362951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61588" y="3220579"/>
                <a:ext cx="4763" cy="109537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4" name="Line 91">
                <a:extLst>
                  <a:ext uri="{FF2B5EF4-FFF2-40B4-BE49-F238E27FC236}">
                    <a16:creationId xmlns:a16="http://schemas.microsoft.com/office/drawing/2014/main" xmlns="" id="{4FF262C9-FF65-4226-A9F6-BD5AC9740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437814" y="3220579"/>
                <a:ext cx="4763" cy="109537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5" name="Freeform 92">
                <a:extLst>
                  <a:ext uri="{FF2B5EF4-FFF2-40B4-BE49-F238E27FC236}">
                    <a16:creationId xmlns:a16="http://schemas.microsoft.com/office/drawing/2014/main" xmlns="" id="{59CD6A23-B02A-46F9-982A-2C9ADED40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9851" y="3426954"/>
                <a:ext cx="138112" cy="106363"/>
              </a:xfrm>
              <a:custGeom>
                <a:avLst/>
                <a:gdLst>
                  <a:gd name="T0" fmla="*/ 133 w 134"/>
                  <a:gd name="T1" fmla="*/ 0 h 101"/>
                  <a:gd name="T2" fmla="*/ 133 w 134"/>
                  <a:gd name="T3" fmla="*/ 0 h 101"/>
                  <a:gd name="T4" fmla="*/ 133 w 134"/>
                  <a:gd name="T5" fmla="*/ 34 h 101"/>
                  <a:gd name="T6" fmla="*/ 66 w 134"/>
                  <a:gd name="T7" fmla="*/ 100 h 101"/>
                  <a:gd name="T8" fmla="*/ 0 w 134"/>
                  <a:gd name="T9" fmla="*/ 34 h 101"/>
                  <a:gd name="T10" fmla="*/ 0 w 134"/>
                  <a:gd name="T1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101">
                    <a:moveTo>
                      <a:pt x="133" y="0"/>
                    </a:moveTo>
                    <a:lnTo>
                      <a:pt x="133" y="0"/>
                    </a:lnTo>
                    <a:cubicBezTo>
                      <a:pt x="133" y="17"/>
                      <a:pt x="133" y="17"/>
                      <a:pt x="133" y="34"/>
                    </a:cubicBezTo>
                    <a:cubicBezTo>
                      <a:pt x="133" y="67"/>
                      <a:pt x="100" y="100"/>
                      <a:pt x="66" y="100"/>
                    </a:cubicBezTo>
                    <a:cubicBezTo>
                      <a:pt x="34" y="100"/>
                      <a:pt x="0" y="67"/>
                      <a:pt x="0" y="34"/>
                    </a:cubicBezTo>
                    <a:cubicBezTo>
                      <a:pt x="0" y="17"/>
                      <a:pt x="0" y="17"/>
                      <a:pt x="0" y="0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36" name="Line 93">
                <a:extLst>
                  <a:ext uri="{FF2B5EF4-FFF2-40B4-BE49-F238E27FC236}">
                    <a16:creationId xmlns:a16="http://schemas.microsoft.com/office/drawing/2014/main" xmlns="" id="{3C9EC28A-B36A-40DE-B08C-6BABB5D63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9703" y="3012618"/>
                <a:ext cx="4763" cy="69851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F68A6236-7016-4664-AE25-9F338A549944}"/>
              </a:ext>
            </a:extLst>
          </p:cNvPr>
          <p:cNvGrpSpPr/>
          <p:nvPr/>
        </p:nvGrpSpPr>
        <p:grpSpPr>
          <a:xfrm>
            <a:off x="8198213" y="4943896"/>
            <a:ext cx="694180" cy="694180"/>
            <a:chOff x="8669242" y="5192099"/>
            <a:chExt cx="694180" cy="694180"/>
          </a:xfrm>
          <a:solidFill>
            <a:schemeClr val="bg1">
              <a:lumMod val="65000"/>
            </a:schemeClr>
          </a:solidFill>
        </p:grpSpPr>
        <p:sp>
          <p:nvSpPr>
            <p:cNvPr id="38" name="Shape 751">
              <a:extLst>
                <a:ext uri="{FF2B5EF4-FFF2-40B4-BE49-F238E27FC236}">
                  <a16:creationId xmlns:a16="http://schemas.microsoft.com/office/drawing/2014/main" xmlns="" id="{2D748869-2588-4EE8-8C14-06F90048DDA7}"/>
                </a:ext>
              </a:extLst>
            </p:cNvPr>
            <p:cNvSpPr/>
            <p:nvPr/>
          </p:nvSpPr>
          <p:spPr>
            <a:xfrm rot="16200000">
              <a:off x="8669242" y="5192099"/>
              <a:ext cx="694180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39" name="Group 88">
              <a:extLst>
                <a:ext uri="{FF2B5EF4-FFF2-40B4-BE49-F238E27FC236}">
                  <a16:creationId xmlns:a16="http://schemas.microsoft.com/office/drawing/2014/main" xmlns="" id="{F9E9B2AF-83A7-4C70-9A9D-DE2C86A28077}"/>
                </a:ext>
              </a:extLst>
            </p:cNvPr>
            <p:cNvGrpSpPr/>
            <p:nvPr/>
          </p:nvGrpSpPr>
          <p:grpSpPr>
            <a:xfrm>
              <a:off x="8886323" y="5374062"/>
              <a:ext cx="278978" cy="308196"/>
              <a:chOff x="6757988" y="6328905"/>
              <a:chExt cx="469899" cy="519113"/>
            </a:xfrm>
            <a:grpFill/>
          </p:grpSpPr>
          <p:sp>
            <p:nvSpPr>
              <p:cNvPr id="40" name="Freeform 205">
                <a:extLst>
                  <a:ext uri="{FF2B5EF4-FFF2-40B4-BE49-F238E27FC236}">
                    <a16:creationId xmlns:a16="http://schemas.microsoft.com/office/drawing/2014/main" xmlns="" id="{9B5D769C-F807-477F-B064-C1151ED80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51" y="6328905"/>
                <a:ext cx="363536" cy="519113"/>
              </a:xfrm>
              <a:custGeom>
                <a:avLst/>
                <a:gdLst>
                  <a:gd name="T0" fmla="*/ 0 w 349"/>
                  <a:gd name="T1" fmla="*/ 0 h 497"/>
                  <a:gd name="T2" fmla="*/ 0 w 349"/>
                  <a:gd name="T3" fmla="*/ 0 h 497"/>
                  <a:gd name="T4" fmla="*/ 0 w 349"/>
                  <a:gd name="T5" fmla="*/ 414 h 497"/>
                  <a:gd name="T6" fmla="*/ 67 w 349"/>
                  <a:gd name="T7" fmla="*/ 480 h 497"/>
                  <a:gd name="T8" fmla="*/ 249 w 349"/>
                  <a:gd name="T9" fmla="*/ 480 h 497"/>
                  <a:gd name="T10" fmla="*/ 331 w 349"/>
                  <a:gd name="T11" fmla="*/ 430 h 497"/>
                  <a:gd name="T12" fmla="*/ 331 w 349"/>
                  <a:gd name="T13" fmla="*/ 264 h 497"/>
                  <a:gd name="T14" fmla="*/ 265 w 349"/>
                  <a:gd name="T15" fmla="*/ 182 h 497"/>
                  <a:gd name="T16" fmla="*/ 100 w 349"/>
                  <a:gd name="T17" fmla="*/ 198 h 497"/>
                  <a:gd name="T18" fmla="*/ 100 w 349"/>
                  <a:gd name="T19" fmla="*/ 165 h 497"/>
                  <a:gd name="T20" fmla="*/ 0 w 349"/>
                  <a:gd name="T21" fmla="*/ 0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9" h="497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414"/>
                      <a:pt x="0" y="414"/>
                      <a:pt x="0" y="414"/>
                    </a:cubicBezTo>
                    <a:cubicBezTo>
                      <a:pt x="0" y="446"/>
                      <a:pt x="34" y="463"/>
                      <a:pt x="67" y="480"/>
                    </a:cubicBezTo>
                    <a:cubicBezTo>
                      <a:pt x="249" y="480"/>
                      <a:pt x="249" y="480"/>
                      <a:pt x="249" y="480"/>
                    </a:cubicBezTo>
                    <a:cubicBezTo>
                      <a:pt x="298" y="496"/>
                      <a:pt x="315" y="463"/>
                      <a:pt x="331" y="430"/>
                    </a:cubicBezTo>
                    <a:cubicBezTo>
                      <a:pt x="331" y="264"/>
                      <a:pt x="331" y="264"/>
                      <a:pt x="331" y="264"/>
                    </a:cubicBezTo>
                    <a:cubicBezTo>
                      <a:pt x="348" y="215"/>
                      <a:pt x="298" y="182"/>
                      <a:pt x="265" y="182"/>
                    </a:cubicBezTo>
                    <a:cubicBezTo>
                      <a:pt x="100" y="198"/>
                      <a:pt x="100" y="198"/>
                      <a:pt x="100" y="198"/>
                    </a:cubicBezTo>
                    <a:cubicBezTo>
                      <a:pt x="100" y="165"/>
                      <a:pt x="100" y="165"/>
                      <a:pt x="100" y="165"/>
                    </a:cubicBezTo>
                    <a:cubicBezTo>
                      <a:pt x="116" y="99"/>
                      <a:pt x="67" y="33"/>
                      <a:pt x="0" y="0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41" name="Freeform 206">
                <a:extLst>
                  <a:ext uri="{FF2B5EF4-FFF2-40B4-BE49-F238E27FC236}">
                    <a16:creationId xmlns:a16="http://schemas.microsoft.com/office/drawing/2014/main" xmlns="" id="{B8A6057C-A930-492F-BAAC-C7F9292A4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7988" y="6520992"/>
                <a:ext cx="106363" cy="327026"/>
              </a:xfrm>
              <a:custGeom>
                <a:avLst/>
                <a:gdLst>
                  <a:gd name="T0" fmla="*/ 0 w 100"/>
                  <a:gd name="T1" fmla="*/ 314 h 315"/>
                  <a:gd name="T2" fmla="*/ 99 w 100"/>
                  <a:gd name="T3" fmla="*/ 314 h 315"/>
                  <a:gd name="T4" fmla="*/ 99 w 100"/>
                  <a:gd name="T5" fmla="*/ 0 h 315"/>
                  <a:gd name="T6" fmla="*/ 0 w 100"/>
                  <a:gd name="T7" fmla="*/ 0 h 315"/>
                  <a:gd name="T8" fmla="*/ 0 w 100"/>
                  <a:gd name="T9" fmla="*/ 314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5">
                    <a:moveTo>
                      <a:pt x="0" y="314"/>
                    </a:moveTo>
                    <a:lnTo>
                      <a:pt x="99" y="314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314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C32676DC-DDD8-4947-993E-26DD41CC9839}"/>
              </a:ext>
            </a:extLst>
          </p:cNvPr>
          <p:cNvGrpSpPr/>
          <p:nvPr/>
        </p:nvGrpSpPr>
        <p:grpSpPr>
          <a:xfrm>
            <a:off x="8198213" y="2768799"/>
            <a:ext cx="694180" cy="694181"/>
            <a:chOff x="8669242" y="3017002"/>
            <a:chExt cx="694180" cy="694181"/>
          </a:xfrm>
          <a:solidFill>
            <a:schemeClr val="bg1">
              <a:lumMod val="65000"/>
            </a:schemeClr>
          </a:solidFill>
        </p:grpSpPr>
        <p:sp>
          <p:nvSpPr>
            <p:cNvPr id="43" name="Shape 757">
              <a:extLst>
                <a:ext uri="{FF2B5EF4-FFF2-40B4-BE49-F238E27FC236}">
                  <a16:creationId xmlns:a16="http://schemas.microsoft.com/office/drawing/2014/main" xmlns="" id="{2B95CE64-7995-41C9-91F4-DB1795F6C37F}"/>
                </a:ext>
              </a:extLst>
            </p:cNvPr>
            <p:cNvSpPr/>
            <p:nvPr/>
          </p:nvSpPr>
          <p:spPr>
            <a:xfrm rot="16200000">
              <a:off x="8669241" y="3017003"/>
              <a:ext cx="694181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44" name="Group 91">
              <a:extLst>
                <a:ext uri="{FF2B5EF4-FFF2-40B4-BE49-F238E27FC236}">
                  <a16:creationId xmlns:a16="http://schemas.microsoft.com/office/drawing/2014/main" xmlns="" id="{C99BBC86-C859-49FC-A34B-914D41022E04}"/>
                </a:ext>
              </a:extLst>
            </p:cNvPr>
            <p:cNvGrpSpPr/>
            <p:nvPr/>
          </p:nvGrpSpPr>
          <p:grpSpPr>
            <a:xfrm>
              <a:off x="8870351" y="3213687"/>
              <a:ext cx="309139" cy="308196"/>
              <a:chOff x="10040940" y="6328905"/>
              <a:chExt cx="520701" cy="519113"/>
            </a:xfrm>
            <a:grpFill/>
          </p:grpSpPr>
          <p:sp>
            <p:nvSpPr>
              <p:cNvPr id="45" name="Freeform 222">
                <a:extLst>
                  <a:ext uri="{FF2B5EF4-FFF2-40B4-BE49-F238E27FC236}">
                    <a16:creationId xmlns:a16="http://schemas.microsoft.com/office/drawing/2014/main" xmlns="" id="{477EB10B-1816-484E-8611-A2B24E075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0940" y="6328905"/>
                <a:ext cx="106363" cy="104774"/>
              </a:xfrm>
              <a:custGeom>
                <a:avLst/>
                <a:gdLst>
                  <a:gd name="T0" fmla="*/ 100 w 101"/>
                  <a:gd name="T1" fmla="*/ 99 h 100"/>
                  <a:gd name="T2" fmla="*/ 0 w 101"/>
                  <a:gd name="T3" fmla="*/ 99 h 100"/>
                  <a:gd name="T4" fmla="*/ 0 w 101"/>
                  <a:gd name="T5" fmla="*/ 0 h 100"/>
                  <a:gd name="T6" fmla="*/ 100 w 101"/>
                  <a:gd name="T7" fmla="*/ 0 h 100"/>
                  <a:gd name="T8" fmla="*/ 100 w 101"/>
                  <a:gd name="T9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100">
                    <a:moveTo>
                      <a:pt x="10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100" y="0"/>
                    </a:lnTo>
                    <a:lnTo>
                      <a:pt x="100" y="99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46" name="Freeform 223">
                <a:extLst>
                  <a:ext uri="{FF2B5EF4-FFF2-40B4-BE49-F238E27FC236}">
                    <a16:creationId xmlns:a16="http://schemas.microsoft.com/office/drawing/2014/main" xmlns="" id="{7607BD3B-923B-4584-98E5-16858D096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5278" y="6328905"/>
                <a:ext cx="106363" cy="104774"/>
              </a:xfrm>
              <a:custGeom>
                <a:avLst/>
                <a:gdLst>
                  <a:gd name="T0" fmla="*/ 100 w 101"/>
                  <a:gd name="T1" fmla="*/ 99 h 100"/>
                  <a:gd name="T2" fmla="*/ 0 w 101"/>
                  <a:gd name="T3" fmla="*/ 99 h 100"/>
                  <a:gd name="T4" fmla="*/ 0 w 101"/>
                  <a:gd name="T5" fmla="*/ 0 h 100"/>
                  <a:gd name="T6" fmla="*/ 100 w 101"/>
                  <a:gd name="T7" fmla="*/ 0 h 100"/>
                  <a:gd name="T8" fmla="*/ 100 w 101"/>
                  <a:gd name="T9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100">
                    <a:moveTo>
                      <a:pt x="10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100" y="0"/>
                    </a:lnTo>
                    <a:lnTo>
                      <a:pt x="100" y="99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47" name="Freeform 224">
                <a:extLst>
                  <a:ext uri="{FF2B5EF4-FFF2-40B4-BE49-F238E27FC236}">
                    <a16:creationId xmlns:a16="http://schemas.microsoft.com/office/drawing/2014/main" xmlns="" id="{245FD0DF-BF98-4444-913C-2722095DE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0940" y="6743244"/>
                <a:ext cx="106363" cy="104774"/>
              </a:xfrm>
              <a:custGeom>
                <a:avLst/>
                <a:gdLst>
                  <a:gd name="T0" fmla="*/ 100 w 101"/>
                  <a:gd name="T1" fmla="*/ 99 h 100"/>
                  <a:gd name="T2" fmla="*/ 0 w 101"/>
                  <a:gd name="T3" fmla="*/ 99 h 100"/>
                  <a:gd name="T4" fmla="*/ 0 w 101"/>
                  <a:gd name="T5" fmla="*/ 0 h 100"/>
                  <a:gd name="T6" fmla="*/ 100 w 101"/>
                  <a:gd name="T7" fmla="*/ 0 h 100"/>
                  <a:gd name="T8" fmla="*/ 100 w 101"/>
                  <a:gd name="T9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100">
                    <a:moveTo>
                      <a:pt x="10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100" y="0"/>
                    </a:lnTo>
                    <a:lnTo>
                      <a:pt x="100" y="99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48" name="Freeform 225">
                <a:extLst>
                  <a:ext uri="{FF2B5EF4-FFF2-40B4-BE49-F238E27FC236}">
                    <a16:creationId xmlns:a16="http://schemas.microsoft.com/office/drawing/2014/main" xmlns="" id="{069B16CC-2D9B-450A-A8E6-45E5E92BF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5278" y="6743244"/>
                <a:ext cx="106363" cy="104774"/>
              </a:xfrm>
              <a:custGeom>
                <a:avLst/>
                <a:gdLst>
                  <a:gd name="T0" fmla="*/ 100 w 101"/>
                  <a:gd name="T1" fmla="*/ 99 h 100"/>
                  <a:gd name="T2" fmla="*/ 0 w 101"/>
                  <a:gd name="T3" fmla="*/ 99 h 100"/>
                  <a:gd name="T4" fmla="*/ 0 w 101"/>
                  <a:gd name="T5" fmla="*/ 0 h 100"/>
                  <a:gd name="T6" fmla="*/ 100 w 101"/>
                  <a:gd name="T7" fmla="*/ 0 h 100"/>
                  <a:gd name="T8" fmla="*/ 100 w 101"/>
                  <a:gd name="T9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100">
                    <a:moveTo>
                      <a:pt x="10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100" y="0"/>
                    </a:lnTo>
                    <a:lnTo>
                      <a:pt x="100" y="99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49" name="Line 226">
                <a:extLst>
                  <a:ext uri="{FF2B5EF4-FFF2-40B4-BE49-F238E27FC236}">
                    <a16:creationId xmlns:a16="http://schemas.microsoft.com/office/drawing/2014/main" xmlns="" id="{16A7C1DB-D9D2-4C8B-8699-A35E7986AF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1739" y="6433679"/>
                <a:ext cx="4763" cy="314325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50" name="Line 227">
                <a:extLst>
                  <a:ext uri="{FF2B5EF4-FFF2-40B4-BE49-F238E27FC236}">
                    <a16:creationId xmlns:a16="http://schemas.microsoft.com/office/drawing/2014/main" xmlns="" id="{AB076FF5-CE22-4D87-A28D-66BFA8631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42538" y="6798804"/>
                <a:ext cx="307975" cy="3176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51" name="Line 228">
                <a:extLst>
                  <a:ext uri="{FF2B5EF4-FFF2-40B4-BE49-F238E27FC236}">
                    <a16:creationId xmlns:a16="http://schemas.microsoft.com/office/drawing/2014/main" xmlns="" id="{70E93339-2F49-4386-9C31-3FDE60A223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06077" y="6425743"/>
                <a:ext cx="4763" cy="322263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52" name="Line 229">
                <a:extLst>
                  <a:ext uri="{FF2B5EF4-FFF2-40B4-BE49-F238E27FC236}">
                    <a16:creationId xmlns:a16="http://schemas.microsoft.com/office/drawing/2014/main" xmlns="" id="{1BF7F214-1F60-4230-8BF1-CEBC9B8FEA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142538" y="6382879"/>
                <a:ext cx="317500" cy="4763"/>
              </a:xfrm>
              <a:prstGeom prst="line">
                <a:avLst/>
              </a:pr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4A64C9B7-6FA7-4FF8-B1A4-05A951B240CF}"/>
              </a:ext>
            </a:extLst>
          </p:cNvPr>
          <p:cNvGrpSpPr/>
          <p:nvPr/>
        </p:nvGrpSpPr>
        <p:grpSpPr>
          <a:xfrm>
            <a:off x="8198213" y="3856347"/>
            <a:ext cx="694180" cy="694181"/>
            <a:chOff x="8669242" y="4104550"/>
            <a:chExt cx="694180" cy="694181"/>
          </a:xfrm>
          <a:solidFill>
            <a:srgbClr val="0A4A92"/>
          </a:solidFill>
        </p:grpSpPr>
        <p:sp>
          <p:nvSpPr>
            <p:cNvPr id="54" name="Shape 766">
              <a:extLst>
                <a:ext uri="{FF2B5EF4-FFF2-40B4-BE49-F238E27FC236}">
                  <a16:creationId xmlns:a16="http://schemas.microsoft.com/office/drawing/2014/main" xmlns="" id="{8D0FAECA-36B2-407B-8C1A-997A62330DA1}"/>
                </a:ext>
              </a:extLst>
            </p:cNvPr>
            <p:cNvSpPr/>
            <p:nvPr/>
          </p:nvSpPr>
          <p:spPr>
            <a:xfrm rot="16200000">
              <a:off x="8669241" y="4104551"/>
              <a:ext cx="694181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55" name="Group 100">
              <a:extLst>
                <a:ext uri="{FF2B5EF4-FFF2-40B4-BE49-F238E27FC236}">
                  <a16:creationId xmlns:a16="http://schemas.microsoft.com/office/drawing/2014/main" xmlns="" id="{1DAD6FCA-5805-4EC7-9940-79954177E181}"/>
                </a:ext>
              </a:extLst>
            </p:cNvPr>
            <p:cNvGrpSpPr/>
            <p:nvPr/>
          </p:nvGrpSpPr>
          <p:grpSpPr>
            <a:xfrm>
              <a:off x="8868756" y="4305970"/>
              <a:ext cx="309139" cy="306310"/>
              <a:chOff x="6726240" y="8543468"/>
              <a:chExt cx="520701" cy="515937"/>
            </a:xfrm>
            <a:grpFill/>
          </p:grpSpPr>
          <p:sp>
            <p:nvSpPr>
              <p:cNvPr id="56" name="Freeform 350">
                <a:extLst>
                  <a:ext uri="{FF2B5EF4-FFF2-40B4-BE49-F238E27FC236}">
                    <a16:creationId xmlns:a16="http://schemas.microsoft.com/office/drawing/2014/main" xmlns="" id="{E84E63FE-0530-4467-BB6A-5B11FC198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6240" y="8543468"/>
                <a:ext cx="188913" cy="188913"/>
              </a:xfrm>
              <a:custGeom>
                <a:avLst/>
                <a:gdLst>
                  <a:gd name="T0" fmla="*/ 100 w 183"/>
                  <a:gd name="T1" fmla="*/ 182 h 183"/>
                  <a:gd name="T2" fmla="*/ 100 w 183"/>
                  <a:gd name="T3" fmla="*/ 182 h 183"/>
                  <a:gd name="T4" fmla="*/ 0 w 183"/>
                  <a:gd name="T5" fmla="*/ 100 h 183"/>
                  <a:gd name="T6" fmla="*/ 100 w 183"/>
                  <a:gd name="T7" fmla="*/ 0 h 183"/>
                  <a:gd name="T8" fmla="*/ 182 w 183"/>
                  <a:gd name="T9" fmla="*/ 10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83">
                    <a:moveTo>
                      <a:pt x="100" y="182"/>
                    </a:moveTo>
                    <a:lnTo>
                      <a:pt x="100" y="182"/>
                    </a:lnTo>
                    <a:cubicBezTo>
                      <a:pt x="50" y="182"/>
                      <a:pt x="0" y="149"/>
                      <a:pt x="0" y="100"/>
                    </a:cubicBezTo>
                    <a:cubicBezTo>
                      <a:pt x="0" y="50"/>
                      <a:pt x="50" y="0"/>
                      <a:pt x="100" y="0"/>
                    </a:cubicBezTo>
                    <a:cubicBezTo>
                      <a:pt x="149" y="0"/>
                      <a:pt x="182" y="50"/>
                      <a:pt x="182" y="100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57" name="Freeform 351">
                <a:extLst>
                  <a:ext uri="{FF2B5EF4-FFF2-40B4-BE49-F238E27FC236}">
                    <a16:creationId xmlns:a16="http://schemas.microsoft.com/office/drawing/2014/main" xmlns="" id="{1AE312CE-0F8A-4EB2-9E54-6ECE78B26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3265" y="8543468"/>
                <a:ext cx="193676" cy="188913"/>
              </a:xfrm>
              <a:custGeom>
                <a:avLst/>
                <a:gdLst>
                  <a:gd name="T0" fmla="*/ 83 w 184"/>
                  <a:gd name="T1" fmla="*/ 182 h 183"/>
                  <a:gd name="T2" fmla="*/ 83 w 184"/>
                  <a:gd name="T3" fmla="*/ 182 h 183"/>
                  <a:gd name="T4" fmla="*/ 183 w 184"/>
                  <a:gd name="T5" fmla="*/ 100 h 183"/>
                  <a:gd name="T6" fmla="*/ 83 w 184"/>
                  <a:gd name="T7" fmla="*/ 0 h 183"/>
                  <a:gd name="T8" fmla="*/ 0 w 184"/>
                  <a:gd name="T9" fmla="*/ 10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" h="183">
                    <a:moveTo>
                      <a:pt x="83" y="182"/>
                    </a:moveTo>
                    <a:lnTo>
                      <a:pt x="83" y="182"/>
                    </a:lnTo>
                    <a:cubicBezTo>
                      <a:pt x="133" y="182"/>
                      <a:pt x="183" y="149"/>
                      <a:pt x="183" y="100"/>
                    </a:cubicBezTo>
                    <a:cubicBezTo>
                      <a:pt x="183" y="50"/>
                      <a:pt x="133" y="0"/>
                      <a:pt x="83" y="0"/>
                    </a:cubicBezTo>
                    <a:cubicBezTo>
                      <a:pt x="34" y="0"/>
                      <a:pt x="0" y="50"/>
                      <a:pt x="0" y="100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58" name="Freeform 352">
                <a:extLst>
                  <a:ext uri="{FF2B5EF4-FFF2-40B4-BE49-F238E27FC236}">
                    <a16:creationId xmlns:a16="http://schemas.microsoft.com/office/drawing/2014/main" xmlns="" id="{12E8FAA1-A818-4DD6-9369-61A91C84D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6240" y="8870492"/>
                <a:ext cx="188913" cy="188913"/>
              </a:xfrm>
              <a:custGeom>
                <a:avLst/>
                <a:gdLst>
                  <a:gd name="T0" fmla="*/ 100 w 183"/>
                  <a:gd name="T1" fmla="*/ 0 h 183"/>
                  <a:gd name="T2" fmla="*/ 100 w 183"/>
                  <a:gd name="T3" fmla="*/ 0 h 183"/>
                  <a:gd name="T4" fmla="*/ 0 w 183"/>
                  <a:gd name="T5" fmla="*/ 82 h 183"/>
                  <a:gd name="T6" fmla="*/ 100 w 183"/>
                  <a:gd name="T7" fmla="*/ 182 h 183"/>
                  <a:gd name="T8" fmla="*/ 182 w 183"/>
                  <a:gd name="T9" fmla="*/ 8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83">
                    <a:moveTo>
                      <a:pt x="100" y="0"/>
                    </a:moveTo>
                    <a:lnTo>
                      <a:pt x="100" y="0"/>
                    </a:lnTo>
                    <a:cubicBezTo>
                      <a:pt x="50" y="0"/>
                      <a:pt x="0" y="33"/>
                      <a:pt x="0" y="82"/>
                    </a:cubicBezTo>
                    <a:cubicBezTo>
                      <a:pt x="0" y="132"/>
                      <a:pt x="50" y="182"/>
                      <a:pt x="100" y="182"/>
                    </a:cubicBezTo>
                    <a:cubicBezTo>
                      <a:pt x="149" y="182"/>
                      <a:pt x="182" y="132"/>
                      <a:pt x="182" y="82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59" name="Freeform 353">
                <a:extLst>
                  <a:ext uri="{FF2B5EF4-FFF2-40B4-BE49-F238E27FC236}">
                    <a16:creationId xmlns:a16="http://schemas.microsoft.com/office/drawing/2014/main" xmlns="" id="{B6D1B8C3-FC5B-45CF-B0D7-2D4A06AFF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3265" y="8870492"/>
                <a:ext cx="193676" cy="188913"/>
              </a:xfrm>
              <a:custGeom>
                <a:avLst/>
                <a:gdLst>
                  <a:gd name="T0" fmla="*/ 83 w 184"/>
                  <a:gd name="T1" fmla="*/ 0 h 183"/>
                  <a:gd name="T2" fmla="*/ 83 w 184"/>
                  <a:gd name="T3" fmla="*/ 0 h 183"/>
                  <a:gd name="T4" fmla="*/ 183 w 184"/>
                  <a:gd name="T5" fmla="*/ 82 h 183"/>
                  <a:gd name="T6" fmla="*/ 83 w 184"/>
                  <a:gd name="T7" fmla="*/ 182 h 183"/>
                  <a:gd name="T8" fmla="*/ 0 w 184"/>
                  <a:gd name="T9" fmla="*/ 8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" h="183">
                    <a:moveTo>
                      <a:pt x="83" y="0"/>
                    </a:moveTo>
                    <a:lnTo>
                      <a:pt x="83" y="0"/>
                    </a:lnTo>
                    <a:cubicBezTo>
                      <a:pt x="133" y="0"/>
                      <a:pt x="183" y="33"/>
                      <a:pt x="183" y="82"/>
                    </a:cubicBezTo>
                    <a:cubicBezTo>
                      <a:pt x="183" y="132"/>
                      <a:pt x="133" y="182"/>
                      <a:pt x="83" y="182"/>
                    </a:cubicBezTo>
                    <a:cubicBezTo>
                      <a:pt x="34" y="182"/>
                      <a:pt x="0" y="132"/>
                      <a:pt x="0" y="82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60" name="Freeform 354">
                <a:extLst>
                  <a:ext uri="{FF2B5EF4-FFF2-40B4-BE49-F238E27FC236}">
                    <a16:creationId xmlns:a16="http://schemas.microsoft.com/office/drawing/2014/main" xmlns="" id="{8672A8FC-1EB0-44B3-8E4C-5E588ACEC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153" y="8645069"/>
                <a:ext cx="4763" cy="312738"/>
              </a:xfrm>
              <a:custGeom>
                <a:avLst/>
                <a:gdLst>
                  <a:gd name="T0" fmla="*/ 0 w 1"/>
                  <a:gd name="T1" fmla="*/ 297 h 298"/>
                  <a:gd name="T2" fmla="*/ 0 w 1"/>
                  <a:gd name="T3" fmla="*/ 215 h 298"/>
                  <a:gd name="T4" fmla="*/ 0 w 1"/>
                  <a:gd name="T5" fmla="*/ 82 h 298"/>
                  <a:gd name="T6" fmla="*/ 0 w 1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98">
                    <a:moveTo>
                      <a:pt x="0" y="297"/>
                    </a:moveTo>
                    <a:lnTo>
                      <a:pt x="0" y="215"/>
                    </a:lnTo>
                    <a:lnTo>
                      <a:pt x="0" y="82"/>
                    </a:lnTo>
                    <a:lnTo>
                      <a:pt x="0" y="0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61" name="Freeform 355">
                <a:extLst>
                  <a:ext uri="{FF2B5EF4-FFF2-40B4-BE49-F238E27FC236}">
                    <a16:creationId xmlns:a16="http://schemas.microsoft.com/office/drawing/2014/main" xmlns="" id="{5C8A5D9D-261B-4187-BAAA-73DA5DFFF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3265" y="8645069"/>
                <a:ext cx="4763" cy="312738"/>
              </a:xfrm>
              <a:custGeom>
                <a:avLst/>
                <a:gdLst>
                  <a:gd name="T0" fmla="*/ 0 w 1"/>
                  <a:gd name="T1" fmla="*/ 0 h 298"/>
                  <a:gd name="T2" fmla="*/ 0 w 1"/>
                  <a:gd name="T3" fmla="*/ 82 h 298"/>
                  <a:gd name="T4" fmla="*/ 0 w 1"/>
                  <a:gd name="T5" fmla="*/ 215 h 298"/>
                  <a:gd name="T6" fmla="*/ 0 w 1"/>
                  <a:gd name="T7" fmla="*/ 29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98">
                    <a:moveTo>
                      <a:pt x="0" y="0"/>
                    </a:moveTo>
                    <a:lnTo>
                      <a:pt x="0" y="82"/>
                    </a:lnTo>
                    <a:lnTo>
                      <a:pt x="0" y="215"/>
                    </a:lnTo>
                    <a:lnTo>
                      <a:pt x="0" y="297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62" name="Freeform 356">
                <a:extLst>
                  <a:ext uri="{FF2B5EF4-FFF2-40B4-BE49-F238E27FC236}">
                    <a16:creationId xmlns:a16="http://schemas.microsoft.com/office/drawing/2014/main" xmlns="" id="{9FDDB198-DB8A-4ABA-A698-00D978CFD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840" y="8732379"/>
                <a:ext cx="312737" cy="4763"/>
              </a:xfrm>
              <a:custGeom>
                <a:avLst/>
                <a:gdLst>
                  <a:gd name="T0" fmla="*/ 0 w 298"/>
                  <a:gd name="T1" fmla="*/ 0 h 1"/>
                  <a:gd name="T2" fmla="*/ 82 w 298"/>
                  <a:gd name="T3" fmla="*/ 0 h 1"/>
                  <a:gd name="T4" fmla="*/ 214 w 298"/>
                  <a:gd name="T5" fmla="*/ 0 h 1"/>
                  <a:gd name="T6" fmla="*/ 297 w 29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8" h="1">
                    <a:moveTo>
                      <a:pt x="0" y="0"/>
                    </a:moveTo>
                    <a:lnTo>
                      <a:pt x="82" y="0"/>
                    </a:lnTo>
                    <a:lnTo>
                      <a:pt x="214" y="0"/>
                    </a:lnTo>
                    <a:lnTo>
                      <a:pt x="297" y="0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63" name="Freeform 357">
                <a:extLst>
                  <a:ext uri="{FF2B5EF4-FFF2-40B4-BE49-F238E27FC236}">
                    <a16:creationId xmlns:a16="http://schemas.microsoft.com/office/drawing/2014/main" xmlns="" id="{FEDF1E92-DCE5-4ED3-9429-D39782817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840" y="8870492"/>
                <a:ext cx="312737" cy="4763"/>
              </a:xfrm>
              <a:custGeom>
                <a:avLst/>
                <a:gdLst>
                  <a:gd name="T0" fmla="*/ 297 w 298"/>
                  <a:gd name="T1" fmla="*/ 0 h 1"/>
                  <a:gd name="T2" fmla="*/ 214 w 298"/>
                  <a:gd name="T3" fmla="*/ 0 h 1"/>
                  <a:gd name="T4" fmla="*/ 82 w 298"/>
                  <a:gd name="T5" fmla="*/ 0 h 1"/>
                  <a:gd name="T6" fmla="*/ 0 w 29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8" h="1">
                    <a:moveTo>
                      <a:pt x="297" y="0"/>
                    </a:moveTo>
                    <a:lnTo>
                      <a:pt x="214" y="0"/>
                    </a:lnTo>
                    <a:lnTo>
                      <a:pt x="82" y="0"/>
                    </a:lnTo>
                    <a:lnTo>
                      <a:pt x="0" y="0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D9F6D17D-F35E-4700-9953-33BE052622D2}"/>
              </a:ext>
            </a:extLst>
          </p:cNvPr>
          <p:cNvGrpSpPr/>
          <p:nvPr/>
        </p:nvGrpSpPr>
        <p:grpSpPr>
          <a:xfrm>
            <a:off x="9315842" y="1230034"/>
            <a:ext cx="694180" cy="694180"/>
            <a:chOff x="9786871" y="1478237"/>
            <a:chExt cx="694180" cy="694180"/>
          </a:xfrm>
          <a:solidFill>
            <a:schemeClr val="bg1">
              <a:lumMod val="65000"/>
            </a:schemeClr>
          </a:solidFill>
        </p:grpSpPr>
        <p:sp>
          <p:nvSpPr>
            <p:cNvPr id="65" name="Shape 745">
              <a:extLst>
                <a:ext uri="{FF2B5EF4-FFF2-40B4-BE49-F238E27FC236}">
                  <a16:creationId xmlns:a16="http://schemas.microsoft.com/office/drawing/2014/main" xmlns="" id="{AA30305F-3A98-4474-A9C7-DECCC0C9D216}"/>
                </a:ext>
              </a:extLst>
            </p:cNvPr>
            <p:cNvSpPr/>
            <p:nvPr/>
          </p:nvSpPr>
          <p:spPr>
            <a:xfrm rot="16200000">
              <a:off x="9786871" y="1478237"/>
              <a:ext cx="694180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66" name="Group 109">
              <a:extLst>
                <a:ext uri="{FF2B5EF4-FFF2-40B4-BE49-F238E27FC236}">
                  <a16:creationId xmlns:a16="http://schemas.microsoft.com/office/drawing/2014/main" xmlns="" id="{552A3ECD-55DD-4EC4-912E-BC269E5E9A6E}"/>
                </a:ext>
              </a:extLst>
            </p:cNvPr>
            <p:cNvGrpSpPr/>
            <p:nvPr/>
          </p:nvGrpSpPr>
          <p:grpSpPr>
            <a:xfrm>
              <a:off x="10007480" y="1669132"/>
              <a:ext cx="226199" cy="309139"/>
              <a:chOff x="9005888" y="1907718"/>
              <a:chExt cx="381000" cy="520699"/>
            </a:xfrm>
            <a:grpFill/>
          </p:grpSpPr>
          <p:sp>
            <p:nvSpPr>
              <p:cNvPr id="67" name="Freeform 375">
                <a:extLst>
                  <a:ext uri="{FF2B5EF4-FFF2-40B4-BE49-F238E27FC236}">
                    <a16:creationId xmlns:a16="http://schemas.microsoft.com/office/drawing/2014/main" xmlns="" id="{DCE7F29D-157D-4B4A-909B-6F8A5ABD5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05888" y="1907718"/>
                <a:ext cx="381000" cy="520699"/>
              </a:xfrm>
              <a:custGeom>
                <a:avLst/>
                <a:gdLst>
                  <a:gd name="T0" fmla="*/ 0 w 364"/>
                  <a:gd name="T1" fmla="*/ 182 h 497"/>
                  <a:gd name="T2" fmla="*/ 0 w 364"/>
                  <a:gd name="T3" fmla="*/ 182 h 497"/>
                  <a:gd name="T4" fmla="*/ 182 w 364"/>
                  <a:gd name="T5" fmla="*/ 0 h 497"/>
                  <a:gd name="T6" fmla="*/ 363 w 364"/>
                  <a:gd name="T7" fmla="*/ 182 h 497"/>
                  <a:gd name="T8" fmla="*/ 182 w 364"/>
                  <a:gd name="T9" fmla="*/ 496 h 497"/>
                  <a:gd name="T10" fmla="*/ 0 w 364"/>
                  <a:gd name="T11" fmla="*/ 182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4" h="497">
                    <a:moveTo>
                      <a:pt x="0" y="182"/>
                    </a:moveTo>
                    <a:lnTo>
                      <a:pt x="0" y="182"/>
                    </a:lnTo>
                    <a:cubicBezTo>
                      <a:pt x="0" y="83"/>
                      <a:pt x="83" y="0"/>
                      <a:pt x="182" y="0"/>
                    </a:cubicBezTo>
                    <a:cubicBezTo>
                      <a:pt x="280" y="0"/>
                      <a:pt x="363" y="83"/>
                      <a:pt x="363" y="182"/>
                    </a:cubicBezTo>
                    <a:cubicBezTo>
                      <a:pt x="363" y="314"/>
                      <a:pt x="230" y="496"/>
                      <a:pt x="182" y="496"/>
                    </a:cubicBezTo>
                    <a:cubicBezTo>
                      <a:pt x="132" y="496"/>
                      <a:pt x="0" y="314"/>
                      <a:pt x="0" y="182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68" name="Freeform 376">
                <a:extLst>
                  <a:ext uri="{FF2B5EF4-FFF2-40B4-BE49-F238E27FC236}">
                    <a16:creationId xmlns:a16="http://schemas.microsoft.com/office/drawing/2014/main" xmlns="" id="{2CB47355-BF68-4372-B131-8A4999454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7489" y="2014079"/>
                <a:ext cx="169863" cy="174625"/>
              </a:xfrm>
              <a:custGeom>
                <a:avLst/>
                <a:gdLst>
                  <a:gd name="T0" fmla="*/ 0 w 165"/>
                  <a:gd name="T1" fmla="*/ 83 h 166"/>
                  <a:gd name="T2" fmla="*/ 0 w 165"/>
                  <a:gd name="T3" fmla="*/ 83 h 166"/>
                  <a:gd name="T4" fmla="*/ 83 w 165"/>
                  <a:gd name="T5" fmla="*/ 165 h 166"/>
                  <a:gd name="T6" fmla="*/ 164 w 165"/>
                  <a:gd name="T7" fmla="*/ 83 h 166"/>
                  <a:gd name="T8" fmla="*/ 83 w 165"/>
                  <a:gd name="T9" fmla="*/ 0 h 166"/>
                  <a:gd name="T10" fmla="*/ 0 w 165"/>
                  <a:gd name="T11" fmla="*/ 8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166">
                    <a:moveTo>
                      <a:pt x="0" y="83"/>
                    </a:moveTo>
                    <a:lnTo>
                      <a:pt x="0" y="83"/>
                    </a:lnTo>
                    <a:cubicBezTo>
                      <a:pt x="0" y="133"/>
                      <a:pt x="33" y="165"/>
                      <a:pt x="83" y="165"/>
                    </a:cubicBezTo>
                    <a:cubicBezTo>
                      <a:pt x="131" y="165"/>
                      <a:pt x="164" y="133"/>
                      <a:pt x="164" y="83"/>
                    </a:cubicBezTo>
                    <a:cubicBezTo>
                      <a:pt x="164" y="33"/>
                      <a:pt x="131" y="0"/>
                      <a:pt x="83" y="0"/>
                    </a:cubicBezTo>
                    <a:cubicBezTo>
                      <a:pt x="33" y="0"/>
                      <a:pt x="0" y="33"/>
                      <a:pt x="0" y="83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DF7F6E45-ECA0-4C50-B389-ED5C7EF58174}"/>
              </a:ext>
            </a:extLst>
          </p:cNvPr>
          <p:cNvGrpSpPr/>
          <p:nvPr/>
        </p:nvGrpSpPr>
        <p:grpSpPr>
          <a:xfrm>
            <a:off x="9315842" y="4006754"/>
            <a:ext cx="694180" cy="694180"/>
            <a:chOff x="9786871" y="4254957"/>
            <a:chExt cx="694180" cy="694180"/>
          </a:xfrm>
          <a:solidFill>
            <a:schemeClr val="bg1">
              <a:lumMod val="65000"/>
            </a:schemeClr>
          </a:solidFill>
        </p:grpSpPr>
        <p:sp>
          <p:nvSpPr>
            <p:cNvPr id="70" name="Shape 760">
              <a:extLst>
                <a:ext uri="{FF2B5EF4-FFF2-40B4-BE49-F238E27FC236}">
                  <a16:creationId xmlns:a16="http://schemas.microsoft.com/office/drawing/2014/main" xmlns="" id="{CF7B5B4A-5423-4A8A-80A3-904A90959FD3}"/>
                </a:ext>
              </a:extLst>
            </p:cNvPr>
            <p:cNvSpPr/>
            <p:nvPr/>
          </p:nvSpPr>
          <p:spPr>
            <a:xfrm rot="16200000">
              <a:off x="9786871" y="4254957"/>
              <a:ext cx="694180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71" name="Group 112">
              <a:extLst>
                <a:ext uri="{FF2B5EF4-FFF2-40B4-BE49-F238E27FC236}">
                  <a16:creationId xmlns:a16="http://schemas.microsoft.com/office/drawing/2014/main" xmlns="" id="{C82587A3-3FF1-4CD5-BBE2-12DE228BDB40}"/>
                </a:ext>
              </a:extLst>
            </p:cNvPr>
            <p:cNvGrpSpPr/>
            <p:nvPr/>
          </p:nvGrpSpPr>
          <p:grpSpPr>
            <a:xfrm>
              <a:off x="9988290" y="4457711"/>
              <a:ext cx="309139" cy="309138"/>
              <a:chOff x="7831138" y="10753269"/>
              <a:chExt cx="520701" cy="520699"/>
            </a:xfrm>
            <a:grpFill/>
          </p:grpSpPr>
          <p:sp>
            <p:nvSpPr>
              <p:cNvPr id="72" name="Freeform 454">
                <a:extLst>
                  <a:ext uri="{FF2B5EF4-FFF2-40B4-BE49-F238E27FC236}">
                    <a16:creationId xmlns:a16="http://schemas.microsoft.com/office/drawing/2014/main" xmlns="" id="{DFBFEF81-B525-4DB0-8D28-D11048FFA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1138" y="10753269"/>
                <a:ext cx="520701" cy="520699"/>
              </a:xfrm>
              <a:custGeom>
                <a:avLst/>
                <a:gdLst>
                  <a:gd name="T0" fmla="*/ 496 w 497"/>
                  <a:gd name="T1" fmla="*/ 248 h 497"/>
                  <a:gd name="T2" fmla="*/ 496 w 497"/>
                  <a:gd name="T3" fmla="*/ 248 h 497"/>
                  <a:gd name="T4" fmla="*/ 248 w 497"/>
                  <a:gd name="T5" fmla="*/ 496 h 497"/>
                  <a:gd name="T6" fmla="*/ 0 w 497"/>
                  <a:gd name="T7" fmla="*/ 248 h 497"/>
                  <a:gd name="T8" fmla="*/ 248 w 497"/>
                  <a:gd name="T9" fmla="*/ 0 h 497"/>
                  <a:gd name="T10" fmla="*/ 496 w 497"/>
                  <a:gd name="T11" fmla="*/ 248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" h="497">
                    <a:moveTo>
                      <a:pt x="496" y="248"/>
                    </a:moveTo>
                    <a:lnTo>
                      <a:pt x="496" y="248"/>
                    </a:lnTo>
                    <a:cubicBezTo>
                      <a:pt x="496" y="380"/>
                      <a:pt x="380" y="496"/>
                      <a:pt x="248" y="496"/>
                    </a:cubicBezTo>
                    <a:cubicBezTo>
                      <a:pt x="116" y="496"/>
                      <a:pt x="0" y="380"/>
                      <a:pt x="0" y="248"/>
                    </a:cubicBezTo>
                    <a:cubicBezTo>
                      <a:pt x="0" y="116"/>
                      <a:pt x="116" y="0"/>
                      <a:pt x="248" y="0"/>
                    </a:cubicBezTo>
                    <a:cubicBezTo>
                      <a:pt x="380" y="0"/>
                      <a:pt x="496" y="116"/>
                      <a:pt x="496" y="248"/>
                    </a:cubicBez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73" name="Freeform 455">
                <a:extLst>
                  <a:ext uri="{FF2B5EF4-FFF2-40B4-BE49-F238E27FC236}">
                    <a16:creationId xmlns:a16="http://schemas.microsoft.com/office/drawing/2014/main" xmlns="" id="{A87CCB40-E6B4-40B1-955A-845E69707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0990" y="10804069"/>
                <a:ext cx="123824" cy="433387"/>
              </a:xfrm>
              <a:custGeom>
                <a:avLst/>
                <a:gdLst>
                  <a:gd name="T0" fmla="*/ 33 w 117"/>
                  <a:gd name="T1" fmla="*/ 0 h 415"/>
                  <a:gd name="T2" fmla="*/ 116 w 117"/>
                  <a:gd name="T3" fmla="*/ 116 h 415"/>
                  <a:gd name="T4" fmla="*/ 66 w 117"/>
                  <a:gd name="T5" fmla="*/ 149 h 415"/>
                  <a:gd name="T6" fmla="*/ 0 w 117"/>
                  <a:gd name="T7" fmla="*/ 183 h 415"/>
                  <a:gd name="T8" fmla="*/ 0 w 117"/>
                  <a:gd name="T9" fmla="*/ 249 h 415"/>
                  <a:gd name="T10" fmla="*/ 66 w 117"/>
                  <a:gd name="T11" fmla="*/ 282 h 415"/>
                  <a:gd name="T12" fmla="*/ 99 w 117"/>
                  <a:gd name="T13" fmla="*/ 331 h 415"/>
                  <a:gd name="T14" fmla="*/ 66 w 117"/>
                  <a:gd name="T15" fmla="*/ 397 h 415"/>
                  <a:gd name="T16" fmla="*/ 66 w 117"/>
                  <a:gd name="T17" fmla="*/ 414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415">
                    <a:moveTo>
                      <a:pt x="33" y="0"/>
                    </a:moveTo>
                    <a:lnTo>
                      <a:pt x="116" y="116"/>
                    </a:lnTo>
                    <a:lnTo>
                      <a:pt x="66" y="149"/>
                    </a:lnTo>
                    <a:lnTo>
                      <a:pt x="0" y="183"/>
                    </a:lnTo>
                    <a:lnTo>
                      <a:pt x="0" y="249"/>
                    </a:lnTo>
                    <a:lnTo>
                      <a:pt x="66" y="282"/>
                    </a:lnTo>
                    <a:lnTo>
                      <a:pt x="99" y="331"/>
                    </a:lnTo>
                    <a:lnTo>
                      <a:pt x="66" y="397"/>
                    </a:lnTo>
                    <a:lnTo>
                      <a:pt x="66" y="414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74" name="Freeform 456">
                <a:extLst>
                  <a:ext uri="{FF2B5EF4-FFF2-40B4-BE49-F238E27FC236}">
                    <a16:creationId xmlns:a16="http://schemas.microsoft.com/office/drawing/2014/main" xmlns="" id="{C6E5D2D4-5706-4C39-8727-78A2CC2E5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07364" y="10854869"/>
                <a:ext cx="207963" cy="295274"/>
              </a:xfrm>
              <a:custGeom>
                <a:avLst/>
                <a:gdLst>
                  <a:gd name="T0" fmla="*/ 183 w 200"/>
                  <a:gd name="T1" fmla="*/ 0 h 282"/>
                  <a:gd name="T2" fmla="*/ 133 w 200"/>
                  <a:gd name="T3" fmla="*/ 33 h 282"/>
                  <a:gd name="T4" fmla="*/ 67 w 200"/>
                  <a:gd name="T5" fmla="*/ 133 h 282"/>
                  <a:gd name="T6" fmla="*/ 34 w 200"/>
                  <a:gd name="T7" fmla="*/ 133 h 282"/>
                  <a:gd name="T8" fmla="*/ 34 w 200"/>
                  <a:gd name="T9" fmla="*/ 165 h 282"/>
                  <a:gd name="T10" fmla="*/ 0 w 200"/>
                  <a:gd name="T11" fmla="*/ 215 h 282"/>
                  <a:gd name="T12" fmla="*/ 34 w 200"/>
                  <a:gd name="T13" fmla="*/ 265 h 282"/>
                  <a:gd name="T14" fmla="*/ 67 w 200"/>
                  <a:gd name="T15" fmla="*/ 281 h 282"/>
                  <a:gd name="T16" fmla="*/ 116 w 200"/>
                  <a:gd name="T17" fmla="*/ 232 h 282"/>
                  <a:gd name="T18" fmla="*/ 133 w 200"/>
                  <a:gd name="T19" fmla="*/ 199 h 282"/>
                  <a:gd name="T20" fmla="*/ 183 w 200"/>
                  <a:gd name="T21" fmla="*/ 265 h 282"/>
                  <a:gd name="T22" fmla="*/ 199 w 200"/>
                  <a:gd name="T23" fmla="*/ 26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0" h="282">
                    <a:moveTo>
                      <a:pt x="183" y="0"/>
                    </a:moveTo>
                    <a:lnTo>
                      <a:pt x="133" y="33"/>
                    </a:lnTo>
                    <a:lnTo>
                      <a:pt x="67" y="133"/>
                    </a:lnTo>
                    <a:lnTo>
                      <a:pt x="34" y="133"/>
                    </a:lnTo>
                    <a:lnTo>
                      <a:pt x="34" y="165"/>
                    </a:lnTo>
                    <a:lnTo>
                      <a:pt x="0" y="215"/>
                    </a:lnTo>
                    <a:lnTo>
                      <a:pt x="34" y="265"/>
                    </a:lnTo>
                    <a:lnTo>
                      <a:pt x="67" y="281"/>
                    </a:lnTo>
                    <a:lnTo>
                      <a:pt x="116" y="232"/>
                    </a:lnTo>
                    <a:lnTo>
                      <a:pt x="133" y="199"/>
                    </a:lnTo>
                    <a:lnTo>
                      <a:pt x="183" y="265"/>
                    </a:lnTo>
                    <a:lnTo>
                      <a:pt x="199" y="265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D797FD3F-AFE8-4F1F-AAF3-F8981FDE28DE}"/>
              </a:ext>
            </a:extLst>
          </p:cNvPr>
          <p:cNvGrpSpPr/>
          <p:nvPr/>
        </p:nvGrpSpPr>
        <p:grpSpPr>
          <a:xfrm>
            <a:off x="9315842" y="5395113"/>
            <a:ext cx="694180" cy="694180"/>
            <a:chOff x="9786871" y="5643316"/>
            <a:chExt cx="694180" cy="694180"/>
          </a:xfrm>
          <a:solidFill>
            <a:srgbClr val="0A4A92"/>
          </a:solidFill>
        </p:grpSpPr>
        <p:sp>
          <p:nvSpPr>
            <p:cNvPr id="76" name="Shape 748">
              <a:extLst>
                <a:ext uri="{FF2B5EF4-FFF2-40B4-BE49-F238E27FC236}">
                  <a16:creationId xmlns:a16="http://schemas.microsoft.com/office/drawing/2014/main" xmlns="" id="{92454012-E5CF-481D-A7B8-70AC5B7777B8}"/>
                </a:ext>
              </a:extLst>
            </p:cNvPr>
            <p:cNvSpPr/>
            <p:nvPr/>
          </p:nvSpPr>
          <p:spPr>
            <a:xfrm rot="16200000">
              <a:off x="9786871" y="5643316"/>
              <a:ext cx="694180" cy="69418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2921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cap="all">
                  <a:solidFill>
                    <a:srgbClr val="FFFFFF"/>
                  </a:solidFill>
                </a:defRPr>
              </a:pPr>
              <a:endParaRPr kumimoji="0" sz="1750" b="0" i="0" u="none" strike="noStrike" kern="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77" name="Group 116">
              <a:extLst>
                <a:ext uri="{FF2B5EF4-FFF2-40B4-BE49-F238E27FC236}">
                  <a16:creationId xmlns:a16="http://schemas.microsoft.com/office/drawing/2014/main" xmlns="" id="{7AC7B155-3CC4-4F89-9780-56493A0F5D87}"/>
                </a:ext>
              </a:extLst>
            </p:cNvPr>
            <p:cNvGrpSpPr/>
            <p:nvPr/>
          </p:nvGrpSpPr>
          <p:grpSpPr>
            <a:xfrm>
              <a:off x="9977000" y="5876888"/>
              <a:ext cx="309139" cy="245990"/>
              <a:chOff x="8936039" y="10804069"/>
              <a:chExt cx="520701" cy="414336"/>
            </a:xfrm>
            <a:grpFill/>
          </p:grpSpPr>
          <p:sp>
            <p:nvSpPr>
              <p:cNvPr id="78" name="Freeform 457">
                <a:extLst>
                  <a:ext uri="{FF2B5EF4-FFF2-40B4-BE49-F238E27FC236}">
                    <a16:creationId xmlns:a16="http://schemas.microsoft.com/office/drawing/2014/main" xmlns="" id="{AC0625CF-C972-4C4A-9844-D8DAA538B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6039" y="10804069"/>
                <a:ext cx="520701" cy="225425"/>
              </a:xfrm>
              <a:custGeom>
                <a:avLst/>
                <a:gdLst>
                  <a:gd name="T0" fmla="*/ 249 w 497"/>
                  <a:gd name="T1" fmla="*/ 0 h 216"/>
                  <a:gd name="T2" fmla="*/ 0 w 497"/>
                  <a:gd name="T3" fmla="*/ 116 h 216"/>
                  <a:gd name="T4" fmla="*/ 249 w 497"/>
                  <a:gd name="T5" fmla="*/ 215 h 216"/>
                  <a:gd name="T6" fmla="*/ 496 w 497"/>
                  <a:gd name="T7" fmla="*/ 116 h 216"/>
                  <a:gd name="T8" fmla="*/ 249 w 497"/>
                  <a:gd name="T9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7" h="216">
                    <a:moveTo>
                      <a:pt x="249" y="0"/>
                    </a:moveTo>
                    <a:lnTo>
                      <a:pt x="0" y="116"/>
                    </a:lnTo>
                    <a:lnTo>
                      <a:pt x="249" y="215"/>
                    </a:lnTo>
                    <a:lnTo>
                      <a:pt x="496" y="116"/>
                    </a:lnTo>
                    <a:lnTo>
                      <a:pt x="249" y="0"/>
                    </a:lnTo>
                  </a:path>
                </a:pathLst>
              </a:custGeom>
              <a:grpFill/>
              <a:ln w="9525" cap="flat">
                <a:solidFill>
                  <a:srgbClr val="FFFFFF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79" name="Freeform 458">
                <a:extLst>
                  <a:ext uri="{FF2B5EF4-FFF2-40B4-BE49-F238E27FC236}">
                    <a16:creationId xmlns:a16="http://schemas.microsoft.com/office/drawing/2014/main" xmlns="" id="{ED137779-39E3-45FD-8514-81A186511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6039" y="11061244"/>
                <a:ext cx="520701" cy="157161"/>
              </a:xfrm>
              <a:custGeom>
                <a:avLst/>
                <a:gdLst>
                  <a:gd name="T0" fmla="*/ 396 w 497"/>
                  <a:gd name="T1" fmla="*/ 0 h 149"/>
                  <a:gd name="T2" fmla="*/ 496 w 497"/>
                  <a:gd name="T3" fmla="*/ 33 h 149"/>
                  <a:gd name="T4" fmla="*/ 249 w 497"/>
                  <a:gd name="T5" fmla="*/ 148 h 149"/>
                  <a:gd name="T6" fmla="*/ 0 w 497"/>
                  <a:gd name="T7" fmla="*/ 33 h 149"/>
                  <a:gd name="T8" fmla="*/ 100 w 497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7" h="149">
                    <a:moveTo>
                      <a:pt x="396" y="0"/>
                    </a:moveTo>
                    <a:lnTo>
                      <a:pt x="496" y="33"/>
                    </a:lnTo>
                    <a:lnTo>
                      <a:pt x="249" y="148"/>
                    </a:lnTo>
                    <a:lnTo>
                      <a:pt x="0" y="33"/>
                    </a:lnTo>
                    <a:lnTo>
                      <a:pt x="100" y="0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80" name="Freeform 459">
                <a:extLst>
                  <a:ext uri="{FF2B5EF4-FFF2-40B4-BE49-F238E27FC236}">
                    <a16:creationId xmlns:a16="http://schemas.microsoft.com/office/drawing/2014/main" xmlns="" id="{0656FFD5-0ACC-47BB-AADA-CD32C9015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6039" y="10961230"/>
                <a:ext cx="520701" cy="174625"/>
              </a:xfrm>
              <a:custGeom>
                <a:avLst/>
                <a:gdLst>
                  <a:gd name="T0" fmla="*/ 396 w 497"/>
                  <a:gd name="T1" fmla="*/ 0 h 167"/>
                  <a:gd name="T2" fmla="*/ 496 w 497"/>
                  <a:gd name="T3" fmla="*/ 50 h 167"/>
                  <a:gd name="T4" fmla="*/ 396 w 497"/>
                  <a:gd name="T5" fmla="*/ 100 h 167"/>
                  <a:gd name="T6" fmla="*/ 249 w 497"/>
                  <a:gd name="T7" fmla="*/ 166 h 167"/>
                  <a:gd name="T8" fmla="*/ 100 w 497"/>
                  <a:gd name="T9" fmla="*/ 100 h 167"/>
                  <a:gd name="T10" fmla="*/ 0 w 497"/>
                  <a:gd name="T11" fmla="*/ 50 h 167"/>
                  <a:gd name="T12" fmla="*/ 100 w 497"/>
                  <a:gd name="T1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7" h="167">
                    <a:moveTo>
                      <a:pt x="396" y="0"/>
                    </a:moveTo>
                    <a:lnTo>
                      <a:pt x="496" y="50"/>
                    </a:lnTo>
                    <a:lnTo>
                      <a:pt x="396" y="100"/>
                    </a:lnTo>
                    <a:lnTo>
                      <a:pt x="249" y="166"/>
                    </a:lnTo>
                    <a:lnTo>
                      <a:pt x="100" y="100"/>
                    </a:lnTo>
                    <a:lnTo>
                      <a:pt x="0" y="50"/>
                    </a:lnTo>
                    <a:lnTo>
                      <a:pt x="100" y="0"/>
                    </a:lnTo>
                  </a:path>
                </a:pathLst>
              </a:custGeom>
              <a:grpFill/>
              <a:ln w="18000" cap="flat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BB19DD4E-B78F-4961-91C4-87D9DECB8F6F}"/>
              </a:ext>
            </a:extLst>
          </p:cNvPr>
          <p:cNvGrpSpPr/>
          <p:nvPr/>
        </p:nvGrpSpPr>
        <p:grpSpPr>
          <a:xfrm>
            <a:off x="2626594" y="1703752"/>
            <a:ext cx="3418848" cy="761038"/>
            <a:chOff x="2245352" y="1951955"/>
            <a:chExt cx="3934810" cy="761038"/>
          </a:xfrm>
        </p:grpSpPr>
        <p:sp>
          <p:nvSpPr>
            <p:cNvPr id="82" name="TextBox 129">
              <a:extLst>
                <a:ext uri="{FF2B5EF4-FFF2-40B4-BE49-F238E27FC236}">
                  <a16:creationId xmlns:a16="http://schemas.microsoft.com/office/drawing/2014/main" xmlns="" id="{F1CDA878-B834-4782-B246-83F2081A79B3}"/>
                </a:ext>
              </a:extLst>
            </p:cNvPr>
            <p:cNvSpPr txBox="1"/>
            <p:nvPr/>
          </p:nvSpPr>
          <p:spPr>
            <a:xfrm>
              <a:off x="2249951" y="2269795"/>
              <a:ext cx="3930211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914400">
                <a:lnSpc>
                  <a:spcPct val="120000"/>
                </a:lnSpc>
              </a:pPr>
              <a:r>
                <a:rPr lang="zh-CN" altLang="en-US" sz="12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3" name="TextBox 130">
              <a:extLst>
                <a:ext uri="{FF2B5EF4-FFF2-40B4-BE49-F238E27FC236}">
                  <a16:creationId xmlns:a16="http://schemas.microsoft.com/office/drawing/2014/main" xmlns="" id="{A03C9E47-A8ED-43E4-B62B-8A46A80B65DE}"/>
                </a:ext>
              </a:extLst>
            </p:cNvPr>
            <p:cNvSpPr txBox="1"/>
            <p:nvPr/>
          </p:nvSpPr>
          <p:spPr>
            <a:xfrm>
              <a:off x="2245352" y="1951955"/>
              <a:ext cx="2157231" cy="2949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lnSpc>
                  <a:spcPts val="2267"/>
                </a:lnSpc>
                <a:spcAft>
                  <a:spcPts val="800"/>
                </a:spcAft>
              </a:pPr>
              <a:r>
                <a:rPr lang="zh-CN" altLang="en-US" sz="1800" b="1" cap="all" spc="27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单击添加标题内容</a:t>
              </a:r>
              <a:endParaRPr lang="en-US" sz="1800" b="1" cap="all" spc="27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1C4F7DB5-2574-4D34-B66A-730ABBA4CB61}"/>
              </a:ext>
            </a:extLst>
          </p:cNvPr>
          <p:cNvGrpSpPr/>
          <p:nvPr/>
        </p:nvGrpSpPr>
        <p:grpSpPr>
          <a:xfrm>
            <a:off x="2626594" y="2722041"/>
            <a:ext cx="3418848" cy="761038"/>
            <a:chOff x="2245352" y="2970244"/>
            <a:chExt cx="3934810" cy="761038"/>
          </a:xfrm>
        </p:grpSpPr>
        <p:sp>
          <p:nvSpPr>
            <p:cNvPr id="85" name="TextBox 131">
              <a:extLst>
                <a:ext uri="{FF2B5EF4-FFF2-40B4-BE49-F238E27FC236}">
                  <a16:creationId xmlns:a16="http://schemas.microsoft.com/office/drawing/2014/main" xmlns="" id="{0FF23DE3-CA5A-41F3-9113-4D101BA25392}"/>
                </a:ext>
              </a:extLst>
            </p:cNvPr>
            <p:cNvSpPr txBox="1"/>
            <p:nvPr/>
          </p:nvSpPr>
          <p:spPr>
            <a:xfrm>
              <a:off x="2249951" y="3288084"/>
              <a:ext cx="3930211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914400">
                <a:lnSpc>
                  <a:spcPct val="120000"/>
                </a:lnSpc>
              </a:pPr>
              <a:r>
                <a:rPr lang="zh-CN" altLang="en-US" sz="12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6" name="TextBox 132">
              <a:extLst>
                <a:ext uri="{FF2B5EF4-FFF2-40B4-BE49-F238E27FC236}">
                  <a16:creationId xmlns:a16="http://schemas.microsoft.com/office/drawing/2014/main" xmlns="" id="{5166FED8-5E9E-4AA8-AB61-207CEC980101}"/>
                </a:ext>
              </a:extLst>
            </p:cNvPr>
            <p:cNvSpPr txBox="1"/>
            <p:nvPr/>
          </p:nvSpPr>
          <p:spPr>
            <a:xfrm>
              <a:off x="2245352" y="2970244"/>
              <a:ext cx="2157231" cy="2949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lnSpc>
                  <a:spcPts val="2267"/>
                </a:lnSpc>
                <a:spcAft>
                  <a:spcPts val="800"/>
                </a:spcAft>
              </a:pPr>
              <a:r>
                <a:rPr lang="zh-CN" altLang="en-US" sz="1800" b="1" cap="all" spc="27" dirty="0">
                  <a:solidFill>
                    <a:schemeClr val="bg1">
                      <a:lumMod val="65000"/>
                    </a:scheme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单击添加标题内容</a:t>
              </a:r>
              <a:endParaRPr lang="en-US" sz="1800" b="1" cap="all" spc="2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879BD6E9-9B9D-45BE-BC81-4F68E5FFE371}"/>
              </a:ext>
            </a:extLst>
          </p:cNvPr>
          <p:cNvGrpSpPr/>
          <p:nvPr/>
        </p:nvGrpSpPr>
        <p:grpSpPr>
          <a:xfrm>
            <a:off x="2626594" y="4758619"/>
            <a:ext cx="3418848" cy="761038"/>
            <a:chOff x="2245352" y="5006822"/>
            <a:chExt cx="3934810" cy="761038"/>
          </a:xfrm>
        </p:grpSpPr>
        <p:sp>
          <p:nvSpPr>
            <p:cNvPr id="88" name="TextBox 133">
              <a:extLst>
                <a:ext uri="{FF2B5EF4-FFF2-40B4-BE49-F238E27FC236}">
                  <a16:creationId xmlns:a16="http://schemas.microsoft.com/office/drawing/2014/main" xmlns="" id="{B6B3C4FA-0936-4842-BFBF-CC00505E7E04}"/>
                </a:ext>
              </a:extLst>
            </p:cNvPr>
            <p:cNvSpPr txBox="1"/>
            <p:nvPr/>
          </p:nvSpPr>
          <p:spPr>
            <a:xfrm>
              <a:off x="2249951" y="5324662"/>
              <a:ext cx="3930211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914400">
                <a:lnSpc>
                  <a:spcPct val="120000"/>
                </a:lnSpc>
              </a:pPr>
              <a:r>
                <a:rPr lang="zh-CN" altLang="en-US" sz="12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9" name="TextBox 134">
              <a:extLst>
                <a:ext uri="{FF2B5EF4-FFF2-40B4-BE49-F238E27FC236}">
                  <a16:creationId xmlns:a16="http://schemas.microsoft.com/office/drawing/2014/main" xmlns="" id="{82A9A5E8-1E6B-4B5E-8528-0CF74C0CBD5C}"/>
                </a:ext>
              </a:extLst>
            </p:cNvPr>
            <p:cNvSpPr txBox="1"/>
            <p:nvPr/>
          </p:nvSpPr>
          <p:spPr>
            <a:xfrm>
              <a:off x="2245352" y="5006822"/>
              <a:ext cx="2157231" cy="2949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lnSpc>
                  <a:spcPts val="2267"/>
                </a:lnSpc>
                <a:spcAft>
                  <a:spcPts val="800"/>
                </a:spcAft>
              </a:pPr>
              <a:r>
                <a:rPr lang="zh-CN" altLang="en-US" sz="1800" b="1" cap="all" spc="27" dirty="0">
                  <a:solidFill>
                    <a:schemeClr val="bg1">
                      <a:lumMod val="65000"/>
                    </a:schemeClr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单击添加标题内容</a:t>
              </a:r>
              <a:endParaRPr lang="en-US" sz="1800" b="1" cap="all" spc="2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073D2AB0-7AB2-4594-BA7F-FE5D884E7471}"/>
              </a:ext>
            </a:extLst>
          </p:cNvPr>
          <p:cNvGrpSpPr/>
          <p:nvPr/>
        </p:nvGrpSpPr>
        <p:grpSpPr>
          <a:xfrm>
            <a:off x="2626594" y="3740331"/>
            <a:ext cx="3418848" cy="761038"/>
            <a:chOff x="2245352" y="3988534"/>
            <a:chExt cx="3934810" cy="761038"/>
          </a:xfrm>
        </p:grpSpPr>
        <p:sp>
          <p:nvSpPr>
            <p:cNvPr id="91" name="TextBox 135">
              <a:extLst>
                <a:ext uri="{FF2B5EF4-FFF2-40B4-BE49-F238E27FC236}">
                  <a16:creationId xmlns:a16="http://schemas.microsoft.com/office/drawing/2014/main" xmlns="" id="{8F281630-24D2-4C17-A601-230389C79FAF}"/>
                </a:ext>
              </a:extLst>
            </p:cNvPr>
            <p:cNvSpPr txBox="1"/>
            <p:nvPr/>
          </p:nvSpPr>
          <p:spPr>
            <a:xfrm>
              <a:off x="2249951" y="4306374"/>
              <a:ext cx="3930211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914400">
                <a:lnSpc>
                  <a:spcPct val="120000"/>
                </a:lnSpc>
              </a:pPr>
              <a:r>
                <a:rPr lang="zh-CN" altLang="en-US" sz="1200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2" name="TextBox 136">
              <a:extLst>
                <a:ext uri="{FF2B5EF4-FFF2-40B4-BE49-F238E27FC236}">
                  <a16:creationId xmlns:a16="http://schemas.microsoft.com/office/drawing/2014/main" xmlns="" id="{5E2A94FD-C646-4533-89EE-622C30B564BD}"/>
                </a:ext>
              </a:extLst>
            </p:cNvPr>
            <p:cNvSpPr txBox="1"/>
            <p:nvPr/>
          </p:nvSpPr>
          <p:spPr>
            <a:xfrm>
              <a:off x="2245352" y="3988534"/>
              <a:ext cx="2157231" cy="2949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lnSpc>
                  <a:spcPts val="2267"/>
                </a:lnSpc>
                <a:spcAft>
                  <a:spcPts val="800"/>
                </a:spcAft>
              </a:pPr>
              <a:r>
                <a:rPr lang="zh-CN" altLang="en-US" sz="1800" b="1" cap="all" spc="27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单击添加标题内容</a:t>
              </a:r>
              <a:endParaRPr lang="en-US" sz="1800" b="1" cap="all" spc="27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FCFBC668-C46A-45F1-9695-48BD5B330E01}"/>
              </a:ext>
            </a:extLst>
          </p:cNvPr>
          <p:cNvGrpSpPr/>
          <p:nvPr/>
        </p:nvGrpSpPr>
        <p:grpSpPr>
          <a:xfrm>
            <a:off x="1803049" y="3874022"/>
            <a:ext cx="638839" cy="639088"/>
            <a:chOff x="1421807" y="4122225"/>
            <a:chExt cx="638839" cy="639088"/>
          </a:xfrm>
        </p:grpSpPr>
        <p:sp>
          <p:nvSpPr>
            <p:cNvPr id="94" name="Oval 127">
              <a:extLst>
                <a:ext uri="{FF2B5EF4-FFF2-40B4-BE49-F238E27FC236}">
                  <a16:creationId xmlns:a16="http://schemas.microsoft.com/office/drawing/2014/main" xmlns="" id="{BCB60917-AF27-486D-9542-B1EDD033BE85}"/>
                </a:ext>
              </a:extLst>
            </p:cNvPr>
            <p:cNvSpPr/>
            <p:nvPr/>
          </p:nvSpPr>
          <p:spPr>
            <a:xfrm>
              <a:off x="1421807" y="4122225"/>
              <a:ext cx="638839" cy="639088"/>
            </a:xfrm>
            <a:prstGeom prst="ellipse">
              <a:avLst/>
            </a:prstGeom>
            <a:solidFill>
              <a:srgbClr val="0A4A92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0" bIns="3200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5" name="Freeform 9">
              <a:extLst>
                <a:ext uri="{FF2B5EF4-FFF2-40B4-BE49-F238E27FC236}">
                  <a16:creationId xmlns:a16="http://schemas.microsoft.com/office/drawing/2014/main" xmlns="" id="{EEBB0B97-CC8B-4F88-9F6E-7DC99BF49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6444" y="4286580"/>
              <a:ext cx="299771" cy="299848"/>
            </a:xfrm>
            <a:custGeom>
              <a:avLst/>
              <a:gdLst>
                <a:gd name="T0" fmla="*/ 212 w 426"/>
                <a:gd name="T1" fmla="*/ 0 h 426"/>
                <a:gd name="T2" fmla="*/ 212 w 426"/>
                <a:gd name="T3" fmla="*/ 0 h 426"/>
                <a:gd name="T4" fmla="*/ 0 w 426"/>
                <a:gd name="T5" fmla="*/ 213 h 426"/>
                <a:gd name="T6" fmla="*/ 212 w 426"/>
                <a:gd name="T7" fmla="*/ 425 h 426"/>
                <a:gd name="T8" fmla="*/ 425 w 426"/>
                <a:gd name="T9" fmla="*/ 213 h 426"/>
                <a:gd name="T10" fmla="*/ 212 w 426"/>
                <a:gd name="T11" fmla="*/ 0 h 426"/>
                <a:gd name="T12" fmla="*/ 229 w 426"/>
                <a:gd name="T13" fmla="*/ 390 h 426"/>
                <a:gd name="T14" fmla="*/ 229 w 426"/>
                <a:gd name="T15" fmla="*/ 390 h 426"/>
                <a:gd name="T16" fmla="*/ 229 w 426"/>
                <a:gd name="T17" fmla="*/ 292 h 426"/>
                <a:gd name="T18" fmla="*/ 194 w 426"/>
                <a:gd name="T19" fmla="*/ 292 h 426"/>
                <a:gd name="T20" fmla="*/ 194 w 426"/>
                <a:gd name="T21" fmla="*/ 390 h 426"/>
                <a:gd name="T22" fmla="*/ 35 w 426"/>
                <a:gd name="T23" fmla="*/ 230 h 426"/>
                <a:gd name="T24" fmla="*/ 132 w 426"/>
                <a:gd name="T25" fmla="*/ 230 h 426"/>
                <a:gd name="T26" fmla="*/ 132 w 426"/>
                <a:gd name="T27" fmla="*/ 195 h 426"/>
                <a:gd name="T28" fmla="*/ 35 w 426"/>
                <a:gd name="T29" fmla="*/ 195 h 426"/>
                <a:gd name="T30" fmla="*/ 194 w 426"/>
                <a:gd name="T31" fmla="*/ 44 h 426"/>
                <a:gd name="T32" fmla="*/ 194 w 426"/>
                <a:gd name="T33" fmla="*/ 142 h 426"/>
                <a:gd name="T34" fmla="*/ 229 w 426"/>
                <a:gd name="T35" fmla="*/ 142 h 426"/>
                <a:gd name="T36" fmla="*/ 229 w 426"/>
                <a:gd name="T37" fmla="*/ 44 h 426"/>
                <a:gd name="T38" fmla="*/ 380 w 426"/>
                <a:gd name="T39" fmla="*/ 195 h 426"/>
                <a:gd name="T40" fmla="*/ 292 w 426"/>
                <a:gd name="T41" fmla="*/ 195 h 426"/>
                <a:gd name="T42" fmla="*/ 292 w 426"/>
                <a:gd name="T43" fmla="*/ 230 h 426"/>
                <a:gd name="T44" fmla="*/ 380 w 426"/>
                <a:gd name="T45" fmla="*/ 230 h 426"/>
                <a:gd name="T46" fmla="*/ 229 w 426"/>
                <a:gd name="T47" fmla="*/ 3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032271CE-F02E-4A06-8B97-2CE53FE02EE9}"/>
              </a:ext>
            </a:extLst>
          </p:cNvPr>
          <p:cNvGrpSpPr/>
          <p:nvPr/>
        </p:nvGrpSpPr>
        <p:grpSpPr>
          <a:xfrm>
            <a:off x="1803049" y="2849959"/>
            <a:ext cx="638839" cy="639088"/>
            <a:chOff x="1421807" y="3098162"/>
            <a:chExt cx="638839" cy="639088"/>
          </a:xfrm>
        </p:grpSpPr>
        <p:sp>
          <p:nvSpPr>
            <p:cNvPr id="97" name="Oval 126">
              <a:extLst>
                <a:ext uri="{FF2B5EF4-FFF2-40B4-BE49-F238E27FC236}">
                  <a16:creationId xmlns:a16="http://schemas.microsoft.com/office/drawing/2014/main" xmlns="" id="{F9EBFF34-CB7C-4178-A1C2-2DABADEEF1DA}"/>
                </a:ext>
              </a:extLst>
            </p:cNvPr>
            <p:cNvSpPr/>
            <p:nvPr/>
          </p:nvSpPr>
          <p:spPr>
            <a:xfrm>
              <a:off x="1421807" y="3098162"/>
              <a:ext cx="638839" cy="6390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0" bIns="3200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8" name="Freeform 39">
              <a:extLst>
                <a:ext uri="{FF2B5EF4-FFF2-40B4-BE49-F238E27FC236}">
                  <a16:creationId xmlns:a16="http://schemas.microsoft.com/office/drawing/2014/main" xmlns="" id="{605F0B32-BA9C-4A84-82BF-A7909FD1B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875" y="3254200"/>
              <a:ext cx="312158" cy="312239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xmlns="" id="{B89204AA-2DD8-49AF-9AEF-330DFD96248E}"/>
              </a:ext>
            </a:extLst>
          </p:cNvPr>
          <p:cNvGrpSpPr/>
          <p:nvPr/>
        </p:nvGrpSpPr>
        <p:grpSpPr>
          <a:xfrm>
            <a:off x="1803049" y="4896345"/>
            <a:ext cx="638839" cy="639088"/>
            <a:chOff x="1421807" y="5144548"/>
            <a:chExt cx="638839" cy="639088"/>
          </a:xfrm>
        </p:grpSpPr>
        <p:sp>
          <p:nvSpPr>
            <p:cNvPr id="100" name="Oval 128">
              <a:extLst>
                <a:ext uri="{FF2B5EF4-FFF2-40B4-BE49-F238E27FC236}">
                  <a16:creationId xmlns:a16="http://schemas.microsoft.com/office/drawing/2014/main" xmlns="" id="{ADA116DD-D36E-4C9B-9092-5A534C8F25D6}"/>
                </a:ext>
              </a:extLst>
            </p:cNvPr>
            <p:cNvSpPr/>
            <p:nvPr/>
          </p:nvSpPr>
          <p:spPr>
            <a:xfrm>
              <a:off x="1421807" y="5144548"/>
              <a:ext cx="638839" cy="6390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0" bIns="3200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01" name="Freeform 79">
              <a:extLst>
                <a:ext uri="{FF2B5EF4-FFF2-40B4-BE49-F238E27FC236}">
                  <a16:creationId xmlns:a16="http://schemas.microsoft.com/office/drawing/2014/main" xmlns="" id="{F7346675-3F14-41F9-985E-5FA46EB26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1405" y="5279215"/>
              <a:ext cx="334456" cy="337020"/>
            </a:xfrm>
            <a:custGeom>
              <a:avLst/>
              <a:gdLst>
                <a:gd name="T0" fmla="*/ 239 w 479"/>
                <a:gd name="T1" fmla="*/ 0 h 479"/>
                <a:gd name="T2" fmla="*/ 239 w 479"/>
                <a:gd name="T3" fmla="*/ 0 h 479"/>
                <a:gd name="T4" fmla="*/ 0 w 479"/>
                <a:gd name="T5" fmla="*/ 239 h 479"/>
                <a:gd name="T6" fmla="*/ 239 w 479"/>
                <a:gd name="T7" fmla="*/ 478 h 479"/>
                <a:gd name="T8" fmla="*/ 478 w 479"/>
                <a:gd name="T9" fmla="*/ 239 h 479"/>
                <a:gd name="T10" fmla="*/ 239 w 479"/>
                <a:gd name="T11" fmla="*/ 0 h 479"/>
                <a:gd name="T12" fmla="*/ 443 w 479"/>
                <a:gd name="T13" fmla="*/ 239 h 479"/>
                <a:gd name="T14" fmla="*/ 443 w 479"/>
                <a:gd name="T15" fmla="*/ 239 h 479"/>
                <a:gd name="T16" fmla="*/ 399 w 479"/>
                <a:gd name="T17" fmla="*/ 363 h 479"/>
                <a:gd name="T18" fmla="*/ 390 w 479"/>
                <a:gd name="T19" fmla="*/ 328 h 479"/>
                <a:gd name="T20" fmla="*/ 399 w 479"/>
                <a:gd name="T21" fmla="*/ 257 h 479"/>
                <a:gd name="T22" fmla="*/ 372 w 479"/>
                <a:gd name="T23" fmla="*/ 204 h 479"/>
                <a:gd name="T24" fmla="*/ 319 w 479"/>
                <a:gd name="T25" fmla="*/ 178 h 479"/>
                <a:gd name="T26" fmla="*/ 346 w 479"/>
                <a:gd name="T27" fmla="*/ 88 h 479"/>
                <a:gd name="T28" fmla="*/ 293 w 479"/>
                <a:gd name="T29" fmla="*/ 62 h 479"/>
                <a:gd name="T30" fmla="*/ 301 w 479"/>
                <a:gd name="T31" fmla="*/ 53 h 479"/>
                <a:gd name="T32" fmla="*/ 443 w 479"/>
                <a:gd name="T33" fmla="*/ 239 h 479"/>
                <a:gd name="T34" fmla="*/ 212 w 479"/>
                <a:gd name="T35" fmla="*/ 44 h 479"/>
                <a:gd name="T36" fmla="*/ 212 w 479"/>
                <a:gd name="T37" fmla="*/ 44 h 479"/>
                <a:gd name="T38" fmla="*/ 186 w 479"/>
                <a:gd name="T39" fmla="*/ 62 h 479"/>
                <a:gd name="T40" fmla="*/ 150 w 479"/>
                <a:gd name="T41" fmla="*/ 88 h 479"/>
                <a:gd name="T42" fmla="*/ 115 w 479"/>
                <a:gd name="T43" fmla="*/ 133 h 479"/>
                <a:gd name="T44" fmla="*/ 133 w 479"/>
                <a:gd name="T45" fmla="*/ 159 h 479"/>
                <a:gd name="T46" fmla="*/ 177 w 479"/>
                <a:gd name="T47" fmla="*/ 159 h 479"/>
                <a:gd name="T48" fmla="*/ 248 w 479"/>
                <a:gd name="T49" fmla="*/ 239 h 479"/>
                <a:gd name="T50" fmla="*/ 186 w 479"/>
                <a:gd name="T51" fmla="*/ 292 h 479"/>
                <a:gd name="T52" fmla="*/ 177 w 479"/>
                <a:gd name="T53" fmla="*/ 337 h 479"/>
                <a:gd name="T54" fmla="*/ 177 w 479"/>
                <a:gd name="T55" fmla="*/ 390 h 479"/>
                <a:gd name="T56" fmla="*/ 133 w 479"/>
                <a:gd name="T57" fmla="*/ 345 h 479"/>
                <a:gd name="T58" fmla="*/ 124 w 479"/>
                <a:gd name="T59" fmla="*/ 284 h 479"/>
                <a:gd name="T60" fmla="*/ 88 w 479"/>
                <a:gd name="T61" fmla="*/ 239 h 479"/>
                <a:gd name="T62" fmla="*/ 106 w 479"/>
                <a:gd name="T63" fmla="*/ 186 h 479"/>
                <a:gd name="T64" fmla="*/ 53 w 479"/>
                <a:gd name="T65" fmla="*/ 169 h 479"/>
                <a:gd name="T66" fmla="*/ 212 w 479"/>
                <a:gd name="T67" fmla="*/ 44 h 479"/>
                <a:gd name="T68" fmla="*/ 177 w 479"/>
                <a:gd name="T69" fmla="*/ 434 h 479"/>
                <a:gd name="T70" fmla="*/ 177 w 479"/>
                <a:gd name="T71" fmla="*/ 434 h 479"/>
                <a:gd name="T72" fmla="*/ 204 w 479"/>
                <a:gd name="T73" fmla="*/ 416 h 479"/>
                <a:gd name="T74" fmla="*/ 239 w 479"/>
                <a:gd name="T75" fmla="*/ 407 h 479"/>
                <a:gd name="T76" fmla="*/ 293 w 479"/>
                <a:gd name="T77" fmla="*/ 390 h 479"/>
                <a:gd name="T78" fmla="*/ 354 w 479"/>
                <a:gd name="T79" fmla="*/ 407 h 479"/>
                <a:gd name="T80" fmla="*/ 239 w 479"/>
                <a:gd name="T81" fmla="*/ 443 h 479"/>
                <a:gd name="T82" fmla="*/ 177 w 479"/>
                <a:gd name="T83" fmla="*/ 43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xmlns="" id="{51773868-1DAA-4DB4-9BA7-F4BBE17C75C0}"/>
              </a:ext>
            </a:extLst>
          </p:cNvPr>
          <p:cNvGrpSpPr/>
          <p:nvPr/>
        </p:nvGrpSpPr>
        <p:grpSpPr>
          <a:xfrm>
            <a:off x="1803049" y="1842535"/>
            <a:ext cx="638839" cy="639088"/>
            <a:chOff x="1421807" y="2090738"/>
            <a:chExt cx="638839" cy="639088"/>
          </a:xfrm>
        </p:grpSpPr>
        <p:sp>
          <p:nvSpPr>
            <p:cNvPr id="103" name="Oval 125">
              <a:extLst>
                <a:ext uri="{FF2B5EF4-FFF2-40B4-BE49-F238E27FC236}">
                  <a16:creationId xmlns:a16="http://schemas.microsoft.com/office/drawing/2014/main" xmlns="" id="{F4E8C778-62C8-406B-BD2D-1B1892630769}"/>
                </a:ext>
              </a:extLst>
            </p:cNvPr>
            <p:cNvSpPr/>
            <p:nvPr/>
          </p:nvSpPr>
          <p:spPr>
            <a:xfrm>
              <a:off x="1421807" y="2090738"/>
              <a:ext cx="638839" cy="639088"/>
            </a:xfrm>
            <a:prstGeom prst="ellipse">
              <a:avLst/>
            </a:prstGeom>
            <a:solidFill>
              <a:srgbClr val="0A4A92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0" bIns="3200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A4A92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04" name="Freeform 133">
              <a:extLst>
                <a:ext uri="{FF2B5EF4-FFF2-40B4-BE49-F238E27FC236}">
                  <a16:creationId xmlns:a16="http://schemas.microsoft.com/office/drawing/2014/main" xmlns="" id="{87A34269-0C1B-43FE-A9E0-18AB1497A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994" y="2224951"/>
              <a:ext cx="349319" cy="334543"/>
            </a:xfrm>
            <a:custGeom>
              <a:avLst/>
              <a:gdLst>
                <a:gd name="T0" fmla="*/ 425 w 497"/>
                <a:gd name="T1" fmla="*/ 160 h 480"/>
                <a:gd name="T2" fmla="*/ 425 w 497"/>
                <a:gd name="T3" fmla="*/ 160 h 480"/>
                <a:gd name="T4" fmla="*/ 372 w 497"/>
                <a:gd name="T5" fmla="*/ 18 h 480"/>
                <a:gd name="T6" fmla="*/ 346 w 497"/>
                <a:gd name="T7" fmla="*/ 9 h 480"/>
                <a:gd name="T8" fmla="*/ 9 w 497"/>
                <a:gd name="T9" fmla="*/ 134 h 480"/>
                <a:gd name="T10" fmla="*/ 0 w 497"/>
                <a:gd name="T11" fmla="*/ 160 h 480"/>
                <a:gd name="T12" fmla="*/ 53 w 497"/>
                <a:gd name="T13" fmla="*/ 302 h 480"/>
                <a:gd name="T14" fmla="*/ 53 w 497"/>
                <a:gd name="T15" fmla="*/ 222 h 480"/>
                <a:gd name="T16" fmla="*/ 115 w 497"/>
                <a:gd name="T17" fmla="*/ 160 h 480"/>
                <a:gd name="T18" fmla="*/ 203 w 497"/>
                <a:gd name="T19" fmla="*/ 160 h 480"/>
                <a:gd name="T20" fmla="*/ 309 w 497"/>
                <a:gd name="T21" fmla="*/ 89 h 480"/>
                <a:gd name="T22" fmla="*/ 372 w 497"/>
                <a:gd name="T23" fmla="*/ 160 h 480"/>
                <a:gd name="T24" fmla="*/ 425 w 497"/>
                <a:gd name="T25" fmla="*/ 160 h 480"/>
                <a:gd name="T26" fmla="*/ 478 w 497"/>
                <a:gd name="T27" fmla="*/ 204 h 480"/>
                <a:gd name="T28" fmla="*/ 478 w 497"/>
                <a:gd name="T29" fmla="*/ 204 h 480"/>
                <a:gd name="T30" fmla="*/ 115 w 497"/>
                <a:gd name="T31" fmla="*/ 204 h 480"/>
                <a:gd name="T32" fmla="*/ 97 w 497"/>
                <a:gd name="T33" fmla="*/ 222 h 480"/>
                <a:gd name="T34" fmla="*/ 97 w 497"/>
                <a:gd name="T35" fmla="*/ 462 h 480"/>
                <a:gd name="T36" fmla="*/ 115 w 497"/>
                <a:gd name="T37" fmla="*/ 479 h 480"/>
                <a:gd name="T38" fmla="*/ 478 w 497"/>
                <a:gd name="T39" fmla="*/ 479 h 480"/>
                <a:gd name="T40" fmla="*/ 496 w 497"/>
                <a:gd name="T41" fmla="*/ 462 h 480"/>
                <a:gd name="T42" fmla="*/ 496 w 497"/>
                <a:gd name="T43" fmla="*/ 222 h 480"/>
                <a:gd name="T44" fmla="*/ 478 w 497"/>
                <a:gd name="T45" fmla="*/ 204 h 480"/>
                <a:gd name="T46" fmla="*/ 452 w 497"/>
                <a:gd name="T47" fmla="*/ 426 h 480"/>
                <a:gd name="T48" fmla="*/ 452 w 497"/>
                <a:gd name="T49" fmla="*/ 426 h 480"/>
                <a:gd name="T50" fmla="*/ 150 w 497"/>
                <a:gd name="T51" fmla="*/ 426 h 480"/>
                <a:gd name="T52" fmla="*/ 150 w 497"/>
                <a:gd name="T53" fmla="*/ 391 h 480"/>
                <a:gd name="T54" fmla="*/ 195 w 497"/>
                <a:gd name="T55" fmla="*/ 275 h 480"/>
                <a:gd name="T56" fmla="*/ 265 w 497"/>
                <a:gd name="T57" fmla="*/ 364 h 480"/>
                <a:gd name="T58" fmla="*/ 328 w 497"/>
                <a:gd name="T59" fmla="*/ 302 h 480"/>
                <a:gd name="T60" fmla="*/ 416 w 497"/>
                <a:gd name="T61" fmla="*/ 266 h 480"/>
                <a:gd name="T62" fmla="*/ 452 w 497"/>
                <a:gd name="T63" fmla="*/ 347 h 480"/>
                <a:gd name="T64" fmla="*/ 452 w 497"/>
                <a:gd name="T65" fmla="*/ 426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A4A92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5" name="矩形 104">
            <a:extLst>
              <a:ext uri="{FF2B5EF4-FFF2-40B4-BE49-F238E27FC236}">
                <a16:creationId xmlns:a16="http://schemas.microsoft.com/office/drawing/2014/main" xmlns="" id="{A1811801-F12C-4186-A119-D1C8EC83841B}"/>
              </a:ext>
            </a:extLst>
          </p:cNvPr>
          <p:cNvSpPr/>
          <p:nvPr/>
        </p:nvSpPr>
        <p:spPr>
          <a:xfrm>
            <a:off x="673339" y="571582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163763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10"/>
          <p:cNvGrpSpPr/>
          <p:nvPr/>
        </p:nvGrpSpPr>
        <p:grpSpPr>
          <a:xfrm>
            <a:off x="1533051" y="3057068"/>
            <a:ext cx="9122250" cy="1794790"/>
            <a:chOff x="2929015" y="3666110"/>
            <a:chExt cx="6330321" cy="1245483"/>
          </a:xfrm>
          <a:solidFill>
            <a:srgbClr val="41D1EB"/>
          </a:solidFill>
        </p:grpSpPr>
        <p:sp>
          <p:nvSpPr>
            <p:cNvPr id="8" name="任意多边形 1"/>
            <p:cNvSpPr/>
            <p:nvPr/>
          </p:nvSpPr>
          <p:spPr>
            <a:xfrm>
              <a:off x="2929015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rgbClr val="0A4A9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1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任意多边形 3"/>
            <p:cNvSpPr/>
            <p:nvPr/>
          </p:nvSpPr>
          <p:spPr>
            <a:xfrm flipV="1">
              <a:off x="419532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rgbClr val="0A4A92"/>
            </a:solidFill>
            <a:ln w="7600" cap="flat">
              <a:noFill/>
              <a:bevel/>
            </a:ln>
          </p:spPr>
          <p:txBody>
            <a:bodyPr/>
            <a:lstStyle/>
            <a:p>
              <a:endParaRPr lang="zh-CN" altLang="en-US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0" name="任意多边形 5"/>
            <p:cNvSpPr/>
            <p:nvPr/>
          </p:nvSpPr>
          <p:spPr>
            <a:xfrm>
              <a:off x="547143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rgbClr val="0A4A9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10" b="1" dirty="0">
                <a:solidFill>
                  <a:schemeClr val="accent6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1" name="任意多边形 7"/>
            <p:cNvSpPr/>
            <p:nvPr/>
          </p:nvSpPr>
          <p:spPr>
            <a:xfrm flipV="1">
              <a:off x="674265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rgbClr val="0A4A92"/>
            </a:solidFill>
            <a:ln w="7600" cap="flat">
              <a:noFill/>
              <a:bevel/>
            </a:ln>
          </p:spPr>
          <p:txBody>
            <a:bodyPr/>
            <a:lstStyle/>
            <a:p>
              <a:endParaRPr lang="zh-CN" altLang="en-US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2" name="任意多边形 9"/>
            <p:cNvSpPr/>
            <p:nvPr/>
          </p:nvSpPr>
          <p:spPr>
            <a:xfrm>
              <a:off x="801385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rgbClr val="0A4A9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1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28" name="椭圆 26"/>
          <p:cNvSpPr/>
          <p:nvPr/>
        </p:nvSpPr>
        <p:spPr>
          <a:xfrm>
            <a:off x="2227977" y="3334095"/>
            <a:ext cx="404935" cy="444010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accent6">
                  <a:lumMod val="7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9" name="椭圆 27"/>
          <p:cNvSpPr/>
          <p:nvPr/>
        </p:nvSpPr>
        <p:spPr>
          <a:xfrm>
            <a:off x="5864215" y="3355221"/>
            <a:ext cx="444010" cy="401758"/>
          </a:xfrm>
          <a:custGeom>
            <a:avLst/>
            <a:gdLst>
              <a:gd name="connsiteX0" fmla="*/ 407586 w 606580"/>
              <a:gd name="connsiteY0" fmla="*/ 252695 h 548858"/>
              <a:gd name="connsiteX1" fmla="*/ 502285 w 606580"/>
              <a:gd name="connsiteY1" fmla="*/ 252695 h 548858"/>
              <a:gd name="connsiteX2" fmla="*/ 502285 w 606580"/>
              <a:gd name="connsiteY2" fmla="*/ 346759 h 548858"/>
              <a:gd name="connsiteX3" fmla="*/ 407586 w 606580"/>
              <a:gd name="connsiteY3" fmla="*/ 346759 h 548858"/>
              <a:gd name="connsiteX4" fmla="*/ 104296 w 606580"/>
              <a:gd name="connsiteY4" fmla="*/ 205698 h 548858"/>
              <a:gd name="connsiteX5" fmla="*/ 199065 w 606580"/>
              <a:gd name="connsiteY5" fmla="*/ 205698 h 548858"/>
              <a:gd name="connsiteX6" fmla="*/ 199065 w 606580"/>
              <a:gd name="connsiteY6" fmla="*/ 346758 h 548858"/>
              <a:gd name="connsiteX7" fmla="*/ 104296 w 606580"/>
              <a:gd name="connsiteY7" fmla="*/ 346758 h 548858"/>
              <a:gd name="connsiteX8" fmla="*/ 255870 w 606580"/>
              <a:gd name="connsiteY8" fmla="*/ 96040 h 548858"/>
              <a:gd name="connsiteX9" fmla="*/ 350710 w 606580"/>
              <a:gd name="connsiteY9" fmla="*/ 96040 h 548858"/>
              <a:gd name="connsiteX10" fmla="*/ 350710 w 606580"/>
              <a:gd name="connsiteY10" fmla="*/ 346759 h 548858"/>
              <a:gd name="connsiteX11" fmla="*/ 255870 w 606580"/>
              <a:gd name="connsiteY11" fmla="*/ 346759 h 548858"/>
              <a:gd name="connsiteX12" fmla="*/ 37882 w 606580"/>
              <a:gd name="connsiteY12" fmla="*/ 37913 h 548858"/>
              <a:gd name="connsiteX13" fmla="*/ 37882 w 606580"/>
              <a:gd name="connsiteY13" fmla="*/ 405363 h 548858"/>
              <a:gd name="connsiteX14" fmla="*/ 568698 w 606580"/>
              <a:gd name="connsiteY14" fmla="*/ 405363 h 548858"/>
              <a:gd name="connsiteX15" fmla="*/ 568698 w 606580"/>
              <a:gd name="connsiteY15" fmla="*/ 37913 h 548858"/>
              <a:gd name="connsiteX16" fmla="*/ 18941 w 606580"/>
              <a:gd name="connsiteY16" fmla="*/ 0 h 548858"/>
              <a:gd name="connsiteX17" fmla="*/ 587639 w 606580"/>
              <a:gd name="connsiteY17" fmla="*/ 0 h 548858"/>
              <a:gd name="connsiteX18" fmla="*/ 606580 w 606580"/>
              <a:gd name="connsiteY18" fmla="*/ 18910 h 548858"/>
              <a:gd name="connsiteX19" fmla="*/ 606580 w 606580"/>
              <a:gd name="connsiteY19" fmla="*/ 424274 h 548858"/>
              <a:gd name="connsiteX20" fmla="*/ 587639 w 606580"/>
              <a:gd name="connsiteY20" fmla="*/ 443184 h 548858"/>
              <a:gd name="connsiteX21" fmla="*/ 322278 w 606580"/>
              <a:gd name="connsiteY21" fmla="*/ 443184 h 548858"/>
              <a:gd name="connsiteX22" fmla="*/ 322278 w 606580"/>
              <a:gd name="connsiteY22" fmla="*/ 511038 h 548858"/>
              <a:gd name="connsiteX23" fmla="*/ 450223 w 606580"/>
              <a:gd name="connsiteY23" fmla="*/ 511038 h 548858"/>
              <a:gd name="connsiteX24" fmla="*/ 450223 w 606580"/>
              <a:gd name="connsiteY24" fmla="*/ 548858 h 548858"/>
              <a:gd name="connsiteX25" fmla="*/ 156357 w 606580"/>
              <a:gd name="connsiteY25" fmla="*/ 548858 h 548858"/>
              <a:gd name="connsiteX26" fmla="*/ 156357 w 606580"/>
              <a:gd name="connsiteY26" fmla="*/ 511038 h 548858"/>
              <a:gd name="connsiteX27" fmla="*/ 284302 w 606580"/>
              <a:gd name="connsiteY27" fmla="*/ 511038 h 548858"/>
              <a:gd name="connsiteX28" fmla="*/ 284302 w 606580"/>
              <a:gd name="connsiteY28" fmla="*/ 443184 h 548858"/>
              <a:gd name="connsiteX29" fmla="*/ 18941 w 606580"/>
              <a:gd name="connsiteY29" fmla="*/ 443184 h 548858"/>
              <a:gd name="connsiteX30" fmla="*/ 0 w 606580"/>
              <a:gd name="connsiteY30" fmla="*/ 424274 h 548858"/>
              <a:gd name="connsiteX31" fmla="*/ 0 w 606580"/>
              <a:gd name="connsiteY31" fmla="*/ 18910 h 548858"/>
              <a:gd name="connsiteX32" fmla="*/ 18941 w 606580"/>
              <a:gd name="connsiteY32" fmla="*/ 0 h 548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580" h="548858">
                <a:moveTo>
                  <a:pt x="407586" y="252695"/>
                </a:moveTo>
                <a:lnTo>
                  <a:pt x="502285" y="252695"/>
                </a:lnTo>
                <a:lnTo>
                  <a:pt x="502285" y="346759"/>
                </a:lnTo>
                <a:lnTo>
                  <a:pt x="407586" y="346759"/>
                </a:lnTo>
                <a:close/>
                <a:moveTo>
                  <a:pt x="104296" y="205698"/>
                </a:moveTo>
                <a:lnTo>
                  <a:pt x="199065" y="205698"/>
                </a:lnTo>
                <a:lnTo>
                  <a:pt x="199065" y="346758"/>
                </a:lnTo>
                <a:lnTo>
                  <a:pt x="104296" y="346758"/>
                </a:lnTo>
                <a:close/>
                <a:moveTo>
                  <a:pt x="255870" y="96040"/>
                </a:moveTo>
                <a:lnTo>
                  <a:pt x="350710" y="96040"/>
                </a:lnTo>
                <a:lnTo>
                  <a:pt x="350710" y="346759"/>
                </a:lnTo>
                <a:lnTo>
                  <a:pt x="255870" y="346759"/>
                </a:lnTo>
                <a:close/>
                <a:moveTo>
                  <a:pt x="37882" y="37913"/>
                </a:moveTo>
                <a:lnTo>
                  <a:pt x="37882" y="405363"/>
                </a:lnTo>
                <a:lnTo>
                  <a:pt x="568698" y="405363"/>
                </a:lnTo>
                <a:lnTo>
                  <a:pt x="568698" y="37913"/>
                </a:lnTo>
                <a:close/>
                <a:moveTo>
                  <a:pt x="18941" y="0"/>
                </a:moveTo>
                <a:lnTo>
                  <a:pt x="587639" y="0"/>
                </a:lnTo>
                <a:cubicBezTo>
                  <a:pt x="598038" y="0"/>
                  <a:pt x="606580" y="8528"/>
                  <a:pt x="606580" y="18910"/>
                </a:cubicBezTo>
                <a:lnTo>
                  <a:pt x="606580" y="424274"/>
                </a:lnTo>
                <a:cubicBezTo>
                  <a:pt x="606580" y="434656"/>
                  <a:pt x="598038" y="443184"/>
                  <a:pt x="587639" y="443184"/>
                </a:cubicBezTo>
                <a:lnTo>
                  <a:pt x="322278" y="443184"/>
                </a:lnTo>
                <a:lnTo>
                  <a:pt x="322278" y="511038"/>
                </a:lnTo>
                <a:lnTo>
                  <a:pt x="450223" y="511038"/>
                </a:lnTo>
                <a:lnTo>
                  <a:pt x="450223" y="548858"/>
                </a:lnTo>
                <a:lnTo>
                  <a:pt x="156357" y="548858"/>
                </a:lnTo>
                <a:lnTo>
                  <a:pt x="156357" y="511038"/>
                </a:lnTo>
                <a:lnTo>
                  <a:pt x="284302" y="511038"/>
                </a:lnTo>
                <a:lnTo>
                  <a:pt x="284302" y="443184"/>
                </a:lnTo>
                <a:lnTo>
                  <a:pt x="18941" y="443184"/>
                </a:lnTo>
                <a:cubicBezTo>
                  <a:pt x="8542" y="443184"/>
                  <a:pt x="0" y="434656"/>
                  <a:pt x="0" y="424274"/>
                </a:cubicBezTo>
                <a:lnTo>
                  <a:pt x="0" y="18910"/>
                </a:lnTo>
                <a:cubicBezTo>
                  <a:pt x="0" y="8528"/>
                  <a:pt x="8542" y="0"/>
                  <a:pt x="1894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0" name="椭圆 28"/>
          <p:cNvSpPr/>
          <p:nvPr/>
        </p:nvSpPr>
        <p:spPr>
          <a:xfrm>
            <a:off x="9543090" y="3334095"/>
            <a:ext cx="429633" cy="444010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椭圆 29"/>
          <p:cNvSpPr/>
          <p:nvPr/>
        </p:nvSpPr>
        <p:spPr>
          <a:xfrm>
            <a:off x="4024494" y="4097381"/>
            <a:ext cx="404935" cy="444010"/>
          </a:xfrm>
          <a:custGeom>
            <a:avLst/>
            <a:gdLst>
              <a:gd name="connsiteX0" fmla="*/ 257952 w 552598"/>
              <a:gd name="connsiteY0" fmla="*/ 238897 h 605921"/>
              <a:gd name="connsiteX1" fmla="*/ 252845 w 552598"/>
              <a:gd name="connsiteY1" fmla="*/ 243996 h 605921"/>
              <a:gd name="connsiteX2" fmla="*/ 252845 w 552598"/>
              <a:gd name="connsiteY2" fmla="*/ 308986 h 605921"/>
              <a:gd name="connsiteX3" fmla="*/ 228056 w 552598"/>
              <a:gd name="connsiteY3" fmla="*/ 308986 h 605921"/>
              <a:gd name="connsiteX4" fmla="*/ 225642 w 552598"/>
              <a:gd name="connsiteY4" fmla="*/ 314085 h 605921"/>
              <a:gd name="connsiteX5" fmla="*/ 273271 w 552598"/>
              <a:gd name="connsiteY5" fmla="*/ 372123 h 605921"/>
              <a:gd name="connsiteX6" fmla="*/ 279306 w 552598"/>
              <a:gd name="connsiteY6" fmla="*/ 372123 h 605921"/>
              <a:gd name="connsiteX7" fmla="*/ 327027 w 552598"/>
              <a:gd name="connsiteY7" fmla="*/ 314085 h 605921"/>
              <a:gd name="connsiteX8" fmla="*/ 324520 w 552598"/>
              <a:gd name="connsiteY8" fmla="*/ 308986 h 605921"/>
              <a:gd name="connsiteX9" fmla="*/ 299731 w 552598"/>
              <a:gd name="connsiteY9" fmla="*/ 308986 h 605921"/>
              <a:gd name="connsiteX10" fmla="*/ 299731 w 552598"/>
              <a:gd name="connsiteY10" fmla="*/ 243996 h 605921"/>
              <a:gd name="connsiteX11" fmla="*/ 294718 w 552598"/>
              <a:gd name="connsiteY11" fmla="*/ 238897 h 605921"/>
              <a:gd name="connsiteX12" fmla="*/ 260737 w 552598"/>
              <a:gd name="connsiteY12" fmla="*/ 130146 h 605921"/>
              <a:gd name="connsiteX13" fmla="*/ 291932 w 552598"/>
              <a:gd name="connsiteY13" fmla="*/ 130146 h 605921"/>
              <a:gd name="connsiteX14" fmla="*/ 303445 w 552598"/>
              <a:gd name="connsiteY14" fmla="*/ 141642 h 605921"/>
              <a:gd name="connsiteX15" fmla="*/ 303445 w 552598"/>
              <a:gd name="connsiteY15" fmla="*/ 167602 h 605921"/>
              <a:gd name="connsiteX16" fmla="*/ 353580 w 552598"/>
              <a:gd name="connsiteY16" fmla="*/ 188369 h 605921"/>
              <a:gd name="connsiteX17" fmla="*/ 371963 w 552598"/>
              <a:gd name="connsiteY17" fmla="*/ 170012 h 605921"/>
              <a:gd name="connsiteX18" fmla="*/ 388118 w 552598"/>
              <a:gd name="connsiteY18" fmla="*/ 170012 h 605921"/>
              <a:gd name="connsiteX19" fmla="*/ 410215 w 552598"/>
              <a:gd name="connsiteY19" fmla="*/ 192077 h 605921"/>
              <a:gd name="connsiteX20" fmla="*/ 410215 w 552598"/>
              <a:gd name="connsiteY20" fmla="*/ 208209 h 605921"/>
              <a:gd name="connsiteX21" fmla="*/ 391832 w 552598"/>
              <a:gd name="connsiteY21" fmla="*/ 226566 h 605921"/>
              <a:gd name="connsiteX22" fmla="*/ 412628 w 552598"/>
              <a:gd name="connsiteY22" fmla="*/ 276630 h 605921"/>
              <a:gd name="connsiteX23" fmla="*/ 438625 w 552598"/>
              <a:gd name="connsiteY23" fmla="*/ 276630 h 605921"/>
              <a:gd name="connsiteX24" fmla="*/ 450137 w 552598"/>
              <a:gd name="connsiteY24" fmla="*/ 288126 h 605921"/>
              <a:gd name="connsiteX25" fmla="*/ 450137 w 552598"/>
              <a:gd name="connsiteY25" fmla="*/ 319277 h 605921"/>
              <a:gd name="connsiteX26" fmla="*/ 438625 w 552598"/>
              <a:gd name="connsiteY26" fmla="*/ 330773 h 605921"/>
              <a:gd name="connsiteX27" fmla="*/ 412628 w 552598"/>
              <a:gd name="connsiteY27" fmla="*/ 330773 h 605921"/>
              <a:gd name="connsiteX28" fmla="*/ 391832 w 552598"/>
              <a:gd name="connsiteY28" fmla="*/ 380838 h 605921"/>
              <a:gd name="connsiteX29" fmla="*/ 410215 w 552598"/>
              <a:gd name="connsiteY29" fmla="*/ 399102 h 605921"/>
              <a:gd name="connsiteX30" fmla="*/ 410215 w 552598"/>
              <a:gd name="connsiteY30" fmla="*/ 415326 h 605921"/>
              <a:gd name="connsiteX31" fmla="*/ 388118 w 552598"/>
              <a:gd name="connsiteY31" fmla="*/ 437299 h 605921"/>
              <a:gd name="connsiteX32" fmla="*/ 371963 w 552598"/>
              <a:gd name="connsiteY32" fmla="*/ 437299 h 605921"/>
              <a:gd name="connsiteX33" fmla="*/ 353580 w 552598"/>
              <a:gd name="connsiteY33" fmla="*/ 419035 h 605921"/>
              <a:gd name="connsiteX34" fmla="*/ 303445 w 552598"/>
              <a:gd name="connsiteY34" fmla="*/ 439802 h 605921"/>
              <a:gd name="connsiteX35" fmla="*/ 303445 w 552598"/>
              <a:gd name="connsiteY35" fmla="*/ 465761 h 605921"/>
              <a:gd name="connsiteX36" fmla="*/ 291932 w 552598"/>
              <a:gd name="connsiteY36" fmla="*/ 477257 h 605921"/>
              <a:gd name="connsiteX37" fmla="*/ 260737 w 552598"/>
              <a:gd name="connsiteY37" fmla="*/ 477257 h 605921"/>
              <a:gd name="connsiteX38" fmla="*/ 249224 w 552598"/>
              <a:gd name="connsiteY38" fmla="*/ 465761 h 605921"/>
              <a:gd name="connsiteX39" fmla="*/ 249224 w 552598"/>
              <a:gd name="connsiteY39" fmla="*/ 439802 h 605921"/>
              <a:gd name="connsiteX40" fmla="*/ 199089 w 552598"/>
              <a:gd name="connsiteY40" fmla="*/ 419035 h 605921"/>
              <a:gd name="connsiteX41" fmla="*/ 180799 w 552598"/>
              <a:gd name="connsiteY41" fmla="*/ 437299 h 605921"/>
              <a:gd name="connsiteX42" fmla="*/ 164551 w 552598"/>
              <a:gd name="connsiteY42" fmla="*/ 437299 h 605921"/>
              <a:gd name="connsiteX43" fmla="*/ 142547 w 552598"/>
              <a:gd name="connsiteY43" fmla="*/ 415326 h 605921"/>
              <a:gd name="connsiteX44" fmla="*/ 142547 w 552598"/>
              <a:gd name="connsiteY44" fmla="*/ 399102 h 605921"/>
              <a:gd name="connsiteX45" fmla="*/ 160837 w 552598"/>
              <a:gd name="connsiteY45" fmla="*/ 380838 h 605921"/>
              <a:gd name="connsiteX46" fmla="*/ 140041 w 552598"/>
              <a:gd name="connsiteY46" fmla="*/ 330773 h 605921"/>
              <a:gd name="connsiteX47" fmla="*/ 114044 w 552598"/>
              <a:gd name="connsiteY47" fmla="*/ 330773 h 605921"/>
              <a:gd name="connsiteX48" fmla="*/ 102532 w 552598"/>
              <a:gd name="connsiteY48" fmla="*/ 319277 h 605921"/>
              <a:gd name="connsiteX49" fmla="*/ 102532 w 552598"/>
              <a:gd name="connsiteY49" fmla="*/ 288126 h 605921"/>
              <a:gd name="connsiteX50" fmla="*/ 114044 w 552598"/>
              <a:gd name="connsiteY50" fmla="*/ 276630 h 605921"/>
              <a:gd name="connsiteX51" fmla="*/ 140041 w 552598"/>
              <a:gd name="connsiteY51" fmla="*/ 276630 h 605921"/>
              <a:gd name="connsiteX52" fmla="*/ 160837 w 552598"/>
              <a:gd name="connsiteY52" fmla="*/ 226566 h 605921"/>
              <a:gd name="connsiteX53" fmla="*/ 142547 w 552598"/>
              <a:gd name="connsiteY53" fmla="*/ 208209 h 605921"/>
              <a:gd name="connsiteX54" fmla="*/ 142547 w 552598"/>
              <a:gd name="connsiteY54" fmla="*/ 192077 h 605921"/>
              <a:gd name="connsiteX55" fmla="*/ 164551 w 552598"/>
              <a:gd name="connsiteY55" fmla="*/ 170012 h 605921"/>
              <a:gd name="connsiteX56" fmla="*/ 180799 w 552598"/>
              <a:gd name="connsiteY56" fmla="*/ 170012 h 605921"/>
              <a:gd name="connsiteX57" fmla="*/ 199089 w 552598"/>
              <a:gd name="connsiteY57" fmla="*/ 188369 h 605921"/>
              <a:gd name="connsiteX58" fmla="*/ 249224 w 552598"/>
              <a:gd name="connsiteY58" fmla="*/ 167602 h 605921"/>
              <a:gd name="connsiteX59" fmla="*/ 249224 w 552598"/>
              <a:gd name="connsiteY59" fmla="*/ 141642 h 605921"/>
              <a:gd name="connsiteX60" fmla="*/ 260737 w 552598"/>
              <a:gd name="connsiteY60" fmla="*/ 130146 h 605921"/>
              <a:gd name="connsiteX61" fmla="*/ 438507 w 552598"/>
              <a:gd name="connsiteY61" fmla="*/ 79551 h 605921"/>
              <a:gd name="connsiteX62" fmla="*/ 552598 w 552598"/>
              <a:gd name="connsiteY62" fmla="*/ 302952 h 605921"/>
              <a:gd name="connsiteX63" fmla="*/ 276329 w 552598"/>
              <a:gd name="connsiteY63" fmla="*/ 578821 h 605921"/>
              <a:gd name="connsiteX64" fmla="*/ 276329 w 552598"/>
              <a:gd name="connsiteY64" fmla="*/ 602737 h 605921"/>
              <a:gd name="connsiteX65" fmla="*/ 271316 w 552598"/>
              <a:gd name="connsiteY65" fmla="*/ 605332 h 605921"/>
              <a:gd name="connsiteX66" fmla="*/ 206426 w 552598"/>
              <a:gd name="connsiteY66" fmla="*/ 560837 h 605921"/>
              <a:gd name="connsiteX67" fmla="*/ 206426 w 552598"/>
              <a:gd name="connsiteY67" fmla="*/ 555553 h 605921"/>
              <a:gd name="connsiteX68" fmla="*/ 271316 w 552598"/>
              <a:gd name="connsiteY68" fmla="*/ 511059 h 605921"/>
              <a:gd name="connsiteX69" fmla="*/ 276329 w 552598"/>
              <a:gd name="connsiteY69" fmla="*/ 513654 h 605921"/>
              <a:gd name="connsiteX70" fmla="*/ 276329 w 552598"/>
              <a:gd name="connsiteY70" fmla="*/ 537663 h 605921"/>
              <a:gd name="connsiteX71" fmla="*/ 511381 w 552598"/>
              <a:gd name="connsiteY71" fmla="*/ 302952 h 605921"/>
              <a:gd name="connsiteX72" fmla="*/ 414278 w 552598"/>
              <a:gd name="connsiteY72" fmla="*/ 112830 h 605921"/>
              <a:gd name="connsiteX73" fmla="*/ 281414 w 552598"/>
              <a:gd name="connsiteY73" fmla="*/ 589 h 605921"/>
              <a:gd name="connsiteX74" fmla="*/ 346313 w 552598"/>
              <a:gd name="connsiteY74" fmla="*/ 45086 h 605921"/>
              <a:gd name="connsiteX75" fmla="*/ 346313 w 552598"/>
              <a:gd name="connsiteY75" fmla="*/ 50277 h 605921"/>
              <a:gd name="connsiteX76" fmla="*/ 281414 w 552598"/>
              <a:gd name="connsiteY76" fmla="*/ 94775 h 605921"/>
              <a:gd name="connsiteX77" fmla="*/ 276308 w 552598"/>
              <a:gd name="connsiteY77" fmla="*/ 92179 h 605921"/>
              <a:gd name="connsiteX78" fmla="*/ 276308 w 552598"/>
              <a:gd name="connsiteY78" fmla="*/ 68262 h 605921"/>
              <a:gd name="connsiteX79" fmla="*/ 41223 w 552598"/>
              <a:gd name="connsiteY79" fmla="*/ 303077 h 605921"/>
              <a:gd name="connsiteX80" fmla="*/ 138432 w 552598"/>
              <a:gd name="connsiteY80" fmla="*/ 493302 h 605921"/>
              <a:gd name="connsiteX81" fmla="*/ 114200 w 552598"/>
              <a:gd name="connsiteY81" fmla="*/ 526582 h 605921"/>
              <a:gd name="connsiteX82" fmla="*/ 0 w 552598"/>
              <a:gd name="connsiteY82" fmla="*/ 303077 h 605921"/>
              <a:gd name="connsiteX83" fmla="*/ 276308 w 552598"/>
              <a:gd name="connsiteY83" fmla="*/ 27195 h 605921"/>
              <a:gd name="connsiteX84" fmla="*/ 276308 w 552598"/>
              <a:gd name="connsiteY84" fmla="*/ 3185 h 605921"/>
              <a:gd name="connsiteX85" fmla="*/ 281414 w 552598"/>
              <a:gd name="connsiteY85" fmla="*/ 589 h 605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52598" h="605921">
                <a:moveTo>
                  <a:pt x="257952" y="238897"/>
                </a:moveTo>
                <a:cubicBezTo>
                  <a:pt x="255074" y="238897"/>
                  <a:pt x="252845" y="241122"/>
                  <a:pt x="252845" y="243996"/>
                </a:cubicBezTo>
                <a:lnTo>
                  <a:pt x="252845" y="308986"/>
                </a:lnTo>
                <a:lnTo>
                  <a:pt x="228056" y="308986"/>
                </a:lnTo>
                <a:cubicBezTo>
                  <a:pt x="225364" y="308986"/>
                  <a:pt x="223878" y="311953"/>
                  <a:pt x="225642" y="314085"/>
                </a:cubicBezTo>
                <a:lnTo>
                  <a:pt x="273271" y="372123"/>
                </a:lnTo>
                <a:cubicBezTo>
                  <a:pt x="274849" y="373977"/>
                  <a:pt x="277727" y="373977"/>
                  <a:pt x="279306" y="372123"/>
                </a:cubicBezTo>
                <a:lnTo>
                  <a:pt x="327027" y="314085"/>
                </a:lnTo>
                <a:cubicBezTo>
                  <a:pt x="328605" y="311953"/>
                  <a:pt x="327213" y="308894"/>
                  <a:pt x="324520" y="308986"/>
                </a:cubicBezTo>
                <a:lnTo>
                  <a:pt x="299731" y="308986"/>
                </a:lnTo>
                <a:lnTo>
                  <a:pt x="299731" y="243996"/>
                </a:lnTo>
                <a:cubicBezTo>
                  <a:pt x="299731" y="241122"/>
                  <a:pt x="297503" y="238897"/>
                  <a:pt x="294718" y="238897"/>
                </a:cubicBezTo>
                <a:close/>
                <a:moveTo>
                  <a:pt x="260737" y="130146"/>
                </a:moveTo>
                <a:lnTo>
                  <a:pt x="291932" y="130146"/>
                </a:lnTo>
                <a:cubicBezTo>
                  <a:pt x="298431" y="130146"/>
                  <a:pt x="303445" y="135338"/>
                  <a:pt x="303445" y="141642"/>
                </a:cubicBezTo>
                <a:lnTo>
                  <a:pt x="303445" y="167602"/>
                </a:lnTo>
                <a:cubicBezTo>
                  <a:pt x="321642" y="171125"/>
                  <a:pt x="338632" y="178356"/>
                  <a:pt x="353580" y="188369"/>
                </a:cubicBezTo>
                <a:lnTo>
                  <a:pt x="371963" y="170012"/>
                </a:lnTo>
                <a:cubicBezTo>
                  <a:pt x="376420" y="165562"/>
                  <a:pt x="383661" y="165562"/>
                  <a:pt x="388118" y="170012"/>
                </a:cubicBezTo>
                <a:lnTo>
                  <a:pt x="410215" y="192077"/>
                </a:lnTo>
                <a:cubicBezTo>
                  <a:pt x="414671" y="196528"/>
                  <a:pt x="414671" y="203759"/>
                  <a:pt x="410215" y="208209"/>
                </a:cubicBezTo>
                <a:lnTo>
                  <a:pt x="391832" y="226566"/>
                </a:lnTo>
                <a:cubicBezTo>
                  <a:pt x="401859" y="241400"/>
                  <a:pt x="409100" y="258459"/>
                  <a:pt x="412628" y="276630"/>
                </a:cubicBezTo>
                <a:lnTo>
                  <a:pt x="438625" y="276630"/>
                </a:lnTo>
                <a:cubicBezTo>
                  <a:pt x="445124" y="276630"/>
                  <a:pt x="450137" y="281822"/>
                  <a:pt x="450137" y="288126"/>
                </a:cubicBezTo>
                <a:lnTo>
                  <a:pt x="450137" y="319277"/>
                </a:lnTo>
                <a:cubicBezTo>
                  <a:pt x="450137" y="325674"/>
                  <a:pt x="444938" y="330773"/>
                  <a:pt x="438625" y="330773"/>
                </a:cubicBezTo>
                <a:lnTo>
                  <a:pt x="412628" y="330773"/>
                </a:lnTo>
                <a:cubicBezTo>
                  <a:pt x="409100" y="348945"/>
                  <a:pt x="401859" y="365818"/>
                  <a:pt x="391832" y="380838"/>
                </a:cubicBezTo>
                <a:lnTo>
                  <a:pt x="410215" y="399102"/>
                </a:lnTo>
                <a:cubicBezTo>
                  <a:pt x="414671" y="403552"/>
                  <a:pt x="414671" y="410876"/>
                  <a:pt x="410215" y="415326"/>
                </a:cubicBezTo>
                <a:lnTo>
                  <a:pt x="388118" y="437299"/>
                </a:lnTo>
                <a:cubicBezTo>
                  <a:pt x="383661" y="441749"/>
                  <a:pt x="376420" y="441749"/>
                  <a:pt x="371963" y="437299"/>
                </a:cubicBezTo>
                <a:lnTo>
                  <a:pt x="353580" y="419035"/>
                </a:lnTo>
                <a:cubicBezTo>
                  <a:pt x="338725" y="429047"/>
                  <a:pt x="321642" y="436186"/>
                  <a:pt x="303445" y="439802"/>
                </a:cubicBezTo>
                <a:lnTo>
                  <a:pt x="303445" y="465761"/>
                </a:lnTo>
                <a:cubicBezTo>
                  <a:pt x="303445" y="472158"/>
                  <a:pt x="298246" y="477257"/>
                  <a:pt x="291932" y="477257"/>
                </a:cubicBezTo>
                <a:lnTo>
                  <a:pt x="260737" y="477257"/>
                </a:lnTo>
                <a:cubicBezTo>
                  <a:pt x="254331" y="477257"/>
                  <a:pt x="249224" y="472065"/>
                  <a:pt x="249224" y="465761"/>
                </a:cubicBezTo>
                <a:lnTo>
                  <a:pt x="249224" y="439802"/>
                </a:lnTo>
                <a:cubicBezTo>
                  <a:pt x="231027" y="436186"/>
                  <a:pt x="214130" y="429047"/>
                  <a:pt x="199089" y="419035"/>
                </a:cubicBezTo>
                <a:lnTo>
                  <a:pt x="180799" y="437299"/>
                </a:lnTo>
                <a:cubicBezTo>
                  <a:pt x="176342" y="441749"/>
                  <a:pt x="169008" y="441749"/>
                  <a:pt x="164551" y="437299"/>
                </a:cubicBezTo>
                <a:lnTo>
                  <a:pt x="142547" y="415326"/>
                </a:lnTo>
                <a:cubicBezTo>
                  <a:pt x="138091" y="410876"/>
                  <a:pt x="138091" y="403552"/>
                  <a:pt x="142547" y="399102"/>
                </a:cubicBezTo>
                <a:lnTo>
                  <a:pt x="160837" y="380838"/>
                </a:lnTo>
                <a:cubicBezTo>
                  <a:pt x="150810" y="366004"/>
                  <a:pt x="143661" y="348945"/>
                  <a:pt x="140041" y="330773"/>
                </a:cubicBezTo>
                <a:lnTo>
                  <a:pt x="114044" y="330773"/>
                </a:lnTo>
                <a:cubicBezTo>
                  <a:pt x="107638" y="330773"/>
                  <a:pt x="102532" y="325582"/>
                  <a:pt x="102532" y="319277"/>
                </a:cubicBezTo>
                <a:lnTo>
                  <a:pt x="102532" y="288126"/>
                </a:lnTo>
                <a:cubicBezTo>
                  <a:pt x="102532" y="281636"/>
                  <a:pt x="107731" y="276630"/>
                  <a:pt x="114044" y="276630"/>
                </a:cubicBezTo>
                <a:lnTo>
                  <a:pt x="140041" y="276630"/>
                </a:lnTo>
                <a:cubicBezTo>
                  <a:pt x="143661" y="258459"/>
                  <a:pt x="150810" y="241492"/>
                  <a:pt x="160837" y="226566"/>
                </a:cubicBezTo>
                <a:lnTo>
                  <a:pt x="142547" y="208209"/>
                </a:lnTo>
                <a:cubicBezTo>
                  <a:pt x="138091" y="203759"/>
                  <a:pt x="138091" y="196528"/>
                  <a:pt x="142547" y="192077"/>
                </a:cubicBezTo>
                <a:lnTo>
                  <a:pt x="164551" y="170012"/>
                </a:lnTo>
                <a:cubicBezTo>
                  <a:pt x="169008" y="165562"/>
                  <a:pt x="176342" y="165562"/>
                  <a:pt x="180799" y="170012"/>
                </a:cubicBezTo>
                <a:lnTo>
                  <a:pt x="199089" y="188369"/>
                </a:lnTo>
                <a:cubicBezTo>
                  <a:pt x="213944" y="178356"/>
                  <a:pt x="231027" y="171125"/>
                  <a:pt x="249224" y="167602"/>
                </a:cubicBezTo>
                <a:lnTo>
                  <a:pt x="249224" y="141642"/>
                </a:lnTo>
                <a:cubicBezTo>
                  <a:pt x="249224" y="135153"/>
                  <a:pt x="254424" y="130146"/>
                  <a:pt x="260737" y="130146"/>
                </a:cubicBezTo>
                <a:close/>
                <a:moveTo>
                  <a:pt x="438507" y="79551"/>
                </a:moveTo>
                <a:cubicBezTo>
                  <a:pt x="510081" y="131462"/>
                  <a:pt x="552598" y="214890"/>
                  <a:pt x="552598" y="302952"/>
                </a:cubicBezTo>
                <a:cubicBezTo>
                  <a:pt x="552598" y="455069"/>
                  <a:pt x="428760" y="578821"/>
                  <a:pt x="276329" y="578821"/>
                </a:cubicBezTo>
                <a:lnTo>
                  <a:pt x="276329" y="602737"/>
                </a:lnTo>
                <a:cubicBezTo>
                  <a:pt x="276329" y="605332"/>
                  <a:pt x="273358" y="606815"/>
                  <a:pt x="271316" y="605332"/>
                </a:cubicBezTo>
                <a:lnTo>
                  <a:pt x="206426" y="560837"/>
                </a:lnTo>
                <a:cubicBezTo>
                  <a:pt x="204569" y="559539"/>
                  <a:pt x="204569" y="556759"/>
                  <a:pt x="206426" y="555553"/>
                </a:cubicBezTo>
                <a:lnTo>
                  <a:pt x="271316" y="511059"/>
                </a:lnTo>
                <a:cubicBezTo>
                  <a:pt x="273544" y="509575"/>
                  <a:pt x="276329" y="511059"/>
                  <a:pt x="276329" y="513654"/>
                </a:cubicBezTo>
                <a:lnTo>
                  <a:pt x="276329" y="537663"/>
                </a:lnTo>
                <a:cubicBezTo>
                  <a:pt x="405923" y="537663"/>
                  <a:pt x="511381" y="432358"/>
                  <a:pt x="511381" y="302952"/>
                </a:cubicBezTo>
                <a:cubicBezTo>
                  <a:pt x="511381" y="228053"/>
                  <a:pt x="475176" y="156954"/>
                  <a:pt x="414278" y="112830"/>
                </a:cubicBezTo>
                <a:close/>
                <a:moveTo>
                  <a:pt x="281414" y="589"/>
                </a:moveTo>
                <a:lnTo>
                  <a:pt x="346313" y="45086"/>
                </a:lnTo>
                <a:cubicBezTo>
                  <a:pt x="348170" y="46384"/>
                  <a:pt x="348170" y="49072"/>
                  <a:pt x="346313" y="50277"/>
                </a:cubicBezTo>
                <a:lnTo>
                  <a:pt x="281414" y="94775"/>
                </a:lnTo>
                <a:cubicBezTo>
                  <a:pt x="279186" y="96258"/>
                  <a:pt x="276308" y="94775"/>
                  <a:pt x="276308" y="92179"/>
                </a:cubicBezTo>
                <a:lnTo>
                  <a:pt x="276308" y="68262"/>
                </a:lnTo>
                <a:cubicBezTo>
                  <a:pt x="146695" y="68262"/>
                  <a:pt x="41223" y="173665"/>
                  <a:pt x="41223" y="303077"/>
                </a:cubicBezTo>
                <a:cubicBezTo>
                  <a:pt x="41223" y="377980"/>
                  <a:pt x="77526" y="449176"/>
                  <a:pt x="138432" y="493302"/>
                </a:cubicBezTo>
                <a:lnTo>
                  <a:pt x="114200" y="526582"/>
                </a:lnTo>
                <a:cubicBezTo>
                  <a:pt x="42709" y="474762"/>
                  <a:pt x="0" y="391237"/>
                  <a:pt x="0" y="303077"/>
                </a:cubicBezTo>
                <a:cubicBezTo>
                  <a:pt x="0" y="150953"/>
                  <a:pt x="123948" y="27195"/>
                  <a:pt x="276308" y="27195"/>
                </a:cubicBezTo>
                <a:lnTo>
                  <a:pt x="276308" y="3185"/>
                </a:lnTo>
                <a:cubicBezTo>
                  <a:pt x="276308" y="589"/>
                  <a:pt x="279279" y="-894"/>
                  <a:pt x="281414" y="5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椭圆 30"/>
          <p:cNvSpPr/>
          <p:nvPr/>
        </p:nvSpPr>
        <p:spPr>
          <a:xfrm>
            <a:off x="7741262" y="4155757"/>
            <a:ext cx="369561" cy="44401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标题 1">
            <a:extLst>
              <a:ext uri="{FF2B5EF4-FFF2-40B4-BE49-F238E27FC236}">
                <a16:creationId xmlns:a16="http://schemas.microsoft.com/office/drawing/2014/main" xmlns="" id="{C8DD868C-A12F-410E-B307-146A00FE5DBD}"/>
              </a:ext>
            </a:extLst>
          </p:cNvPr>
          <p:cNvSpPr txBox="1">
            <a:spLocks/>
          </p:cNvSpPr>
          <p:nvPr/>
        </p:nvSpPr>
        <p:spPr>
          <a:xfrm>
            <a:off x="-41492" y="941867"/>
            <a:ext cx="4943872" cy="369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119912" rtl="0" eaLnBrk="1" latinLnBrk="0" hangingPunct="1">
              <a:spcBef>
                <a:spcPct val="0"/>
              </a:spcBef>
              <a:buNone/>
              <a:defRPr sz="538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明年工作计划</a:t>
            </a:r>
          </a:p>
        </p:txBody>
      </p:sp>
      <p:sp>
        <p:nvSpPr>
          <p:cNvPr id="50" name="TextBox 13">
            <a:extLst>
              <a:ext uri="{FF2B5EF4-FFF2-40B4-BE49-F238E27FC236}">
                <a16:creationId xmlns:a16="http://schemas.microsoft.com/office/drawing/2014/main" xmlns="" id="{7C2BCF04-3EC2-40EB-B7DD-3E9684C41497}"/>
              </a:ext>
            </a:extLst>
          </p:cNvPr>
          <p:cNvSpPr txBox="1"/>
          <p:nvPr/>
        </p:nvSpPr>
        <p:spPr>
          <a:xfrm>
            <a:off x="1066646" y="5085353"/>
            <a:ext cx="2382728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45"/>
              </a:lnSpc>
            </a:pPr>
            <a:r>
              <a:rPr lang="zh-CN" alt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1" name="TextBox 14">
            <a:extLst>
              <a:ext uri="{FF2B5EF4-FFF2-40B4-BE49-F238E27FC236}">
                <a16:creationId xmlns:a16="http://schemas.microsoft.com/office/drawing/2014/main" xmlns="" id="{FD6E6160-4B26-4288-8B15-729FBD660589}"/>
              </a:ext>
            </a:extLst>
          </p:cNvPr>
          <p:cNvSpPr txBox="1"/>
          <p:nvPr/>
        </p:nvSpPr>
        <p:spPr>
          <a:xfrm>
            <a:off x="1381904" y="4603124"/>
            <a:ext cx="1752217" cy="310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1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52" name="TextBox 13">
            <a:extLst>
              <a:ext uri="{FF2B5EF4-FFF2-40B4-BE49-F238E27FC236}">
                <a16:creationId xmlns:a16="http://schemas.microsoft.com/office/drawing/2014/main" xmlns="" id="{FB2404F5-1C3B-49EC-A115-6A5E8CA8121A}"/>
              </a:ext>
            </a:extLst>
          </p:cNvPr>
          <p:cNvSpPr txBox="1"/>
          <p:nvPr/>
        </p:nvSpPr>
        <p:spPr>
          <a:xfrm>
            <a:off x="8636122" y="5103499"/>
            <a:ext cx="2382728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45"/>
              </a:lnSpc>
            </a:pPr>
            <a:r>
              <a:rPr lang="zh-CN" alt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3" name="TextBox 14">
            <a:extLst>
              <a:ext uri="{FF2B5EF4-FFF2-40B4-BE49-F238E27FC236}">
                <a16:creationId xmlns:a16="http://schemas.microsoft.com/office/drawing/2014/main" xmlns="" id="{E99BDBD5-BBCC-4715-A51B-D9ACA756A9E2}"/>
              </a:ext>
            </a:extLst>
          </p:cNvPr>
          <p:cNvSpPr txBox="1"/>
          <p:nvPr/>
        </p:nvSpPr>
        <p:spPr>
          <a:xfrm>
            <a:off x="7106373" y="2257704"/>
            <a:ext cx="1752217" cy="310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1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54" name="TextBox 13">
            <a:extLst>
              <a:ext uri="{FF2B5EF4-FFF2-40B4-BE49-F238E27FC236}">
                <a16:creationId xmlns:a16="http://schemas.microsoft.com/office/drawing/2014/main" xmlns="" id="{818FC456-ECC2-4C17-81EB-47E07B467F32}"/>
              </a:ext>
            </a:extLst>
          </p:cNvPr>
          <p:cNvSpPr txBox="1"/>
          <p:nvPr/>
        </p:nvSpPr>
        <p:spPr>
          <a:xfrm>
            <a:off x="6739920" y="2739934"/>
            <a:ext cx="2382728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45"/>
              </a:lnSpc>
            </a:pPr>
            <a:r>
              <a:rPr lang="zh-CN" alt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5" name="TextBox 14">
            <a:extLst>
              <a:ext uri="{FF2B5EF4-FFF2-40B4-BE49-F238E27FC236}">
                <a16:creationId xmlns:a16="http://schemas.microsoft.com/office/drawing/2014/main" xmlns="" id="{DEB9E5FA-38F9-4E3F-A7B4-18EC7BCBD9EA}"/>
              </a:ext>
            </a:extLst>
          </p:cNvPr>
          <p:cNvSpPr txBox="1"/>
          <p:nvPr/>
        </p:nvSpPr>
        <p:spPr>
          <a:xfrm>
            <a:off x="8947985" y="4580024"/>
            <a:ext cx="1752217" cy="310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1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56" name="TextBox 13">
            <a:extLst>
              <a:ext uri="{FF2B5EF4-FFF2-40B4-BE49-F238E27FC236}">
                <a16:creationId xmlns:a16="http://schemas.microsoft.com/office/drawing/2014/main" xmlns="" id="{D9009AAE-00F9-4A09-856A-E2C2CF13737F}"/>
              </a:ext>
            </a:extLst>
          </p:cNvPr>
          <p:cNvSpPr txBox="1"/>
          <p:nvPr/>
        </p:nvSpPr>
        <p:spPr>
          <a:xfrm>
            <a:off x="3070946" y="2739934"/>
            <a:ext cx="2382728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45"/>
              </a:lnSpc>
            </a:pPr>
            <a:r>
              <a:rPr lang="zh-CN" alt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7" name="TextBox 14">
            <a:extLst>
              <a:ext uri="{FF2B5EF4-FFF2-40B4-BE49-F238E27FC236}">
                <a16:creationId xmlns:a16="http://schemas.microsoft.com/office/drawing/2014/main" xmlns="" id="{61720F00-26E0-409D-A1C5-71B2E96E7733}"/>
              </a:ext>
            </a:extLst>
          </p:cNvPr>
          <p:cNvSpPr txBox="1"/>
          <p:nvPr/>
        </p:nvSpPr>
        <p:spPr>
          <a:xfrm>
            <a:off x="3386204" y="2257705"/>
            <a:ext cx="1752217" cy="310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1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  <p:sp>
        <p:nvSpPr>
          <p:cNvPr id="58" name="TextBox 13">
            <a:extLst>
              <a:ext uri="{FF2B5EF4-FFF2-40B4-BE49-F238E27FC236}">
                <a16:creationId xmlns:a16="http://schemas.microsoft.com/office/drawing/2014/main" xmlns="" id="{54986455-AB52-44AB-84F3-02974167B0C3}"/>
              </a:ext>
            </a:extLst>
          </p:cNvPr>
          <p:cNvSpPr txBox="1"/>
          <p:nvPr/>
        </p:nvSpPr>
        <p:spPr>
          <a:xfrm>
            <a:off x="4971892" y="5085353"/>
            <a:ext cx="2382728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45"/>
              </a:lnSpc>
            </a:pPr>
            <a:r>
              <a:rPr lang="zh-CN" alt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点击输入您的文字内容，用简洁的文字进行阐述，详细内容应在演说过程中用语言来表达</a:t>
            </a:r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9" name="TextBox 14">
            <a:extLst>
              <a:ext uri="{FF2B5EF4-FFF2-40B4-BE49-F238E27FC236}">
                <a16:creationId xmlns:a16="http://schemas.microsoft.com/office/drawing/2014/main" xmlns="" id="{0FC6B83D-4161-458F-AE21-803B395D087E}"/>
              </a:ext>
            </a:extLst>
          </p:cNvPr>
          <p:cNvSpPr txBox="1"/>
          <p:nvPr/>
        </p:nvSpPr>
        <p:spPr>
          <a:xfrm>
            <a:off x="5287150" y="4603124"/>
            <a:ext cx="1752217" cy="310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1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00441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384032" y="1336272"/>
            <a:ext cx="5015880" cy="284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b="1" dirty="0">
                <a:solidFill>
                  <a:srgbClr val="2B6EA5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     “感谢各位的悉心聆听</a:t>
            </a:r>
          </a:p>
          <a:p>
            <a:pPr>
              <a:buNone/>
            </a:pPr>
            <a:r>
              <a:rPr lang="zh-CN" altLang="en-US" sz="4400" b="1" dirty="0">
                <a:solidFill>
                  <a:srgbClr val="2B6EA5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       团结奋进 </a:t>
            </a:r>
            <a:r>
              <a:rPr lang="en-US" altLang="zh-CN" sz="4400" b="1" dirty="0">
                <a:solidFill>
                  <a:srgbClr val="2B6EA5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/ </a:t>
            </a:r>
            <a:r>
              <a:rPr lang="zh-CN" altLang="en-US" sz="4400" b="1" dirty="0">
                <a:solidFill>
                  <a:srgbClr val="2B6EA5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再创辉煌“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312024" y="4819889"/>
            <a:ext cx="451250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汇报人</a:t>
            </a:r>
            <a:r>
              <a:rPr lang="zh-CN" altLang="en-US" sz="1600" dirty="0" smtClean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：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青课</a:t>
            </a:r>
            <a:r>
              <a:rPr lang="zh-CN" altLang="en-US" sz="1600" dirty="0" smtClean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       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汇报时间：</a:t>
            </a:r>
            <a:r>
              <a:rPr lang="en-US" altLang="zh-CN" sz="1600" dirty="0" err="1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xxxx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</a:t>
            </a:r>
            <a:r>
              <a:rPr lang="en-US" altLang="zh-CN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  <a:r>
              <a:rPr lang="en-US" altLang="zh-CN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1600" dirty="0">
                <a:solidFill>
                  <a:srgbClr val="0A60B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日</a:t>
            </a:r>
            <a:endParaRPr lang="en-US" altLang="zh-CN" sz="1600" dirty="0">
              <a:solidFill>
                <a:srgbClr val="0A60B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14" name="图片 61">
            <a:extLst>
              <a:ext uri="{FF2B5EF4-FFF2-40B4-BE49-F238E27FC236}">
                <a16:creationId xmlns:a16="http://schemas.microsoft.com/office/drawing/2014/main" xmlns="" id="{414B3DE3-131D-49CE-A2EA-348A89E41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05873"/>
            <a:ext cx="12191999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01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2566274" y="3844627"/>
            <a:ext cx="178886" cy="1425253"/>
          </a:xfrm>
          <a:custGeom>
            <a:avLst/>
            <a:gdLst>
              <a:gd name="T0" fmla="*/ 256 w 669"/>
              <a:gd name="T1" fmla="*/ 0 h 5309"/>
              <a:gd name="T2" fmla="*/ 256 w 669"/>
              <a:gd name="T3" fmla="*/ 4149 h 5309"/>
              <a:gd name="T4" fmla="*/ 669 w 669"/>
              <a:gd name="T5" fmla="*/ 5127 h 5309"/>
              <a:gd name="T6" fmla="*/ 486 w 669"/>
              <a:gd name="T7" fmla="*/ 5309 h 5309"/>
              <a:gd name="T8" fmla="*/ 0 w 669"/>
              <a:gd name="T9" fmla="*/ 4161 h 5309"/>
              <a:gd name="T10" fmla="*/ 0 w 669"/>
              <a:gd name="T11" fmla="*/ 0 h 5309"/>
              <a:gd name="T12" fmla="*/ 256 w 669"/>
              <a:gd name="T13" fmla="*/ 0 h 5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9" h="5309">
                <a:moveTo>
                  <a:pt x="256" y="0"/>
                </a:moveTo>
                <a:lnTo>
                  <a:pt x="256" y="4149"/>
                </a:lnTo>
                <a:cubicBezTo>
                  <a:pt x="256" y="4531"/>
                  <a:pt x="415" y="4878"/>
                  <a:pt x="669" y="5127"/>
                </a:cubicBezTo>
                <a:lnTo>
                  <a:pt x="486" y="5309"/>
                </a:lnTo>
                <a:cubicBezTo>
                  <a:pt x="187" y="5017"/>
                  <a:pt x="0" y="4610"/>
                  <a:pt x="0" y="4161"/>
                </a:cubicBezTo>
                <a:lnTo>
                  <a:pt x="0" y="0"/>
                </a:lnTo>
                <a:lnTo>
                  <a:pt x="25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566274" y="1836414"/>
            <a:ext cx="178886" cy="1425253"/>
          </a:xfrm>
          <a:custGeom>
            <a:avLst/>
            <a:gdLst>
              <a:gd name="T0" fmla="*/ 669 w 669"/>
              <a:gd name="T1" fmla="*/ 182 h 5308"/>
              <a:gd name="T2" fmla="*/ 256 w 669"/>
              <a:gd name="T3" fmla="*/ 1160 h 5308"/>
              <a:gd name="T4" fmla="*/ 256 w 669"/>
              <a:gd name="T5" fmla="*/ 5308 h 5308"/>
              <a:gd name="T6" fmla="*/ 0 w 669"/>
              <a:gd name="T7" fmla="*/ 5308 h 5308"/>
              <a:gd name="T8" fmla="*/ 0 w 669"/>
              <a:gd name="T9" fmla="*/ 1148 h 5308"/>
              <a:gd name="T10" fmla="*/ 486 w 669"/>
              <a:gd name="T11" fmla="*/ 0 h 5308"/>
              <a:gd name="T12" fmla="*/ 669 w 669"/>
              <a:gd name="T13" fmla="*/ 182 h 5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9" h="5308">
                <a:moveTo>
                  <a:pt x="669" y="182"/>
                </a:moveTo>
                <a:cubicBezTo>
                  <a:pt x="415" y="431"/>
                  <a:pt x="256" y="778"/>
                  <a:pt x="256" y="1160"/>
                </a:cubicBezTo>
                <a:lnTo>
                  <a:pt x="256" y="5308"/>
                </a:lnTo>
                <a:lnTo>
                  <a:pt x="0" y="5308"/>
                </a:lnTo>
                <a:lnTo>
                  <a:pt x="0" y="1148"/>
                </a:lnTo>
                <a:cubicBezTo>
                  <a:pt x="0" y="699"/>
                  <a:pt x="187" y="292"/>
                  <a:pt x="486" y="0"/>
                </a:cubicBezTo>
                <a:lnTo>
                  <a:pt x="669" y="18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2696547" y="1612813"/>
            <a:ext cx="1913301" cy="272217"/>
          </a:xfrm>
          <a:custGeom>
            <a:avLst/>
            <a:gdLst>
              <a:gd name="T0" fmla="*/ 6397 w 7145"/>
              <a:gd name="T1" fmla="*/ 375 h 1015"/>
              <a:gd name="T2" fmla="*/ 6279 w 7145"/>
              <a:gd name="T3" fmla="*/ 0 h 1015"/>
              <a:gd name="T4" fmla="*/ 7145 w 7145"/>
              <a:gd name="T5" fmla="*/ 499 h 1015"/>
              <a:gd name="T6" fmla="*/ 6279 w 7145"/>
              <a:gd name="T7" fmla="*/ 997 h 1015"/>
              <a:gd name="T8" fmla="*/ 6397 w 7145"/>
              <a:gd name="T9" fmla="*/ 623 h 1015"/>
              <a:gd name="T10" fmla="*/ 1140 w 7145"/>
              <a:gd name="T11" fmla="*/ 623 h 1015"/>
              <a:gd name="T12" fmla="*/ 183 w 7145"/>
              <a:gd name="T13" fmla="*/ 1015 h 1015"/>
              <a:gd name="T14" fmla="*/ 0 w 7145"/>
              <a:gd name="T15" fmla="*/ 833 h 1015"/>
              <a:gd name="T16" fmla="*/ 1120 w 7145"/>
              <a:gd name="T17" fmla="*/ 375 h 1015"/>
              <a:gd name="T18" fmla="*/ 6397 w 7145"/>
              <a:gd name="T19" fmla="*/ 37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45" h="1015">
                <a:moveTo>
                  <a:pt x="6397" y="375"/>
                </a:moveTo>
                <a:lnTo>
                  <a:pt x="6279" y="0"/>
                </a:lnTo>
                <a:lnTo>
                  <a:pt x="7145" y="499"/>
                </a:lnTo>
                <a:lnTo>
                  <a:pt x="6279" y="997"/>
                </a:lnTo>
                <a:lnTo>
                  <a:pt x="6397" y="623"/>
                </a:lnTo>
                <a:lnTo>
                  <a:pt x="1140" y="623"/>
                </a:lnTo>
                <a:cubicBezTo>
                  <a:pt x="769" y="623"/>
                  <a:pt x="430" y="773"/>
                  <a:pt x="183" y="1015"/>
                </a:cubicBezTo>
                <a:lnTo>
                  <a:pt x="0" y="833"/>
                </a:lnTo>
                <a:cubicBezTo>
                  <a:pt x="290" y="550"/>
                  <a:pt x="686" y="375"/>
                  <a:pt x="1120" y="375"/>
                </a:cubicBezTo>
                <a:lnTo>
                  <a:pt x="6397" y="37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566279" y="2788821"/>
            <a:ext cx="2043577" cy="266384"/>
          </a:xfrm>
          <a:custGeom>
            <a:avLst/>
            <a:gdLst>
              <a:gd name="T0" fmla="*/ 0 w 7631"/>
              <a:gd name="T1" fmla="*/ 374 h 997"/>
              <a:gd name="T2" fmla="*/ 6883 w 7631"/>
              <a:gd name="T3" fmla="*/ 374 h 997"/>
              <a:gd name="T4" fmla="*/ 6765 w 7631"/>
              <a:gd name="T5" fmla="*/ 0 h 997"/>
              <a:gd name="T6" fmla="*/ 7631 w 7631"/>
              <a:gd name="T7" fmla="*/ 498 h 997"/>
              <a:gd name="T8" fmla="*/ 6765 w 7631"/>
              <a:gd name="T9" fmla="*/ 997 h 997"/>
              <a:gd name="T10" fmla="*/ 6883 w 7631"/>
              <a:gd name="T11" fmla="*/ 622 h 997"/>
              <a:gd name="T12" fmla="*/ 0 w 7631"/>
              <a:gd name="T13" fmla="*/ 622 h 997"/>
              <a:gd name="T14" fmla="*/ 0 w 7631"/>
              <a:gd name="T15" fmla="*/ 374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31" h="997">
                <a:moveTo>
                  <a:pt x="0" y="374"/>
                </a:moveTo>
                <a:lnTo>
                  <a:pt x="6883" y="374"/>
                </a:lnTo>
                <a:lnTo>
                  <a:pt x="6765" y="0"/>
                </a:lnTo>
                <a:lnTo>
                  <a:pt x="7631" y="498"/>
                </a:lnTo>
                <a:lnTo>
                  <a:pt x="6765" y="997"/>
                </a:lnTo>
                <a:lnTo>
                  <a:pt x="6883" y="622"/>
                </a:lnTo>
                <a:lnTo>
                  <a:pt x="0" y="622"/>
                </a:lnTo>
                <a:lnTo>
                  <a:pt x="0" y="374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2566279" y="4049391"/>
            <a:ext cx="2043577" cy="268329"/>
          </a:xfrm>
          <a:custGeom>
            <a:avLst/>
            <a:gdLst>
              <a:gd name="T0" fmla="*/ 6883 w 7631"/>
              <a:gd name="T1" fmla="*/ 375 h 997"/>
              <a:gd name="T2" fmla="*/ 6765 w 7631"/>
              <a:gd name="T3" fmla="*/ 0 h 997"/>
              <a:gd name="T4" fmla="*/ 7631 w 7631"/>
              <a:gd name="T5" fmla="*/ 499 h 997"/>
              <a:gd name="T6" fmla="*/ 6765 w 7631"/>
              <a:gd name="T7" fmla="*/ 997 h 997"/>
              <a:gd name="T8" fmla="*/ 6883 w 7631"/>
              <a:gd name="T9" fmla="*/ 623 h 997"/>
              <a:gd name="T10" fmla="*/ 0 w 7631"/>
              <a:gd name="T11" fmla="*/ 623 h 997"/>
              <a:gd name="T12" fmla="*/ 0 w 7631"/>
              <a:gd name="T13" fmla="*/ 375 h 997"/>
              <a:gd name="T14" fmla="*/ 6883 w 7631"/>
              <a:gd name="T15" fmla="*/ 375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31" h="997">
                <a:moveTo>
                  <a:pt x="6883" y="375"/>
                </a:moveTo>
                <a:lnTo>
                  <a:pt x="6765" y="0"/>
                </a:lnTo>
                <a:lnTo>
                  <a:pt x="7631" y="499"/>
                </a:lnTo>
                <a:lnTo>
                  <a:pt x="6765" y="997"/>
                </a:lnTo>
                <a:lnTo>
                  <a:pt x="6883" y="623"/>
                </a:lnTo>
                <a:lnTo>
                  <a:pt x="0" y="623"/>
                </a:lnTo>
                <a:lnTo>
                  <a:pt x="0" y="375"/>
                </a:lnTo>
                <a:lnTo>
                  <a:pt x="6883" y="37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2696547" y="5219333"/>
            <a:ext cx="1913301" cy="274161"/>
          </a:xfrm>
          <a:custGeom>
            <a:avLst/>
            <a:gdLst>
              <a:gd name="T0" fmla="*/ 6397 w 7145"/>
              <a:gd name="T1" fmla="*/ 392 h 1015"/>
              <a:gd name="T2" fmla="*/ 6279 w 7145"/>
              <a:gd name="T3" fmla="*/ 18 h 1015"/>
              <a:gd name="T4" fmla="*/ 7145 w 7145"/>
              <a:gd name="T5" fmla="*/ 516 h 1015"/>
              <a:gd name="T6" fmla="*/ 6279 w 7145"/>
              <a:gd name="T7" fmla="*/ 1015 h 1015"/>
              <a:gd name="T8" fmla="*/ 6397 w 7145"/>
              <a:gd name="T9" fmla="*/ 640 h 1015"/>
              <a:gd name="T10" fmla="*/ 1120 w 7145"/>
              <a:gd name="T11" fmla="*/ 640 h 1015"/>
              <a:gd name="T12" fmla="*/ 0 w 7145"/>
              <a:gd name="T13" fmla="*/ 182 h 1015"/>
              <a:gd name="T14" fmla="*/ 183 w 7145"/>
              <a:gd name="T15" fmla="*/ 0 h 1015"/>
              <a:gd name="T16" fmla="*/ 1140 w 7145"/>
              <a:gd name="T17" fmla="*/ 392 h 1015"/>
              <a:gd name="T18" fmla="*/ 6397 w 7145"/>
              <a:gd name="T19" fmla="*/ 392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45" h="1015">
                <a:moveTo>
                  <a:pt x="6397" y="392"/>
                </a:moveTo>
                <a:lnTo>
                  <a:pt x="6279" y="18"/>
                </a:lnTo>
                <a:lnTo>
                  <a:pt x="7145" y="516"/>
                </a:lnTo>
                <a:lnTo>
                  <a:pt x="6279" y="1015"/>
                </a:lnTo>
                <a:lnTo>
                  <a:pt x="6397" y="640"/>
                </a:lnTo>
                <a:lnTo>
                  <a:pt x="1120" y="640"/>
                </a:lnTo>
                <a:cubicBezTo>
                  <a:pt x="686" y="640"/>
                  <a:pt x="290" y="465"/>
                  <a:pt x="0" y="182"/>
                </a:cubicBezTo>
                <a:lnTo>
                  <a:pt x="183" y="0"/>
                </a:lnTo>
                <a:cubicBezTo>
                  <a:pt x="430" y="242"/>
                  <a:pt x="769" y="392"/>
                  <a:pt x="1140" y="392"/>
                </a:cubicBezTo>
                <a:lnTo>
                  <a:pt x="6397" y="39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240704" y="350545"/>
            <a:ext cx="5062538" cy="765175"/>
          </a:xfrm>
        </p:spPr>
        <p:txBody>
          <a:bodyPr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年度工作概述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543780" y="2508819"/>
            <a:ext cx="2088909" cy="2088911"/>
            <a:chOff x="878699" y="1945606"/>
            <a:chExt cx="1705474" cy="1705474"/>
          </a:xfrm>
        </p:grpSpPr>
        <p:sp>
          <p:nvSpPr>
            <p:cNvPr id="5" name="椭圆 4"/>
            <p:cNvSpPr/>
            <p:nvPr/>
          </p:nvSpPr>
          <p:spPr>
            <a:xfrm>
              <a:off x="878699" y="1945606"/>
              <a:ext cx="1705474" cy="1705474"/>
            </a:xfrm>
            <a:prstGeom prst="ellipse">
              <a:avLst/>
            </a:prstGeom>
            <a:solidFill>
              <a:srgbClr val="017E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gray">
            <a:xfrm>
              <a:off x="1195986" y="2259734"/>
              <a:ext cx="1070900" cy="1060618"/>
            </a:xfrm>
            <a:prstGeom prst="rect">
              <a:avLst/>
            </a:prstGeom>
            <a:solidFill>
              <a:srgbClr val="017ED3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921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工作明细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5069949" y="1195461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949" y="2431269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063144" y="2431273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solidFill>
                <a:srgbClr val="0082D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069949" y="3667077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63144" y="3667081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69949" y="4902883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63144" y="4902888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58924" y="1635955"/>
            <a:ext cx="4720807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92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63144" y="1195464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14633" y="1220737"/>
            <a:ext cx="2081111" cy="346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3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58924" y="2873898"/>
            <a:ext cx="4720807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92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14637" y="2458676"/>
            <a:ext cx="1877437" cy="346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53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58924" y="4112961"/>
            <a:ext cx="4720807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92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14637" y="3697738"/>
            <a:ext cx="1877437" cy="346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53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58924" y="5347928"/>
            <a:ext cx="4720807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92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点击输入简要文字内容，文字内容需概括精炼，不用多余的文字修饰，言简意赅的说明分项内容。点击输入简要文字内容，文字内容需概括精炼。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14637" y="4932706"/>
            <a:ext cx="1877437" cy="346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53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37109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1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1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600"/>
                            </p:stCondLst>
                            <p:childTnLst>
                              <p:par>
                                <p:cTn id="8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8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3" grpId="0" animBg="1"/>
      <p:bldP spid="15" grpId="0" animBg="1"/>
      <p:bldP spid="16" grpId="0" animBg="1"/>
      <p:bldP spid="20" grpId="0" animBg="1"/>
      <p:bldP spid="31" grpId="0" animBg="1"/>
      <p:bldP spid="32" grpId="0" animBg="1"/>
      <p:bldP spid="34" grpId="0" animBg="1"/>
      <p:bldP spid="35" grpId="0" animBg="1"/>
      <p:bldP spid="37" grpId="0" animBg="1"/>
      <p:bldP spid="38" grpId="0" animBg="1"/>
      <p:bldP spid="40" grpId="0"/>
      <p:bldP spid="21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770939" y="2806193"/>
            <a:ext cx="0" cy="13587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770939" y="4164987"/>
            <a:ext cx="225848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4029424" y="4164987"/>
            <a:ext cx="22584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1842908" y="3274525"/>
            <a:ext cx="2256367" cy="7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86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86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29422" y="4164989"/>
            <a:ext cx="0" cy="1356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287906" y="2806193"/>
            <a:ext cx="0" cy="13587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287908" y="4164987"/>
            <a:ext cx="225636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44272" y="4164989"/>
            <a:ext cx="0" cy="1356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544272" y="4164987"/>
            <a:ext cx="225848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31"/>
          <p:cNvSpPr txBox="1">
            <a:spLocks noChangeArrowheads="1"/>
          </p:cNvSpPr>
          <p:nvPr/>
        </p:nvSpPr>
        <p:spPr bwMode="auto">
          <a:xfrm>
            <a:off x="4052708" y="4293096"/>
            <a:ext cx="2256367" cy="7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86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86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文本框 32"/>
          <p:cNvSpPr txBox="1">
            <a:spLocks noChangeArrowheads="1"/>
          </p:cNvSpPr>
          <p:nvPr/>
        </p:nvSpPr>
        <p:spPr bwMode="auto">
          <a:xfrm>
            <a:off x="6287908" y="3274525"/>
            <a:ext cx="2256367" cy="7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86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867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 dirty="0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文本框 33"/>
          <p:cNvSpPr txBox="1">
            <a:spLocks noChangeArrowheads="1"/>
          </p:cNvSpPr>
          <p:nvPr/>
        </p:nvSpPr>
        <p:spPr bwMode="auto">
          <a:xfrm>
            <a:off x="8544272" y="4293096"/>
            <a:ext cx="2258483" cy="7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867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867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此处输入文本</a:t>
            </a:r>
            <a:endParaRPr lang="en-US" altLang="zh-CN" sz="1867">
              <a:solidFill>
                <a:schemeClr val="bg1">
                  <a:lumMod val="65000"/>
                </a:schemeClr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860341" y="1947234"/>
            <a:ext cx="867833" cy="858959"/>
            <a:chOff x="4354514" y="1261342"/>
            <a:chExt cx="650875" cy="644219"/>
          </a:xfrm>
        </p:grpSpPr>
        <p:sp>
          <p:nvSpPr>
            <p:cNvPr id="15" name="椭圆 14"/>
            <p:cNvSpPr/>
            <p:nvPr/>
          </p:nvSpPr>
          <p:spPr>
            <a:xfrm>
              <a:off x="4354514" y="1261342"/>
              <a:ext cx="650875" cy="64421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4529138" y="1420427"/>
              <a:ext cx="303212" cy="326049"/>
            </a:xfrm>
            <a:custGeom>
              <a:avLst/>
              <a:gdLst>
                <a:gd name="T0" fmla="*/ 660065 w 1938337"/>
                <a:gd name="T1" fmla="*/ 1785471 h 2097088"/>
                <a:gd name="T2" fmla="*/ 1074391 w 1938337"/>
                <a:gd name="T3" fmla="*/ 1807357 h 2097088"/>
                <a:gd name="T4" fmla="*/ 1090030 w 1938337"/>
                <a:gd name="T5" fmla="*/ 1648866 h 2097088"/>
                <a:gd name="T6" fmla="*/ 997074 w 1938337"/>
                <a:gd name="T7" fmla="*/ 1410363 h 2097088"/>
                <a:gd name="T8" fmla="*/ 740470 w 1938337"/>
                <a:gd name="T9" fmla="*/ 1441863 h 2097088"/>
                <a:gd name="T10" fmla="*/ 1158685 w 1938337"/>
                <a:gd name="T11" fmla="*/ 241681 h 2097088"/>
                <a:gd name="T12" fmla="*/ 1062016 w 1938337"/>
                <a:gd name="T13" fmla="*/ 582817 h 2097088"/>
                <a:gd name="T14" fmla="*/ 959576 w 1938337"/>
                <a:gd name="T15" fmla="*/ 747370 h 2097088"/>
                <a:gd name="T16" fmla="*/ 1009593 w 1938337"/>
                <a:gd name="T17" fmla="*/ 758196 h 2097088"/>
                <a:gd name="T18" fmla="*/ 1186819 w 1938337"/>
                <a:gd name="T19" fmla="*/ 425240 h 2097088"/>
                <a:gd name="T20" fmla="*/ 1208221 w 1938337"/>
                <a:gd name="T21" fmla="*/ 203430 h 2097088"/>
                <a:gd name="T22" fmla="*/ 1278919 w 1938337"/>
                <a:gd name="T23" fmla="*/ 476964 h 2097088"/>
                <a:gd name="T24" fmla="*/ 1150989 w 1938337"/>
                <a:gd name="T25" fmla="*/ 722592 h 2097088"/>
                <a:gd name="T26" fmla="*/ 1014162 w 1938337"/>
                <a:gd name="T27" fmla="*/ 909759 h 2097088"/>
                <a:gd name="T28" fmla="*/ 967751 w 1938337"/>
                <a:gd name="T29" fmla="*/ 1018980 h 2097088"/>
                <a:gd name="T30" fmla="*/ 942502 w 1938337"/>
                <a:gd name="T31" fmla="*/ 1340628 h 2097088"/>
                <a:gd name="T32" fmla="*/ 793651 w 1938337"/>
                <a:gd name="T33" fmla="*/ 1348326 h 2097088"/>
                <a:gd name="T34" fmla="*/ 816977 w 1938337"/>
                <a:gd name="T35" fmla="*/ 1049292 h 2097088"/>
                <a:gd name="T36" fmla="*/ 791487 w 1938337"/>
                <a:gd name="T37" fmla="*/ 975676 h 2097088"/>
                <a:gd name="T38" fmla="*/ 746519 w 1938337"/>
                <a:gd name="T39" fmla="*/ 909759 h 2097088"/>
                <a:gd name="T40" fmla="*/ 605604 w 1938337"/>
                <a:gd name="T41" fmla="*/ 718020 h 2097088"/>
                <a:gd name="T42" fmla="*/ 481762 w 1938337"/>
                <a:gd name="T43" fmla="*/ 476964 h 2097088"/>
                <a:gd name="T44" fmla="*/ 249769 w 1938337"/>
                <a:gd name="T45" fmla="*/ 79798 h 2097088"/>
                <a:gd name="T46" fmla="*/ 371772 w 1938337"/>
                <a:gd name="T47" fmla="*/ 184379 h 2097088"/>
                <a:gd name="T48" fmla="*/ 406596 w 1938337"/>
                <a:gd name="T49" fmla="*/ 324302 h 2097088"/>
                <a:gd name="T50" fmla="*/ 340070 w 1938337"/>
                <a:gd name="T51" fmla="*/ 315887 h 2097088"/>
                <a:gd name="T52" fmla="*/ 270423 w 1938337"/>
                <a:gd name="T53" fmla="*/ 183417 h 2097088"/>
                <a:gd name="T54" fmla="*/ 154905 w 1938337"/>
                <a:gd name="T55" fmla="*/ 160097 h 2097088"/>
                <a:gd name="T56" fmla="*/ 86699 w 1938337"/>
                <a:gd name="T57" fmla="*/ 247368 h 2097088"/>
                <a:gd name="T58" fmla="*/ 88140 w 1938337"/>
                <a:gd name="T59" fmla="*/ 389454 h 2097088"/>
                <a:gd name="T60" fmla="*/ 182524 w 1938337"/>
                <a:gd name="T61" fmla="*/ 522885 h 2097088"/>
                <a:gd name="T62" fmla="*/ 498577 w 1938337"/>
                <a:gd name="T63" fmla="*/ 686368 h 2097088"/>
                <a:gd name="T64" fmla="*/ 627064 w 1938337"/>
                <a:gd name="T65" fmla="*/ 797921 h 2097088"/>
                <a:gd name="T66" fmla="*/ 589359 w 1938337"/>
                <a:gd name="T67" fmla="*/ 895530 h 2097088"/>
                <a:gd name="T68" fmla="*/ 492814 w 1938337"/>
                <a:gd name="T69" fmla="*/ 916446 h 2097088"/>
                <a:gd name="T70" fmla="*/ 499057 w 1938337"/>
                <a:gd name="T71" fmla="*/ 846965 h 2097088"/>
                <a:gd name="T72" fmla="*/ 548771 w 1938337"/>
                <a:gd name="T73" fmla="*/ 804171 h 2097088"/>
                <a:gd name="T74" fmla="*/ 311251 w 1938337"/>
                <a:gd name="T75" fmla="*/ 700312 h 2097088"/>
                <a:gd name="T76" fmla="*/ 62683 w 1938337"/>
                <a:gd name="T77" fmla="*/ 508700 h 2097088"/>
                <a:gd name="T78" fmla="*/ 0 w 1938337"/>
                <a:gd name="T79" fmla="*/ 316127 h 2097088"/>
                <a:gd name="T80" fmla="*/ 51155 w 1938337"/>
                <a:gd name="T81" fmla="*/ 141104 h 2097088"/>
                <a:gd name="T82" fmla="*/ 183004 w 1938337"/>
                <a:gd name="T83" fmla="*/ 72345 h 2097088"/>
                <a:gd name="T84" fmla="*/ 1687503 w 1938337"/>
                <a:gd name="T85" fmla="*/ 115139 h 2097088"/>
                <a:gd name="T86" fmla="*/ 1761162 w 1938337"/>
                <a:gd name="T87" fmla="*/ 288719 h 2097088"/>
                <a:gd name="T88" fmla="*/ 1723130 w 1938337"/>
                <a:gd name="T89" fmla="*/ 471917 h 2097088"/>
                <a:gd name="T90" fmla="*/ 1567869 w 1938337"/>
                <a:gd name="T91" fmla="*/ 633476 h 2097088"/>
                <a:gd name="T92" fmla="*/ 1225813 w 1938337"/>
                <a:gd name="T93" fmla="*/ 785419 h 2097088"/>
                <a:gd name="T94" fmla="*/ 1227979 w 1938337"/>
                <a:gd name="T95" fmla="*/ 836387 h 2097088"/>
                <a:gd name="T96" fmla="*/ 1282863 w 1938337"/>
                <a:gd name="T97" fmla="*/ 893847 h 2097088"/>
                <a:gd name="T98" fmla="*/ 1204630 w 1938337"/>
                <a:gd name="T99" fmla="*/ 915003 h 2097088"/>
                <a:gd name="T100" fmla="*/ 1135064 w 1938337"/>
                <a:gd name="T101" fmla="*/ 835907 h 2097088"/>
                <a:gd name="T102" fmla="*/ 1184410 w 1938337"/>
                <a:gd name="T103" fmla="*/ 715458 h 2097088"/>
                <a:gd name="T104" fmla="*/ 1474712 w 1938337"/>
                <a:gd name="T105" fmla="*/ 596452 h 2097088"/>
                <a:gd name="T106" fmla="*/ 1659100 w 1938337"/>
                <a:gd name="T107" fmla="*/ 424074 h 2097088"/>
                <a:gd name="T108" fmla="*/ 1681004 w 1938337"/>
                <a:gd name="T109" fmla="*/ 274295 h 2097088"/>
                <a:gd name="T110" fmla="*/ 1601569 w 1938337"/>
                <a:gd name="T111" fmla="*/ 158654 h 2097088"/>
                <a:gd name="T112" fmla="*/ 1482896 w 1938337"/>
                <a:gd name="T113" fmla="*/ 191350 h 2097088"/>
                <a:gd name="T114" fmla="*/ 1415256 w 1938337"/>
                <a:gd name="T115" fmla="*/ 325743 h 2097088"/>
                <a:gd name="T116" fmla="*/ 1349299 w 1938337"/>
                <a:gd name="T117" fmla="*/ 313963 h 2097088"/>
                <a:gd name="T118" fmla="*/ 1407793 w 1938337"/>
                <a:gd name="T119" fmla="*/ 156971 h 2097088"/>
                <a:gd name="T120" fmla="*/ 1549333 w 1938337"/>
                <a:gd name="T121" fmla="*/ 72585 h 20970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38337" h="2097088">
                  <a:moveTo>
                    <a:pt x="754655" y="1781504"/>
                  </a:moveTo>
                  <a:lnTo>
                    <a:pt x="755185" y="1787064"/>
                  </a:lnTo>
                  <a:lnTo>
                    <a:pt x="755185" y="1789976"/>
                  </a:lnTo>
                  <a:lnTo>
                    <a:pt x="754655" y="1793153"/>
                  </a:lnTo>
                  <a:lnTo>
                    <a:pt x="753861" y="1796065"/>
                  </a:lnTo>
                  <a:lnTo>
                    <a:pt x="753067" y="1798713"/>
                  </a:lnTo>
                  <a:lnTo>
                    <a:pt x="752009" y="1801360"/>
                  </a:lnTo>
                  <a:lnTo>
                    <a:pt x="750156" y="1803743"/>
                  </a:lnTo>
                  <a:lnTo>
                    <a:pt x="748568" y="1806391"/>
                  </a:lnTo>
                  <a:lnTo>
                    <a:pt x="746980" y="1808244"/>
                  </a:lnTo>
                  <a:lnTo>
                    <a:pt x="744598" y="1810362"/>
                  </a:lnTo>
                  <a:lnTo>
                    <a:pt x="742481" y="1812215"/>
                  </a:lnTo>
                  <a:lnTo>
                    <a:pt x="740099" y="1813804"/>
                  </a:lnTo>
                  <a:lnTo>
                    <a:pt x="737452" y="1815127"/>
                  </a:lnTo>
                  <a:lnTo>
                    <a:pt x="734805" y="1815922"/>
                  </a:lnTo>
                  <a:lnTo>
                    <a:pt x="731894" y="1816716"/>
                  </a:lnTo>
                  <a:lnTo>
                    <a:pt x="729247" y="1817245"/>
                  </a:lnTo>
                  <a:lnTo>
                    <a:pt x="726071" y="1817245"/>
                  </a:lnTo>
                  <a:lnTo>
                    <a:pt x="724483" y="1816981"/>
                  </a:lnTo>
                  <a:lnTo>
                    <a:pt x="724483" y="1965507"/>
                  </a:lnTo>
                  <a:lnTo>
                    <a:pt x="726071" y="1965507"/>
                  </a:lnTo>
                  <a:lnTo>
                    <a:pt x="729247" y="1965507"/>
                  </a:lnTo>
                  <a:lnTo>
                    <a:pt x="731894" y="1966036"/>
                  </a:lnTo>
                  <a:lnTo>
                    <a:pt x="734805" y="1966566"/>
                  </a:lnTo>
                  <a:lnTo>
                    <a:pt x="737452" y="1967625"/>
                  </a:lnTo>
                  <a:lnTo>
                    <a:pt x="740099" y="1969213"/>
                  </a:lnTo>
                  <a:lnTo>
                    <a:pt x="742481" y="1970537"/>
                  </a:lnTo>
                  <a:lnTo>
                    <a:pt x="744598" y="1972125"/>
                  </a:lnTo>
                  <a:lnTo>
                    <a:pt x="746980" y="1974243"/>
                  </a:lnTo>
                  <a:lnTo>
                    <a:pt x="748568" y="1976361"/>
                  </a:lnTo>
                  <a:lnTo>
                    <a:pt x="750156" y="1978744"/>
                  </a:lnTo>
                  <a:lnTo>
                    <a:pt x="752009" y="1981127"/>
                  </a:lnTo>
                  <a:lnTo>
                    <a:pt x="753067" y="1984039"/>
                  </a:lnTo>
                  <a:lnTo>
                    <a:pt x="753861" y="1986687"/>
                  </a:lnTo>
                  <a:lnTo>
                    <a:pt x="754655" y="1989599"/>
                  </a:lnTo>
                  <a:lnTo>
                    <a:pt x="755185" y="1992776"/>
                  </a:lnTo>
                  <a:lnTo>
                    <a:pt x="755185" y="1995688"/>
                  </a:lnTo>
                  <a:lnTo>
                    <a:pt x="755185" y="1996747"/>
                  </a:lnTo>
                  <a:lnTo>
                    <a:pt x="1181565" y="1996747"/>
                  </a:lnTo>
                  <a:lnTo>
                    <a:pt x="1181301" y="1995688"/>
                  </a:lnTo>
                  <a:lnTo>
                    <a:pt x="1181565" y="1992776"/>
                  </a:lnTo>
                  <a:lnTo>
                    <a:pt x="1181830" y="1989599"/>
                  </a:lnTo>
                  <a:lnTo>
                    <a:pt x="1182624" y="1986687"/>
                  </a:lnTo>
                  <a:lnTo>
                    <a:pt x="1183683" y="1984039"/>
                  </a:lnTo>
                  <a:lnTo>
                    <a:pt x="1184741" y="1981127"/>
                  </a:lnTo>
                  <a:lnTo>
                    <a:pt x="1186329" y="1978744"/>
                  </a:lnTo>
                  <a:lnTo>
                    <a:pt x="1187917" y="1976361"/>
                  </a:lnTo>
                  <a:lnTo>
                    <a:pt x="1189770" y="1974243"/>
                  </a:lnTo>
                  <a:lnTo>
                    <a:pt x="1191887" y="1972125"/>
                  </a:lnTo>
                  <a:lnTo>
                    <a:pt x="1194005" y="1970537"/>
                  </a:lnTo>
                  <a:lnTo>
                    <a:pt x="1196651" y="1969213"/>
                  </a:lnTo>
                  <a:lnTo>
                    <a:pt x="1199033" y="1967625"/>
                  </a:lnTo>
                  <a:lnTo>
                    <a:pt x="1201680" y="1966566"/>
                  </a:lnTo>
                  <a:lnTo>
                    <a:pt x="1204591" y="1966036"/>
                  </a:lnTo>
                  <a:lnTo>
                    <a:pt x="1207238" y="1965507"/>
                  </a:lnTo>
                  <a:lnTo>
                    <a:pt x="1210414" y="1965507"/>
                  </a:lnTo>
                  <a:lnTo>
                    <a:pt x="1212002" y="1965507"/>
                  </a:lnTo>
                  <a:lnTo>
                    <a:pt x="1212002" y="1816981"/>
                  </a:lnTo>
                  <a:lnTo>
                    <a:pt x="1210414" y="1817245"/>
                  </a:lnTo>
                  <a:lnTo>
                    <a:pt x="1207238" y="1817245"/>
                  </a:lnTo>
                  <a:lnTo>
                    <a:pt x="1204591" y="1816716"/>
                  </a:lnTo>
                  <a:lnTo>
                    <a:pt x="1201680" y="1815922"/>
                  </a:lnTo>
                  <a:lnTo>
                    <a:pt x="1199033" y="1815127"/>
                  </a:lnTo>
                  <a:lnTo>
                    <a:pt x="1196651" y="1813804"/>
                  </a:lnTo>
                  <a:lnTo>
                    <a:pt x="1194005" y="1812215"/>
                  </a:lnTo>
                  <a:lnTo>
                    <a:pt x="1191887" y="1810362"/>
                  </a:lnTo>
                  <a:lnTo>
                    <a:pt x="1189770" y="1808244"/>
                  </a:lnTo>
                  <a:lnTo>
                    <a:pt x="1187917" y="1806391"/>
                  </a:lnTo>
                  <a:lnTo>
                    <a:pt x="1186329" y="1803743"/>
                  </a:lnTo>
                  <a:lnTo>
                    <a:pt x="1184741" y="1801360"/>
                  </a:lnTo>
                  <a:lnTo>
                    <a:pt x="1183683" y="1798713"/>
                  </a:lnTo>
                  <a:lnTo>
                    <a:pt x="1182624" y="1796065"/>
                  </a:lnTo>
                  <a:lnTo>
                    <a:pt x="1181830" y="1793153"/>
                  </a:lnTo>
                  <a:lnTo>
                    <a:pt x="1181565" y="1789976"/>
                  </a:lnTo>
                  <a:lnTo>
                    <a:pt x="1181301" y="1787064"/>
                  </a:lnTo>
                  <a:lnTo>
                    <a:pt x="1182095" y="1781504"/>
                  </a:lnTo>
                  <a:lnTo>
                    <a:pt x="754655" y="1781504"/>
                  </a:lnTo>
                  <a:close/>
                  <a:moveTo>
                    <a:pt x="555625" y="1681163"/>
                  </a:moveTo>
                  <a:lnTo>
                    <a:pt x="1381125" y="1681163"/>
                  </a:lnTo>
                  <a:lnTo>
                    <a:pt x="1381125" y="2097088"/>
                  </a:lnTo>
                  <a:lnTo>
                    <a:pt x="555625" y="2097088"/>
                  </a:lnTo>
                  <a:lnTo>
                    <a:pt x="555625" y="1681163"/>
                  </a:lnTo>
                  <a:close/>
                  <a:moveTo>
                    <a:pt x="846057" y="1552575"/>
                  </a:moveTo>
                  <a:lnTo>
                    <a:pt x="1096781" y="1552575"/>
                  </a:lnTo>
                  <a:lnTo>
                    <a:pt x="1104997" y="1562178"/>
                  </a:lnTo>
                  <a:lnTo>
                    <a:pt x="1112683" y="1571246"/>
                  </a:lnTo>
                  <a:lnTo>
                    <a:pt x="1120634" y="1579515"/>
                  </a:lnTo>
                  <a:lnTo>
                    <a:pt x="1128320" y="1587517"/>
                  </a:lnTo>
                  <a:lnTo>
                    <a:pt x="1135741" y="1594986"/>
                  </a:lnTo>
                  <a:lnTo>
                    <a:pt x="1143162" y="1602188"/>
                  </a:lnTo>
                  <a:lnTo>
                    <a:pt x="1150583" y="1608856"/>
                  </a:lnTo>
                  <a:lnTo>
                    <a:pt x="1157474" y="1614991"/>
                  </a:lnTo>
                  <a:lnTo>
                    <a:pt x="1170726" y="1626461"/>
                  </a:lnTo>
                  <a:lnTo>
                    <a:pt x="1182917" y="1636063"/>
                  </a:lnTo>
                  <a:lnTo>
                    <a:pt x="1193784" y="1644065"/>
                  </a:lnTo>
                  <a:lnTo>
                    <a:pt x="1203325" y="1651000"/>
                  </a:lnTo>
                  <a:lnTo>
                    <a:pt x="738187" y="1651000"/>
                  </a:lnTo>
                  <a:lnTo>
                    <a:pt x="747993" y="1644065"/>
                  </a:lnTo>
                  <a:lnTo>
                    <a:pt x="759125" y="1635796"/>
                  </a:lnTo>
                  <a:lnTo>
                    <a:pt x="771582" y="1626194"/>
                  </a:lnTo>
                  <a:lnTo>
                    <a:pt x="785098" y="1614724"/>
                  </a:lnTo>
                  <a:lnTo>
                    <a:pt x="792254" y="1608589"/>
                  </a:lnTo>
                  <a:lnTo>
                    <a:pt x="799675" y="1601921"/>
                  </a:lnTo>
                  <a:lnTo>
                    <a:pt x="807096" y="1594986"/>
                  </a:lnTo>
                  <a:lnTo>
                    <a:pt x="814517" y="1587251"/>
                  </a:lnTo>
                  <a:lnTo>
                    <a:pt x="822468" y="1579249"/>
                  </a:lnTo>
                  <a:lnTo>
                    <a:pt x="830419" y="1570980"/>
                  </a:lnTo>
                  <a:lnTo>
                    <a:pt x="838106" y="1562178"/>
                  </a:lnTo>
                  <a:lnTo>
                    <a:pt x="846057" y="1552575"/>
                  </a:lnTo>
                  <a:close/>
                  <a:moveTo>
                    <a:pt x="1307617" y="216793"/>
                  </a:moveTo>
                  <a:lnTo>
                    <a:pt x="1304708" y="217057"/>
                  </a:lnTo>
                  <a:lnTo>
                    <a:pt x="1301269" y="217587"/>
                  </a:lnTo>
                  <a:lnTo>
                    <a:pt x="1298095" y="218646"/>
                  </a:lnTo>
                  <a:lnTo>
                    <a:pt x="1295449" y="219971"/>
                  </a:lnTo>
                  <a:lnTo>
                    <a:pt x="1292540" y="221295"/>
                  </a:lnTo>
                  <a:lnTo>
                    <a:pt x="1289630" y="223149"/>
                  </a:lnTo>
                  <a:lnTo>
                    <a:pt x="1287514" y="225002"/>
                  </a:lnTo>
                  <a:lnTo>
                    <a:pt x="1285133" y="227121"/>
                  </a:lnTo>
                  <a:lnTo>
                    <a:pt x="1283017" y="229505"/>
                  </a:lnTo>
                  <a:lnTo>
                    <a:pt x="1281166" y="232153"/>
                  </a:lnTo>
                  <a:lnTo>
                    <a:pt x="1279578" y="234801"/>
                  </a:lnTo>
                  <a:lnTo>
                    <a:pt x="1278256" y="237714"/>
                  </a:lnTo>
                  <a:lnTo>
                    <a:pt x="1277462" y="240892"/>
                  </a:lnTo>
                  <a:lnTo>
                    <a:pt x="1276404" y="243805"/>
                  </a:lnTo>
                  <a:lnTo>
                    <a:pt x="1276140" y="247248"/>
                  </a:lnTo>
                  <a:lnTo>
                    <a:pt x="1274553" y="266051"/>
                  </a:lnTo>
                  <a:lnTo>
                    <a:pt x="1272965" y="284590"/>
                  </a:lnTo>
                  <a:lnTo>
                    <a:pt x="1270585" y="303128"/>
                  </a:lnTo>
                  <a:lnTo>
                    <a:pt x="1268204" y="321931"/>
                  </a:lnTo>
                  <a:lnTo>
                    <a:pt x="1265295" y="340470"/>
                  </a:lnTo>
                  <a:lnTo>
                    <a:pt x="1262385" y="359008"/>
                  </a:lnTo>
                  <a:lnTo>
                    <a:pt x="1258946" y="377546"/>
                  </a:lnTo>
                  <a:lnTo>
                    <a:pt x="1255243" y="396349"/>
                  </a:lnTo>
                  <a:lnTo>
                    <a:pt x="1251275" y="414888"/>
                  </a:lnTo>
                  <a:lnTo>
                    <a:pt x="1246778" y="433161"/>
                  </a:lnTo>
                  <a:lnTo>
                    <a:pt x="1242282" y="451435"/>
                  </a:lnTo>
                  <a:lnTo>
                    <a:pt x="1237256" y="469443"/>
                  </a:lnTo>
                  <a:lnTo>
                    <a:pt x="1231965" y="487187"/>
                  </a:lnTo>
                  <a:lnTo>
                    <a:pt x="1225882" y="505196"/>
                  </a:lnTo>
                  <a:lnTo>
                    <a:pt x="1220062" y="522940"/>
                  </a:lnTo>
                  <a:lnTo>
                    <a:pt x="1213714" y="540418"/>
                  </a:lnTo>
                  <a:lnTo>
                    <a:pt x="1206836" y="557897"/>
                  </a:lnTo>
                  <a:lnTo>
                    <a:pt x="1199959" y="575112"/>
                  </a:lnTo>
                  <a:lnTo>
                    <a:pt x="1192552" y="591796"/>
                  </a:lnTo>
                  <a:lnTo>
                    <a:pt x="1184617" y="608745"/>
                  </a:lnTo>
                  <a:lnTo>
                    <a:pt x="1176681" y="625430"/>
                  </a:lnTo>
                  <a:lnTo>
                    <a:pt x="1168217" y="641585"/>
                  </a:lnTo>
                  <a:lnTo>
                    <a:pt x="1159223" y="658004"/>
                  </a:lnTo>
                  <a:lnTo>
                    <a:pt x="1150230" y="673629"/>
                  </a:lnTo>
                  <a:lnTo>
                    <a:pt x="1140443" y="689255"/>
                  </a:lnTo>
                  <a:lnTo>
                    <a:pt x="1130391" y="704615"/>
                  </a:lnTo>
                  <a:lnTo>
                    <a:pt x="1120075" y="719445"/>
                  </a:lnTo>
                  <a:lnTo>
                    <a:pt x="1109494" y="734276"/>
                  </a:lnTo>
                  <a:lnTo>
                    <a:pt x="1098385" y="748842"/>
                  </a:lnTo>
                  <a:lnTo>
                    <a:pt x="1087010" y="762878"/>
                  </a:lnTo>
                  <a:lnTo>
                    <a:pt x="1075107" y="776650"/>
                  </a:lnTo>
                  <a:lnTo>
                    <a:pt x="1062939" y="789891"/>
                  </a:lnTo>
                  <a:lnTo>
                    <a:pt x="1060559" y="792275"/>
                  </a:lnTo>
                  <a:lnTo>
                    <a:pt x="1058971" y="795188"/>
                  </a:lnTo>
                  <a:lnTo>
                    <a:pt x="1057120" y="797836"/>
                  </a:lnTo>
                  <a:lnTo>
                    <a:pt x="1056062" y="801014"/>
                  </a:lnTo>
                  <a:lnTo>
                    <a:pt x="1055004" y="803927"/>
                  </a:lnTo>
                  <a:lnTo>
                    <a:pt x="1054475" y="806840"/>
                  </a:lnTo>
                  <a:lnTo>
                    <a:pt x="1054210" y="810283"/>
                  </a:lnTo>
                  <a:lnTo>
                    <a:pt x="1054210" y="813461"/>
                  </a:lnTo>
                  <a:lnTo>
                    <a:pt x="1054210" y="816374"/>
                  </a:lnTo>
                  <a:lnTo>
                    <a:pt x="1054739" y="819552"/>
                  </a:lnTo>
                  <a:lnTo>
                    <a:pt x="1055533" y="822730"/>
                  </a:lnTo>
                  <a:lnTo>
                    <a:pt x="1056591" y="825379"/>
                  </a:lnTo>
                  <a:lnTo>
                    <a:pt x="1058178" y="828292"/>
                  </a:lnTo>
                  <a:lnTo>
                    <a:pt x="1060030" y="831205"/>
                  </a:lnTo>
                  <a:lnTo>
                    <a:pt x="1061881" y="833588"/>
                  </a:lnTo>
                  <a:lnTo>
                    <a:pt x="1064262" y="836237"/>
                  </a:lnTo>
                  <a:lnTo>
                    <a:pt x="1066907" y="838355"/>
                  </a:lnTo>
                  <a:lnTo>
                    <a:pt x="1069552" y="840209"/>
                  </a:lnTo>
                  <a:lnTo>
                    <a:pt x="1072462" y="841798"/>
                  </a:lnTo>
                  <a:lnTo>
                    <a:pt x="1075107" y="842858"/>
                  </a:lnTo>
                  <a:lnTo>
                    <a:pt x="1078281" y="843917"/>
                  </a:lnTo>
                  <a:lnTo>
                    <a:pt x="1081455" y="844712"/>
                  </a:lnTo>
                  <a:lnTo>
                    <a:pt x="1084365" y="844976"/>
                  </a:lnTo>
                  <a:lnTo>
                    <a:pt x="1087539" y="845241"/>
                  </a:lnTo>
                  <a:lnTo>
                    <a:pt x="1090978" y="844976"/>
                  </a:lnTo>
                  <a:lnTo>
                    <a:pt x="1093888" y="844447"/>
                  </a:lnTo>
                  <a:lnTo>
                    <a:pt x="1096797" y="843387"/>
                  </a:lnTo>
                  <a:lnTo>
                    <a:pt x="1099972" y="842328"/>
                  </a:lnTo>
                  <a:lnTo>
                    <a:pt x="1102617" y="841004"/>
                  </a:lnTo>
                  <a:lnTo>
                    <a:pt x="1105526" y="838885"/>
                  </a:lnTo>
                  <a:lnTo>
                    <a:pt x="1108172" y="837031"/>
                  </a:lnTo>
                  <a:lnTo>
                    <a:pt x="1110552" y="834648"/>
                  </a:lnTo>
                  <a:lnTo>
                    <a:pt x="1124043" y="819817"/>
                  </a:lnTo>
                  <a:lnTo>
                    <a:pt x="1137004" y="804722"/>
                  </a:lnTo>
                  <a:lnTo>
                    <a:pt x="1149701" y="789097"/>
                  </a:lnTo>
                  <a:lnTo>
                    <a:pt x="1161604" y="773471"/>
                  </a:lnTo>
                  <a:lnTo>
                    <a:pt x="1173507" y="757581"/>
                  </a:lnTo>
                  <a:lnTo>
                    <a:pt x="1184617" y="740897"/>
                  </a:lnTo>
                  <a:lnTo>
                    <a:pt x="1195727" y="724213"/>
                  </a:lnTo>
                  <a:lnTo>
                    <a:pt x="1206043" y="707528"/>
                  </a:lnTo>
                  <a:lnTo>
                    <a:pt x="1216094" y="690049"/>
                  </a:lnTo>
                  <a:lnTo>
                    <a:pt x="1225617" y="672570"/>
                  </a:lnTo>
                  <a:lnTo>
                    <a:pt x="1234875" y="654826"/>
                  </a:lnTo>
                  <a:lnTo>
                    <a:pt x="1243604" y="637082"/>
                  </a:lnTo>
                  <a:lnTo>
                    <a:pt x="1252069" y="618809"/>
                  </a:lnTo>
                  <a:lnTo>
                    <a:pt x="1260269" y="600536"/>
                  </a:lnTo>
                  <a:lnTo>
                    <a:pt x="1267940" y="581997"/>
                  </a:lnTo>
                  <a:lnTo>
                    <a:pt x="1274817" y="563459"/>
                  </a:lnTo>
                  <a:lnTo>
                    <a:pt x="1281959" y="544656"/>
                  </a:lnTo>
                  <a:lnTo>
                    <a:pt x="1288307" y="525853"/>
                  </a:lnTo>
                  <a:lnTo>
                    <a:pt x="1294127" y="506785"/>
                  </a:lnTo>
                  <a:lnTo>
                    <a:pt x="1300211" y="487187"/>
                  </a:lnTo>
                  <a:lnTo>
                    <a:pt x="1305501" y="468119"/>
                  </a:lnTo>
                  <a:lnTo>
                    <a:pt x="1310262" y="448786"/>
                  </a:lnTo>
                  <a:lnTo>
                    <a:pt x="1315024" y="429188"/>
                  </a:lnTo>
                  <a:lnTo>
                    <a:pt x="1319256" y="409591"/>
                  </a:lnTo>
                  <a:lnTo>
                    <a:pt x="1323224" y="389993"/>
                  </a:lnTo>
                  <a:lnTo>
                    <a:pt x="1326662" y="370396"/>
                  </a:lnTo>
                  <a:lnTo>
                    <a:pt x="1330101" y="350798"/>
                  </a:lnTo>
                  <a:lnTo>
                    <a:pt x="1333011" y="330936"/>
                  </a:lnTo>
                  <a:lnTo>
                    <a:pt x="1335391" y="311338"/>
                  </a:lnTo>
                  <a:lnTo>
                    <a:pt x="1337772" y="291475"/>
                  </a:lnTo>
                  <a:lnTo>
                    <a:pt x="1339624" y="271613"/>
                  </a:lnTo>
                  <a:lnTo>
                    <a:pt x="1341475" y="252015"/>
                  </a:lnTo>
                  <a:lnTo>
                    <a:pt x="1341475" y="248572"/>
                  </a:lnTo>
                  <a:lnTo>
                    <a:pt x="1341211" y="245659"/>
                  </a:lnTo>
                  <a:lnTo>
                    <a:pt x="1340417" y="242216"/>
                  </a:lnTo>
                  <a:lnTo>
                    <a:pt x="1339624" y="239039"/>
                  </a:lnTo>
                  <a:lnTo>
                    <a:pt x="1338566" y="236390"/>
                  </a:lnTo>
                  <a:lnTo>
                    <a:pt x="1337243" y="233477"/>
                  </a:lnTo>
                  <a:lnTo>
                    <a:pt x="1335391" y="230829"/>
                  </a:lnTo>
                  <a:lnTo>
                    <a:pt x="1333540" y="228445"/>
                  </a:lnTo>
                  <a:lnTo>
                    <a:pt x="1331159" y="226062"/>
                  </a:lnTo>
                  <a:lnTo>
                    <a:pt x="1329043" y="223943"/>
                  </a:lnTo>
                  <a:lnTo>
                    <a:pt x="1326398" y="222089"/>
                  </a:lnTo>
                  <a:lnTo>
                    <a:pt x="1323753" y="220500"/>
                  </a:lnTo>
                  <a:lnTo>
                    <a:pt x="1320579" y="219176"/>
                  </a:lnTo>
                  <a:lnTo>
                    <a:pt x="1317669" y="218382"/>
                  </a:lnTo>
                  <a:lnTo>
                    <a:pt x="1314495" y="217322"/>
                  </a:lnTo>
                  <a:lnTo>
                    <a:pt x="1311056" y="217057"/>
                  </a:lnTo>
                  <a:lnTo>
                    <a:pt x="1307617" y="216793"/>
                  </a:lnTo>
                  <a:close/>
                  <a:moveTo>
                    <a:pt x="442912" y="112713"/>
                  </a:moveTo>
                  <a:lnTo>
                    <a:pt x="1493837" y="112713"/>
                  </a:lnTo>
                  <a:lnTo>
                    <a:pt x="1485637" y="163826"/>
                  </a:lnTo>
                  <a:lnTo>
                    <a:pt x="1477172" y="211761"/>
                  </a:lnTo>
                  <a:lnTo>
                    <a:pt x="1468708" y="257312"/>
                  </a:lnTo>
                  <a:lnTo>
                    <a:pt x="1460508" y="299685"/>
                  </a:lnTo>
                  <a:lnTo>
                    <a:pt x="1452308" y="339145"/>
                  </a:lnTo>
                  <a:lnTo>
                    <a:pt x="1444372" y="375427"/>
                  </a:lnTo>
                  <a:lnTo>
                    <a:pt x="1436437" y="408532"/>
                  </a:lnTo>
                  <a:lnTo>
                    <a:pt x="1429559" y="438723"/>
                  </a:lnTo>
                  <a:lnTo>
                    <a:pt x="1422682" y="465471"/>
                  </a:lnTo>
                  <a:lnTo>
                    <a:pt x="1416598" y="488776"/>
                  </a:lnTo>
                  <a:lnTo>
                    <a:pt x="1411308" y="508638"/>
                  </a:lnTo>
                  <a:lnTo>
                    <a:pt x="1406811" y="525058"/>
                  </a:lnTo>
                  <a:lnTo>
                    <a:pt x="1399934" y="547304"/>
                  </a:lnTo>
                  <a:lnTo>
                    <a:pt x="1397817" y="554719"/>
                  </a:lnTo>
                  <a:lnTo>
                    <a:pt x="1394114" y="564518"/>
                  </a:lnTo>
                  <a:lnTo>
                    <a:pt x="1390146" y="574847"/>
                  </a:lnTo>
                  <a:lnTo>
                    <a:pt x="1385914" y="585440"/>
                  </a:lnTo>
                  <a:lnTo>
                    <a:pt x="1380888" y="596563"/>
                  </a:lnTo>
                  <a:lnTo>
                    <a:pt x="1375863" y="608216"/>
                  </a:lnTo>
                  <a:lnTo>
                    <a:pt x="1370308" y="620398"/>
                  </a:lnTo>
                  <a:lnTo>
                    <a:pt x="1364224" y="632580"/>
                  </a:lnTo>
                  <a:lnTo>
                    <a:pt x="1357875" y="645027"/>
                  </a:lnTo>
                  <a:lnTo>
                    <a:pt x="1351263" y="658004"/>
                  </a:lnTo>
                  <a:lnTo>
                    <a:pt x="1343856" y="671246"/>
                  </a:lnTo>
                  <a:lnTo>
                    <a:pt x="1336714" y="684488"/>
                  </a:lnTo>
                  <a:lnTo>
                    <a:pt x="1328779" y="698259"/>
                  </a:lnTo>
                  <a:lnTo>
                    <a:pt x="1320579" y="711501"/>
                  </a:lnTo>
                  <a:lnTo>
                    <a:pt x="1312379" y="725537"/>
                  </a:lnTo>
                  <a:lnTo>
                    <a:pt x="1303649" y="739573"/>
                  </a:lnTo>
                  <a:lnTo>
                    <a:pt x="1294656" y="753609"/>
                  </a:lnTo>
                  <a:lnTo>
                    <a:pt x="1285133" y="767645"/>
                  </a:lnTo>
                  <a:lnTo>
                    <a:pt x="1275875" y="781416"/>
                  </a:lnTo>
                  <a:lnTo>
                    <a:pt x="1266088" y="795453"/>
                  </a:lnTo>
                  <a:lnTo>
                    <a:pt x="1256036" y="809489"/>
                  </a:lnTo>
                  <a:lnTo>
                    <a:pt x="1245720" y="823260"/>
                  </a:lnTo>
                  <a:lnTo>
                    <a:pt x="1235140" y="836767"/>
                  </a:lnTo>
                  <a:lnTo>
                    <a:pt x="1224559" y="850273"/>
                  </a:lnTo>
                  <a:lnTo>
                    <a:pt x="1213714" y="863779"/>
                  </a:lnTo>
                  <a:lnTo>
                    <a:pt x="1202340" y="877021"/>
                  </a:lnTo>
                  <a:lnTo>
                    <a:pt x="1191230" y="889468"/>
                  </a:lnTo>
                  <a:lnTo>
                    <a:pt x="1179591" y="902180"/>
                  </a:lnTo>
                  <a:lnTo>
                    <a:pt x="1167952" y="914627"/>
                  </a:lnTo>
                  <a:lnTo>
                    <a:pt x="1156049" y="926280"/>
                  </a:lnTo>
                  <a:lnTo>
                    <a:pt x="1144146" y="937933"/>
                  </a:lnTo>
                  <a:lnTo>
                    <a:pt x="1132243" y="949056"/>
                  </a:lnTo>
                  <a:lnTo>
                    <a:pt x="1119810" y="959914"/>
                  </a:lnTo>
                  <a:lnTo>
                    <a:pt x="1119810" y="992753"/>
                  </a:lnTo>
                  <a:lnTo>
                    <a:pt x="1119810" y="993548"/>
                  </a:lnTo>
                  <a:lnTo>
                    <a:pt x="1119546" y="994872"/>
                  </a:lnTo>
                  <a:lnTo>
                    <a:pt x="1119546" y="995666"/>
                  </a:lnTo>
                  <a:lnTo>
                    <a:pt x="1119546" y="996196"/>
                  </a:lnTo>
                  <a:lnTo>
                    <a:pt x="1119281" y="995931"/>
                  </a:lnTo>
                  <a:lnTo>
                    <a:pt x="1117694" y="998579"/>
                  </a:lnTo>
                  <a:lnTo>
                    <a:pt x="1115578" y="1001493"/>
                  </a:lnTo>
                  <a:lnTo>
                    <a:pt x="1112668" y="1004671"/>
                  </a:lnTo>
                  <a:lnTo>
                    <a:pt x="1109230" y="1007849"/>
                  </a:lnTo>
                  <a:lnTo>
                    <a:pt x="1101294" y="1015529"/>
                  </a:lnTo>
                  <a:lnTo>
                    <a:pt x="1096797" y="1020031"/>
                  </a:lnTo>
                  <a:lnTo>
                    <a:pt x="1092301" y="1024798"/>
                  </a:lnTo>
                  <a:lnTo>
                    <a:pt x="1087804" y="1030095"/>
                  </a:lnTo>
                  <a:lnTo>
                    <a:pt x="1083307" y="1035921"/>
                  </a:lnTo>
                  <a:lnTo>
                    <a:pt x="1079075" y="1042807"/>
                  </a:lnTo>
                  <a:lnTo>
                    <a:pt x="1074843" y="1050222"/>
                  </a:lnTo>
                  <a:lnTo>
                    <a:pt x="1073255" y="1053930"/>
                  </a:lnTo>
                  <a:lnTo>
                    <a:pt x="1071668" y="1057902"/>
                  </a:lnTo>
                  <a:lnTo>
                    <a:pt x="1069817" y="1062404"/>
                  </a:lnTo>
                  <a:lnTo>
                    <a:pt x="1068230" y="1066906"/>
                  </a:lnTo>
                  <a:lnTo>
                    <a:pt x="1066907" y="1071673"/>
                  </a:lnTo>
                  <a:lnTo>
                    <a:pt x="1065584" y="1076440"/>
                  </a:lnTo>
                  <a:lnTo>
                    <a:pt x="1064526" y="1081737"/>
                  </a:lnTo>
                  <a:lnTo>
                    <a:pt x="1063733" y="1087298"/>
                  </a:lnTo>
                  <a:lnTo>
                    <a:pt x="1064526" y="1089152"/>
                  </a:lnTo>
                  <a:lnTo>
                    <a:pt x="1064262" y="1120932"/>
                  </a:lnTo>
                  <a:lnTo>
                    <a:pt x="1064262" y="1121727"/>
                  </a:lnTo>
                  <a:lnTo>
                    <a:pt x="1064526" y="1121727"/>
                  </a:lnTo>
                  <a:lnTo>
                    <a:pt x="1063468" y="1124640"/>
                  </a:lnTo>
                  <a:lnTo>
                    <a:pt x="1062675" y="1127023"/>
                  </a:lnTo>
                  <a:lnTo>
                    <a:pt x="1060823" y="1130466"/>
                  </a:lnTo>
                  <a:lnTo>
                    <a:pt x="1058707" y="1134704"/>
                  </a:lnTo>
                  <a:lnTo>
                    <a:pt x="1055268" y="1139735"/>
                  </a:lnTo>
                  <a:lnTo>
                    <a:pt x="1053681" y="1142119"/>
                  </a:lnTo>
                  <a:lnTo>
                    <a:pt x="1051829" y="1144238"/>
                  </a:lnTo>
                  <a:lnTo>
                    <a:pt x="1048655" y="1147945"/>
                  </a:lnTo>
                  <a:lnTo>
                    <a:pt x="1044952" y="1150858"/>
                  </a:lnTo>
                  <a:lnTo>
                    <a:pt x="1041513" y="1153242"/>
                  </a:lnTo>
                  <a:lnTo>
                    <a:pt x="1036488" y="1156420"/>
                  </a:lnTo>
                  <a:lnTo>
                    <a:pt x="1035165" y="1157214"/>
                  </a:lnTo>
                  <a:lnTo>
                    <a:pt x="1034107" y="1157744"/>
                  </a:lnTo>
                  <a:lnTo>
                    <a:pt x="1030933" y="1159333"/>
                  </a:lnTo>
                  <a:lnTo>
                    <a:pt x="1026436" y="1161187"/>
                  </a:lnTo>
                  <a:lnTo>
                    <a:pt x="1017971" y="1163570"/>
                  </a:lnTo>
                  <a:lnTo>
                    <a:pt x="1016120" y="1168337"/>
                  </a:lnTo>
                  <a:lnTo>
                    <a:pt x="1016120" y="1454092"/>
                  </a:lnTo>
                  <a:lnTo>
                    <a:pt x="1015855" y="1473160"/>
                  </a:lnTo>
                  <a:lnTo>
                    <a:pt x="1030404" y="1474749"/>
                  </a:lnTo>
                  <a:lnTo>
                    <a:pt x="1036752" y="1475808"/>
                  </a:lnTo>
                  <a:lnTo>
                    <a:pt x="1042571" y="1476868"/>
                  </a:lnTo>
                  <a:lnTo>
                    <a:pt x="1043365" y="1477133"/>
                  </a:lnTo>
                  <a:lnTo>
                    <a:pt x="1046275" y="1477662"/>
                  </a:lnTo>
                  <a:lnTo>
                    <a:pt x="1054210" y="1479516"/>
                  </a:lnTo>
                  <a:lnTo>
                    <a:pt x="1057120" y="1480840"/>
                  </a:lnTo>
                  <a:lnTo>
                    <a:pt x="1060030" y="1481635"/>
                  </a:lnTo>
                  <a:lnTo>
                    <a:pt x="1062410" y="1482959"/>
                  </a:lnTo>
                  <a:lnTo>
                    <a:pt x="1063733" y="1484018"/>
                  </a:lnTo>
                  <a:lnTo>
                    <a:pt x="1064791" y="1485342"/>
                  </a:lnTo>
                  <a:lnTo>
                    <a:pt x="1065055" y="1486667"/>
                  </a:lnTo>
                  <a:lnTo>
                    <a:pt x="1065320" y="1486667"/>
                  </a:lnTo>
                  <a:lnTo>
                    <a:pt x="1065320" y="1507588"/>
                  </a:lnTo>
                  <a:lnTo>
                    <a:pt x="1065320" y="1513944"/>
                  </a:lnTo>
                  <a:lnTo>
                    <a:pt x="1067436" y="1516063"/>
                  </a:lnTo>
                  <a:lnTo>
                    <a:pt x="871958" y="1516063"/>
                  </a:lnTo>
                  <a:lnTo>
                    <a:pt x="871958" y="1514739"/>
                  </a:lnTo>
                  <a:lnTo>
                    <a:pt x="871958" y="1507588"/>
                  </a:lnTo>
                  <a:lnTo>
                    <a:pt x="871958" y="1486667"/>
                  </a:lnTo>
                  <a:lnTo>
                    <a:pt x="872223" y="1486667"/>
                  </a:lnTo>
                  <a:lnTo>
                    <a:pt x="872487" y="1485607"/>
                  </a:lnTo>
                  <a:lnTo>
                    <a:pt x="873016" y="1484283"/>
                  </a:lnTo>
                  <a:lnTo>
                    <a:pt x="874074" y="1483489"/>
                  </a:lnTo>
                  <a:lnTo>
                    <a:pt x="875926" y="1482429"/>
                  </a:lnTo>
                  <a:lnTo>
                    <a:pt x="877778" y="1481635"/>
                  </a:lnTo>
                  <a:lnTo>
                    <a:pt x="880158" y="1480575"/>
                  </a:lnTo>
                  <a:lnTo>
                    <a:pt x="885978" y="1478722"/>
                  </a:lnTo>
                  <a:lnTo>
                    <a:pt x="892855" y="1477133"/>
                  </a:lnTo>
                  <a:lnTo>
                    <a:pt x="901319" y="1475808"/>
                  </a:lnTo>
                  <a:lnTo>
                    <a:pt x="910842" y="1474219"/>
                  </a:lnTo>
                  <a:lnTo>
                    <a:pt x="921423" y="1473160"/>
                  </a:lnTo>
                  <a:lnTo>
                    <a:pt x="921423" y="1454092"/>
                  </a:lnTo>
                  <a:lnTo>
                    <a:pt x="921423" y="1170721"/>
                  </a:lnTo>
                  <a:lnTo>
                    <a:pt x="920894" y="1170721"/>
                  </a:lnTo>
                  <a:lnTo>
                    <a:pt x="920894" y="1168602"/>
                  </a:lnTo>
                  <a:lnTo>
                    <a:pt x="920365" y="1167013"/>
                  </a:lnTo>
                  <a:lnTo>
                    <a:pt x="919836" y="1163835"/>
                  </a:lnTo>
                  <a:lnTo>
                    <a:pt x="913752" y="1161981"/>
                  </a:lnTo>
                  <a:lnTo>
                    <a:pt x="908197" y="1160128"/>
                  </a:lnTo>
                  <a:lnTo>
                    <a:pt x="902642" y="1157744"/>
                  </a:lnTo>
                  <a:lnTo>
                    <a:pt x="901849" y="1157214"/>
                  </a:lnTo>
                  <a:lnTo>
                    <a:pt x="900526" y="1156420"/>
                  </a:lnTo>
                  <a:lnTo>
                    <a:pt x="898674" y="1155096"/>
                  </a:lnTo>
                  <a:lnTo>
                    <a:pt x="895765" y="1153772"/>
                  </a:lnTo>
                  <a:lnTo>
                    <a:pt x="892590" y="1151653"/>
                  </a:lnTo>
                  <a:lnTo>
                    <a:pt x="889152" y="1148475"/>
                  </a:lnTo>
                  <a:lnTo>
                    <a:pt x="885449" y="1144502"/>
                  </a:lnTo>
                  <a:lnTo>
                    <a:pt x="881481" y="1139735"/>
                  </a:lnTo>
                  <a:lnTo>
                    <a:pt x="877778" y="1134439"/>
                  </a:lnTo>
                  <a:lnTo>
                    <a:pt x="876984" y="1133115"/>
                  </a:lnTo>
                  <a:lnTo>
                    <a:pt x="875397" y="1130201"/>
                  </a:lnTo>
                  <a:lnTo>
                    <a:pt x="874603" y="1129142"/>
                  </a:lnTo>
                  <a:lnTo>
                    <a:pt x="873545" y="1126759"/>
                  </a:lnTo>
                  <a:lnTo>
                    <a:pt x="873281" y="1125964"/>
                  </a:lnTo>
                  <a:lnTo>
                    <a:pt x="872752" y="1124110"/>
                  </a:lnTo>
                  <a:lnTo>
                    <a:pt x="872487" y="1124110"/>
                  </a:lnTo>
                  <a:lnTo>
                    <a:pt x="872487" y="1121992"/>
                  </a:lnTo>
                  <a:lnTo>
                    <a:pt x="872487" y="1121727"/>
                  </a:lnTo>
                  <a:lnTo>
                    <a:pt x="872487" y="1121197"/>
                  </a:lnTo>
                  <a:lnTo>
                    <a:pt x="872487" y="1120932"/>
                  </a:lnTo>
                  <a:lnTo>
                    <a:pt x="872487" y="1087034"/>
                  </a:lnTo>
                  <a:lnTo>
                    <a:pt x="872752" y="1087034"/>
                  </a:lnTo>
                  <a:lnTo>
                    <a:pt x="871694" y="1080413"/>
                  </a:lnTo>
                  <a:lnTo>
                    <a:pt x="870636" y="1074057"/>
                  </a:lnTo>
                  <a:lnTo>
                    <a:pt x="868784" y="1067966"/>
                  </a:lnTo>
                  <a:lnTo>
                    <a:pt x="866932" y="1062404"/>
                  </a:lnTo>
                  <a:lnTo>
                    <a:pt x="864816" y="1057108"/>
                  </a:lnTo>
                  <a:lnTo>
                    <a:pt x="862700" y="1052076"/>
                  </a:lnTo>
                  <a:lnTo>
                    <a:pt x="860319" y="1047574"/>
                  </a:lnTo>
                  <a:lnTo>
                    <a:pt x="857939" y="1043071"/>
                  </a:lnTo>
                  <a:lnTo>
                    <a:pt x="853707" y="1036980"/>
                  </a:lnTo>
                  <a:lnTo>
                    <a:pt x="853442" y="1035921"/>
                  </a:lnTo>
                  <a:lnTo>
                    <a:pt x="849474" y="1030889"/>
                  </a:lnTo>
                  <a:lnTo>
                    <a:pt x="848681" y="1029830"/>
                  </a:lnTo>
                  <a:lnTo>
                    <a:pt x="844977" y="1025328"/>
                  </a:lnTo>
                  <a:lnTo>
                    <a:pt x="844184" y="1024533"/>
                  </a:lnTo>
                  <a:lnTo>
                    <a:pt x="840216" y="1020296"/>
                  </a:lnTo>
                  <a:lnTo>
                    <a:pt x="839423" y="1019501"/>
                  </a:lnTo>
                  <a:lnTo>
                    <a:pt x="835719" y="1015794"/>
                  </a:lnTo>
                  <a:lnTo>
                    <a:pt x="834661" y="1014734"/>
                  </a:lnTo>
                  <a:lnTo>
                    <a:pt x="831487" y="1011556"/>
                  </a:lnTo>
                  <a:lnTo>
                    <a:pt x="827519" y="1008113"/>
                  </a:lnTo>
                  <a:lnTo>
                    <a:pt x="827255" y="1007849"/>
                  </a:lnTo>
                  <a:lnTo>
                    <a:pt x="823816" y="1004671"/>
                  </a:lnTo>
                  <a:lnTo>
                    <a:pt x="821171" y="1001493"/>
                  </a:lnTo>
                  <a:lnTo>
                    <a:pt x="818790" y="998579"/>
                  </a:lnTo>
                  <a:lnTo>
                    <a:pt x="817468" y="995931"/>
                  </a:lnTo>
                  <a:lnTo>
                    <a:pt x="817203" y="996196"/>
                  </a:lnTo>
                  <a:lnTo>
                    <a:pt x="816939" y="996196"/>
                  </a:lnTo>
                  <a:lnTo>
                    <a:pt x="816674" y="992753"/>
                  </a:lnTo>
                  <a:lnTo>
                    <a:pt x="816674" y="959649"/>
                  </a:lnTo>
                  <a:lnTo>
                    <a:pt x="807945" y="951969"/>
                  </a:lnTo>
                  <a:lnTo>
                    <a:pt x="798952" y="944024"/>
                  </a:lnTo>
                  <a:lnTo>
                    <a:pt x="790222" y="935549"/>
                  </a:lnTo>
                  <a:lnTo>
                    <a:pt x="781493" y="927339"/>
                  </a:lnTo>
                  <a:lnTo>
                    <a:pt x="772764" y="918865"/>
                  </a:lnTo>
                  <a:lnTo>
                    <a:pt x="762713" y="908007"/>
                  </a:lnTo>
                  <a:lnTo>
                    <a:pt x="754777" y="900062"/>
                  </a:lnTo>
                  <a:lnTo>
                    <a:pt x="747371" y="891587"/>
                  </a:lnTo>
                  <a:lnTo>
                    <a:pt x="736790" y="879934"/>
                  </a:lnTo>
                  <a:lnTo>
                    <a:pt x="722242" y="862985"/>
                  </a:lnTo>
                  <a:lnTo>
                    <a:pt x="712190" y="850803"/>
                  </a:lnTo>
                  <a:lnTo>
                    <a:pt x="697906" y="833059"/>
                  </a:lnTo>
                  <a:lnTo>
                    <a:pt x="688648" y="820612"/>
                  </a:lnTo>
                  <a:lnTo>
                    <a:pt x="674629" y="801809"/>
                  </a:lnTo>
                  <a:lnTo>
                    <a:pt x="666164" y="790421"/>
                  </a:lnTo>
                  <a:lnTo>
                    <a:pt x="652145" y="769764"/>
                  </a:lnTo>
                  <a:lnTo>
                    <a:pt x="644739" y="759435"/>
                  </a:lnTo>
                  <a:lnTo>
                    <a:pt x="636538" y="746723"/>
                  </a:lnTo>
                  <a:lnTo>
                    <a:pt x="628603" y="734011"/>
                  </a:lnTo>
                  <a:lnTo>
                    <a:pt x="625429" y="729244"/>
                  </a:lnTo>
                  <a:lnTo>
                    <a:pt x="615377" y="713089"/>
                  </a:lnTo>
                  <a:lnTo>
                    <a:pt x="605855" y="696670"/>
                  </a:lnTo>
                  <a:lnTo>
                    <a:pt x="596861" y="681045"/>
                  </a:lnTo>
                  <a:lnTo>
                    <a:pt x="588132" y="665420"/>
                  </a:lnTo>
                  <a:lnTo>
                    <a:pt x="589719" y="669127"/>
                  </a:lnTo>
                  <a:lnTo>
                    <a:pt x="574906" y="639996"/>
                  </a:lnTo>
                  <a:lnTo>
                    <a:pt x="569087" y="627813"/>
                  </a:lnTo>
                  <a:lnTo>
                    <a:pt x="563267" y="616425"/>
                  </a:lnTo>
                  <a:lnTo>
                    <a:pt x="558242" y="605038"/>
                  </a:lnTo>
                  <a:lnTo>
                    <a:pt x="553480" y="594180"/>
                  </a:lnTo>
                  <a:lnTo>
                    <a:pt x="548983" y="583321"/>
                  </a:lnTo>
                  <a:lnTo>
                    <a:pt x="545280" y="573258"/>
                  </a:lnTo>
                  <a:lnTo>
                    <a:pt x="541842" y="563724"/>
                  </a:lnTo>
                  <a:lnTo>
                    <a:pt x="538932" y="554719"/>
                  </a:lnTo>
                  <a:lnTo>
                    <a:pt x="536287" y="547304"/>
                  </a:lnTo>
                  <a:lnTo>
                    <a:pt x="529938" y="525058"/>
                  </a:lnTo>
                  <a:lnTo>
                    <a:pt x="525441" y="508638"/>
                  </a:lnTo>
                  <a:lnTo>
                    <a:pt x="520151" y="488776"/>
                  </a:lnTo>
                  <a:lnTo>
                    <a:pt x="514067" y="465471"/>
                  </a:lnTo>
                  <a:lnTo>
                    <a:pt x="507190" y="438723"/>
                  </a:lnTo>
                  <a:lnTo>
                    <a:pt x="500312" y="408532"/>
                  </a:lnTo>
                  <a:lnTo>
                    <a:pt x="492377" y="375427"/>
                  </a:lnTo>
                  <a:lnTo>
                    <a:pt x="484441" y="339145"/>
                  </a:lnTo>
                  <a:lnTo>
                    <a:pt x="476241" y="299685"/>
                  </a:lnTo>
                  <a:lnTo>
                    <a:pt x="467777" y="257312"/>
                  </a:lnTo>
                  <a:lnTo>
                    <a:pt x="459577" y="211761"/>
                  </a:lnTo>
                  <a:lnTo>
                    <a:pt x="451112" y="163826"/>
                  </a:lnTo>
                  <a:lnTo>
                    <a:pt x="442912" y="112713"/>
                  </a:lnTo>
                  <a:close/>
                  <a:moveTo>
                    <a:pt x="208966" y="79375"/>
                  </a:moveTo>
                  <a:lnTo>
                    <a:pt x="216098" y="79375"/>
                  </a:lnTo>
                  <a:lnTo>
                    <a:pt x="224816" y="79375"/>
                  </a:lnTo>
                  <a:lnTo>
                    <a:pt x="233534" y="79904"/>
                  </a:lnTo>
                  <a:lnTo>
                    <a:pt x="242252" y="80698"/>
                  </a:lnTo>
                  <a:lnTo>
                    <a:pt x="250706" y="82286"/>
                  </a:lnTo>
                  <a:lnTo>
                    <a:pt x="258895" y="83874"/>
                  </a:lnTo>
                  <a:lnTo>
                    <a:pt x="266821" y="85462"/>
                  </a:lnTo>
                  <a:lnTo>
                    <a:pt x="274746" y="87844"/>
                  </a:lnTo>
                  <a:lnTo>
                    <a:pt x="282407" y="90226"/>
                  </a:lnTo>
                  <a:lnTo>
                    <a:pt x="289804" y="93137"/>
                  </a:lnTo>
                  <a:lnTo>
                    <a:pt x="297201" y="96313"/>
                  </a:lnTo>
                  <a:lnTo>
                    <a:pt x="304070" y="99489"/>
                  </a:lnTo>
                  <a:lnTo>
                    <a:pt x="311203" y="103194"/>
                  </a:lnTo>
                  <a:lnTo>
                    <a:pt x="318071" y="106900"/>
                  </a:lnTo>
                  <a:lnTo>
                    <a:pt x="324412" y="111134"/>
                  </a:lnTo>
                  <a:lnTo>
                    <a:pt x="330752" y="115369"/>
                  </a:lnTo>
                  <a:lnTo>
                    <a:pt x="336828" y="119603"/>
                  </a:lnTo>
                  <a:lnTo>
                    <a:pt x="342640" y="124102"/>
                  </a:lnTo>
                  <a:lnTo>
                    <a:pt x="348188" y="128866"/>
                  </a:lnTo>
                  <a:lnTo>
                    <a:pt x="353735" y="133630"/>
                  </a:lnTo>
                  <a:lnTo>
                    <a:pt x="359283" y="138659"/>
                  </a:lnTo>
                  <a:lnTo>
                    <a:pt x="364303" y="143687"/>
                  </a:lnTo>
                  <a:lnTo>
                    <a:pt x="369322" y="148716"/>
                  </a:lnTo>
                  <a:lnTo>
                    <a:pt x="374077" y="154009"/>
                  </a:lnTo>
                  <a:lnTo>
                    <a:pt x="378568" y="159567"/>
                  </a:lnTo>
                  <a:lnTo>
                    <a:pt x="387022" y="170153"/>
                  </a:lnTo>
                  <a:lnTo>
                    <a:pt x="394947" y="181004"/>
                  </a:lnTo>
                  <a:lnTo>
                    <a:pt x="402344" y="192119"/>
                  </a:lnTo>
                  <a:lnTo>
                    <a:pt x="408949" y="202971"/>
                  </a:lnTo>
                  <a:lnTo>
                    <a:pt x="415289" y="213821"/>
                  </a:lnTo>
                  <a:lnTo>
                    <a:pt x="420837" y="224672"/>
                  </a:lnTo>
                  <a:lnTo>
                    <a:pt x="425856" y="235259"/>
                  </a:lnTo>
                  <a:lnTo>
                    <a:pt x="430611" y="245316"/>
                  </a:lnTo>
                  <a:lnTo>
                    <a:pt x="434838" y="255637"/>
                  </a:lnTo>
                  <a:lnTo>
                    <a:pt x="438537" y="264900"/>
                  </a:lnTo>
                  <a:lnTo>
                    <a:pt x="441971" y="273899"/>
                  </a:lnTo>
                  <a:lnTo>
                    <a:pt x="444613" y="282103"/>
                  </a:lnTo>
                  <a:lnTo>
                    <a:pt x="449368" y="296924"/>
                  </a:lnTo>
                  <a:lnTo>
                    <a:pt x="452538" y="308304"/>
                  </a:lnTo>
                  <a:lnTo>
                    <a:pt x="454388" y="315980"/>
                  </a:lnTo>
                  <a:lnTo>
                    <a:pt x="455444" y="319420"/>
                  </a:lnTo>
                  <a:lnTo>
                    <a:pt x="455973" y="323655"/>
                  </a:lnTo>
                  <a:lnTo>
                    <a:pt x="456237" y="328154"/>
                  </a:lnTo>
                  <a:lnTo>
                    <a:pt x="456237" y="332653"/>
                  </a:lnTo>
                  <a:lnTo>
                    <a:pt x="455708" y="337152"/>
                  </a:lnTo>
                  <a:lnTo>
                    <a:pt x="454652" y="341387"/>
                  </a:lnTo>
                  <a:lnTo>
                    <a:pt x="453331" y="345621"/>
                  </a:lnTo>
                  <a:lnTo>
                    <a:pt x="451746" y="349591"/>
                  </a:lnTo>
                  <a:lnTo>
                    <a:pt x="449368" y="353296"/>
                  </a:lnTo>
                  <a:lnTo>
                    <a:pt x="447255" y="357002"/>
                  </a:lnTo>
                  <a:lnTo>
                    <a:pt x="444349" y="359913"/>
                  </a:lnTo>
                  <a:lnTo>
                    <a:pt x="441707" y="363089"/>
                  </a:lnTo>
                  <a:lnTo>
                    <a:pt x="438273" y="366000"/>
                  </a:lnTo>
                  <a:lnTo>
                    <a:pt x="434574" y="368117"/>
                  </a:lnTo>
                  <a:lnTo>
                    <a:pt x="430876" y="370234"/>
                  </a:lnTo>
                  <a:lnTo>
                    <a:pt x="426913" y="371822"/>
                  </a:lnTo>
                  <a:lnTo>
                    <a:pt x="422422" y="372881"/>
                  </a:lnTo>
                  <a:lnTo>
                    <a:pt x="418459" y="373675"/>
                  </a:lnTo>
                  <a:lnTo>
                    <a:pt x="414232" y="373940"/>
                  </a:lnTo>
                  <a:lnTo>
                    <a:pt x="409741" y="373940"/>
                  </a:lnTo>
                  <a:lnTo>
                    <a:pt x="405779" y="373410"/>
                  </a:lnTo>
                  <a:lnTo>
                    <a:pt x="401552" y="372352"/>
                  </a:lnTo>
                  <a:lnTo>
                    <a:pt x="397589" y="371028"/>
                  </a:lnTo>
                  <a:lnTo>
                    <a:pt x="393891" y="369176"/>
                  </a:lnTo>
                  <a:lnTo>
                    <a:pt x="390192" y="367059"/>
                  </a:lnTo>
                  <a:lnTo>
                    <a:pt x="387022" y="364412"/>
                  </a:lnTo>
                  <a:lnTo>
                    <a:pt x="383852" y="361765"/>
                  </a:lnTo>
                  <a:lnTo>
                    <a:pt x="380946" y="358589"/>
                  </a:lnTo>
                  <a:lnTo>
                    <a:pt x="378304" y="355149"/>
                  </a:lnTo>
                  <a:lnTo>
                    <a:pt x="375926" y="351708"/>
                  </a:lnTo>
                  <a:lnTo>
                    <a:pt x="374077" y="347739"/>
                  </a:lnTo>
                  <a:lnTo>
                    <a:pt x="372492" y="343504"/>
                  </a:lnTo>
                  <a:lnTo>
                    <a:pt x="371435" y="339005"/>
                  </a:lnTo>
                  <a:lnTo>
                    <a:pt x="371171" y="338476"/>
                  </a:lnTo>
                  <a:lnTo>
                    <a:pt x="370643" y="335299"/>
                  </a:lnTo>
                  <a:lnTo>
                    <a:pt x="367209" y="323390"/>
                  </a:lnTo>
                  <a:lnTo>
                    <a:pt x="364831" y="315186"/>
                  </a:lnTo>
                  <a:lnTo>
                    <a:pt x="361397" y="305393"/>
                  </a:lnTo>
                  <a:lnTo>
                    <a:pt x="357170" y="294542"/>
                  </a:lnTo>
                  <a:lnTo>
                    <a:pt x="352415" y="283162"/>
                  </a:lnTo>
                  <a:lnTo>
                    <a:pt x="346867" y="270988"/>
                  </a:lnTo>
                  <a:lnTo>
                    <a:pt x="340527" y="258549"/>
                  </a:lnTo>
                  <a:lnTo>
                    <a:pt x="337092" y="252462"/>
                  </a:lnTo>
                  <a:lnTo>
                    <a:pt x="333394" y="246374"/>
                  </a:lnTo>
                  <a:lnTo>
                    <a:pt x="329431" y="240023"/>
                  </a:lnTo>
                  <a:lnTo>
                    <a:pt x="325468" y="234200"/>
                  </a:lnTo>
                  <a:lnTo>
                    <a:pt x="321241" y="228378"/>
                  </a:lnTo>
                  <a:lnTo>
                    <a:pt x="316750" y="222555"/>
                  </a:lnTo>
                  <a:lnTo>
                    <a:pt x="312259" y="216997"/>
                  </a:lnTo>
                  <a:lnTo>
                    <a:pt x="307504" y="211704"/>
                  </a:lnTo>
                  <a:lnTo>
                    <a:pt x="302749" y="206676"/>
                  </a:lnTo>
                  <a:lnTo>
                    <a:pt x="297465" y="201912"/>
                  </a:lnTo>
                  <a:lnTo>
                    <a:pt x="292446" y="197148"/>
                  </a:lnTo>
                  <a:lnTo>
                    <a:pt x="286898" y="192913"/>
                  </a:lnTo>
                  <a:lnTo>
                    <a:pt x="279501" y="187885"/>
                  </a:lnTo>
                  <a:lnTo>
                    <a:pt x="271576" y="183386"/>
                  </a:lnTo>
                  <a:lnTo>
                    <a:pt x="267877" y="181004"/>
                  </a:lnTo>
                  <a:lnTo>
                    <a:pt x="263651" y="179151"/>
                  </a:lnTo>
                  <a:lnTo>
                    <a:pt x="259424" y="177299"/>
                  </a:lnTo>
                  <a:lnTo>
                    <a:pt x="255197" y="175711"/>
                  </a:lnTo>
                  <a:lnTo>
                    <a:pt x="250706" y="174387"/>
                  </a:lnTo>
                  <a:lnTo>
                    <a:pt x="246215" y="173329"/>
                  </a:lnTo>
                  <a:lnTo>
                    <a:pt x="241460" y="172006"/>
                  </a:lnTo>
                  <a:lnTo>
                    <a:pt x="236704" y="170947"/>
                  </a:lnTo>
                  <a:lnTo>
                    <a:pt x="231949" y="170418"/>
                  </a:lnTo>
                  <a:lnTo>
                    <a:pt x="226930" y="169888"/>
                  </a:lnTo>
                  <a:lnTo>
                    <a:pt x="221382" y="169624"/>
                  </a:lnTo>
                  <a:lnTo>
                    <a:pt x="216098" y="169359"/>
                  </a:lnTo>
                  <a:lnTo>
                    <a:pt x="206852" y="169624"/>
                  </a:lnTo>
                  <a:lnTo>
                    <a:pt x="197078" y="170682"/>
                  </a:lnTo>
                  <a:lnTo>
                    <a:pt x="187039" y="172270"/>
                  </a:lnTo>
                  <a:lnTo>
                    <a:pt x="175943" y="174652"/>
                  </a:lnTo>
                  <a:lnTo>
                    <a:pt x="170395" y="176240"/>
                  </a:lnTo>
                  <a:lnTo>
                    <a:pt x="165112" y="178357"/>
                  </a:lnTo>
                  <a:lnTo>
                    <a:pt x="160093" y="180475"/>
                  </a:lnTo>
                  <a:lnTo>
                    <a:pt x="155337" y="182856"/>
                  </a:lnTo>
                  <a:lnTo>
                    <a:pt x="150846" y="185503"/>
                  </a:lnTo>
                  <a:lnTo>
                    <a:pt x="146355" y="188679"/>
                  </a:lnTo>
                  <a:lnTo>
                    <a:pt x="142128" y="191855"/>
                  </a:lnTo>
                  <a:lnTo>
                    <a:pt x="137901" y="195295"/>
                  </a:lnTo>
                  <a:lnTo>
                    <a:pt x="133939" y="199001"/>
                  </a:lnTo>
                  <a:lnTo>
                    <a:pt x="129976" y="203235"/>
                  </a:lnTo>
                  <a:lnTo>
                    <a:pt x="126542" y="207470"/>
                  </a:lnTo>
                  <a:lnTo>
                    <a:pt x="122843" y="212234"/>
                  </a:lnTo>
                  <a:lnTo>
                    <a:pt x="119409" y="216997"/>
                  </a:lnTo>
                  <a:lnTo>
                    <a:pt x="115975" y="222291"/>
                  </a:lnTo>
                  <a:lnTo>
                    <a:pt x="113069" y="227584"/>
                  </a:lnTo>
                  <a:lnTo>
                    <a:pt x="109899" y="233406"/>
                  </a:lnTo>
                  <a:lnTo>
                    <a:pt x="106993" y="239493"/>
                  </a:lnTo>
                  <a:lnTo>
                    <a:pt x="104351" y="245580"/>
                  </a:lnTo>
                  <a:lnTo>
                    <a:pt x="101709" y="251932"/>
                  </a:lnTo>
                  <a:lnTo>
                    <a:pt x="99596" y="258549"/>
                  </a:lnTo>
                  <a:lnTo>
                    <a:pt x="97218" y="265430"/>
                  </a:lnTo>
                  <a:lnTo>
                    <a:pt x="95369" y="272311"/>
                  </a:lnTo>
                  <a:lnTo>
                    <a:pt x="93519" y="279721"/>
                  </a:lnTo>
                  <a:lnTo>
                    <a:pt x="91934" y="286867"/>
                  </a:lnTo>
                  <a:lnTo>
                    <a:pt x="90614" y="294278"/>
                  </a:lnTo>
                  <a:lnTo>
                    <a:pt x="89293" y="301953"/>
                  </a:lnTo>
                  <a:lnTo>
                    <a:pt x="88236" y="309363"/>
                  </a:lnTo>
                  <a:lnTo>
                    <a:pt x="87443" y="317038"/>
                  </a:lnTo>
                  <a:lnTo>
                    <a:pt x="86915" y="324713"/>
                  </a:lnTo>
                  <a:lnTo>
                    <a:pt x="86387" y="332388"/>
                  </a:lnTo>
                  <a:lnTo>
                    <a:pt x="86122" y="340063"/>
                  </a:lnTo>
                  <a:lnTo>
                    <a:pt x="86122" y="348003"/>
                  </a:lnTo>
                  <a:lnTo>
                    <a:pt x="86122" y="355678"/>
                  </a:lnTo>
                  <a:lnTo>
                    <a:pt x="86387" y="363618"/>
                  </a:lnTo>
                  <a:lnTo>
                    <a:pt x="86915" y="371558"/>
                  </a:lnTo>
                  <a:lnTo>
                    <a:pt x="87443" y="379497"/>
                  </a:lnTo>
                  <a:lnTo>
                    <a:pt x="88236" y="386908"/>
                  </a:lnTo>
                  <a:lnTo>
                    <a:pt x="89293" y="394318"/>
                  </a:lnTo>
                  <a:lnTo>
                    <a:pt x="90614" y="401729"/>
                  </a:lnTo>
                  <a:lnTo>
                    <a:pt x="91934" y="408874"/>
                  </a:lnTo>
                  <a:lnTo>
                    <a:pt x="93519" y="416020"/>
                  </a:lnTo>
                  <a:lnTo>
                    <a:pt x="95105" y="422372"/>
                  </a:lnTo>
                  <a:lnTo>
                    <a:pt x="96954" y="428724"/>
                  </a:lnTo>
                  <a:lnTo>
                    <a:pt x="99067" y="435076"/>
                  </a:lnTo>
                  <a:lnTo>
                    <a:pt x="100916" y="440898"/>
                  </a:lnTo>
                  <a:lnTo>
                    <a:pt x="103030" y="446456"/>
                  </a:lnTo>
                  <a:lnTo>
                    <a:pt x="105408" y="452014"/>
                  </a:lnTo>
                  <a:lnTo>
                    <a:pt x="107521" y="456778"/>
                  </a:lnTo>
                  <a:lnTo>
                    <a:pt x="112012" y="464982"/>
                  </a:lnTo>
                  <a:lnTo>
                    <a:pt x="116503" y="473186"/>
                  </a:lnTo>
                  <a:lnTo>
                    <a:pt x="121258" y="481391"/>
                  </a:lnTo>
                  <a:lnTo>
                    <a:pt x="126542" y="489331"/>
                  </a:lnTo>
                  <a:lnTo>
                    <a:pt x="131561" y="497006"/>
                  </a:lnTo>
                  <a:lnTo>
                    <a:pt x="137109" y="504945"/>
                  </a:lnTo>
                  <a:lnTo>
                    <a:pt x="142657" y="512620"/>
                  </a:lnTo>
                  <a:lnTo>
                    <a:pt x="148204" y="519766"/>
                  </a:lnTo>
                  <a:lnTo>
                    <a:pt x="154545" y="527441"/>
                  </a:lnTo>
                  <a:lnTo>
                    <a:pt x="160357" y="534587"/>
                  </a:lnTo>
                  <a:lnTo>
                    <a:pt x="166697" y="541733"/>
                  </a:lnTo>
                  <a:lnTo>
                    <a:pt x="173301" y="548614"/>
                  </a:lnTo>
                  <a:lnTo>
                    <a:pt x="179906" y="555495"/>
                  </a:lnTo>
                  <a:lnTo>
                    <a:pt x="186775" y="562376"/>
                  </a:lnTo>
                  <a:lnTo>
                    <a:pt x="193643" y="568993"/>
                  </a:lnTo>
                  <a:lnTo>
                    <a:pt x="200776" y="575609"/>
                  </a:lnTo>
                  <a:lnTo>
                    <a:pt x="207909" y="581696"/>
                  </a:lnTo>
                  <a:lnTo>
                    <a:pt x="215306" y="588048"/>
                  </a:lnTo>
                  <a:lnTo>
                    <a:pt x="230364" y="600222"/>
                  </a:lnTo>
                  <a:lnTo>
                    <a:pt x="246215" y="612132"/>
                  </a:lnTo>
                  <a:lnTo>
                    <a:pt x="261801" y="623248"/>
                  </a:lnTo>
                  <a:lnTo>
                    <a:pt x="278180" y="634098"/>
                  </a:lnTo>
                  <a:lnTo>
                    <a:pt x="294559" y="644420"/>
                  </a:lnTo>
                  <a:lnTo>
                    <a:pt x="311467" y="654477"/>
                  </a:lnTo>
                  <a:lnTo>
                    <a:pt x="328374" y="663740"/>
                  </a:lnTo>
                  <a:lnTo>
                    <a:pt x="345546" y="673003"/>
                  </a:lnTo>
                  <a:lnTo>
                    <a:pt x="362453" y="681472"/>
                  </a:lnTo>
                  <a:lnTo>
                    <a:pt x="379361" y="689677"/>
                  </a:lnTo>
                  <a:lnTo>
                    <a:pt x="396532" y="697352"/>
                  </a:lnTo>
                  <a:lnTo>
                    <a:pt x="412911" y="705027"/>
                  </a:lnTo>
                  <a:lnTo>
                    <a:pt x="429819" y="711643"/>
                  </a:lnTo>
                  <a:lnTo>
                    <a:pt x="446198" y="718525"/>
                  </a:lnTo>
                  <a:lnTo>
                    <a:pt x="462049" y="724612"/>
                  </a:lnTo>
                  <a:lnTo>
                    <a:pt x="477899" y="730963"/>
                  </a:lnTo>
                  <a:lnTo>
                    <a:pt x="492958" y="736257"/>
                  </a:lnTo>
                  <a:lnTo>
                    <a:pt x="521753" y="746578"/>
                  </a:lnTo>
                  <a:lnTo>
                    <a:pt x="548435" y="755577"/>
                  </a:lnTo>
                  <a:lnTo>
                    <a:pt x="572211" y="763516"/>
                  </a:lnTo>
                  <a:lnTo>
                    <a:pt x="595987" y="771456"/>
                  </a:lnTo>
                  <a:lnTo>
                    <a:pt x="606290" y="775161"/>
                  </a:lnTo>
                  <a:lnTo>
                    <a:pt x="615536" y="778602"/>
                  </a:lnTo>
                  <a:lnTo>
                    <a:pt x="624783" y="782572"/>
                  </a:lnTo>
                  <a:lnTo>
                    <a:pt x="629274" y="784954"/>
                  </a:lnTo>
                  <a:lnTo>
                    <a:pt x="634029" y="787600"/>
                  </a:lnTo>
                  <a:lnTo>
                    <a:pt x="640633" y="792099"/>
                  </a:lnTo>
                  <a:lnTo>
                    <a:pt x="646974" y="796863"/>
                  </a:lnTo>
                  <a:lnTo>
                    <a:pt x="652786" y="802156"/>
                  </a:lnTo>
                  <a:lnTo>
                    <a:pt x="658069" y="807714"/>
                  </a:lnTo>
                  <a:lnTo>
                    <a:pt x="663088" y="813801"/>
                  </a:lnTo>
                  <a:lnTo>
                    <a:pt x="667579" y="819888"/>
                  </a:lnTo>
                  <a:lnTo>
                    <a:pt x="671806" y="826240"/>
                  </a:lnTo>
                  <a:lnTo>
                    <a:pt x="675505" y="833121"/>
                  </a:lnTo>
                  <a:lnTo>
                    <a:pt x="679203" y="840003"/>
                  </a:lnTo>
                  <a:lnTo>
                    <a:pt x="681845" y="847413"/>
                  </a:lnTo>
                  <a:lnTo>
                    <a:pt x="684487" y="854823"/>
                  </a:lnTo>
                  <a:lnTo>
                    <a:pt x="686600" y="862498"/>
                  </a:lnTo>
                  <a:lnTo>
                    <a:pt x="688450" y="870174"/>
                  </a:lnTo>
                  <a:lnTo>
                    <a:pt x="689770" y="878378"/>
                  </a:lnTo>
                  <a:lnTo>
                    <a:pt x="690299" y="886318"/>
                  </a:lnTo>
                  <a:lnTo>
                    <a:pt x="690563" y="894522"/>
                  </a:lnTo>
                  <a:lnTo>
                    <a:pt x="690563" y="899551"/>
                  </a:lnTo>
                  <a:lnTo>
                    <a:pt x="690299" y="904844"/>
                  </a:lnTo>
                  <a:lnTo>
                    <a:pt x="689770" y="909872"/>
                  </a:lnTo>
                  <a:lnTo>
                    <a:pt x="688978" y="915165"/>
                  </a:lnTo>
                  <a:lnTo>
                    <a:pt x="688185" y="920194"/>
                  </a:lnTo>
                  <a:lnTo>
                    <a:pt x="686865" y="925487"/>
                  </a:lnTo>
                  <a:lnTo>
                    <a:pt x="685279" y="930516"/>
                  </a:lnTo>
                  <a:lnTo>
                    <a:pt x="683694" y="935544"/>
                  </a:lnTo>
                  <a:lnTo>
                    <a:pt x="681581" y="941102"/>
                  </a:lnTo>
                  <a:lnTo>
                    <a:pt x="679467" y="945866"/>
                  </a:lnTo>
                  <a:lnTo>
                    <a:pt x="677090" y="950894"/>
                  </a:lnTo>
                  <a:lnTo>
                    <a:pt x="674448" y="955658"/>
                  </a:lnTo>
                  <a:lnTo>
                    <a:pt x="671278" y="960422"/>
                  </a:lnTo>
                  <a:lnTo>
                    <a:pt x="668108" y="965186"/>
                  </a:lnTo>
                  <a:lnTo>
                    <a:pt x="664409" y="969685"/>
                  </a:lnTo>
                  <a:lnTo>
                    <a:pt x="660975" y="973920"/>
                  </a:lnTo>
                  <a:lnTo>
                    <a:pt x="657012" y="978154"/>
                  </a:lnTo>
                  <a:lnTo>
                    <a:pt x="652786" y="982389"/>
                  </a:lnTo>
                  <a:lnTo>
                    <a:pt x="648295" y="985829"/>
                  </a:lnTo>
                  <a:lnTo>
                    <a:pt x="643539" y="989534"/>
                  </a:lnTo>
                  <a:lnTo>
                    <a:pt x="638784" y="992975"/>
                  </a:lnTo>
                  <a:lnTo>
                    <a:pt x="633765" y="996415"/>
                  </a:lnTo>
                  <a:lnTo>
                    <a:pt x="628745" y="999327"/>
                  </a:lnTo>
                  <a:lnTo>
                    <a:pt x="623198" y="1002238"/>
                  </a:lnTo>
                  <a:lnTo>
                    <a:pt x="617650" y="1004620"/>
                  </a:lnTo>
                  <a:lnTo>
                    <a:pt x="611838" y="1007266"/>
                  </a:lnTo>
                  <a:lnTo>
                    <a:pt x="606026" y="1009119"/>
                  </a:lnTo>
                  <a:lnTo>
                    <a:pt x="599950" y="1011501"/>
                  </a:lnTo>
                  <a:lnTo>
                    <a:pt x="593610" y="1013089"/>
                  </a:lnTo>
                  <a:lnTo>
                    <a:pt x="587005" y="1014942"/>
                  </a:lnTo>
                  <a:lnTo>
                    <a:pt x="580665" y="1016000"/>
                  </a:lnTo>
                  <a:lnTo>
                    <a:pt x="574060" y="1017323"/>
                  </a:lnTo>
                  <a:lnTo>
                    <a:pt x="569834" y="1017588"/>
                  </a:lnTo>
                  <a:lnTo>
                    <a:pt x="565343" y="1017588"/>
                  </a:lnTo>
                  <a:lnTo>
                    <a:pt x="561116" y="1017059"/>
                  </a:lnTo>
                  <a:lnTo>
                    <a:pt x="556889" y="1016265"/>
                  </a:lnTo>
                  <a:lnTo>
                    <a:pt x="552926" y="1015206"/>
                  </a:lnTo>
                  <a:lnTo>
                    <a:pt x="549228" y="1013354"/>
                  </a:lnTo>
                  <a:lnTo>
                    <a:pt x="545529" y="1011236"/>
                  </a:lnTo>
                  <a:lnTo>
                    <a:pt x="542095" y="1008854"/>
                  </a:lnTo>
                  <a:lnTo>
                    <a:pt x="538925" y="1006208"/>
                  </a:lnTo>
                  <a:lnTo>
                    <a:pt x="535755" y="1003032"/>
                  </a:lnTo>
                  <a:lnTo>
                    <a:pt x="533377" y="999591"/>
                  </a:lnTo>
                  <a:lnTo>
                    <a:pt x="530999" y="996415"/>
                  </a:lnTo>
                  <a:lnTo>
                    <a:pt x="528886" y="992446"/>
                  </a:lnTo>
                  <a:lnTo>
                    <a:pt x="527301" y="988211"/>
                  </a:lnTo>
                  <a:lnTo>
                    <a:pt x="525980" y="983977"/>
                  </a:lnTo>
                  <a:lnTo>
                    <a:pt x="525187" y="979477"/>
                  </a:lnTo>
                  <a:lnTo>
                    <a:pt x="524659" y="974713"/>
                  </a:lnTo>
                  <a:lnTo>
                    <a:pt x="524659" y="970214"/>
                  </a:lnTo>
                  <a:lnTo>
                    <a:pt x="525187" y="965980"/>
                  </a:lnTo>
                  <a:lnTo>
                    <a:pt x="525980" y="961481"/>
                  </a:lnTo>
                  <a:lnTo>
                    <a:pt x="527037" y="957246"/>
                  </a:lnTo>
                  <a:lnTo>
                    <a:pt x="528886" y="953276"/>
                  </a:lnTo>
                  <a:lnTo>
                    <a:pt x="530735" y="949306"/>
                  </a:lnTo>
                  <a:lnTo>
                    <a:pt x="533113" y="946130"/>
                  </a:lnTo>
                  <a:lnTo>
                    <a:pt x="535490" y="942690"/>
                  </a:lnTo>
                  <a:lnTo>
                    <a:pt x="538660" y="939514"/>
                  </a:lnTo>
                  <a:lnTo>
                    <a:pt x="541831" y="936867"/>
                  </a:lnTo>
                  <a:lnTo>
                    <a:pt x="545001" y="934221"/>
                  </a:lnTo>
                  <a:lnTo>
                    <a:pt x="548963" y="932368"/>
                  </a:lnTo>
                  <a:lnTo>
                    <a:pt x="552926" y="930251"/>
                  </a:lnTo>
                  <a:lnTo>
                    <a:pt x="556889" y="929192"/>
                  </a:lnTo>
                  <a:lnTo>
                    <a:pt x="561380" y="928134"/>
                  </a:lnTo>
                  <a:lnTo>
                    <a:pt x="569041" y="926546"/>
                  </a:lnTo>
                  <a:lnTo>
                    <a:pt x="575646" y="924958"/>
                  </a:lnTo>
                  <a:lnTo>
                    <a:pt x="581457" y="923105"/>
                  </a:lnTo>
                  <a:lnTo>
                    <a:pt x="586213" y="920723"/>
                  </a:lnTo>
                  <a:lnTo>
                    <a:pt x="590440" y="918606"/>
                  </a:lnTo>
                  <a:lnTo>
                    <a:pt x="593610" y="916224"/>
                  </a:lnTo>
                  <a:lnTo>
                    <a:pt x="596516" y="914107"/>
                  </a:lnTo>
                  <a:lnTo>
                    <a:pt x="598365" y="911990"/>
                  </a:lnTo>
                  <a:lnTo>
                    <a:pt x="599950" y="910137"/>
                  </a:lnTo>
                  <a:lnTo>
                    <a:pt x="601535" y="908020"/>
                  </a:lnTo>
                  <a:lnTo>
                    <a:pt x="602328" y="906167"/>
                  </a:lnTo>
                  <a:lnTo>
                    <a:pt x="603120" y="904050"/>
                  </a:lnTo>
                  <a:lnTo>
                    <a:pt x="603913" y="901932"/>
                  </a:lnTo>
                  <a:lnTo>
                    <a:pt x="604177" y="899551"/>
                  </a:lnTo>
                  <a:lnTo>
                    <a:pt x="604441" y="897169"/>
                  </a:lnTo>
                  <a:lnTo>
                    <a:pt x="604705" y="894522"/>
                  </a:lnTo>
                  <a:lnTo>
                    <a:pt x="604441" y="890023"/>
                  </a:lnTo>
                  <a:lnTo>
                    <a:pt x="603648" y="885259"/>
                  </a:lnTo>
                  <a:lnTo>
                    <a:pt x="602063" y="880760"/>
                  </a:lnTo>
                  <a:lnTo>
                    <a:pt x="599950" y="876261"/>
                  </a:lnTo>
                  <a:lnTo>
                    <a:pt x="597837" y="872555"/>
                  </a:lnTo>
                  <a:lnTo>
                    <a:pt x="595195" y="869380"/>
                  </a:lnTo>
                  <a:lnTo>
                    <a:pt x="593081" y="866998"/>
                  </a:lnTo>
                  <a:lnTo>
                    <a:pt x="590704" y="865410"/>
                  </a:lnTo>
                  <a:lnTo>
                    <a:pt x="590175" y="865145"/>
                  </a:lnTo>
                  <a:lnTo>
                    <a:pt x="587798" y="864086"/>
                  </a:lnTo>
                  <a:lnTo>
                    <a:pt x="577231" y="859852"/>
                  </a:lnTo>
                  <a:lnTo>
                    <a:pt x="561908" y="854559"/>
                  </a:lnTo>
                  <a:lnTo>
                    <a:pt x="542887" y="848207"/>
                  </a:lnTo>
                  <a:lnTo>
                    <a:pt x="520696" y="840796"/>
                  </a:lnTo>
                  <a:lnTo>
                    <a:pt x="495599" y="832327"/>
                  </a:lnTo>
                  <a:lnTo>
                    <a:pt x="468125" y="822800"/>
                  </a:lnTo>
                  <a:lnTo>
                    <a:pt x="438801" y="811684"/>
                  </a:lnTo>
                  <a:lnTo>
                    <a:pt x="423479" y="805862"/>
                  </a:lnTo>
                  <a:lnTo>
                    <a:pt x="407628" y="799774"/>
                  </a:lnTo>
                  <a:lnTo>
                    <a:pt x="391777" y="792893"/>
                  </a:lnTo>
                  <a:lnTo>
                    <a:pt x="375398" y="786012"/>
                  </a:lnTo>
                  <a:lnTo>
                    <a:pt x="358755" y="778602"/>
                  </a:lnTo>
                  <a:lnTo>
                    <a:pt x="342376" y="770927"/>
                  </a:lnTo>
                  <a:lnTo>
                    <a:pt x="325468" y="762987"/>
                  </a:lnTo>
                  <a:lnTo>
                    <a:pt x="308297" y="754253"/>
                  </a:lnTo>
                  <a:lnTo>
                    <a:pt x="291653" y="745255"/>
                  </a:lnTo>
                  <a:lnTo>
                    <a:pt x="274482" y="735992"/>
                  </a:lnTo>
                  <a:lnTo>
                    <a:pt x="257574" y="725670"/>
                  </a:lnTo>
                  <a:lnTo>
                    <a:pt x="240667" y="715613"/>
                  </a:lnTo>
                  <a:lnTo>
                    <a:pt x="224024" y="704762"/>
                  </a:lnTo>
                  <a:lnTo>
                    <a:pt x="207380" y="693382"/>
                  </a:lnTo>
                  <a:lnTo>
                    <a:pt x="191001" y="681472"/>
                  </a:lnTo>
                  <a:lnTo>
                    <a:pt x="174887" y="669033"/>
                  </a:lnTo>
                  <a:lnTo>
                    <a:pt x="164319" y="660564"/>
                  </a:lnTo>
                  <a:lnTo>
                    <a:pt x="154016" y="651566"/>
                  </a:lnTo>
                  <a:lnTo>
                    <a:pt x="143449" y="642568"/>
                  </a:lnTo>
                  <a:lnTo>
                    <a:pt x="133410" y="633305"/>
                  </a:lnTo>
                  <a:lnTo>
                    <a:pt x="123636" y="623512"/>
                  </a:lnTo>
                  <a:lnTo>
                    <a:pt x="113861" y="613720"/>
                  </a:lnTo>
                  <a:lnTo>
                    <a:pt x="104351" y="603663"/>
                  </a:lnTo>
                  <a:lnTo>
                    <a:pt x="95105" y="593076"/>
                  </a:lnTo>
                  <a:lnTo>
                    <a:pt x="86122" y="582225"/>
                  </a:lnTo>
                  <a:lnTo>
                    <a:pt x="77405" y="571374"/>
                  </a:lnTo>
                  <a:lnTo>
                    <a:pt x="68951" y="559994"/>
                  </a:lnTo>
                  <a:lnTo>
                    <a:pt x="60761" y="548349"/>
                  </a:lnTo>
                  <a:lnTo>
                    <a:pt x="52836" y="536440"/>
                  </a:lnTo>
                  <a:lnTo>
                    <a:pt x="45439" y="524001"/>
                  </a:lnTo>
                  <a:lnTo>
                    <a:pt x="38306" y="511562"/>
                  </a:lnTo>
                  <a:lnTo>
                    <a:pt x="31702" y="498594"/>
                  </a:lnTo>
                  <a:lnTo>
                    <a:pt x="27739" y="490389"/>
                  </a:lnTo>
                  <a:lnTo>
                    <a:pt x="24041" y="482185"/>
                  </a:lnTo>
                  <a:lnTo>
                    <a:pt x="20606" y="473451"/>
                  </a:lnTo>
                  <a:lnTo>
                    <a:pt x="17700" y="464717"/>
                  </a:lnTo>
                  <a:lnTo>
                    <a:pt x="14794" y="455719"/>
                  </a:lnTo>
                  <a:lnTo>
                    <a:pt x="12417" y="446456"/>
                  </a:lnTo>
                  <a:lnTo>
                    <a:pt x="10039" y="437193"/>
                  </a:lnTo>
                  <a:lnTo>
                    <a:pt x="7926" y="427665"/>
                  </a:lnTo>
                  <a:lnTo>
                    <a:pt x="6076" y="418137"/>
                  </a:lnTo>
                  <a:lnTo>
                    <a:pt x="4491" y="408345"/>
                  </a:lnTo>
                  <a:lnTo>
                    <a:pt x="3170" y="398553"/>
                  </a:lnTo>
                  <a:lnTo>
                    <a:pt x="1850" y="388761"/>
                  </a:lnTo>
                  <a:lnTo>
                    <a:pt x="1057" y="378439"/>
                  </a:lnTo>
                  <a:lnTo>
                    <a:pt x="529" y="368382"/>
                  </a:lnTo>
                  <a:lnTo>
                    <a:pt x="264" y="358060"/>
                  </a:lnTo>
                  <a:lnTo>
                    <a:pt x="0" y="348003"/>
                  </a:lnTo>
                  <a:lnTo>
                    <a:pt x="264" y="332653"/>
                  </a:lnTo>
                  <a:lnTo>
                    <a:pt x="1057" y="317832"/>
                  </a:lnTo>
                  <a:lnTo>
                    <a:pt x="2378" y="302747"/>
                  </a:lnTo>
                  <a:lnTo>
                    <a:pt x="4491" y="287926"/>
                  </a:lnTo>
                  <a:lnTo>
                    <a:pt x="6869" y="272840"/>
                  </a:lnTo>
                  <a:lnTo>
                    <a:pt x="10039" y="258019"/>
                  </a:lnTo>
                  <a:lnTo>
                    <a:pt x="11888" y="250874"/>
                  </a:lnTo>
                  <a:lnTo>
                    <a:pt x="14002" y="243463"/>
                  </a:lnTo>
                  <a:lnTo>
                    <a:pt x="15851" y="236053"/>
                  </a:lnTo>
                  <a:lnTo>
                    <a:pt x="18493" y="228907"/>
                  </a:lnTo>
                  <a:lnTo>
                    <a:pt x="20606" y="221761"/>
                  </a:lnTo>
                  <a:lnTo>
                    <a:pt x="23512" y="214880"/>
                  </a:lnTo>
                  <a:lnTo>
                    <a:pt x="26418" y="207734"/>
                  </a:lnTo>
                  <a:lnTo>
                    <a:pt x="29324" y="200853"/>
                  </a:lnTo>
                  <a:lnTo>
                    <a:pt x="32494" y="193972"/>
                  </a:lnTo>
                  <a:lnTo>
                    <a:pt x="36193" y="187356"/>
                  </a:lnTo>
                  <a:lnTo>
                    <a:pt x="39363" y="180475"/>
                  </a:lnTo>
                  <a:lnTo>
                    <a:pt x="43326" y="174123"/>
                  </a:lnTo>
                  <a:lnTo>
                    <a:pt x="47552" y="167506"/>
                  </a:lnTo>
                  <a:lnTo>
                    <a:pt x="51779" y="161155"/>
                  </a:lnTo>
                  <a:lnTo>
                    <a:pt x="56270" y="155332"/>
                  </a:lnTo>
                  <a:lnTo>
                    <a:pt x="60761" y="148980"/>
                  </a:lnTo>
                  <a:lnTo>
                    <a:pt x="65781" y="143422"/>
                  </a:lnTo>
                  <a:lnTo>
                    <a:pt x="70800" y="137865"/>
                  </a:lnTo>
                  <a:lnTo>
                    <a:pt x="76348" y="132307"/>
                  </a:lnTo>
                  <a:lnTo>
                    <a:pt x="81896" y="126749"/>
                  </a:lnTo>
                  <a:lnTo>
                    <a:pt x="89557" y="120397"/>
                  </a:lnTo>
                  <a:lnTo>
                    <a:pt x="98011" y="114045"/>
                  </a:lnTo>
                  <a:lnTo>
                    <a:pt x="106728" y="108223"/>
                  </a:lnTo>
                  <a:lnTo>
                    <a:pt x="115710" y="102930"/>
                  </a:lnTo>
                  <a:lnTo>
                    <a:pt x="124957" y="98166"/>
                  </a:lnTo>
                  <a:lnTo>
                    <a:pt x="134731" y="93931"/>
                  </a:lnTo>
                  <a:lnTo>
                    <a:pt x="139751" y="92079"/>
                  </a:lnTo>
                  <a:lnTo>
                    <a:pt x="145034" y="90226"/>
                  </a:lnTo>
                  <a:lnTo>
                    <a:pt x="150318" y="88638"/>
                  </a:lnTo>
                  <a:lnTo>
                    <a:pt x="155601" y="87315"/>
                  </a:lnTo>
                  <a:lnTo>
                    <a:pt x="163527" y="85198"/>
                  </a:lnTo>
                  <a:lnTo>
                    <a:pt x="170924" y="83874"/>
                  </a:lnTo>
                  <a:lnTo>
                    <a:pt x="178849" y="82551"/>
                  </a:lnTo>
                  <a:lnTo>
                    <a:pt x="186510" y="81228"/>
                  </a:lnTo>
                  <a:lnTo>
                    <a:pt x="193907" y="80434"/>
                  </a:lnTo>
                  <a:lnTo>
                    <a:pt x="201304" y="79640"/>
                  </a:lnTo>
                  <a:lnTo>
                    <a:pt x="208966" y="79375"/>
                  </a:lnTo>
                  <a:close/>
                  <a:moveTo>
                    <a:pt x="1713004" y="79375"/>
                  </a:moveTo>
                  <a:lnTo>
                    <a:pt x="1722007" y="79375"/>
                  </a:lnTo>
                  <a:lnTo>
                    <a:pt x="1729156" y="79375"/>
                  </a:lnTo>
                  <a:lnTo>
                    <a:pt x="1736570" y="79640"/>
                  </a:lnTo>
                  <a:lnTo>
                    <a:pt x="1743984" y="80434"/>
                  </a:lnTo>
                  <a:lnTo>
                    <a:pt x="1751398" y="81228"/>
                  </a:lnTo>
                  <a:lnTo>
                    <a:pt x="1759077" y="82551"/>
                  </a:lnTo>
                  <a:lnTo>
                    <a:pt x="1767021" y="83874"/>
                  </a:lnTo>
                  <a:lnTo>
                    <a:pt x="1774699" y="85198"/>
                  </a:lnTo>
                  <a:lnTo>
                    <a:pt x="1782643" y="87315"/>
                  </a:lnTo>
                  <a:lnTo>
                    <a:pt x="1787674" y="88638"/>
                  </a:lnTo>
                  <a:lnTo>
                    <a:pt x="1792970" y="90226"/>
                  </a:lnTo>
                  <a:lnTo>
                    <a:pt x="1798001" y="92079"/>
                  </a:lnTo>
                  <a:lnTo>
                    <a:pt x="1803031" y="93931"/>
                  </a:lnTo>
                  <a:lnTo>
                    <a:pt x="1813093" y="98166"/>
                  </a:lnTo>
                  <a:lnTo>
                    <a:pt x="1822626" y="102930"/>
                  </a:lnTo>
                  <a:lnTo>
                    <a:pt x="1831628" y="108223"/>
                  </a:lnTo>
                  <a:lnTo>
                    <a:pt x="1840366" y="114045"/>
                  </a:lnTo>
                  <a:lnTo>
                    <a:pt x="1848310" y="120397"/>
                  </a:lnTo>
                  <a:lnTo>
                    <a:pt x="1856253" y="126749"/>
                  </a:lnTo>
                  <a:lnTo>
                    <a:pt x="1863667" y="134159"/>
                  </a:lnTo>
                  <a:lnTo>
                    <a:pt x="1870817" y="141570"/>
                  </a:lnTo>
                  <a:lnTo>
                    <a:pt x="1877436" y="148980"/>
                  </a:lnTo>
                  <a:lnTo>
                    <a:pt x="1883526" y="157185"/>
                  </a:lnTo>
                  <a:lnTo>
                    <a:pt x="1889352" y="165389"/>
                  </a:lnTo>
                  <a:lnTo>
                    <a:pt x="1894912" y="174123"/>
                  </a:lnTo>
                  <a:lnTo>
                    <a:pt x="1899943" y="182856"/>
                  </a:lnTo>
                  <a:lnTo>
                    <a:pt x="1904709" y="191855"/>
                  </a:lnTo>
                  <a:lnTo>
                    <a:pt x="1908946" y="200853"/>
                  </a:lnTo>
                  <a:lnTo>
                    <a:pt x="1913182" y="210116"/>
                  </a:lnTo>
                  <a:lnTo>
                    <a:pt x="1916625" y="219379"/>
                  </a:lnTo>
                  <a:lnTo>
                    <a:pt x="1920067" y="228907"/>
                  </a:lnTo>
                  <a:lnTo>
                    <a:pt x="1923244" y="238435"/>
                  </a:lnTo>
                  <a:lnTo>
                    <a:pt x="1925627" y="248227"/>
                  </a:lnTo>
                  <a:lnTo>
                    <a:pt x="1928275" y="258019"/>
                  </a:lnTo>
                  <a:lnTo>
                    <a:pt x="1930393" y="267812"/>
                  </a:lnTo>
                  <a:lnTo>
                    <a:pt x="1932512" y="277604"/>
                  </a:lnTo>
                  <a:lnTo>
                    <a:pt x="1933836" y="287926"/>
                  </a:lnTo>
                  <a:lnTo>
                    <a:pt x="1935160" y="297983"/>
                  </a:lnTo>
                  <a:lnTo>
                    <a:pt x="1936483" y="307775"/>
                  </a:lnTo>
                  <a:lnTo>
                    <a:pt x="1937278" y="317832"/>
                  </a:lnTo>
                  <a:lnTo>
                    <a:pt x="1937807" y="327889"/>
                  </a:lnTo>
                  <a:lnTo>
                    <a:pt x="1938337" y="337946"/>
                  </a:lnTo>
                  <a:lnTo>
                    <a:pt x="1938337" y="348003"/>
                  </a:lnTo>
                  <a:lnTo>
                    <a:pt x="1938337" y="358060"/>
                  </a:lnTo>
                  <a:lnTo>
                    <a:pt x="1937807" y="368382"/>
                  </a:lnTo>
                  <a:lnTo>
                    <a:pt x="1937278" y="378439"/>
                  </a:lnTo>
                  <a:lnTo>
                    <a:pt x="1936483" y="388760"/>
                  </a:lnTo>
                  <a:lnTo>
                    <a:pt x="1935160" y="398553"/>
                  </a:lnTo>
                  <a:lnTo>
                    <a:pt x="1933836" y="408345"/>
                  </a:lnTo>
                  <a:lnTo>
                    <a:pt x="1932512" y="418137"/>
                  </a:lnTo>
                  <a:lnTo>
                    <a:pt x="1930393" y="427665"/>
                  </a:lnTo>
                  <a:lnTo>
                    <a:pt x="1928540" y="437193"/>
                  </a:lnTo>
                  <a:lnTo>
                    <a:pt x="1925892" y="446456"/>
                  </a:lnTo>
                  <a:lnTo>
                    <a:pt x="1923509" y="455719"/>
                  </a:lnTo>
                  <a:lnTo>
                    <a:pt x="1920596" y="464717"/>
                  </a:lnTo>
                  <a:lnTo>
                    <a:pt x="1917684" y="473451"/>
                  </a:lnTo>
                  <a:lnTo>
                    <a:pt x="1914241" y="482185"/>
                  </a:lnTo>
                  <a:lnTo>
                    <a:pt x="1910535" y="490389"/>
                  </a:lnTo>
                  <a:lnTo>
                    <a:pt x="1906563" y="498593"/>
                  </a:lnTo>
                  <a:lnTo>
                    <a:pt x="1901267" y="509180"/>
                  </a:lnTo>
                  <a:lnTo>
                    <a:pt x="1895442" y="519502"/>
                  </a:lnTo>
                  <a:lnTo>
                    <a:pt x="1889352" y="529823"/>
                  </a:lnTo>
                  <a:lnTo>
                    <a:pt x="1883262" y="539616"/>
                  </a:lnTo>
                  <a:lnTo>
                    <a:pt x="1876907" y="549143"/>
                  </a:lnTo>
                  <a:lnTo>
                    <a:pt x="1870287" y="558671"/>
                  </a:lnTo>
                  <a:lnTo>
                    <a:pt x="1863403" y="567934"/>
                  </a:lnTo>
                  <a:lnTo>
                    <a:pt x="1856253" y="576932"/>
                  </a:lnTo>
                  <a:lnTo>
                    <a:pt x="1849369" y="585931"/>
                  </a:lnTo>
                  <a:lnTo>
                    <a:pt x="1841955" y="594664"/>
                  </a:lnTo>
                  <a:lnTo>
                    <a:pt x="1834276" y="603133"/>
                  </a:lnTo>
                  <a:lnTo>
                    <a:pt x="1826597" y="611338"/>
                  </a:lnTo>
                  <a:lnTo>
                    <a:pt x="1818654" y="619542"/>
                  </a:lnTo>
                  <a:lnTo>
                    <a:pt x="1810710" y="627482"/>
                  </a:lnTo>
                  <a:lnTo>
                    <a:pt x="1802502" y="635422"/>
                  </a:lnTo>
                  <a:lnTo>
                    <a:pt x="1794294" y="642832"/>
                  </a:lnTo>
                  <a:lnTo>
                    <a:pt x="1786085" y="650243"/>
                  </a:lnTo>
                  <a:lnTo>
                    <a:pt x="1777612" y="657653"/>
                  </a:lnTo>
                  <a:lnTo>
                    <a:pt x="1768874" y="664534"/>
                  </a:lnTo>
                  <a:lnTo>
                    <a:pt x="1760136" y="671680"/>
                  </a:lnTo>
                  <a:lnTo>
                    <a:pt x="1751398" y="678296"/>
                  </a:lnTo>
                  <a:lnTo>
                    <a:pt x="1742660" y="684648"/>
                  </a:lnTo>
                  <a:lnTo>
                    <a:pt x="1724655" y="697352"/>
                  </a:lnTo>
                  <a:lnTo>
                    <a:pt x="1706385" y="709526"/>
                  </a:lnTo>
                  <a:lnTo>
                    <a:pt x="1688114" y="720906"/>
                  </a:lnTo>
                  <a:lnTo>
                    <a:pt x="1669844" y="732022"/>
                  </a:lnTo>
                  <a:lnTo>
                    <a:pt x="1651309" y="742344"/>
                  </a:lnTo>
                  <a:lnTo>
                    <a:pt x="1632774" y="752136"/>
                  </a:lnTo>
                  <a:lnTo>
                    <a:pt x="1614504" y="761664"/>
                  </a:lnTo>
                  <a:lnTo>
                    <a:pt x="1596234" y="770397"/>
                  </a:lnTo>
                  <a:lnTo>
                    <a:pt x="1577964" y="778866"/>
                  </a:lnTo>
                  <a:lnTo>
                    <a:pt x="1559958" y="786806"/>
                  </a:lnTo>
                  <a:lnTo>
                    <a:pt x="1542217" y="794217"/>
                  </a:lnTo>
                  <a:lnTo>
                    <a:pt x="1525271" y="801362"/>
                  </a:lnTo>
                  <a:lnTo>
                    <a:pt x="1508060" y="807979"/>
                  </a:lnTo>
                  <a:lnTo>
                    <a:pt x="1491379" y="814331"/>
                  </a:lnTo>
                  <a:lnTo>
                    <a:pt x="1475756" y="820153"/>
                  </a:lnTo>
                  <a:lnTo>
                    <a:pt x="1445306" y="830739"/>
                  </a:lnTo>
                  <a:lnTo>
                    <a:pt x="1417768" y="840532"/>
                  </a:lnTo>
                  <a:lnTo>
                    <a:pt x="1393673" y="848207"/>
                  </a:lnTo>
                  <a:lnTo>
                    <a:pt x="1370636" y="856147"/>
                  </a:lnTo>
                  <a:lnTo>
                    <a:pt x="1361369" y="859323"/>
                  </a:lnTo>
                  <a:lnTo>
                    <a:pt x="1353955" y="861969"/>
                  </a:lnTo>
                  <a:lnTo>
                    <a:pt x="1348394" y="864616"/>
                  </a:lnTo>
                  <a:lnTo>
                    <a:pt x="1346276" y="865674"/>
                  </a:lnTo>
                  <a:lnTo>
                    <a:pt x="1343893" y="866998"/>
                  </a:lnTo>
                  <a:lnTo>
                    <a:pt x="1341775" y="869380"/>
                  </a:lnTo>
                  <a:lnTo>
                    <a:pt x="1339127" y="872555"/>
                  </a:lnTo>
                  <a:lnTo>
                    <a:pt x="1337009" y="876261"/>
                  </a:lnTo>
                  <a:lnTo>
                    <a:pt x="1334890" y="880760"/>
                  </a:lnTo>
                  <a:lnTo>
                    <a:pt x="1333566" y="885259"/>
                  </a:lnTo>
                  <a:lnTo>
                    <a:pt x="1332507" y="890023"/>
                  </a:lnTo>
                  <a:lnTo>
                    <a:pt x="1332242" y="894522"/>
                  </a:lnTo>
                  <a:lnTo>
                    <a:pt x="1332507" y="897169"/>
                  </a:lnTo>
                  <a:lnTo>
                    <a:pt x="1332772" y="899551"/>
                  </a:lnTo>
                  <a:lnTo>
                    <a:pt x="1333302" y="901932"/>
                  </a:lnTo>
                  <a:lnTo>
                    <a:pt x="1333831" y="904050"/>
                  </a:lnTo>
                  <a:lnTo>
                    <a:pt x="1334625" y="906167"/>
                  </a:lnTo>
                  <a:lnTo>
                    <a:pt x="1335685" y="908020"/>
                  </a:lnTo>
                  <a:lnTo>
                    <a:pt x="1337273" y="910137"/>
                  </a:lnTo>
                  <a:lnTo>
                    <a:pt x="1338597" y="911990"/>
                  </a:lnTo>
                  <a:lnTo>
                    <a:pt x="1340716" y="914107"/>
                  </a:lnTo>
                  <a:lnTo>
                    <a:pt x="1343363" y="916224"/>
                  </a:lnTo>
                  <a:lnTo>
                    <a:pt x="1346806" y="918606"/>
                  </a:lnTo>
                  <a:lnTo>
                    <a:pt x="1350777" y="920723"/>
                  </a:lnTo>
                  <a:lnTo>
                    <a:pt x="1355544" y="923105"/>
                  </a:lnTo>
                  <a:lnTo>
                    <a:pt x="1361369" y="924958"/>
                  </a:lnTo>
                  <a:lnTo>
                    <a:pt x="1367988" y="926546"/>
                  </a:lnTo>
                  <a:lnTo>
                    <a:pt x="1375932" y="928134"/>
                  </a:lnTo>
                  <a:lnTo>
                    <a:pt x="1380169" y="929192"/>
                  </a:lnTo>
                  <a:lnTo>
                    <a:pt x="1384405" y="930251"/>
                  </a:lnTo>
                  <a:lnTo>
                    <a:pt x="1388377" y="932368"/>
                  </a:lnTo>
                  <a:lnTo>
                    <a:pt x="1392084" y="934221"/>
                  </a:lnTo>
                  <a:lnTo>
                    <a:pt x="1395261" y="936867"/>
                  </a:lnTo>
                  <a:lnTo>
                    <a:pt x="1398704" y="939514"/>
                  </a:lnTo>
                  <a:lnTo>
                    <a:pt x="1401616" y="942690"/>
                  </a:lnTo>
                  <a:lnTo>
                    <a:pt x="1403999" y="946130"/>
                  </a:lnTo>
                  <a:lnTo>
                    <a:pt x="1406382" y="949306"/>
                  </a:lnTo>
                  <a:lnTo>
                    <a:pt x="1408236" y="953276"/>
                  </a:lnTo>
                  <a:lnTo>
                    <a:pt x="1410089" y="957246"/>
                  </a:lnTo>
                  <a:lnTo>
                    <a:pt x="1411149" y="961481"/>
                  </a:lnTo>
                  <a:lnTo>
                    <a:pt x="1411943" y="965980"/>
                  </a:lnTo>
                  <a:lnTo>
                    <a:pt x="1412472" y="970214"/>
                  </a:lnTo>
                  <a:lnTo>
                    <a:pt x="1412472" y="974713"/>
                  </a:lnTo>
                  <a:lnTo>
                    <a:pt x="1411943" y="979477"/>
                  </a:lnTo>
                  <a:lnTo>
                    <a:pt x="1411149" y="983977"/>
                  </a:lnTo>
                  <a:lnTo>
                    <a:pt x="1410089" y="988211"/>
                  </a:lnTo>
                  <a:lnTo>
                    <a:pt x="1408236" y="992446"/>
                  </a:lnTo>
                  <a:lnTo>
                    <a:pt x="1406382" y="996415"/>
                  </a:lnTo>
                  <a:lnTo>
                    <a:pt x="1403735" y="999591"/>
                  </a:lnTo>
                  <a:lnTo>
                    <a:pt x="1401351" y="1003032"/>
                  </a:lnTo>
                  <a:lnTo>
                    <a:pt x="1398439" y="1006208"/>
                  </a:lnTo>
                  <a:lnTo>
                    <a:pt x="1394997" y="1008854"/>
                  </a:lnTo>
                  <a:lnTo>
                    <a:pt x="1391819" y="1011236"/>
                  </a:lnTo>
                  <a:lnTo>
                    <a:pt x="1388112" y="1013354"/>
                  </a:lnTo>
                  <a:lnTo>
                    <a:pt x="1384140" y="1015206"/>
                  </a:lnTo>
                  <a:lnTo>
                    <a:pt x="1380169" y="1016265"/>
                  </a:lnTo>
                  <a:lnTo>
                    <a:pt x="1375932" y="1017059"/>
                  </a:lnTo>
                  <a:lnTo>
                    <a:pt x="1371695" y="1017588"/>
                  </a:lnTo>
                  <a:lnTo>
                    <a:pt x="1367459" y="1017588"/>
                  </a:lnTo>
                  <a:lnTo>
                    <a:pt x="1362958" y="1017323"/>
                  </a:lnTo>
                  <a:lnTo>
                    <a:pt x="1356338" y="1016000"/>
                  </a:lnTo>
                  <a:lnTo>
                    <a:pt x="1349718" y="1014942"/>
                  </a:lnTo>
                  <a:lnTo>
                    <a:pt x="1343363" y="1013089"/>
                  </a:lnTo>
                  <a:lnTo>
                    <a:pt x="1337273" y="1011501"/>
                  </a:lnTo>
                  <a:lnTo>
                    <a:pt x="1330918" y="1009119"/>
                  </a:lnTo>
                  <a:lnTo>
                    <a:pt x="1325093" y="1007266"/>
                  </a:lnTo>
                  <a:lnTo>
                    <a:pt x="1319533" y="1004620"/>
                  </a:lnTo>
                  <a:lnTo>
                    <a:pt x="1313972" y="1002238"/>
                  </a:lnTo>
                  <a:lnTo>
                    <a:pt x="1308147" y="999327"/>
                  </a:lnTo>
                  <a:lnTo>
                    <a:pt x="1303116" y="996415"/>
                  </a:lnTo>
                  <a:lnTo>
                    <a:pt x="1298085" y="992975"/>
                  </a:lnTo>
                  <a:lnTo>
                    <a:pt x="1293319" y="989534"/>
                  </a:lnTo>
                  <a:lnTo>
                    <a:pt x="1288553" y="985829"/>
                  </a:lnTo>
                  <a:lnTo>
                    <a:pt x="1284316" y="982389"/>
                  </a:lnTo>
                  <a:lnTo>
                    <a:pt x="1280080" y="978154"/>
                  </a:lnTo>
                  <a:lnTo>
                    <a:pt x="1276108" y="973920"/>
                  </a:lnTo>
                  <a:lnTo>
                    <a:pt x="1272136" y="969685"/>
                  </a:lnTo>
                  <a:lnTo>
                    <a:pt x="1268959" y="965186"/>
                  </a:lnTo>
                  <a:lnTo>
                    <a:pt x="1265516" y="960422"/>
                  </a:lnTo>
                  <a:lnTo>
                    <a:pt x="1262604" y="955658"/>
                  </a:lnTo>
                  <a:lnTo>
                    <a:pt x="1259956" y="950894"/>
                  </a:lnTo>
                  <a:lnTo>
                    <a:pt x="1257308" y="945866"/>
                  </a:lnTo>
                  <a:lnTo>
                    <a:pt x="1255190" y="941102"/>
                  </a:lnTo>
                  <a:lnTo>
                    <a:pt x="1253071" y="935544"/>
                  </a:lnTo>
                  <a:lnTo>
                    <a:pt x="1251483" y="930516"/>
                  </a:lnTo>
                  <a:lnTo>
                    <a:pt x="1250159" y="925487"/>
                  </a:lnTo>
                  <a:lnTo>
                    <a:pt x="1248570" y="920194"/>
                  </a:lnTo>
                  <a:lnTo>
                    <a:pt x="1247776" y="915165"/>
                  </a:lnTo>
                  <a:lnTo>
                    <a:pt x="1246981" y="909872"/>
                  </a:lnTo>
                  <a:lnTo>
                    <a:pt x="1246452" y="904844"/>
                  </a:lnTo>
                  <a:lnTo>
                    <a:pt x="1246187" y="899551"/>
                  </a:lnTo>
                  <a:lnTo>
                    <a:pt x="1246187" y="894522"/>
                  </a:lnTo>
                  <a:lnTo>
                    <a:pt x="1246452" y="886318"/>
                  </a:lnTo>
                  <a:lnTo>
                    <a:pt x="1247246" y="878378"/>
                  </a:lnTo>
                  <a:lnTo>
                    <a:pt x="1248305" y="870174"/>
                  </a:lnTo>
                  <a:lnTo>
                    <a:pt x="1250159" y="862498"/>
                  </a:lnTo>
                  <a:lnTo>
                    <a:pt x="1252277" y="854823"/>
                  </a:lnTo>
                  <a:lnTo>
                    <a:pt x="1254925" y="847413"/>
                  </a:lnTo>
                  <a:lnTo>
                    <a:pt x="1257838" y="840003"/>
                  </a:lnTo>
                  <a:lnTo>
                    <a:pt x="1261280" y="833121"/>
                  </a:lnTo>
                  <a:lnTo>
                    <a:pt x="1264987" y="826240"/>
                  </a:lnTo>
                  <a:lnTo>
                    <a:pt x="1269223" y="819888"/>
                  </a:lnTo>
                  <a:lnTo>
                    <a:pt x="1273990" y="813801"/>
                  </a:lnTo>
                  <a:lnTo>
                    <a:pt x="1278756" y="807714"/>
                  </a:lnTo>
                  <a:lnTo>
                    <a:pt x="1284051" y="802156"/>
                  </a:lnTo>
                  <a:lnTo>
                    <a:pt x="1289877" y="796863"/>
                  </a:lnTo>
                  <a:lnTo>
                    <a:pt x="1296232" y="792099"/>
                  </a:lnTo>
                  <a:lnTo>
                    <a:pt x="1302851" y="787600"/>
                  </a:lnTo>
                  <a:lnTo>
                    <a:pt x="1306558" y="785748"/>
                  </a:lnTo>
                  <a:lnTo>
                    <a:pt x="1310000" y="783630"/>
                  </a:lnTo>
                  <a:lnTo>
                    <a:pt x="1316620" y="780454"/>
                  </a:lnTo>
                  <a:lnTo>
                    <a:pt x="1324034" y="777808"/>
                  </a:lnTo>
                  <a:lnTo>
                    <a:pt x="1331448" y="774897"/>
                  </a:lnTo>
                  <a:lnTo>
                    <a:pt x="1348394" y="768809"/>
                  </a:lnTo>
                  <a:lnTo>
                    <a:pt x="1367988" y="762193"/>
                  </a:lnTo>
                  <a:lnTo>
                    <a:pt x="1390230" y="755047"/>
                  </a:lnTo>
                  <a:lnTo>
                    <a:pt x="1414856" y="746578"/>
                  </a:lnTo>
                  <a:lnTo>
                    <a:pt x="1441069" y="737580"/>
                  </a:lnTo>
                  <a:lnTo>
                    <a:pt x="1469137" y="727258"/>
                  </a:lnTo>
                  <a:lnTo>
                    <a:pt x="1483965" y="721700"/>
                  </a:lnTo>
                  <a:lnTo>
                    <a:pt x="1498528" y="715613"/>
                  </a:lnTo>
                  <a:lnTo>
                    <a:pt x="1513621" y="709526"/>
                  </a:lnTo>
                  <a:lnTo>
                    <a:pt x="1528978" y="702645"/>
                  </a:lnTo>
                  <a:lnTo>
                    <a:pt x="1544336" y="696028"/>
                  </a:lnTo>
                  <a:lnTo>
                    <a:pt x="1559958" y="688618"/>
                  </a:lnTo>
                  <a:lnTo>
                    <a:pt x="1575581" y="681472"/>
                  </a:lnTo>
                  <a:lnTo>
                    <a:pt x="1591203" y="673532"/>
                  </a:lnTo>
                  <a:lnTo>
                    <a:pt x="1606825" y="665063"/>
                  </a:lnTo>
                  <a:lnTo>
                    <a:pt x="1622183" y="656594"/>
                  </a:lnTo>
                  <a:lnTo>
                    <a:pt x="1637540" y="647596"/>
                  </a:lnTo>
                  <a:lnTo>
                    <a:pt x="1652898" y="638333"/>
                  </a:lnTo>
                  <a:lnTo>
                    <a:pt x="1667726" y="628541"/>
                  </a:lnTo>
                  <a:lnTo>
                    <a:pt x="1682554" y="618748"/>
                  </a:lnTo>
                  <a:lnTo>
                    <a:pt x="1696852" y="608162"/>
                  </a:lnTo>
                  <a:lnTo>
                    <a:pt x="1711151" y="597311"/>
                  </a:lnTo>
                  <a:lnTo>
                    <a:pt x="1720154" y="589901"/>
                  </a:lnTo>
                  <a:lnTo>
                    <a:pt x="1729421" y="582225"/>
                  </a:lnTo>
                  <a:lnTo>
                    <a:pt x="1738159" y="574286"/>
                  </a:lnTo>
                  <a:lnTo>
                    <a:pt x="1746897" y="566611"/>
                  </a:lnTo>
                  <a:lnTo>
                    <a:pt x="1755370" y="558406"/>
                  </a:lnTo>
                  <a:lnTo>
                    <a:pt x="1763578" y="549937"/>
                  </a:lnTo>
                  <a:lnTo>
                    <a:pt x="1771522" y="541468"/>
                  </a:lnTo>
                  <a:lnTo>
                    <a:pt x="1778936" y="532734"/>
                  </a:lnTo>
                  <a:lnTo>
                    <a:pt x="1786615" y="523736"/>
                  </a:lnTo>
                  <a:lnTo>
                    <a:pt x="1793499" y="514738"/>
                  </a:lnTo>
                  <a:lnTo>
                    <a:pt x="1800648" y="505475"/>
                  </a:lnTo>
                  <a:lnTo>
                    <a:pt x="1807003" y="496212"/>
                  </a:lnTo>
                  <a:lnTo>
                    <a:pt x="1813623" y="486684"/>
                  </a:lnTo>
                  <a:lnTo>
                    <a:pt x="1819448" y="476892"/>
                  </a:lnTo>
                  <a:lnTo>
                    <a:pt x="1825009" y="466835"/>
                  </a:lnTo>
                  <a:lnTo>
                    <a:pt x="1830304" y="456778"/>
                  </a:lnTo>
                  <a:lnTo>
                    <a:pt x="1832952" y="452014"/>
                  </a:lnTo>
                  <a:lnTo>
                    <a:pt x="1835335" y="446456"/>
                  </a:lnTo>
                  <a:lnTo>
                    <a:pt x="1837189" y="440898"/>
                  </a:lnTo>
                  <a:lnTo>
                    <a:pt x="1839307" y="435076"/>
                  </a:lnTo>
                  <a:lnTo>
                    <a:pt x="1841161" y="428724"/>
                  </a:lnTo>
                  <a:lnTo>
                    <a:pt x="1843014" y="422372"/>
                  </a:lnTo>
                  <a:lnTo>
                    <a:pt x="1844868" y="416020"/>
                  </a:lnTo>
                  <a:lnTo>
                    <a:pt x="1846192" y="408874"/>
                  </a:lnTo>
                  <a:lnTo>
                    <a:pt x="1847515" y="401729"/>
                  </a:lnTo>
                  <a:lnTo>
                    <a:pt x="1848575" y="394318"/>
                  </a:lnTo>
                  <a:lnTo>
                    <a:pt x="1849899" y="386908"/>
                  </a:lnTo>
                  <a:lnTo>
                    <a:pt x="1850693" y="379497"/>
                  </a:lnTo>
                  <a:lnTo>
                    <a:pt x="1851487" y="371558"/>
                  </a:lnTo>
                  <a:lnTo>
                    <a:pt x="1851752" y="363618"/>
                  </a:lnTo>
                  <a:lnTo>
                    <a:pt x="1852017" y="355678"/>
                  </a:lnTo>
                  <a:lnTo>
                    <a:pt x="1852282" y="348003"/>
                  </a:lnTo>
                  <a:lnTo>
                    <a:pt x="1852017" y="336093"/>
                  </a:lnTo>
                  <a:lnTo>
                    <a:pt x="1851487" y="324713"/>
                  </a:lnTo>
                  <a:lnTo>
                    <a:pt x="1850428" y="313068"/>
                  </a:lnTo>
                  <a:lnTo>
                    <a:pt x="1849104" y="301953"/>
                  </a:lnTo>
                  <a:lnTo>
                    <a:pt x="1846986" y="290572"/>
                  </a:lnTo>
                  <a:lnTo>
                    <a:pt x="1844603" y="279721"/>
                  </a:lnTo>
                  <a:lnTo>
                    <a:pt x="1841955" y="269135"/>
                  </a:lnTo>
                  <a:lnTo>
                    <a:pt x="1838513" y="258549"/>
                  </a:lnTo>
                  <a:lnTo>
                    <a:pt x="1835335" y="248756"/>
                  </a:lnTo>
                  <a:lnTo>
                    <a:pt x="1831364" y="239493"/>
                  </a:lnTo>
                  <a:lnTo>
                    <a:pt x="1826862" y="230495"/>
                  </a:lnTo>
                  <a:lnTo>
                    <a:pt x="1822361" y="222290"/>
                  </a:lnTo>
                  <a:lnTo>
                    <a:pt x="1817330" y="214615"/>
                  </a:lnTo>
                  <a:lnTo>
                    <a:pt x="1811769" y="207470"/>
                  </a:lnTo>
                  <a:lnTo>
                    <a:pt x="1806209" y="201118"/>
                  </a:lnTo>
                  <a:lnTo>
                    <a:pt x="1803031" y="198207"/>
                  </a:lnTo>
                  <a:lnTo>
                    <a:pt x="1800384" y="195295"/>
                  </a:lnTo>
                  <a:lnTo>
                    <a:pt x="1796147" y="191855"/>
                  </a:lnTo>
                  <a:lnTo>
                    <a:pt x="1791646" y="188679"/>
                  </a:lnTo>
                  <a:lnTo>
                    <a:pt x="1787409" y="185503"/>
                  </a:lnTo>
                  <a:lnTo>
                    <a:pt x="1782643" y="182856"/>
                  </a:lnTo>
                  <a:lnTo>
                    <a:pt x="1777877" y="180474"/>
                  </a:lnTo>
                  <a:lnTo>
                    <a:pt x="1772846" y="178357"/>
                  </a:lnTo>
                  <a:lnTo>
                    <a:pt x="1767550" y="176240"/>
                  </a:lnTo>
                  <a:lnTo>
                    <a:pt x="1761725" y="174652"/>
                  </a:lnTo>
                  <a:lnTo>
                    <a:pt x="1751133" y="172270"/>
                  </a:lnTo>
                  <a:lnTo>
                    <a:pt x="1740807" y="170682"/>
                  </a:lnTo>
                  <a:lnTo>
                    <a:pt x="1731010" y="169623"/>
                  </a:lnTo>
                  <a:lnTo>
                    <a:pt x="1722007" y="169359"/>
                  </a:lnTo>
                  <a:lnTo>
                    <a:pt x="1716711" y="169623"/>
                  </a:lnTo>
                  <a:lnTo>
                    <a:pt x="1711151" y="169888"/>
                  </a:lnTo>
                  <a:lnTo>
                    <a:pt x="1706120" y="170417"/>
                  </a:lnTo>
                  <a:lnTo>
                    <a:pt x="1701354" y="170947"/>
                  </a:lnTo>
                  <a:lnTo>
                    <a:pt x="1696588" y="171741"/>
                  </a:lnTo>
                  <a:lnTo>
                    <a:pt x="1692086" y="172799"/>
                  </a:lnTo>
                  <a:lnTo>
                    <a:pt x="1687585" y="174387"/>
                  </a:lnTo>
                  <a:lnTo>
                    <a:pt x="1683084" y="175711"/>
                  </a:lnTo>
                  <a:lnTo>
                    <a:pt x="1678847" y="177034"/>
                  </a:lnTo>
                  <a:lnTo>
                    <a:pt x="1674610" y="178886"/>
                  </a:lnTo>
                  <a:lnTo>
                    <a:pt x="1670903" y="180739"/>
                  </a:lnTo>
                  <a:lnTo>
                    <a:pt x="1666932" y="182856"/>
                  </a:lnTo>
                  <a:lnTo>
                    <a:pt x="1659253" y="187356"/>
                  </a:lnTo>
                  <a:lnTo>
                    <a:pt x="1651574" y="192384"/>
                  </a:lnTo>
                  <a:lnTo>
                    <a:pt x="1644690" y="197942"/>
                  </a:lnTo>
                  <a:lnTo>
                    <a:pt x="1637805" y="203764"/>
                  </a:lnTo>
                  <a:lnTo>
                    <a:pt x="1631185" y="210645"/>
                  </a:lnTo>
                  <a:lnTo>
                    <a:pt x="1625095" y="217262"/>
                  </a:lnTo>
                  <a:lnTo>
                    <a:pt x="1619005" y="224937"/>
                  </a:lnTo>
                  <a:lnTo>
                    <a:pt x="1613445" y="232612"/>
                  </a:lnTo>
                  <a:lnTo>
                    <a:pt x="1608149" y="240287"/>
                  </a:lnTo>
                  <a:lnTo>
                    <a:pt x="1603118" y="248227"/>
                  </a:lnTo>
                  <a:lnTo>
                    <a:pt x="1598352" y="256431"/>
                  </a:lnTo>
                  <a:lnTo>
                    <a:pt x="1594115" y="264636"/>
                  </a:lnTo>
                  <a:lnTo>
                    <a:pt x="1589879" y="272575"/>
                  </a:lnTo>
                  <a:lnTo>
                    <a:pt x="1586172" y="280515"/>
                  </a:lnTo>
                  <a:lnTo>
                    <a:pt x="1582730" y="288455"/>
                  </a:lnTo>
                  <a:lnTo>
                    <a:pt x="1580082" y="295601"/>
                  </a:lnTo>
                  <a:lnTo>
                    <a:pt x="1574786" y="309628"/>
                  </a:lnTo>
                  <a:lnTo>
                    <a:pt x="1571079" y="321537"/>
                  </a:lnTo>
                  <a:lnTo>
                    <a:pt x="1568167" y="330800"/>
                  </a:lnTo>
                  <a:lnTo>
                    <a:pt x="1566578" y="336623"/>
                  </a:lnTo>
                  <a:lnTo>
                    <a:pt x="1566313" y="339005"/>
                  </a:lnTo>
                  <a:lnTo>
                    <a:pt x="1564724" y="343504"/>
                  </a:lnTo>
                  <a:lnTo>
                    <a:pt x="1563400" y="347738"/>
                  </a:lnTo>
                  <a:lnTo>
                    <a:pt x="1561547" y="351708"/>
                  </a:lnTo>
                  <a:lnTo>
                    <a:pt x="1559164" y="355149"/>
                  </a:lnTo>
                  <a:lnTo>
                    <a:pt x="1556781" y="358589"/>
                  </a:lnTo>
                  <a:lnTo>
                    <a:pt x="1553603" y="361765"/>
                  </a:lnTo>
                  <a:lnTo>
                    <a:pt x="1550426" y="364412"/>
                  </a:lnTo>
                  <a:lnTo>
                    <a:pt x="1547248" y="367058"/>
                  </a:lnTo>
                  <a:lnTo>
                    <a:pt x="1543806" y="369176"/>
                  </a:lnTo>
                  <a:lnTo>
                    <a:pt x="1539834" y="371028"/>
                  </a:lnTo>
                  <a:lnTo>
                    <a:pt x="1535863" y="372352"/>
                  </a:lnTo>
                  <a:lnTo>
                    <a:pt x="1531891" y="373410"/>
                  </a:lnTo>
                  <a:lnTo>
                    <a:pt x="1527654" y="373940"/>
                  </a:lnTo>
                  <a:lnTo>
                    <a:pt x="1523418" y="373940"/>
                  </a:lnTo>
                  <a:lnTo>
                    <a:pt x="1518916" y="373675"/>
                  </a:lnTo>
                  <a:lnTo>
                    <a:pt x="1514680" y="372881"/>
                  </a:lnTo>
                  <a:lnTo>
                    <a:pt x="1510708" y="371822"/>
                  </a:lnTo>
                  <a:lnTo>
                    <a:pt x="1506736" y="370234"/>
                  </a:lnTo>
                  <a:lnTo>
                    <a:pt x="1502764" y="368117"/>
                  </a:lnTo>
                  <a:lnTo>
                    <a:pt x="1499057" y="366000"/>
                  </a:lnTo>
                  <a:lnTo>
                    <a:pt x="1495880" y="363089"/>
                  </a:lnTo>
                  <a:lnTo>
                    <a:pt x="1492967" y="359913"/>
                  </a:lnTo>
                  <a:lnTo>
                    <a:pt x="1490055" y="357001"/>
                  </a:lnTo>
                  <a:lnTo>
                    <a:pt x="1487936" y="353296"/>
                  </a:lnTo>
                  <a:lnTo>
                    <a:pt x="1485818" y="349591"/>
                  </a:lnTo>
                  <a:lnTo>
                    <a:pt x="1484229" y="345621"/>
                  </a:lnTo>
                  <a:lnTo>
                    <a:pt x="1482641" y="341387"/>
                  </a:lnTo>
                  <a:lnTo>
                    <a:pt x="1481582" y="337152"/>
                  </a:lnTo>
                  <a:lnTo>
                    <a:pt x="1481052" y="332653"/>
                  </a:lnTo>
                  <a:lnTo>
                    <a:pt x="1481052" y="328154"/>
                  </a:lnTo>
                  <a:lnTo>
                    <a:pt x="1481317" y="323654"/>
                  </a:lnTo>
                  <a:lnTo>
                    <a:pt x="1482111" y="319420"/>
                  </a:lnTo>
                  <a:lnTo>
                    <a:pt x="1483700" y="312539"/>
                  </a:lnTo>
                  <a:lnTo>
                    <a:pt x="1485553" y="305922"/>
                  </a:lnTo>
                  <a:lnTo>
                    <a:pt x="1488201" y="296924"/>
                  </a:lnTo>
                  <a:lnTo>
                    <a:pt x="1491379" y="286073"/>
                  </a:lnTo>
                  <a:lnTo>
                    <a:pt x="1495615" y="273899"/>
                  </a:lnTo>
                  <a:lnTo>
                    <a:pt x="1500646" y="260401"/>
                  </a:lnTo>
                  <a:lnTo>
                    <a:pt x="1507001" y="245316"/>
                  </a:lnTo>
                  <a:lnTo>
                    <a:pt x="1513885" y="229966"/>
                  </a:lnTo>
                  <a:lnTo>
                    <a:pt x="1517857" y="222026"/>
                  </a:lnTo>
                  <a:lnTo>
                    <a:pt x="1522094" y="213821"/>
                  </a:lnTo>
                  <a:lnTo>
                    <a:pt x="1526860" y="205882"/>
                  </a:lnTo>
                  <a:lnTo>
                    <a:pt x="1531626" y="197677"/>
                  </a:lnTo>
                  <a:lnTo>
                    <a:pt x="1536922" y="189208"/>
                  </a:lnTo>
                  <a:lnTo>
                    <a:pt x="1542747" y="181004"/>
                  </a:lnTo>
                  <a:lnTo>
                    <a:pt x="1548572" y="172799"/>
                  </a:lnTo>
                  <a:lnTo>
                    <a:pt x="1554662" y="164860"/>
                  </a:lnTo>
                  <a:lnTo>
                    <a:pt x="1561547" y="156655"/>
                  </a:lnTo>
                  <a:lnTo>
                    <a:pt x="1568431" y="148715"/>
                  </a:lnTo>
                  <a:lnTo>
                    <a:pt x="1575845" y="141305"/>
                  </a:lnTo>
                  <a:lnTo>
                    <a:pt x="1583789" y="133630"/>
                  </a:lnTo>
                  <a:lnTo>
                    <a:pt x="1591997" y="126484"/>
                  </a:lnTo>
                  <a:lnTo>
                    <a:pt x="1600735" y="119603"/>
                  </a:lnTo>
                  <a:lnTo>
                    <a:pt x="1607090" y="115369"/>
                  </a:lnTo>
                  <a:lnTo>
                    <a:pt x="1613180" y="111134"/>
                  </a:lnTo>
                  <a:lnTo>
                    <a:pt x="1619535" y="106899"/>
                  </a:lnTo>
                  <a:lnTo>
                    <a:pt x="1626419" y="103194"/>
                  </a:lnTo>
                  <a:lnTo>
                    <a:pt x="1633304" y="99489"/>
                  </a:lnTo>
                  <a:lnTo>
                    <a:pt x="1640453" y="96313"/>
                  </a:lnTo>
                  <a:lnTo>
                    <a:pt x="1647867" y="93137"/>
                  </a:lnTo>
                  <a:lnTo>
                    <a:pt x="1655281" y="90226"/>
                  </a:lnTo>
                  <a:lnTo>
                    <a:pt x="1663225" y="87844"/>
                  </a:lnTo>
                  <a:lnTo>
                    <a:pt x="1671168" y="85462"/>
                  </a:lnTo>
                  <a:lnTo>
                    <a:pt x="1678847" y="83874"/>
                  </a:lnTo>
                  <a:lnTo>
                    <a:pt x="1687320" y="82286"/>
                  </a:lnTo>
                  <a:lnTo>
                    <a:pt x="1695793" y="80698"/>
                  </a:lnTo>
                  <a:lnTo>
                    <a:pt x="1704266" y="79904"/>
                  </a:lnTo>
                  <a:lnTo>
                    <a:pt x="1713004" y="79375"/>
                  </a:lnTo>
                  <a:close/>
                  <a:moveTo>
                    <a:pt x="409575" y="0"/>
                  </a:moveTo>
                  <a:lnTo>
                    <a:pt x="1528763" y="0"/>
                  </a:lnTo>
                  <a:lnTo>
                    <a:pt x="1528763" y="95250"/>
                  </a:lnTo>
                  <a:lnTo>
                    <a:pt x="409575" y="95250"/>
                  </a:lnTo>
                  <a:lnTo>
                    <a:pt x="409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49722" y="1947234"/>
            <a:ext cx="865717" cy="858959"/>
            <a:chOff x="971550" y="1261342"/>
            <a:chExt cx="649288" cy="644219"/>
          </a:xfrm>
        </p:grpSpPr>
        <p:sp>
          <p:nvSpPr>
            <p:cNvPr id="18" name="椭圆 17"/>
            <p:cNvSpPr/>
            <p:nvPr/>
          </p:nvSpPr>
          <p:spPr>
            <a:xfrm>
              <a:off x="971550" y="1261342"/>
              <a:ext cx="649288" cy="644219"/>
            </a:xfrm>
            <a:prstGeom prst="ellipse">
              <a:avLst/>
            </a:prstGeom>
            <a:solidFill>
              <a:srgbClr val="3398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1144588" y="1420427"/>
              <a:ext cx="303212" cy="326049"/>
            </a:xfrm>
            <a:custGeom>
              <a:avLst/>
              <a:gdLst>
                <a:gd name="T0" fmla="*/ 660065 w 1938337"/>
                <a:gd name="T1" fmla="*/ 1785471 h 2097088"/>
                <a:gd name="T2" fmla="*/ 1074391 w 1938337"/>
                <a:gd name="T3" fmla="*/ 1807357 h 2097088"/>
                <a:gd name="T4" fmla="*/ 1090030 w 1938337"/>
                <a:gd name="T5" fmla="*/ 1648866 h 2097088"/>
                <a:gd name="T6" fmla="*/ 997074 w 1938337"/>
                <a:gd name="T7" fmla="*/ 1410363 h 2097088"/>
                <a:gd name="T8" fmla="*/ 740470 w 1938337"/>
                <a:gd name="T9" fmla="*/ 1441863 h 2097088"/>
                <a:gd name="T10" fmla="*/ 1158685 w 1938337"/>
                <a:gd name="T11" fmla="*/ 241681 h 2097088"/>
                <a:gd name="T12" fmla="*/ 1062016 w 1938337"/>
                <a:gd name="T13" fmla="*/ 582817 h 2097088"/>
                <a:gd name="T14" fmla="*/ 959576 w 1938337"/>
                <a:gd name="T15" fmla="*/ 747370 h 2097088"/>
                <a:gd name="T16" fmla="*/ 1009593 w 1938337"/>
                <a:gd name="T17" fmla="*/ 758196 h 2097088"/>
                <a:gd name="T18" fmla="*/ 1186819 w 1938337"/>
                <a:gd name="T19" fmla="*/ 425240 h 2097088"/>
                <a:gd name="T20" fmla="*/ 1208221 w 1938337"/>
                <a:gd name="T21" fmla="*/ 203430 h 2097088"/>
                <a:gd name="T22" fmla="*/ 1278919 w 1938337"/>
                <a:gd name="T23" fmla="*/ 476964 h 2097088"/>
                <a:gd name="T24" fmla="*/ 1150989 w 1938337"/>
                <a:gd name="T25" fmla="*/ 722592 h 2097088"/>
                <a:gd name="T26" fmla="*/ 1014162 w 1938337"/>
                <a:gd name="T27" fmla="*/ 909759 h 2097088"/>
                <a:gd name="T28" fmla="*/ 967751 w 1938337"/>
                <a:gd name="T29" fmla="*/ 1018980 h 2097088"/>
                <a:gd name="T30" fmla="*/ 942502 w 1938337"/>
                <a:gd name="T31" fmla="*/ 1340628 h 2097088"/>
                <a:gd name="T32" fmla="*/ 793651 w 1938337"/>
                <a:gd name="T33" fmla="*/ 1348326 h 2097088"/>
                <a:gd name="T34" fmla="*/ 816977 w 1938337"/>
                <a:gd name="T35" fmla="*/ 1049292 h 2097088"/>
                <a:gd name="T36" fmla="*/ 791487 w 1938337"/>
                <a:gd name="T37" fmla="*/ 975676 h 2097088"/>
                <a:gd name="T38" fmla="*/ 746519 w 1938337"/>
                <a:gd name="T39" fmla="*/ 909759 h 2097088"/>
                <a:gd name="T40" fmla="*/ 605604 w 1938337"/>
                <a:gd name="T41" fmla="*/ 718020 h 2097088"/>
                <a:gd name="T42" fmla="*/ 481762 w 1938337"/>
                <a:gd name="T43" fmla="*/ 476964 h 2097088"/>
                <a:gd name="T44" fmla="*/ 249769 w 1938337"/>
                <a:gd name="T45" fmla="*/ 79798 h 2097088"/>
                <a:gd name="T46" fmla="*/ 371772 w 1938337"/>
                <a:gd name="T47" fmla="*/ 184379 h 2097088"/>
                <a:gd name="T48" fmla="*/ 406596 w 1938337"/>
                <a:gd name="T49" fmla="*/ 324302 h 2097088"/>
                <a:gd name="T50" fmla="*/ 340070 w 1938337"/>
                <a:gd name="T51" fmla="*/ 315887 h 2097088"/>
                <a:gd name="T52" fmla="*/ 270423 w 1938337"/>
                <a:gd name="T53" fmla="*/ 183417 h 2097088"/>
                <a:gd name="T54" fmla="*/ 154905 w 1938337"/>
                <a:gd name="T55" fmla="*/ 160097 h 2097088"/>
                <a:gd name="T56" fmla="*/ 86699 w 1938337"/>
                <a:gd name="T57" fmla="*/ 247368 h 2097088"/>
                <a:gd name="T58" fmla="*/ 88140 w 1938337"/>
                <a:gd name="T59" fmla="*/ 389454 h 2097088"/>
                <a:gd name="T60" fmla="*/ 182524 w 1938337"/>
                <a:gd name="T61" fmla="*/ 522885 h 2097088"/>
                <a:gd name="T62" fmla="*/ 498577 w 1938337"/>
                <a:gd name="T63" fmla="*/ 686368 h 2097088"/>
                <a:gd name="T64" fmla="*/ 627064 w 1938337"/>
                <a:gd name="T65" fmla="*/ 797921 h 2097088"/>
                <a:gd name="T66" fmla="*/ 589359 w 1938337"/>
                <a:gd name="T67" fmla="*/ 895530 h 2097088"/>
                <a:gd name="T68" fmla="*/ 492814 w 1938337"/>
                <a:gd name="T69" fmla="*/ 916446 h 2097088"/>
                <a:gd name="T70" fmla="*/ 499057 w 1938337"/>
                <a:gd name="T71" fmla="*/ 846965 h 2097088"/>
                <a:gd name="T72" fmla="*/ 548771 w 1938337"/>
                <a:gd name="T73" fmla="*/ 804171 h 2097088"/>
                <a:gd name="T74" fmla="*/ 311251 w 1938337"/>
                <a:gd name="T75" fmla="*/ 700312 h 2097088"/>
                <a:gd name="T76" fmla="*/ 62683 w 1938337"/>
                <a:gd name="T77" fmla="*/ 508700 h 2097088"/>
                <a:gd name="T78" fmla="*/ 0 w 1938337"/>
                <a:gd name="T79" fmla="*/ 316127 h 2097088"/>
                <a:gd name="T80" fmla="*/ 51155 w 1938337"/>
                <a:gd name="T81" fmla="*/ 141104 h 2097088"/>
                <a:gd name="T82" fmla="*/ 183004 w 1938337"/>
                <a:gd name="T83" fmla="*/ 72345 h 2097088"/>
                <a:gd name="T84" fmla="*/ 1687503 w 1938337"/>
                <a:gd name="T85" fmla="*/ 115139 h 2097088"/>
                <a:gd name="T86" fmla="*/ 1761162 w 1938337"/>
                <a:gd name="T87" fmla="*/ 288719 h 2097088"/>
                <a:gd name="T88" fmla="*/ 1723130 w 1938337"/>
                <a:gd name="T89" fmla="*/ 471917 h 2097088"/>
                <a:gd name="T90" fmla="*/ 1567869 w 1938337"/>
                <a:gd name="T91" fmla="*/ 633476 h 2097088"/>
                <a:gd name="T92" fmla="*/ 1225813 w 1938337"/>
                <a:gd name="T93" fmla="*/ 785419 h 2097088"/>
                <a:gd name="T94" fmla="*/ 1227979 w 1938337"/>
                <a:gd name="T95" fmla="*/ 836387 h 2097088"/>
                <a:gd name="T96" fmla="*/ 1282863 w 1938337"/>
                <a:gd name="T97" fmla="*/ 893847 h 2097088"/>
                <a:gd name="T98" fmla="*/ 1204630 w 1938337"/>
                <a:gd name="T99" fmla="*/ 915003 h 2097088"/>
                <a:gd name="T100" fmla="*/ 1135064 w 1938337"/>
                <a:gd name="T101" fmla="*/ 835907 h 2097088"/>
                <a:gd name="T102" fmla="*/ 1184410 w 1938337"/>
                <a:gd name="T103" fmla="*/ 715458 h 2097088"/>
                <a:gd name="T104" fmla="*/ 1474712 w 1938337"/>
                <a:gd name="T105" fmla="*/ 596452 h 2097088"/>
                <a:gd name="T106" fmla="*/ 1659100 w 1938337"/>
                <a:gd name="T107" fmla="*/ 424074 h 2097088"/>
                <a:gd name="T108" fmla="*/ 1681004 w 1938337"/>
                <a:gd name="T109" fmla="*/ 274295 h 2097088"/>
                <a:gd name="T110" fmla="*/ 1601569 w 1938337"/>
                <a:gd name="T111" fmla="*/ 158654 h 2097088"/>
                <a:gd name="T112" fmla="*/ 1482896 w 1938337"/>
                <a:gd name="T113" fmla="*/ 191350 h 2097088"/>
                <a:gd name="T114" fmla="*/ 1415256 w 1938337"/>
                <a:gd name="T115" fmla="*/ 325743 h 2097088"/>
                <a:gd name="T116" fmla="*/ 1349299 w 1938337"/>
                <a:gd name="T117" fmla="*/ 313963 h 2097088"/>
                <a:gd name="T118" fmla="*/ 1407793 w 1938337"/>
                <a:gd name="T119" fmla="*/ 156971 h 2097088"/>
                <a:gd name="T120" fmla="*/ 1549333 w 1938337"/>
                <a:gd name="T121" fmla="*/ 72585 h 20970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38337" h="2097088">
                  <a:moveTo>
                    <a:pt x="754655" y="1781504"/>
                  </a:moveTo>
                  <a:lnTo>
                    <a:pt x="755185" y="1787064"/>
                  </a:lnTo>
                  <a:lnTo>
                    <a:pt x="755185" y="1789976"/>
                  </a:lnTo>
                  <a:lnTo>
                    <a:pt x="754655" y="1793153"/>
                  </a:lnTo>
                  <a:lnTo>
                    <a:pt x="753861" y="1796065"/>
                  </a:lnTo>
                  <a:lnTo>
                    <a:pt x="753067" y="1798713"/>
                  </a:lnTo>
                  <a:lnTo>
                    <a:pt x="752009" y="1801360"/>
                  </a:lnTo>
                  <a:lnTo>
                    <a:pt x="750156" y="1803743"/>
                  </a:lnTo>
                  <a:lnTo>
                    <a:pt x="748568" y="1806391"/>
                  </a:lnTo>
                  <a:lnTo>
                    <a:pt x="746980" y="1808244"/>
                  </a:lnTo>
                  <a:lnTo>
                    <a:pt x="744598" y="1810362"/>
                  </a:lnTo>
                  <a:lnTo>
                    <a:pt x="742481" y="1812215"/>
                  </a:lnTo>
                  <a:lnTo>
                    <a:pt x="740099" y="1813804"/>
                  </a:lnTo>
                  <a:lnTo>
                    <a:pt x="737452" y="1815127"/>
                  </a:lnTo>
                  <a:lnTo>
                    <a:pt x="734805" y="1815922"/>
                  </a:lnTo>
                  <a:lnTo>
                    <a:pt x="731894" y="1816716"/>
                  </a:lnTo>
                  <a:lnTo>
                    <a:pt x="729247" y="1817245"/>
                  </a:lnTo>
                  <a:lnTo>
                    <a:pt x="726071" y="1817245"/>
                  </a:lnTo>
                  <a:lnTo>
                    <a:pt x="724483" y="1816981"/>
                  </a:lnTo>
                  <a:lnTo>
                    <a:pt x="724483" y="1965507"/>
                  </a:lnTo>
                  <a:lnTo>
                    <a:pt x="726071" y="1965507"/>
                  </a:lnTo>
                  <a:lnTo>
                    <a:pt x="729247" y="1965507"/>
                  </a:lnTo>
                  <a:lnTo>
                    <a:pt x="731894" y="1966036"/>
                  </a:lnTo>
                  <a:lnTo>
                    <a:pt x="734805" y="1966566"/>
                  </a:lnTo>
                  <a:lnTo>
                    <a:pt x="737452" y="1967625"/>
                  </a:lnTo>
                  <a:lnTo>
                    <a:pt x="740099" y="1969213"/>
                  </a:lnTo>
                  <a:lnTo>
                    <a:pt x="742481" y="1970537"/>
                  </a:lnTo>
                  <a:lnTo>
                    <a:pt x="744598" y="1972125"/>
                  </a:lnTo>
                  <a:lnTo>
                    <a:pt x="746980" y="1974243"/>
                  </a:lnTo>
                  <a:lnTo>
                    <a:pt x="748568" y="1976361"/>
                  </a:lnTo>
                  <a:lnTo>
                    <a:pt x="750156" y="1978744"/>
                  </a:lnTo>
                  <a:lnTo>
                    <a:pt x="752009" y="1981127"/>
                  </a:lnTo>
                  <a:lnTo>
                    <a:pt x="753067" y="1984039"/>
                  </a:lnTo>
                  <a:lnTo>
                    <a:pt x="753861" y="1986687"/>
                  </a:lnTo>
                  <a:lnTo>
                    <a:pt x="754655" y="1989599"/>
                  </a:lnTo>
                  <a:lnTo>
                    <a:pt x="755185" y="1992776"/>
                  </a:lnTo>
                  <a:lnTo>
                    <a:pt x="755185" y="1995688"/>
                  </a:lnTo>
                  <a:lnTo>
                    <a:pt x="755185" y="1996747"/>
                  </a:lnTo>
                  <a:lnTo>
                    <a:pt x="1181565" y="1996747"/>
                  </a:lnTo>
                  <a:lnTo>
                    <a:pt x="1181301" y="1995688"/>
                  </a:lnTo>
                  <a:lnTo>
                    <a:pt x="1181565" y="1992776"/>
                  </a:lnTo>
                  <a:lnTo>
                    <a:pt x="1181830" y="1989599"/>
                  </a:lnTo>
                  <a:lnTo>
                    <a:pt x="1182624" y="1986687"/>
                  </a:lnTo>
                  <a:lnTo>
                    <a:pt x="1183683" y="1984039"/>
                  </a:lnTo>
                  <a:lnTo>
                    <a:pt x="1184741" y="1981127"/>
                  </a:lnTo>
                  <a:lnTo>
                    <a:pt x="1186329" y="1978744"/>
                  </a:lnTo>
                  <a:lnTo>
                    <a:pt x="1187917" y="1976361"/>
                  </a:lnTo>
                  <a:lnTo>
                    <a:pt x="1189770" y="1974243"/>
                  </a:lnTo>
                  <a:lnTo>
                    <a:pt x="1191887" y="1972125"/>
                  </a:lnTo>
                  <a:lnTo>
                    <a:pt x="1194005" y="1970537"/>
                  </a:lnTo>
                  <a:lnTo>
                    <a:pt x="1196651" y="1969213"/>
                  </a:lnTo>
                  <a:lnTo>
                    <a:pt x="1199033" y="1967625"/>
                  </a:lnTo>
                  <a:lnTo>
                    <a:pt x="1201680" y="1966566"/>
                  </a:lnTo>
                  <a:lnTo>
                    <a:pt x="1204591" y="1966036"/>
                  </a:lnTo>
                  <a:lnTo>
                    <a:pt x="1207238" y="1965507"/>
                  </a:lnTo>
                  <a:lnTo>
                    <a:pt x="1210414" y="1965507"/>
                  </a:lnTo>
                  <a:lnTo>
                    <a:pt x="1212002" y="1965507"/>
                  </a:lnTo>
                  <a:lnTo>
                    <a:pt x="1212002" y="1816981"/>
                  </a:lnTo>
                  <a:lnTo>
                    <a:pt x="1210414" y="1817245"/>
                  </a:lnTo>
                  <a:lnTo>
                    <a:pt x="1207238" y="1817245"/>
                  </a:lnTo>
                  <a:lnTo>
                    <a:pt x="1204591" y="1816716"/>
                  </a:lnTo>
                  <a:lnTo>
                    <a:pt x="1201680" y="1815922"/>
                  </a:lnTo>
                  <a:lnTo>
                    <a:pt x="1199033" y="1815127"/>
                  </a:lnTo>
                  <a:lnTo>
                    <a:pt x="1196651" y="1813804"/>
                  </a:lnTo>
                  <a:lnTo>
                    <a:pt x="1194005" y="1812215"/>
                  </a:lnTo>
                  <a:lnTo>
                    <a:pt x="1191887" y="1810362"/>
                  </a:lnTo>
                  <a:lnTo>
                    <a:pt x="1189770" y="1808244"/>
                  </a:lnTo>
                  <a:lnTo>
                    <a:pt x="1187917" y="1806391"/>
                  </a:lnTo>
                  <a:lnTo>
                    <a:pt x="1186329" y="1803743"/>
                  </a:lnTo>
                  <a:lnTo>
                    <a:pt x="1184741" y="1801360"/>
                  </a:lnTo>
                  <a:lnTo>
                    <a:pt x="1183683" y="1798713"/>
                  </a:lnTo>
                  <a:lnTo>
                    <a:pt x="1182624" y="1796065"/>
                  </a:lnTo>
                  <a:lnTo>
                    <a:pt x="1181830" y="1793153"/>
                  </a:lnTo>
                  <a:lnTo>
                    <a:pt x="1181565" y="1789976"/>
                  </a:lnTo>
                  <a:lnTo>
                    <a:pt x="1181301" y="1787064"/>
                  </a:lnTo>
                  <a:lnTo>
                    <a:pt x="1182095" y="1781504"/>
                  </a:lnTo>
                  <a:lnTo>
                    <a:pt x="754655" y="1781504"/>
                  </a:lnTo>
                  <a:close/>
                  <a:moveTo>
                    <a:pt x="555625" y="1681163"/>
                  </a:moveTo>
                  <a:lnTo>
                    <a:pt x="1381125" y="1681163"/>
                  </a:lnTo>
                  <a:lnTo>
                    <a:pt x="1381125" y="2097088"/>
                  </a:lnTo>
                  <a:lnTo>
                    <a:pt x="555625" y="2097088"/>
                  </a:lnTo>
                  <a:lnTo>
                    <a:pt x="555625" y="1681163"/>
                  </a:lnTo>
                  <a:close/>
                  <a:moveTo>
                    <a:pt x="846057" y="1552575"/>
                  </a:moveTo>
                  <a:lnTo>
                    <a:pt x="1096781" y="1552575"/>
                  </a:lnTo>
                  <a:lnTo>
                    <a:pt x="1104997" y="1562178"/>
                  </a:lnTo>
                  <a:lnTo>
                    <a:pt x="1112683" y="1571246"/>
                  </a:lnTo>
                  <a:lnTo>
                    <a:pt x="1120634" y="1579515"/>
                  </a:lnTo>
                  <a:lnTo>
                    <a:pt x="1128320" y="1587517"/>
                  </a:lnTo>
                  <a:lnTo>
                    <a:pt x="1135741" y="1594986"/>
                  </a:lnTo>
                  <a:lnTo>
                    <a:pt x="1143162" y="1602188"/>
                  </a:lnTo>
                  <a:lnTo>
                    <a:pt x="1150583" y="1608856"/>
                  </a:lnTo>
                  <a:lnTo>
                    <a:pt x="1157474" y="1614991"/>
                  </a:lnTo>
                  <a:lnTo>
                    <a:pt x="1170726" y="1626461"/>
                  </a:lnTo>
                  <a:lnTo>
                    <a:pt x="1182917" y="1636063"/>
                  </a:lnTo>
                  <a:lnTo>
                    <a:pt x="1193784" y="1644065"/>
                  </a:lnTo>
                  <a:lnTo>
                    <a:pt x="1203325" y="1651000"/>
                  </a:lnTo>
                  <a:lnTo>
                    <a:pt x="738187" y="1651000"/>
                  </a:lnTo>
                  <a:lnTo>
                    <a:pt x="747993" y="1644065"/>
                  </a:lnTo>
                  <a:lnTo>
                    <a:pt x="759125" y="1635796"/>
                  </a:lnTo>
                  <a:lnTo>
                    <a:pt x="771582" y="1626194"/>
                  </a:lnTo>
                  <a:lnTo>
                    <a:pt x="785098" y="1614724"/>
                  </a:lnTo>
                  <a:lnTo>
                    <a:pt x="792254" y="1608589"/>
                  </a:lnTo>
                  <a:lnTo>
                    <a:pt x="799675" y="1601921"/>
                  </a:lnTo>
                  <a:lnTo>
                    <a:pt x="807096" y="1594986"/>
                  </a:lnTo>
                  <a:lnTo>
                    <a:pt x="814517" y="1587251"/>
                  </a:lnTo>
                  <a:lnTo>
                    <a:pt x="822468" y="1579249"/>
                  </a:lnTo>
                  <a:lnTo>
                    <a:pt x="830419" y="1570980"/>
                  </a:lnTo>
                  <a:lnTo>
                    <a:pt x="838106" y="1562178"/>
                  </a:lnTo>
                  <a:lnTo>
                    <a:pt x="846057" y="1552575"/>
                  </a:lnTo>
                  <a:close/>
                  <a:moveTo>
                    <a:pt x="1307617" y="216793"/>
                  </a:moveTo>
                  <a:lnTo>
                    <a:pt x="1304708" y="217057"/>
                  </a:lnTo>
                  <a:lnTo>
                    <a:pt x="1301269" y="217587"/>
                  </a:lnTo>
                  <a:lnTo>
                    <a:pt x="1298095" y="218646"/>
                  </a:lnTo>
                  <a:lnTo>
                    <a:pt x="1295449" y="219971"/>
                  </a:lnTo>
                  <a:lnTo>
                    <a:pt x="1292540" y="221295"/>
                  </a:lnTo>
                  <a:lnTo>
                    <a:pt x="1289630" y="223149"/>
                  </a:lnTo>
                  <a:lnTo>
                    <a:pt x="1287514" y="225002"/>
                  </a:lnTo>
                  <a:lnTo>
                    <a:pt x="1285133" y="227121"/>
                  </a:lnTo>
                  <a:lnTo>
                    <a:pt x="1283017" y="229505"/>
                  </a:lnTo>
                  <a:lnTo>
                    <a:pt x="1281166" y="232153"/>
                  </a:lnTo>
                  <a:lnTo>
                    <a:pt x="1279578" y="234801"/>
                  </a:lnTo>
                  <a:lnTo>
                    <a:pt x="1278256" y="237714"/>
                  </a:lnTo>
                  <a:lnTo>
                    <a:pt x="1277462" y="240892"/>
                  </a:lnTo>
                  <a:lnTo>
                    <a:pt x="1276404" y="243805"/>
                  </a:lnTo>
                  <a:lnTo>
                    <a:pt x="1276140" y="247248"/>
                  </a:lnTo>
                  <a:lnTo>
                    <a:pt x="1274553" y="266051"/>
                  </a:lnTo>
                  <a:lnTo>
                    <a:pt x="1272965" y="284590"/>
                  </a:lnTo>
                  <a:lnTo>
                    <a:pt x="1270585" y="303128"/>
                  </a:lnTo>
                  <a:lnTo>
                    <a:pt x="1268204" y="321931"/>
                  </a:lnTo>
                  <a:lnTo>
                    <a:pt x="1265295" y="340470"/>
                  </a:lnTo>
                  <a:lnTo>
                    <a:pt x="1262385" y="359008"/>
                  </a:lnTo>
                  <a:lnTo>
                    <a:pt x="1258946" y="377546"/>
                  </a:lnTo>
                  <a:lnTo>
                    <a:pt x="1255243" y="396349"/>
                  </a:lnTo>
                  <a:lnTo>
                    <a:pt x="1251275" y="414888"/>
                  </a:lnTo>
                  <a:lnTo>
                    <a:pt x="1246778" y="433161"/>
                  </a:lnTo>
                  <a:lnTo>
                    <a:pt x="1242282" y="451435"/>
                  </a:lnTo>
                  <a:lnTo>
                    <a:pt x="1237256" y="469443"/>
                  </a:lnTo>
                  <a:lnTo>
                    <a:pt x="1231965" y="487187"/>
                  </a:lnTo>
                  <a:lnTo>
                    <a:pt x="1225882" y="505196"/>
                  </a:lnTo>
                  <a:lnTo>
                    <a:pt x="1220062" y="522940"/>
                  </a:lnTo>
                  <a:lnTo>
                    <a:pt x="1213714" y="540418"/>
                  </a:lnTo>
                  <a:lnTo>
                    <a:pt x="1206836" y="557897"/>
                  </a:lnTo>
                  <a:lnTo>
                    <a:pt x="1199959" y="575112"/>
                  </a:lnTo>
                  <a:lnTo>
                    <a:pt x="1192552" y="591796"/>
                  </a:lnTo>
                  <a:lnTo>
                    <a:pt x="1184617" y="608745"/>
                  </a:lnTo>
                  <a:lnTo>
                    <a:pt x="1176681" y="625430"/>
                  </a:lnTo>
                  <a:lnTo>
                    <a:pt x="1168217" y="641585"/>
                  </a:lnTo>
                  <a:lnTo>
                    <a:pt x="1159223" y="658004"/>
                  </a:lnTo>
                  <a:lnTo>
                    <a:pt x="1150230" y="673629"/>
                  </a:lnTo>
                  <a:lnTo>
                    <a:pt x="1140443" y="689255"/>
                  </a:lnTo>
                  <a:lnTo>
                    <a:pt x="1130391" y="704615"/>
                  </a:lnTo>
                  <a:lnTo>
                    <a:pt x="1120075" y="719445"/>
                  </a:lnTo>
                  <a:lnTo>
                    <a:pt x="1109494" y="734276"/>
                  </a:lnTo>
                  <a:lnTo>
                    <a:pt x="1098385" y="748842"/>
                  </a:lnTo>
                  <a:lnTo>
                    <a:pt x="1087010" y="762878"/>
                  </a:lnTo>
                  <a:lnTo>
                    <a:pt x="1075107" y="776650"/>
                  </a:lnTo>
                  <a:lnTo>
                    <a:pt x="1062939" y="789891"/>
                  </a:lnTo>
                  <a:lnTo>
                    <a:pt x="1060559" y="792275"/>
                  </a:lnTo>
                  <a:lnTo>
                    <a:pt x="1058971" y="795188"/>
                  </a:lnTo>
                  <a:lnTo>
                    <a:pt x="1057120" y="797836"/>
                  </a:lnTo>
                  <a:lnTo>
                    <a:pt x="1056062" y="801014"/>
                  </a:lnTo>
                  <a:lnTo>
                    <a:pt x="1055004" y="803927"/>
                  </a:lnTo>
                  <a:lnTo>
                    <a:pt x="1054475" y="806840"/>
                  </a:lnTo>
                  <a:lnTo>
                    <a:pt x="1054210" y="810283"/>
                  </a:lnTo>
                  <a:lnTo>
                    <a:pt x="1054210" y="813461"/>
                  </a:lnTo>
                  <a:lnTo>
                    <a:pt x="1054210" y="816374"/>
                  </a:lnTo>
                  <a:lnTo>
                    <a:pt x="1054739" y="819552"/>
                  </a:lnTo>
                  <a:lnTo>
                    <a:pt x="1055533" y="822730"/>
                  </a:lnTo>
                  <a:lnTo>
                    <a:pt x="1056591" y="825379"/>
                  </a:lnTo>
                  <a:lnTo>
                    <a:pt x="1058178" y="828292"/>
                  </a:lnTo>
                  <a:lnTo>
                    <a:pt x="1060030" y="831205"/>
                  </a:lnTo>
                  <a:lnTo>
                    <a:pt x="1061881" y="833588"/>
                  </a:lnTo>
                  <a:lnTo>
                    <a:pt x="1064262" y="836237"/>
                  </a:lnTo>
                  <a:lnTo>
                    <a:pt x="1066907" y="838355"/>
                  </a:lnTo>
                  <a:lnTo>
                    <a:pt x="1069552" y="840209"/>
                  </a:lnTo>
                  <a:lnTo>
                    <a:pt x="1072462" y="841798"/>
                  </a:lnTo>
                  <a:lnTo>
                    <a:pt x="1075107" y="842858"/>
                  </a:lnTo>
                  <a:lnTo>
                    <a:pt x="1078281" y="843917"/>
                  </a:lnTo>
                  <a:lnTo>
                    <a:pt x="1081455" y="844712"/>
                  </a:lnTo>
                  <a:lnTo>
                    <a:pt x="1084365" y="844976"/>
                  </a:lnTo>
                  <a:lnTo>
                    <a:pt x="1087539" y="845241"/>
                  </a:lnTo>
                  <a:lnTo>
                    <a:pt x="1090978" y="844976"/>
                  </a:lnTo>
                  <a:lnTo>
                    <a:pt x="1093888" y="844447"/>
                  </a:lnTo>
                  <a:lnTo>
                    <a:pt x="1096797" y="843387"/>
                  </a:lnTo>
                  <a:lnTo>
                    <a:pt x="1099972" y="842328"/>
                  </a:lnTo>
                  <a:lnTo>
                    <a:pt x="1102617" y="841004"/>
                  </a:lnTo>
                  <a:lnTo>
                    <a:pt x="1105526" y="838885"/>
                  </a:lnTo>
                  <a:lnTo>
                    <a:pt x="1108172" y="837031"/>
                  </a:lnTo>
                  <a:lnTo>
                    <a:pt x="1110552" y="834648"/>
                  </a:lnTo>
                  <a:lnTo>
                    <a:pt x="1124043" y="819817"/>
                  </a:lnTo>
                  <a:lnTo>
                    <a:pt x="1137004" y="804722"/>
                  </a:lnTo>
                  <a:lnTo>
                    <a:pt x="1149701" y="789097"/>
                  </a:lnTo>
                  <a:lnTo>
                    <a:pt x="1161604" y="773471"/>
                  </a:lnTo>
                  <a:lnTo>
                    <a:pt x="1173507" y="757581"/>
                  </a:lnTo>
                  <a:lnTo>
                    <a:pt x="1184617" y="740897"/>
                  </a:lnTo>
                  <a:lnTo>
                    <a:pt x="1195727" y="724213"/>
                  </a:lnTo>
                  <a:lnTo>
                    <a:pt x="1206043" y="707528"/>
                  </a:lnTo>
                  <a:lnTo>
                    <a:pt x="1216094" y="690049"/>
                  </a:lnTo>
                  <a:lnTo>
                    <a:pt x="1225617" y="672570"/>
                  </a:lnTo>
                  <a:lnTo>
                    <a:pt x="1234875" y="654826"/>
                  </a:lnTo>
                  <a:lnTo>
                    <a:pt x="1243604" y="637082"/>
                  </a:lnTo>
                  <a:lnTo>
                    <a:pt x="1252069" y="618809"/>
                  </a:lnTo>
                  <a:lnTo>
                    <a:pt x="1260269" y="600536"/>
                  </a:lnTo>
                  <a:lnTo>
                    <a:pt x="1267940" y="581997"/>
                  </a:lnTo>
                  <a:lnTo>
                    <a:pt x="1274817" y="563459"/>
                  </a:lnTo>
                  <a:lnTo>
                    <a:pt x="1281959" y="544656"/>
                  </a:lnTo>
                  <a:lnTo>
                    <a:pt x="1288307" y="525853"/>
                  </a:lnTo>
                  <a:lnTo>
                    <a:pt x="1294127" y="506785"/>
                  </a:lnTo>
                  <a:lnTo>
                    <a:pt x="1300211" y="487187"/>
                  </a:lnTo>
                  <a:lnTo>
                    <a:pt x="1305501" y="468119"/>
                  </a:lnTo>
                  <a:lnTo>
                    <a:pt x="1310262" y="448786"/>
                  </a:lnTo>
                  <a:lnTo>
                    <a:pt x="1315024" y="429188"/>
                  </a:lnTo>
                  <a:lnTo>
                    <a:pt x="1319256" y="409591"/>
                  </a:lnTo>
                  <a:lnTo>
                    <a:pt x="1323224" y="389993"/>
                  </a:lnTo>
                  <a:lnTo>
                    <a:pt x="1326662" y="370396"/>
                  </a:lnTo>
                  <a:lnTo>
                    <a:pt x="1330101" y="350798"/>
                  </a:lnTo>
                  <a:lnTo>
                    <a:pt x="1333011" y="330936"/>
                  </a:lnTo>
                  <a:lnTo>
                    <a:pt x="1335391" y="311338"/>
                  </a:lnTo>
                  <a:lnTo>
                    <a:pt x="1337772" y="291475"/>
                  </a:lnTo>
                  <a:lnTo>
                    <a:pt x="1339624" y="271613"/>
                  </a:lnTo>
                  <a:lnTo>
                    <a:pt x="1341475" y="252015"/>
                  </a:lnTo>
                  <a:lnTo>
                    <a:pt x="1341475" y="248572"/>
                  </a:lnTo>
                  <a:lnTo>
                    <a:pt x="1341211" y="245659"/>
                  </a:lnTo>
                  <a:lnTo>
                    <a:pt x="1340417" y="242216"/>
                  </a:lnTo>
                  <a:lnTo>
                    <a:pt x="1339624" y="239039"/>
                  </a:lnTo>
                  <a:lnTo>
                    <a:pt x="1338566" y="236390"/>
                  </a:lnTo>
                  <a:lnTo>
                    <a:pt x="1337243" y="233477"/>
                  </a:lnTo>
                  <a:lnTo>
                    <a:pt x="1335391" y="230829"/>
                  </a:lnTo>
                  <a:lnTo>
                    <a:pt x="1333540" y="228445"/>
                  </a:lnTo>
                  <a:lnTo>
                    <a:pt x="1331159" y="226062"/>
                  </a:lnTo>
                  <a:lnTo>
                    <a:pt x="1329043" y="223943"/>
                  </a:lnTo>
                  <a:lnTo>
                    <a:pt x="1326398" y="222089"/>
                  </a:lnTo>
                  <a:lnTo>
                    <a:pt x="1323753" y="220500"/>
                  </a:lnTo>
                  <a:lnTo>
                    <a:pt x="1320579" y="219176"/>
                  </a:lnTo>
                  <a:lnTo>
                    <a:pt x="1317669" y="218382"/>
                  </a:lnTo>
                  <a:lnTo>
                    <a:pt x="1314495" y="217322"/>
                  </a:lnTo>
                  <a:lnTo>
                    <a:pt x="1311056" y="217057"/>
                  </a:lnTo>
                  <a:lnTo>
                    <a:pt x="1307617" y="216793"/>
                  </a:lnTo>
                  <a:close/>
                  <a:moveTo>
                    <a:pt x="442912" y="112713"/>
                  </a:moveTo>
                  <a:lnTo>
                    <a:pt x="1493837" y="112713"/>
                  </a:lnTo>
                  <a:lnTo>
                    <a:pt x="1485637" y="163826"/>
                  </a:lnTo>
                  <a:lnTo>
                    <a:pt x="1477172" y="211761"/>
                  </a:lnTo>
                  <a:lnTo>
                    <a:pt x="1468708" y="257312"/>
                  </a:lnTo>
                  <a:lnTo>
                    <a:pt x="1460508" y="299685"/>
                  </a:lnTo>
                  <a:lnTo>
                    <a:pt x="1452308" y="339145"/>
                  </a:lnTo>
                  <a:lnTo>
                    <a:pt x="1444372" y="375427"/>
                  </a:lnTo>
                  <a:lnTo>
                    <a:pt x="1436437" y="408532"/>
                  </a:lnTo>
                  <a:lnTo>
                    <a:pt x="1429559" y="438723"/>
                  </a:lnTo>
                  <a:lnTo>
                    <a:pt x="1422682" y="465471"/>
                  </a:lnTo>
                  <a:lnTo>
                    <a:pt x="1416598" y="488776"/>
                  </a:lnTo>
                  <a:lnTo>
                    <a:pt x="1411308" y="508638"/>
                  </a:lnTo>
                  <a:lnTo>
                    <a:pt x="1406811" y="525058"/>
                  </a:lnTo>
                  <a:lnTo>
                    <a:pt x="1399934" y="547304"/>
                  </a:lnTo>
                  <a:lnTo>
                    <a:pt x="1397817" y="554719"/>
                  </a:lnTo>
                  <a:lnTo>
                    <a:pt x="1394114" y="564518"/>
                  </a:lnTo>
                  <a:lnTo>
                    <a:pt x="1390146" y="574847"/>
                  </a:lnTo>
                  <a:lnTo>
                    <a:pt x="1385914" y="585440"/>
                  </a:lnTo>
                  <a:lnTo>
                    <a:pt x="1380888" y="596563"/>
                  </a:lnTo>
                  <a:lnTo>
                    <a:pt x="1375863" y="608216"/>
                  </a:lnTo>
                  <a:lnTo>
                    <a:pt x="1370308" y="620398"/>
                  </a:lnTo>
                  <a:lnTo>
                    <a:pt x="1364224" y="632580"/>
                  </a:lnTo>
                  <a:lnTo>
                    <a:pt x="1357875" y="645027"/>
                  </a:lnTo>
                  <a:lnTo>
                    <a:pt x="1351263" y="658004"/>
                  </a:lnTo>
                  <a:lnTo>
                    <a:pt x="1343856" y="671246"/>
                  </a:lnTo>
                  <a:lnTo>
                    <a:pt x="1336714" y="684488"/>
                  </a:lnTo>
                  <a:lnTo>
                    <a:pt x="1328779" y="698259"/>
                  </a:lnTo>
                  <a:lnTo>
                    <a:pt x="1320579" y="711501"/>
                  </a:lnTo>
                  <a:lnTo>
                    <a:pt x="1312379" y="725537"/>
                  </a:lnTo>
                  <a:lnTo>
                    <a:pt x="1303649" y="739573"/>
                  </a:lnTo>
                  <a:lnTo>
                    <a:pt x="1294656" y="753609"/>
                  </a:lnTo>
                  <a:lnTo>
                    <a:pt x="1285133" y="767645"/>
                  </a:lnTo>
                  <a:lnTo>
                    <a:pt x="1275875" y="781416"/>
                  </a:lnTo>
                  <a:lnTo>
                    <a:pt x="1266088" y="795453"/>
                  </a:lnTo>
                  <a:lnTo>
                    <a:pt x="1256036" y="809489"/>
                  </a:lnTo>
                  <a:lnTo>
                    <a:pt x="1245720" y="823260"/>
                  </a:lnTo>
                  <a:lnTo>
                    <a:pt x="1235140" y="836767"/>
                  </a:lnTo>
                  <a:lnTo>
                    <a:pt x="1224559" y="850273"/>
                  </a:lnTo>
                  <a:lnTo>
                    <a:pt x="1213714" y="863779"/>
                  </a:lnTo>
                  <a:lnTo>
                    <a:pt x="1202340" y="877021"/>
                  </a:lnTo>
                  <a:lnTo>
                    <a:pt x="1191230" y="889468"/>
                  </a:lnTo>
                  <a:lnTo>
                    <a:pt x="1179591" y="902180"/>
                  </a:lnTo>
                  <a:lnTo>
                    <a:pt x="1167952" y="914627"/>
                  </a:lnTo>
                  <a:lnTo>
                    <a:pt x="1156049" y="926280"/>
                  </a:lnTo>
                  <a:lnTo>
                    <a:pt x="1144146" y="937933"/>
                  </a:lnTo>
                  <a:lnTo>
                    <a:pt x="1132243" y="949056"/>
                  </a:lnTo>
                  <a:lnTo>
                    <a:pt x="1119810" y="959914"/>
                  </a:lnTo>
                  <a:lnTo>
                    <a:pt x="1119810" y="992753"/>
                  </a:lnTo>
                  <a:lnTo>
                    <a:pt x="1119810" y="993548"/>
                  </a:lnTo>
                  <a:lnTo>
                    <a:pt x="1119546" y="994872"/>
                  </a:lnTo>
                  <a:lnTo>
                    <a:pt x="1119546" y="995666"/>
                  </a:lnTo>
                  <a:lnTo>
                    <a:pt x="1119546" y="996196"/>
                  </a:lnTo>
                  <a:lnTo>
                    <a:pt x="1119281" y="995931"/>
                  </a:lnTo>
                  <a:lnTo>
                    <a:pt x="1117694" y="998579"/>
                  </a:lnTo>
                  <a:lnTo>
                    <a:pt x="1115578" y="1001493"/>
                  </a:lnTo>
                  <a:lnTo>
                    <a:pt x="1112668" y="1004671"/>
                  </a:lnTo>
                  <a:lnTo>
                    <a:pt x="1109230" y="1007849"/>
                  </a:lnTo>
                  <a:lnTo>
                    <a:pt x="1101294" y="1015529"/>
                  </a:lnTo>
                  <a:lnTo>
                    <a:pt x="1096797" y="1020031"/>
                  </a:lnTo>
                  <a:lnTo>
                    <a:pt x="1092301" y="1024798"/>
                  </a:lnTo>
                  <a:lnTo>
                    <a:pt x="1087804" y="1030095"/>
                  </a:lnTo>
                  <a:lnTo>
                    <a:pt x="1083307" y="1035921"/>
                  </a:lnTo>
                  <a:lnTo>
                    <a:pt x="1079075" y="1042807"/>
                  </a:lnTo>
                  <a:lnTo>
                    <a:pt x="1074843" y="1050222"/>
                  </a:lnTo>
                  <a:lnTo>
                    <a:pt x="1073255" y="1053930"/>
                  </a:lnTo>
                  <a:lnTo>
                    <a:pt x="1071668" y="1057902"/>
                  </a:lnTo>
                  <a:lnTo>
                    <a:pt x="1069817" y="1062404"/>
                  </a:lnTo>
                  <a:lnTo>
                    <a:pt x="1068230" y="1066906"/>
                  </a:lnTo>
                  <a:lnTo>
                    <a:pt x="1066907" y="1071673"/>
                  </a:lnTo>
                  <a:lnTo>
                    <a:pt x="1065584" y="1076440"/>
                  </a:lnTo>
                  <a:lnTo>
                    <a:pt x="1064526" y="1081737"/>
                  </a:lnTo>
                  <a:lnTo>
                    <a:pt x="1063733" y="1087298"/>
                  </a:lnTo>
                  <a:lnTo>
                    <a:pt x="1064526" y="1089152"/>
                  </a:lnTo>
                  <a:lnTo>
                    <a:pt x="1064262" y="1120932"/>
                  </a:lnTo>
                  <a:lnTo>
                    <a:pt x="1064262" y="1121727"/>
                  </a:lnTo>
                  <a:lnTo>
                    <a:pt x="1064526" y="1121727"/>
                  </a:lnTo>
                  <a:lnTo>
                    <a:pt x="1063468" y="1124640"/>
                  </a:lnTo>
                  <a:lnTo>
                    <a:pt x="1062675" y="1127023"/>
                  </a:lnTo>
                  <a:lnTo>
                    <a:pt x="1060823" y="1130466"/>
                  </a:lnTo>
                  <a:lnTo>
                    <a:pt x="1058707" y="1134704"/>
                  </a:lnTo>
                  <a:lnTo>
                    <a:pt x="1055268" y="1139735"/>
                  </a:lnTo>
                  <a:lnTo>
                    <a:pt x="1053681" y="1142119"/>
                  </a:lnTo>
                  <a:lnTo>
                    <a:pt x="1051829" y="1144238"/>
                  </a:lnTo>
                  <a:lnTo>
                    <a:pt x="1048655" y="1147945"/>
                  </a:lnTo>
                  <a:lnTo>
                    <a:pt x="1044952" y="1150858"/>
                  </a:lnTo>
                  <a:lnTo>
                    <a:pt x="1041513" y="1153242"/>
                  </a:lnTo>
                  <a:lnTo>
                    <a:pt x="1036488" y="1156420"/>
                  </a:lnTo>
                  <a:lnTo>
                    <a:pt x="1035165" y="1157214"/>
                  </a:lnTo>
                  <a:lnTo>
                    <a:pt x="1034107" y="1157744"/>
                  </a:lnTo>
                  <a:lnTo>
                    <a:pt x="1030933" y="1159333"/>
                  </a:lnTo>
                  <a:lnTo>
                    <a:pt x="1026436" y="1161187"/>
                  </a:lnTo>
                  <a:lnTo>
                    <a:pt x="1017971" y="1163570"/>
                  </a:lnTo>
                  <a:lnTo>
                    <a:pt x="1016120" y="1168337"/>
                  </a:lnTo>
                  <a:lnTo>
                    <a:pt x="1016120" y="1454092"/>
                  </a:lnTo>
                  <a:lnTo>
                    <a:pt x="1015855" y="1473160"/>
                  </a:lnTo>
                  <a:lnTo>
                    <a:pt x="1030404" y="1474749"/>
                  </a:lnTo>
                  <a:lnTo>
                    <a:pt x="1036752" y="1475808"/>
                  </a:lnTo>
                  <a:lnTo>
                    <a:pt x="1042571" y="1476868"/>
                  </a:lnTo>
                  <a:lnTo>
                    <a:pt x="1043365" y="1477133"/>
                  </a:lnTo>
                  <a:lnTo>
                    <a:pt x="1046275" y="1477662"/>
                  </a:lnTo>
                  <a:lnTo>
                    <a:pt x="1054210" y="1479516"/>
                  </a:lnTo>
                  <a:lnTo>
                    <a:pt x="1057120" y="1480840"/>
                  </a:lnTo>
                  <a:lnTo>
                    <a:pt x="1060030" y="1481635"/>
                  </a:lnTo>
                  <a:lnTo>
                    <a:pt x="1062410" y="1482959"/>
                  </a:lnTo>
                  <a:lnTo>
                    <a:pt x="1063733" y="1484018"/>
                  </a:lnTo>
                  <a:lnTo>
                    <a:pt x="1064791" y="1485342"/>
                  </a:lnTo>
                  <a:lnTo>
                    <a:pt x="1065055" y="1486667"/>
                  </a:lnTo>
                  <a:lnTo>
                    <a:pt x="1065320" y="1486667"/>
                  </a:lnTo>
                  <a:lnTo>
                    <a:pt x="1065320" y="1507588"/>
                  </a:lnTo>
                  <a:lnTo>
                    <a:pt x="1065320" y="1513944"/>
                  </a:lnTo>
                  <a:lnTo>
                    <a:pt x="1067436" y="1516063"/>
                  </a:lnTo>
                  <a:lnTo>
                    <a:pt x="871958" y="1516063"/>
                  </a:lnTo>
                  <a:lnTo>
                    <a:pt x="871958" y="1514739"/>
                  </a:lnTo>
                  <a:lnTo>
                    <a:pt x="871958" y="1507588"/>
                  </a:lnTo>
                  <a:lnTo>
                    <a:pt x="871958" y="1486667"/>
                  </a:lnTo>
                  <a:lnTo>
                    <a:pt x="872223" y="1486667"/>
                  </a:lnTo>
                  <a:lnTo>
                    <a:pt x="872487" y="1485607"/>
                  </a:lnTo>
                  <a:lnTo>
                    <a:pt x="873016" y="1484283"/>
                  </a:lnTo>
                  <a:lnTo>
                    <a:pt x="874074" y="1483489"/>
                  </a:lnTo>
                  <a:lnTo>
                    <a:pt x="875926" y="1482429"/>
                  </a:lnTo>
                  <a:lnTo>
                    <a:pt x="877778" y="1481635"/>
                  </a:lnTo>
                  <a:lnTo>
                    <a:pt x="880158" y="1480575"/>
                  </a:lnTo>
                  <a:lnTo>
                    <a:pt x="885978" y="1478722"/>
                  </a:lnTo>
                  <a:lnTo>
                    <a:pt x="892855" y="1477133"/>
                  </a:lnTo>
                  <a:lnTo>
                    <a:pt x="901319" y="1475808"/>
                  </a:lnTo>
                  <a:lnTo>
                    <a:pt x="910842" y="1474219"/>
                  </a:lnTo>
                  <a:lnTo>
                    <a:pt x="921423" y="1473160"/>
                  </a:lnTo>
                  <a:lnTo>
                    <a:pt x="921423" y="1454092"/>
                  </a:lnTo>
                  <a:lnTo>
                    <a:pt x="921423" y="1170721"/>
                  </a:lnTo>
                  <a:lnTo>
                    <a:pt x="920894" y="1170721"/>
                  </a:lnTo>
                  <a:lnTo>
                    <a:pt x="920894" y="1168602"/>
                  </a:lnTo>
                  <a:lnTo>
                    <a:pt x="920365" y="1167013"/>
                  </a:lnTo>
                  <a:lnTo>
                    <a:pt x="919836" y="1163835"/>
                  </a:lnTo>
                  <a:lnTo>
                    <a:pt x="913752" y="1161981"/>
                  </a:lnTo>
                  <a:lnTo>
                    <a:pt x="908197" y="1160128"/>
                  </a:lnTo>
                  <a:lnTo>
                    <a:pt x="902642" y="1157744"/>
                  </a:lnTo>
                  <a:lnTo>
                    <a:pt x="901849" y="1157214"/>
                  </a:lnTo>
                  <a:lnTo>
                    <a:pt x="900526" y="1156420"/>
                  </a:lnTo>
                  <a:lnTo>
                    <a:pt x="898674" y="1155096"/>
                  </a:lnTo>
                  <a:lnTo>
                    <a:pt x="895765" y="1153772"/>
                  </a:lnTo>
                  <a:lnTo>
                    <a:pt x="892590" y="1151653"/>
                  </a:lnTo>
                  <a:lnTo>
                    <a:pt x="889152" y="1148475"/>
                  </a:lnTo>
                  <a:lnTo>
                    <a:pt x="885449" y="1144502"/>
                  </a:lnTo>
                  <a:lnTo>
                    <a:pt x="881481" y="1139735"/>
                  </a:lnTo>
                  <a:lnTo>
                    <a:pt x="877778" y="1134439"/>
                  </a:lnTo>
                  <a:lnTo>
                    <a:pt x="876984" y="1133115"/>
                  </a:lnTo>
                  <a:lnTo>
                    <a:pt x="875397" y="1130201"/>
                  </a:lnTo>
                  <a:lnTo>
                    <a:pt x="874603" y="1129142"/>
                  </a:lnTo>
                  <a:lnTo>
                    <a:pt x="873545" y="1126759"/>
                  </a:lnTo>
                  <a:lnTo>
                    <a:pt x="873281" y="1125964"/>
                  </a:lnTo>
                  <a:lnTo>
                    <a:pt x="872752" y="1124110"/>
                  </a:lnTo>
                  <a:lnTo>
                    <a:pt x="872487" y="1124110"/>
                  </a:lnTo>
                  <a:lnTo>
                    <a:pt x="872487" y="1121992"/>
                  </a:lnTo>
                  <a:lnTo>
                    <a:pt x="872487" y="1121727"/>
                  </a:lnTo>
                  <a:lnTo>
                    <a:pt x="872487" y="1121197"/>
                  </a:lnTo>
                  <a:lnTo>
                    <a:pt x="872487" y="1120932"/>
                  </a:lnTo>
                  <a:lnTo>
                    <a:pt x="872487" y="1087034"/>
                  </a:lnTo>
                  <a:lnTo>
                    <a:pt x="872752" y="1087034"/>
                  </a:lnTo>
                  <a:lnTo>
                    <a:pt x="871694" y="1080413"/>
                  </a:lnTo>
                  <a:lnTo>
                    <a:pt x="870636" y="1074057"/>
                  </a:lnTo>
                  <a:lnTo>
                    <a:pt x="868784" y="1067966"/>
                  </a:lnTo>
                  <a:lnTo>
                    <a:pt x="866932" y="1062404"/>
                  </a:lnTo>
                  <a:lnTo>
                    <a:pt x="864816" y="1057108"/>
                  </a:lnTo>
                  <a:lnTo>
                    <a:pt x="862700" y="1052076"/>
                  </a:lnTo>
                  <a:lnTo>
                    <a:pt x="860319" y="1047574"/>
                  </a:lnTo>
                  <a:lnTo>
                    <a:pt x="857939" y="1043071"/>
                  </a:lnTo>
                  <a:lnTo>
                    <a:pt x="853707" y="1036980"/>
                  </a:lnTo>
                  <a:lnTo>
                    <a:pt x="853442" y="1035921"/>
                  </a:lnTo>
                  <a:lnTo>
                    <a:pt x="849474" y="1030889"/>
                  </a:lnTo>
                  <a:lnTo>
                    <a:pt x="848681" y="1029830"/>
                  </a:lnTo>
                  <a:lnTo>
                    <a:pt x="844977" y="1025328"/>
                  </a:lnTo>
                  <a:lnTo>
                    <a:pt x="844184" y="1024533"/>
                  </a:lnTo>
                  <a:lnTo>
                    <a:pt x="840216" y="1020296"/>
                  </a:lnTo>
                  <a:lnTo>
                    <a:pt x="839423" y="1019501"/>
                  </a:lnTo>
                  <a:lnTo>
                    <a:pt x="835719" y="1015794"/>
                  </a:lnTo>
                  <a:lnTo>
                    <a:pt x="834661" y="1014734"/>
                  </a:lnTo>
                  <a:lnTo>
                    <a:pt x="831487" y="1011556"/>
                  </a:lnTo>
                  <a:lnTo>
                    <a:pt x="827519" y="1008113"/>
                  </a:lnTo>
                  <a:lnTo>
                    <a:pt x="827255" y="1007849"/>
                  </a:lnTo>
                  <a:lnTo>
                    <a:pt x="823816" y="1004671"/>
                  </a:lnTo>
                  <a:lnTo>
                    <a:pt x="821171" y="1001493"/>
                  </a:lnTo>
                  <a:lnTo>
                    <a:pt x="818790" y="998579"/>
                  </a:lnTo>
                  <a:lnTo>
                    <a:pt x="817468" y="995931"/>
                  </a:lnTo>
                  <a:lnTo>
                    <a:pt x="817203" y="996196"/>
                  </a:lnTo>
                  <a:lnTo>
                    <a:pt x="816939" y="996196"/>
                  </a:lnTo>
                  <a:lnTo>
                    <a:pt x="816674" y="992753"/>
                  </a:lnTo>
                  <a:lnTo>
                    <a:pt x="816674" y="959649"/>
                  </a:lnTo>
                  <a:lnTo>
                    <a:pt x="807945" y="951969"/>
                  </a:lnTo>
                  <a:lnTo>
                    <a:pt x="798952" y="944024"/>
                  </a:lnTo>
                  <a:lnTo>
                    <a:pt x="790222" y="935549"/>
                  </a:lnTo>
                  <a:lnTo>
                    <a:pt x="781493" y="927339"/>
                  </a:lnTo>
                  <a:lnTo>
                    <a:pt x="772764" y="918865"/>
                  </a:lnTo>
                  <a:lnTo>
                    <a:pt x="762713" y="908007"/>
                  </a:lnTo>
                  <a:lnTo>
                    <a:pt x="754777" y="900062"/>
                  </a:lnTo>
                  <a:lnTo>
                    <a:pt x="747371" y="891587"/>
                  </a:lnTo>
                  <a:lnTo>
                    <a:pt x="736790" y="879934"/>
                  </a:lnTo>
                  <a:lnTo>
                    <a:pt x="722242" y="862985"/>
                  </a:lnTo>
                  <a:lnTo>
                    <a:pt x="712190" y="850803"/>
                  </a:lnTo>
                  <a:lnTo>
                    <a:pt x="697906" y="833059"/>
                  </a:lnTo>
                  <a:lnTo>
                    <a:pt x="688648" y="820612"/>
                  </a:lnTo>
                  <a:lnTo>
                    <a:pt x="674629" y="801809"/>
                  </a:lnTo>
                  <a:lnTo>
                    <a:pt x="666164" y="790421"/>
                  </a:lnTo>
                  <a:lnTo>
                    <a:pt x="652145" y="769764"/>
                  </a:lnTo>
                  <a:lnTo>
                    <a:pt x="644739" y="759435"/>
                  </a:lnTo>
                  <a:lnTo>
                    <a:pt x="636538" y="746723"/>
                  </a:lnTo>
                  <a:lnTo>
                    <a:pt x="628603" y="734011"/>
                  </a:lnTo>
                  <a:lnTo>
                    <a:pt x="625429" y="729244"/>
                  </a:lnTo>
                  <a:lnTo>
                    <a:pt x="615377" y="713089"/>
                  </a:lnTo>
                  <a:lnTo>
                    <a:pt x="605855" y="696670"/>
                  </a:lnTo>
                  <a:lnTo>
                    <a:pt x="596861" y="681045"/>
                  </a:lnTo>
                  <a:lnTo>
                    <a:pt x="588132" y="665420"/>
                  </a:lnTo>
                  <a:lnTo>
                    <a:pt x="589719" y="669127"/>
                  </a:lnTo>
                  <a:lnTo>
                    <a:pt x="574906" y="639996"/>
                  </a:lnTo>
                  <a:lnTo>
                    <a:pt x="569087" y="627813"/>
                  </a:lnTo>
                  <a:lnTo>
                    <a:pt x="563267" y="616425"/>
                  </a:lnTo>
                  <a:lnTo>
                    <a:pt x="558242" y="605038"/>
                  </a:lnTo>
                  <a:lnTo>
                    <a:pt x="553480" y="594180"/>
                  </a:lnTo>
                  <a:lnTo>
                    <a:pt x="548983" y="583321"/>
                  </a:lnTo>
                  <a:lnTo>
                    <a:pt x="545280" y="573258"/>
                  </a:lnTo>
                  <a:lnTo>
                    <a:pt x="541842" y="563724"/>
                  </a:lnTo>
                  <a:lnTo>
                    <a:pt x="538932" y="554719"/>
                  </a:lnTo>
                  <a:lnTo>
                    <a:pt x="536287" y="547304"/>
                  </a:lnTo>
                  <a:lnTo>
                    <a:pt x="529938" y="525058"/>
                  </a:lnTo>
                  <a:lnTo>
                    <a:pt x="525441" y="508638"/>
                  </a:lnTo>
                  <a:lnTo>
                    <a:pt x="520151" y="488776"/>
                  </a:lnTo>
                  <a:lnTo>
                    <a:pt x="514067" y="465471"/>
                  </a:lnTo>
                  <a:lnTo>
                    <a:pt x="507190" y="438723"/>
                  </a:lnTo>
                  <a:lnTo>
                    <a:pt x="500312" y="408532"/>
                  </a:lnTo>
                  <a:lnTo>
                    <a:pt x="492377" y="375427"/>
                  </a:lnTo>
                  <a:lnTo>
                    <a:pt x="484441" y="339145"/>
                  </a:lnTo>
                  <a:lnTo>
                    <a:pt x="476241" y="299685"/>
                  </a:lnTo>
                  <a:lnTo>
                    <a:pt x="467777" y="257312"/>
                  </a:lnTo>
                  <a:lnTo>
                    <a:pt x="459577" y="211761"/>
                  </a:lnTo>
                  <a:lnTo>
                    <a:pt x="451112" y="163826"/>
                  </a:lnTo>
                  <a:lnTo>
                    <a:pt x="442912" y="112713"/>
                  </a:lnTo>
                  <a:close/>
                  <a:moveTo>
                    <a:pt x="208966" y="79375"/>
                  </a:moveTo>
                  <a:lnTo>
                    <a:pt x="216098" y="79375"/>
                  </a:lnTo>
                  <a:lnTo>
                    <a:pt x="224816" y="79375"/>
                  </a:lnTo>
                  <a:lnTo>
                    <a:pt x="233534" y="79904"/>
                  </a:lnTo>
                  <a:lnTo>
                    <a:pt x="242252" y="80698"/>
                  </a:lnTo>
                  <a:lnTo>
                    <a:pt x="250706" y="82286"/>
                  </a:lnTo>
                  <a:lnTo>
                    <a:pt x="258895" y="83874"/>
                  </a:lnTo>
                  <a:lnTo>
                    <a:pt x="266821" y="85462"/>
                  </a:lnTo>
                  <a:lnTo>
                    <a:pt x="274746" y="87844"/>
                  </a:lnTo>
                  <a:lnTo>
                    <a:pt x="282407" y="90226"/>
                  </a:lnTo>
                  <a:lnTo>
                    <a:pt x="289804" y="93137"/>
                  </a:lnTo>
                  <a:lnTo>
                    <a:pt x="297201" y="96313"/>
                  </a:lnTo>
                  <a:lnTo>
                    <a:pt x="304070" y="99489"/>
                  </a:lnTo>
                  <a:lnTo>
                    <a:pt x="311203" y="103194"/>
                  </a:lnTo>
                  <a:lnTo>
                    <a:pt x="318071" y="106900"/>
                  </a:lnTo>
                  <a:lnTo>
                    <a:pt x="324412" y="111134"/>
                  </a:lnTo>
                  <a:lnTo>
                    <a:pt x="330752" y="115369"/>
                  </a:lnTo>
                  <a:lnTo>
                    <a:pt x="336828" y="119603"/>
                  </a:lnTo>
                  <a:lnTo>
                    <a:pt x="342640" y="124102"/>
                  </a:lnTo>
                  <a:lnTo>
                    <a:pt x="348188" y="128866"/>
                  </a:lnTo>
                  <a:lnTo>
                    <a:pt x="353735" y="133630"/>
                  </a:lnTo>
                  <a:lnTo>
                    <a:pt x="359283" y="138659"/>
                  </a:lnTo>
                  <a:lnTo>
                    <a:pt x="364303" y="143687"/>
                  </a:lnTo>
                  <a:lnTo>
                    <a:pt x="369322" y="148716"/>
                  </a:lnTo>
                  <a:lnTo>
                    <a:pt x="374077" y="154009"/>
                  </a:lnTo>
                  <a:lnTo>
                    <a:pt x="378568" y="159567"/>
                  </a:lnTo>
                  <a:lnTo>
                    <a:pt x="387022" y="170153"/>
                  </a:lnTo>
                  <a:lnTo>
                    <a:pt x="394947" y="181004"/>
                  </a:lnTo>
                  <a:lnTo>
                    <a:pt x="402344" y="192119"/>
                  </a:lnTo>
                  <a:lnTo>
                    <a:pt x="408949" y="202971"/>
                  </a:lnTo>
                  <a:lnTo>
                    <a:pt x="415289" y="213821"/>
                  </a:lnTo>
                  <a:lnTo>
                    <a:pt x="420837" y="224672"/>
                  </a:lnTo>
                  <a:lnTo>
                    <a:pt x="425856" y="235259"/>
                  </a:lnTo>
                  <a:lnTo>
                    <a:pt x="430611" y="245316"/>
                  </a:lnTo>
                  <a:lnTo>
                    <a:pt x="434838" y="255637"/>
                  </a:lnTo>
                  <a:lnTo>
                    <a:pt x="438537" y="264900"/>
                  </a:lnTo>
                  <a:lnTo>
                    <a:pt x="441971" y="273899"/>
                  </a:lnTo>
                  <a:lnTo>
                    <a:pt x="444613" y="282103"/>
                  </a:lnTo>
                  <a:lnTo>
                    <a:pt x="449368" y="296924"/>
                  </a:lnTo>
                  <a:lnTo>
                    <a:pt x="452538" y="308304"/>
                  </a:lnTo>
                  <a:lnTo>
                    <a:pt x="454388" y="315980"/>
                  </a:lnTo>
                  <a:lnTo>
                    <a:pt x="455444" y="319420"/>
                  </a:lnTo>
                  <a:lnTo>
                    <a:pt x="455973" y="323655"/>
                  </a:lnTo>
                  <a:lnTo>
                    <a:pt x="456237" y="328154"/>
                  </a:lnTo>
                  <a:lnTo>
                    <a:pt x="456237" y="332653"/>
                  </a:lnTo>
                  <a:lnTo>
                    <a:pt x="455708" y="337152"/>
                  </a:lnTo>
                  <a:lnTo>
                    <a:pt x="454652" y="341387"/>
                  </a:lnTo>
                  <a:lnTo>
                    <a:pt x="453331" y="345621"/>
                  </a:lnTo>
                  <a:lnTo>
                    <a:pt x="451746" y="349591"/>
                  </a:lnTo>
                  <a:lnTo>
                    <a:pt x="449368" y="353296"/>
                  </a:lnTo>
                  <a:lnTo>
                    <a:pt x="447255" y="357002"/>
                  </a:lnTo>
                  <a:lnTo>
                    <a:pt x="444349" y="359913"/>
                  </a:lnTo>
                  <a:lnTo>
                    <a:pt x="441707" y="363089"/>
                  </a:lnTo>
                  <a:lnTo>
                    <a:pt x="438273" y="366000"/>
                  </a:lnTo>
                  <a:lnTo>
                    <a:pt x="434574" y="368117"/>
                  </a:lnTo>
                  <a:lnTo>
                    <a:pt x="430876" y="370234"/>
                  </a:lnTo>
                  <a:lnTo>
                    <a:pt x="426913" y="371822"/>
                  </a:lnTo>
                  <a:lnTo>
                    <a:pt x="422422" y="372881"/>
                  </a:lnTo>
                  <a:lnTo>
                    <a:pt x="418459" y="373675"/>
                  </a:lnTo>
                  <a:lnTo>
                    <a:pt x="414232" y="373940"/>
                  </a:lnTo>
                  <a:lnTo>
                    <a:pt x="409741" y="373940"/>
                  </a:lnTo>
                  <a:lnTo>
                    <a:pt x="405779" y="373410"/>
                  </a:lnTo>
                  <a:lnTo>
                    <a:pt x="401552" y="372352"/>
                  </a:lnTo>
                  <a:lnTo>
                    <a:pt x="397589" y="371028"/>
                  </a:lnTo>
                  <a:lnTo>
                    <a:pt x="393891" y="369176"/>
                  </a:lnTo>
                  <a:lnTo>
                    <a:pt x="390192" y="367059"/>
                  </a:lnTo>
                  <a:lnTo>
                    <a:pt x="387022" y="364412"/>
                  </a:lnTo>
                  <a:lnTo>
                    <a:pt x="383852" y="361765"/>
                  </a:lnTo>
                  <a:lnTo>
                    <a:pt x="380946" y="358589"/>
                  </a:lnTo>
                  <a:lnTo>
                    <a:pt x="378304" y="355149"/>
                  </a:lnTo>
                  <a:lnTo>
                    <a:pt x="375926" y="351708"/>
                  </a:lnTo>
                  <a:lnTo>
                    <a:pt x="374077" y="347739"/>
                  </a:lnTo>
                  <a:lnTo>
                    <a:pt x="372492" y="343504"/>
                  </a:lnTo>
                  <a:lnTo>
                    <a:pt x="371435" y="339005"/>
                  </a:lnTo>
                  <a:lnTo>
                    <a:pt x="371171" y="338476"/>
                  </a:lnTo>
                  <a:lnTo>
                    <a:pt x="370643" y="335299"/>
                  </a:lnTo>
                  <a:lnTo>
                    <a:pt x="367209" y="323390"/>
                  </a:lnTo>
                  <a:lnTo>
                    <a:pt x="364831" y="315186"/>
                  </a:lnTo>
                  <a:lnTo>
                    <a:pt x="361397" y="305393"/>
                  </a:lnTo>
                  <a:lnTo>
                    <a:pt x="357170" y="294542"/>
                  </a:lnTo>
                  <a:lnTo>
                    <a:pt x="352415" y="283162"/>
                  </a:lnTo>
                  <a:lnTo>
                    <a:pt x="346867" y="270988"/>
                  </a:lnTo>
                  <a:lnTo>
                    <a:pt x="340527" y="258549"/>
                  </a:lnTo>
                  <a:lnTo>
                    <a:pt x="337092" y="252462"/>
                  </a:lnTo>
                  <a:lnTo>
                    <a:pt x="333394" y="246374"/>
                  </a:lnTo>
                  <a:lnTo>
                    <a:pt x="329431" y="240023"/>
                  </a:lnTo>
                  <a:lnTo>
                    <a:pt x="325468" y="234200"/>
                  </a:lnTo>
                  <a:lnTo>
                    <a:pt x="321241" y="228378"/>
                  </a:lnTo>
                  <a:lnTo>
                    <a:pt x="316750" y="222555"/>
                  </a:lnTo>
                  <a:lnTo>
                    <a:pt x="312259" y="216997"/>
                  </a:lnTo>
                  <a:lnTo>
                    <a:pt x="307504" y="211704"/>
                  </a:lnTo>
                  <a:lnTo>
                    <a:pt x="302749" y="206676"/>
                  </a:lnTo>
                  <a:lnTo>
                    <a:pt x="297465" y="201912"/>
                  </a:lnTo>
                  <a:lnTo>
                    <a:pt x="292446" y="197148"/>
                  </a:lnTo>
                  <a:lnTo>
                    <a:pt x="286898" y="192913"/>
                  </a:lnTo>
                  <a:lnTo>
                    <a:pt x="279501" y="187885"/>
                  </a:lnTo>
                  <a:lnTo>
                    <a:pt x="271576" y="183386"/>
                  </a:lnTo>
                  <a:lnTo>
                    <a:pt x="267877" y="181004"/>
                  </a:lnTo>
                  <a:lnTo>
                    <a:pt x="263651" y="179151"/>
                  </a:lnTo>
                  <a:lnTo>
                    <a:pt x="259424" y="177299"/>
                  </a:lnTo>
                  <a:lnTo>
                    <a:pt x="255197" y="175711"/>
                  </a:lnTo>
                  <a:lnTo>
                    <a:pt x="250706" y="174387"/>
                  </a:lnTo>
                  <a:lnTo>
                    <a:pt x="246215" y="173329"/>
                  </a:lnTo>
                  <a:lnTo>
                    <a:pt x="241460" y="172006"/>
                  </a:lnTo>
                  <a:lnTo>
                    <a:pt x="236704" y="170947"/>
                  </a:lnTo>
                  <a:lnTo>
                    <a:pt x="231949" y="170418"/>
                  </a:lnTo>
                  <a:lnTo>
                    <a:pt x="226930" y="169888"/>
                  </a:lnTo>
                  <a:lnTo>
                    <a:pt x="221382" y="169624"/>
                  </a:lnTo>
                  <a:lnTo>
                    <a:pt x="216098" y="169359"/>
                  </a:lnTo>
                  <a:lnTo>
                    <a:pt x="206852" y="169624"/>
                  </a:lnTo>
                  <a:lnTo>
                    <a:pt x="197078" y="170682"/>
                  </a:lnTo>
                  <a:lnTo>
                    <a:pt x="187039" y="172270"/>
                  </a:lnTo>
                  <a:lnTo>
                    <a:pt x="175943" y="174652"/>
                  </a:lnTo>
                  <a:lnTo>
                    <a:pt x="170395" y="176240"/>
                  </a:lnTo>
                  <a:lnTo>
                    <a:pt x="165112" y="178357"/>
                  </a:lnTo>
                  <a:lnTo>
                    <a:pt x="160093" y="180475"/>
                  </a:lnTo>
                  <a:lnTo>
                    <a:pt x="155337" y="182856"/>
                  </a:lnTo>
                  <a:lnTo>
                    <a:pt x="150846" y="185503"/>
                  </a:lnTo>
                  <a:lnTo>
                    <a:pt x="146355" y="188679"/>
                  </a:lnTo>
                  <a:lnTo>
                    <a:pt x="142128" y="191855"/>
                  </a:lnTo>
                  <a:lnTo>
                    <a:pt x="137901" y="195295"/>
                  </a:lnTo>
                  <a:lnTo>
                    <a:pt x="133939" y="199001"/>
                  </a:lnTo>
                  <a:lnTo>
                    <a:pt x="129976" y="203235"/>
                  </a:lnTo>
                  <a:lnTo>
                    <a:pt x="126542" y="207470"/>
                  </a:lnTo>
                  <a:lnTo>
                    <a:pt x="122843" y="212234"/>
                  </a:lnTo>
                  <a:lnTo>
                    <a:pt x="119409" y="216997"/>
                  </a:lnTo>
                  <a:lnTo>
                    <a:pt x="115975" y="222291"/>
                  </a:lnTo>
                  <a:lnTo>
                    <a:pt x="113069" y="227584"/>
                  </a:lnTo>
                  <a:lnTo>
                    <a:pt x="109899" y="233406"/>
                  </a:lnTo>
                  <a:lnTo>
                    <a:pt x="106993" y="239493"/>
                  </a:lnTo>
                  <a:lnTo>
                    <a:pt x="104351" y="245580"/>
                  </a:lnTo>
                  <a:lnTo>
                    <a:pt x="101709" y="251932"/>
                  </a:lnTo>
                  <a:lnTo>
                    <a:pt x="99596" y="258549"/>
                  </a:lnTo>
                  <a:lnTo>
                    <a:pt x="97218" y="265430"/>
                  </a:lnTo>
                  <a:lnTo>
                    <a:pt x="95369" y="272311"/>
                  </a:lnTo>
                  <a:lnTo>
                    <a:pt x="93519" y="279721"/>
                  </a:lnTo>
                  <a:lnTo>
                    <a:pt x="91934" y="286867"/>
                  </a:lnTo>
                  <a:lnTo>
                    <a:pt x="90614" y="294278"/>
                  </a:lnTo>
                  <a:lnTo>
                    <a:pt x="89293" y="301953"/>
                  </a:lnTo>
                  <a:lnTo>
                    <a:pt x="88236" y="309363"/>
                  </a:lnTo>
                  <a:lnTo>
                    <a:pt x="87443" y="317038"/>
                  </a:lnTo>
                  <a:lnTo>
                    <a:pt x="86915" y="324713"/>
                  </a:lnTo>
                  <a:lnTo>
                    <a:pt x="86387" y="332388"/>
                  </a:lnTo>
                  <a:lnTo>
                    <a:pt x="86122" y="340063"/>
                  </a:lnTo>
                  <a:lnTo>
                    <a:pt x="86122" y="348003"/>
                  </a:lnTo>
                  <a:lnTo>
                    <a:pt x="86122" y="355678"/>
                  </a:lnTo>
                  <a:lnTo>
                    <a:pt x="86387" y="363618"/>
                  </a:lnTo>
                  <a:lnTo>
                    <a:pt x="86915" y="371558"/>
                  </a:lnTo>
                  <a:lnTo>
                    <a:pt x="87443" y="379497"/>
                  </a:lnTo>
                  <a:lnTo>
                    <a:pt x="88236" y="386908"/>
                  </a:lnTo>
                  <a:lnTo>
                    <a:pt x="89293" y="394318"/>
                  </a:lnTo>
                  <a:lnTo>
                    <a:pt x="90614" y="401729"/>
                  </a:lnTo>
                  <a:lnTo>
                    <a:pt x="91934" y="408874"/>
                  </a:lnTo>
                  <a:lnTo>
                    <a:pt x="93519" y="416020"/>
                  </a:lnTo>
                  <a:lnTo>
                    <a:pt x="95105" y="422372"/>
                  </a:lnTo>
                  <a:lnTo>
                    <a:pt x="96954" y="428724"/>
                  </a:lnTo>
                  <a:lnTo>
                    <a:pt x="99067" y="435076"/>
                  </a:lnTo>
                  <a:lnTo>
                    <a:pt x="100916" y="440898"/>
                  </a:lnTo>
                  <a:lnTo>
                    <a:pt x="103030" y="446456"/>
                  </a:lnTo>
                  <a:lnTo>
                    <a:pt x="105408" y="452014"/>
                  </a:lnTo>
                  <a:lnTo>
                    <a:pt x="107521" y="456778"/>
                  </a:lnTo>
                  <a:lnTo>
                    <a:pt x="112012" y="464982"/>
                  </a:lnTo>
                  <a:lnTo>
                    <a:pt x="116503" y="473186"/>
                  </a:lnTo>
                  <a:lnTo>
                    <a:pt x="121258" y="481391"/>
                  </a:lnTo>
                  <a:lnTo>
                    <a:pt x="126542" y="489331"/>
                  </a:lnTo>
                  <a:lnTo>
                    <a:pt x="131561" y="497006"/>
                  </a:lnTo>
                  <a:lnTo>
                    <a:pt x="137109" y="504945"/>
                  </a:lnTo>
                  <a:lnTo>
                    <a:pt x="142657" y="512620"/>
                  </a:lnTo>
                  <a:lnTo>
                    <a:pt x="148204" y="519766"/>
                  </a:lnTo>
                  <a:lnTo>
                    <a:pt x="154545" y="527441"/>
                  </a:lnTo>
                  <a:lnTo>
                    <a:pt x="160357" y="534587"/>
                  </a:lnTo>
                  <a:lnTo>
                    <a:pt x="166697" y="541733"/>
                  </a:lnTo>
                  <a:lnTo>
                    <a:pt x="173301" y="548614"/>
                  </a:lnTo>
                  <a:lnTo>
                    <a:pt x="179906" y="555495"/>
                  </a:lnTo>
                  <a:lnTo>
                    <a:pt x="186775" y="562376"/>
                  </a:lnTo>
                  <a:lnTo>
                    <a:pt x="193643" y="568993"/>
                  </a:lnTo>
                  <a:lnTo>
                    <a:pt x="200776" y="575609"/>
                  </a:lnTo>
                  <a:lnTo>
                    <a:pt x="207909" y="581696"/>
                  </a:lnTo>
                  <a:lnTo>
                    <a:pt x="215306" y="588048"/>
                  </a:lnTo>
                  <a:lnTo>
                    <a:pt x="230364" y="600222"/>
                  </a:lnTo>
                  <a:lnTo>
                    <a:pt x="246215" y="612132"/>
                  </a:lnTo>
                  <a:lnTo>
                    <a:pt x="261801" y="623248"/>
                  </a:lnTo>
                  <a:lnTo>
                    <a:pt x="278180" y="634098"/>
                  </a:lnTo>
                  <a:lnTo>
                    <a:pt x="294559" y="644420"/>
                  </a:lnTo>
                  <a:lnTo>
                    <a:pt x="311467" y="654477"/>
                  </a:lnTo>
                  <a:lnTo>
                    <a:pt x="328374" y="663740"/>
                  </a:lnTo>
                  <a:lnTo>
                    <a:pt x="345546" y="673003"/>
                  </a:lnTo>
                  <a:lnTo>
                    <a:pt x="362453" y="681472"/>
                  </a:lnTo>
                  <a:lnTo>
                    <a:pt x="379361" y="689677"/>
                  </a:lnTo>
                  <a:lnTo>
                    <a:pt x="396532" y="697352"/>
                  </a:lnTo>
                  <a:lnTo>
                    <a:pt x="412911" y="705027"/>
                  </a:lnTo>
                  <a:lnTo>
                    <a:pt x="429819" y="711643"/>
                  </a:lnTo>
                  <a:lnTo>
                    <a:pt x="446198" y="718525"/>
                  </a:lnTo>
                  <a:lnTo>
                    <a:pt x="462049" y="724612"/>
                  </a:lnTo>
                  <a:lnTo>
                    <a:pt x="477899" y="730963"/>
                  </a:lnTo>
                  <a:lnTo>
                    <a:pt x="492958" y="736257"/>
                  </a:lnTo>
                  <a:lnTo>
                    <a:pt x="521753" y="746578"/>
                  </a:lnTo>
                  <a:lnTo>
                    <a:pt x="548435" y="755577"/>
                  </a:lnTo>
                  <a:lnTo>
                    <a:pt x="572211" y="763516"/>
                  </a:lnTo>
                  <a:lnTo>
                    <a:pt x="595987" y="771456"/>
                  </a:lnTo>
                  <a:lnTo>
                    <a:pt x="606290" y="775161"/>
                  </a:lnTo>
                  <a:lnTo>
                    <a:pt x="615536" y="778602"/>
                  </a:lnTo>
                  <a:lnTo>
                    <a:pt x="624783" y="782572"/>
                  </a:lnTo>
                  <a:lnTo>
                    <a:pt x="629274" y="784954"/>
                  </a:lnTo>
                  <a:lnTo>
                    <a:pt x="634029" y="787600"/>
                  </a:lnTo>
                  <a:lnTo>
                    <a:pt x="640633" y="792099"/>
                  </a:lnTo>
                  <a:lnTo>
                    <a:pt x="646974" y="796863"/>
                  </a:lnTo>
                  <a:lnTo>
                    <a:pt x="652786" y="802156"/>
                  </a:lnTo>
                  <a:lnTo>
                    <a:pt x="658069" y="807714"/>
                  </a:lnTo>
                  <a:lnTo>
                    <a:pt x="663088" y="813801"/>
                  </a:lnTo>
                  <a:lnTo>
                    <a:pt x="667579" y="819888"/>
                  </a:lnTo>
                  <a:lnTo>
                    <a:pt x="671806" y="826240"/>
                  </a:lnTo>
                  <a:lnTo>
                    <a:pt x="675505" y="833121"/>
                  </a:lnTo>
                  <a:lnTo>
                    <a:pt x="679203" y="840003"/>
                  </a:lnTo>
                  <a:lnTo>
                    <a:pt x="681845" y="847413"/>
                  </a:lnTo>
                  <a:lnTo>
                    <a:pt x="684487" y="854823"/>
                  </a:lnTo>
                  <a:lnTo>
                    <a:pt x="686600" y="862498"/>
                  </a:lnTo>
                  <a:lnTo>
                    <a:pt x="688450" y="870174"/>
                  </a:lnTo>
                  <a:lnTo>
                    <a:pt x="689770" y="878378"/>
                  </a:lnTo>
                  <a:lnTo>
                    <a:pt x="690299" y="886318"/>
                  </a:lnTo>
                  <a:lnTo>
                    <a:pt x="690563" y="894522"/>
                  </a:lnTo>
                  <a:lnTo>
                    <a:pt x="690563" y="899551"/>
                  </a:lnTo>
                  <a:lnTo>
                    <a:pt x="690299" y="904844"/>
                  </a:lnTo>
                  <a:lnTo>
                    <a:pt x="689770" y="909872"/>
                  </a:lnTo>
                  <a:lnTo>
                    <a:pt x="688978" y="915165"/>
                  </a:lnTo>
                  <a:lnTo>
                    <a:pt x="688185" y="920194"/>
                  </a:lnTo>
                  <a:lnTo>
                    <a:pt x="686865" y="925487"/>
                  </a:lnTo>
                  <a:lnTo>
                    <a:pt x="685279" y="930516"/>
                  </a:lnTo>
                  <a:lnTo>
                    <a:pt x="683694" y="935544"/>
                  </a:lnTo>
                  <a:lnTo>
                    <a:pt x="681581" y="941102"/>
                  </a:lnTo>
                  <a:lnTo>
                    <a:pt x="679467" y="945866"/>
                  </a:lnTo>
                  <a:lnTo>
                    <a:pt x="677090" y="950894"/>
                  </a:lnTo>
                  <a:lnTo>
                    <a:pt x="674448" y="955658"/>
                  </a:lnTo>
                  <a:lnTo>
                    <a:pt x="671278" y="960422"/>
                  </a:lnTo>
                  <a:lnTo>
                    <a:pt x="668108" y="965186"/>
                  </a:lnTo>
                  <a:lnTo>
                    <a:pt x="664409" y="969685"/>
                  </a:lnTo>
                  <a:lnTo>
                    <a:pt x="660975" y="973920"/>
                  </a:lnTo>
                  <a:lnTo>
                    <a:pt x="657012" y="978154"/>
                  </a:lnTo>
                  <a:lnTo>
                    <a:pt x="652786" y="982389"/>
                  </a:lnTo>
                  <a:lnTo>
                    <a:pt x="648295" y="985829"/>
                  </a:lnTo>
                  <a:lnTo>
                    <a:pt x="643539" y="989534"/>
                  </a:lnTo>
                  <a:lnTo>
                    <a:pt x="638784" y="992975"/>
                  </a:lnTo>
                  <a:lnTo>
                    <a:pt x="633765" y="996415"/>
                  </a:lnTo>
                  <a:lnTo>
                    <a:pt x="628745" y="999327"/>
                  </a:lnTo>
                  <a:lnTo>
                    <a:pt x="623198" y="1002238"/>
                  </a:lnTo>
                  <a:lnTo>
                    <a:pt x="617650" y="1004620"/>
                  </a:lnTo>
                  <a:lnTo>
                    <a:pt x="611838" y="1007266"/>
                  </a:lnTo>
                  <a:lnTo>
                    <a:pt x="606026" y="1009119"/>
                  </a:lnTo>
                  <a:lnTo>
                    <a:pt x="599950" y="1011501"/>
                  </a:lnTo>
                  <a:lnTo>
                    <a:pt x="593610" y="1013089"/>
                  </a:lnTo>
                  <a:lnTo>
                    <a:pt x="587005" y="1014942"/>
                  </a:lnTo>
                  <a:lnTo>
                    <a:pt x="580665" y="1016000"/>
                  </a:lnTo>
                  <a:lnTo>
                    <a:pt x="574060" y="1017323"/>
                  </a:lnTo>
                  <a:lnTo>
                    <a:pt x="569834" y="1017588"/>
                  </a:lnTo>
                  <a:lnTo>
                    <a:pt x="565343" y="1017588"/>
                  </a:lnTo>
                  <a:lnTo>
                    <a:pt x="561116" y="1017059"/>
                  </a:lnTo>
                  <a:lnTo>
                    <a:pt x="556889" y="1016265"/>
                  </a:lnTo>
                  <a:lnTo>
                    <a:pt x="552926" y="1015206"/>
                  </a:lnTo>
                  <a:lnTo>
                    <a:pt x="549228" y="1013354"/>
                  </a:lnTo>
                  <a:lnTo>
                    <a:pt x="545529" y="1011236"/>
                  </a:lnTo>
                  <a:lnTo>
                    <a:pt x="542095" y="1008854"/>
                  </a:lnTo>
                  <a:lnTo>
                    <a:pt x="538925" y="1006208"/>
                  </a:lnTo>
                  <a:lnTo>
                    <a:pt x="535755" y="1003032"/>
                  </a:lnTo>
                  <a:lnTo>
                    <a:pt x="533377" y="999591"/>
                  </a:lnTo>
                  <a:lnTo>
                    <a:pt x="530999" y="996415"/>
                  </a:lnTo>
                  <a:lnTo>
                    <a:pt x="528886" y="992446"/>
                  </a:lnTo>
                  <a:lnTo>
                    <a:pt x="527301" y="988211"/>
                  </a:lnTo>
                  <a:lnTo>
                    <a:pt x="525980" y="983977"/>
                  </a:lnTo>
                  <a:lnTo>
                    <a:pt x="525187" y="979477"/>
                  </a:lnTo>
                  <a:lnTo>
                    <a:pt x="524659" y="974713"/>
                  </a:lnTo>
                  <a:lnTo>
                    <a:pt x="524659" y="970214"/>
                  </a:lnTo>
                  <a:lnTo>
                    <a:pt x="525187" y="965980"/>
                  </a:lnTo>
                  <a:lnTo>
                    <a:pt x="525980" y="961481"/>
                  </a:lnTo>
                  <a:lnTo>
                    <a:pt x="527037" y="957246"/>
                  </a:lnTo>
                  <a:lnTo>
                    <a:pt x="528886" y="953276"/>
                  </a:lnTo>
                  <a:lnTo>
                    <a:pt x="530735" y="949306"/>
                  </a:lnTo>
                  <a:lnTo>
                    <a:pt x="533113" y="946130"/>
                  </a:lnTo>
                  <a:lnTo>
                    <a:pt x="535490" y="942690"/>
                  </a:lnTo>
                  <a:lnTo>
                    <a:pt x="538660" y="939514"/>
                  </a:lnTo>
                  <a:lnTo>
                    <a:pt x="541831" y="936867"/>
                  </a:lnTo>
                  <a:lnTo>
                    <a:pt x="545001" y="934221"/>
                  </a:lnTo>
                  <a:lnTo>
                    <a:pt x="548963" y="932368"/>
                  </a:lnTo>
                  <a:lnTo>
                    <a:pt x="552926" y="930251"/>
                  </a:lnTo>
                  <a:lnTo>
                    <a:pt x="556889" y="929192"/>
                  </a:lnTo>
                  <a:lnTo>
                    <a:pt x="561380" y="928134"/>
                  </a:lnTo>
                  <a:lnTo>
                    <a:pt x="569041" y="926546"/>
                  </a:lnTo>
                  <a:lnTo>
                    <a:pt x="575646" y="924958"/>
                  </a:lnTo>
                  <a:lnTo>
                    <a:pt x="581457" y="923105"/>
                  </a:lnTo>
                  <a:lnTo>
                    <a:pt x="586213" y="920723"/>
                  </a:lnTo>
                  <a:lnTo>
                    <a:pt x="590440" y="918606"/>
                  </a:lnTo>
                  <a:lnTo>
                    <a:pt x="593610" y="916224"/>
                  </a:lnTo>
                  <a:lnTo>
                    <a:pt x="596516" y="914107"/>
                  </a:lnTo>
                  <a:lnTo>
                    <a:pt x="598365" y="911990"/>
                  </a:lnTo>
                  <a:lnTo>
                    <a:pt x="599950" y="910137"/>
                  </a:lnTo>
                  <a:lnTo>
                    <a:pt x="601535" y="908020"/>
                  </a:lnTo>
                  <a:lnTo>
                    <a:pt x="602328" y="906167"/>
                  </a:lnTo>
                  <a:lnTo>
                    <a:pt x="603120" y="904050"/>
                  </a:lnTo>
                  <a:lnTo>
                    <a:pt x="603913" y="901932"/>
                  </a:lnTo>
                  <a:lnTo>
                    <a:pt x="604177" y="899551"/>
                  </a:lnTo>
                  <a:lnTo>
                    <a:pt x="604441" y="897169"/>
                  </a:lnTo>
                  <a:lnTo>
                    <a:pt x="604705" y="894522"/>
                  </a:lnTo>
                  <a:lnTo>
                    <a:pt x="604441" y="890023"/>
                  </a:lnTo>
                  <a:lnTo>
                    <a:pt x="603648" y="885259"/>
                  </a:lnTo>
                  <a:lnTo>
                    <a:pt x="602063" y="880760"/>
                  </a:lnTo>
                  <a:lnTo>
                    <a:pt x="599950" y="876261"/>
                  </a:lnTo>
                  <a:lnTo>
                    <a:pt x="597837" y="872555"/>
                  </a:lnTo>
                  <a:lnTo>
                    <a:pt x="595195" y="869380"/>
                  </a:lnTo>
                  <a:lnTo>
                    <a:pt x="593081" y="866998"/>
                  </a:lnTo>
                  <a:lnTo>
                    <a:pt x="590704" y="865410"/>
                  </a:lnTo>
                  <a:lnTo>
                    <a:pt x="590175" y="865145"/>
                  </a:lnTo>
                  <a:lnTo>
                    <a:pt x="587798" y="864086"/>
                  </a:lnTo>
                  <a:lnTo>
                    <a:pt x="577231" y="859852"/>
                  </a:lnTo>
                  <a:lnTo>
                    <a:pt x="561908" y="854559"/>
                  </a:lnTo>
                  <a:lnTo>
                    <a:pt x="542887" y="848207"/>
                  </a:lnTo>
                  <a:lnTo>
                    <a:pt x="520696" y="840796"/>
                  </a:lnTo>
                  <a:lnTo>
                    <a:pt x="495599" y="832327"/>
                  </a:lnTo>
                  <a:lnTo>
                    <a:pt x="468125" y="822800"/>
                  </a:lnTo>
                  <a:lnTo>
                    <a:pt x="438801" y="811684"/>
                  </a:lnTo>
                  <a:lnTo>
                    <a:pt x="423479" y="805862"/>
                  </a:lnTo>
                  <a:lnTo>
                    <a:pt x="407628" y="799774"/>
                  </a:lnTo>
                  <a:lnTo>
                    <a:pt x="391777" y="792893"/>
                  </a:lnTo>
                  <a:lnTo>
                    <a:pt x="375398" y="786012"/>
                  </a:lnTo>
                  <a:lnTo>
                    <a:pt x="358755" y="778602"/>
                  </a:lnTo>
                  <a:lnTo>
                    <a:pt x="342376" y="770927"/>
                  </a:lnTo>
                  <a:lnTo>
                    <a:pt x="325468" y="762987"/>
                  </a:lnTo>
                  <a:lnTo>
                    <a:pt x="308297" y="754253"/>
                  </a:lnTo>
                  <a:lnTo>
                    <a:pt x="291653" y="745255"/>
                  </a:lnTo>
                  <a:lnTo>
                    <a:pt x="274482" y="735992"/>
                  </a:lnTo>
                  <a:lnTo>
                    <a:pt x="257574" y="725670"/>
                  </a:lnTo>
                  <a:lnTo>
                    <a:pt x="240667" y="715613"/>
                  </a:lnTo>
                  <a:lnTo>
                    <a:pt x="224024" y="704762"/>
                  </a:lnTo>
                  <a:lnTo>
                    <a:pt x="207380" y="693382"/>
                  </a:lnTo>
                  <a:lnTo>
                    <a:pt x="191001" y="681472"/>
                  </a:lnTo>
                  <a:lnTo>
                    <a:pt x="174887" y="669033"/>
                  </a:lnTo>
                  <a:lnTo>
                    <a:pt x="164319" y="660564"/>
                  </a:lnTo>
                  <a:lnTo>
                    <a:pt x="154016" y="651566"/>
                  </a:lnTo>
                  <a:lnTo>
                    <a:pt x="143449" y="642568"/>
                  </a:lnTo>
                  <a:lnTo>
                    <a:pt x="133410" y="633305"/>
                  </a:lnTo>
                  <a:lnTo>
                    <a:pt x="123636" y="623512"/>
                  </a:lnTo>
                  <a:lnTo>
                    <a:pt x="113861" y="613720"/>
                  </a:lnTo>
                  <a:lnTo>
                    <a:pt x="104351" y="603663"/>
                  </a:lnTo>
                  <a:lnTo>
                    <a:pt x="95105" y="593076"/>
                  </a:lnTo>
                  <a:lnTo>
                    <a:pt x="86122" y="582225"/>
                  </a:lnTo>
                  <a:lnTo>
                    <a:pt x="77405" y="571374"/>
                  </a:lnTo>
                  <a:lnTo>
                    <a:pt x="68951" y="559994"/>
                  </a:lnTo>
                  <a:lnTo>
                    <a:pt x="60761" y="548349"/>
                  </a:lnTo>
                  <a:lnTo>
                    <a:pt x="52836" y="536440"/>
                  </a:lnTo>
                  <a:lnTo>
                    <a:pt x="45439" y="524001"/>
                  </a:lnTo>
                  <a:lnTo>
                    <a:pt x="38306" y="511562"/>
                  </a:lnTo>
                  <a:lnTo>
                    <a:pt x="31702" y="498594"/>
                  </a:lnTo>
                  <a:lnTo>
                    <a:pt x="27739" y="490389"/>
                  </a:lnTo>
                  <a:lnTo>
                    <a:pt x="24041" y="482185"/>
                  </a:lnTo>
                  <a:lnTo>
                    <a:pt x="20606" y="473451"/>
                  </a:lnTo>
                  <a:lnTo>
                    <a:pt x="17700" y="464717"/>
                  </a:lnTo>
                  <a:lnTo>
                    <a:pt x="14794" y="455719"/>
                  </a:lnTo>
                  <a:lnTo>
                    <a:pt x="12417" y="446456"/>
                  </a:lnTo>
                  <a:lnTo>
                    <a:pt x="10039" y="437193"/>
                  </a:lnTo>
                  <a:lnTo>
                    <a:pt x="7926" y="427665"/>
                  </a:lnTo>
                  <a:lnTo>
                    <a:pt x="6076" y="418137"/>
                  </a:lnTo>
                  <a:lnTo>
                    <a:pt x="4491" y="408345"/>
                  </a:lnTo>
                  <a:lnTo>
                    <a:pt x="3170" y="398553"/>
                  </a:lnTo>
                  <a:lnTo>
                    <a:pt x="1850" y="388761"/>
                  </a:lnTo>
                  <a:lnTo>
                    <a:pt x="1057" y="378439"/>
                  </a:lnTo>
                  <a:lnTo>
                    <a:pt x="529" y="368382"/>
                  </a:lnTo>
                  <a:lnTo>
                    <a:pt x="264" y="358060"/>
                  </a:lnTo>
                  <a:lnTo>
                    <a:pt x="0" y="348003"/>
                  </a:lnTo>
                  <a:lnTo>
                    <a:pt x="264" y="332653"/>
                  </a:lnTo>
                  <a:lnTo>
                    <a:pt x="1057" y="317832"/>
                  </a:lnTo>
                  <a:lnTo>
                    <a:pt x="2378" y="302747"/>
                  </a:lnTo>
                  <a:lnTo>
                    <a:pt x="4491" y="287926"/>
                  </a:lnTo>
                  <a:lnTo>
                    <a:pt x="6869" y="272840"/>
                  </a:lnTo>
                  <a:lnTo>
                    <a:pt x="10039" y="258019"/>
                  </a:lnTo>
                  <a:lnTo>
                    <a:pt x="11888" y="250874"/>
                  </a:lnTo>
                  <a:lnTo>
                    <a:pt x="14002" y="243463"/>
                  </a:lnTo>
                  <a:lnTo>
                    <a:pt x="15851" y="236053"/>
                  </a:lnTo>
                  <a:lnTo>
                    <a:pt x="18493" y="228907"/>
                  </a:lnTo>
                  <a:lnTo>
                    <a:pt x="20606" y="221761"/>
                  </a:lnTo>
                  <a:lnTo>
                    <a:pt x="23512" y="214880"/>
                  </a:lnTo>
                  <a:lnTo>
                    <a:pt x="26418" y="207734"/>
                  </a:lnTo>
                  <a:lnTo>
                    <a:pt x="29324" y="200853"/>
                  </a:lnTo>
                  <a:lnTo>
                    <a:pt x="32494" y="193972"/>
                  </a:lnTo>
                  <a:lnTo>
                    <a:pt x="36193" y="187356"/>
                  </a:lnTo>
                  <a:lnTo>
                    <a:pt x="39363" y="180475"/>
                  </a:lnTo>
                  <a:lnTo>
                    <a:pt x="43326" y="174123"/>
                  </a:lnTo>
                  <a:lnTo>
                    <a:pt x="47552" y="167506"/>
                  </a:lnTo>
                  <a:lnTo>
                    <a:pt x="51779" y="161155"/>
                  </a:lnTo>
                  <a:lnTo>
                    <a:pt x="56270" y="155332"/>
                  </a:lnTo>
                  <a:lnTo>
                    <a:pt x="60761" y="148980"/>
                  </a:lnTo>
                  <a:lnTo>
                    <a:pt x="65781" y="143422"/>
                  </a:lnTo>
                  <a:lnTo>
                    <a:pt x="70800" y="137865"/>
                  </a:lnTo>
                  <a:lnTo>
                    <a:pt x="76348" y="132307"/>
                  </a:lnTo>
                  <a:lnTo>
                    <a:pt x="81896" y="126749"/>
                  </a:lnTo>
                  <a:lnTo>
                    <a:pt x="89557" y="120397"/>
                  </a:lnTo>
                  <a:lnTo>
                    <a:pt x="98011" y="114045"/>
                  </a:lnTo>
                  <a:lnTo>
                    <a:pt x="106728" y="108223"/>
                  </a:lnTo>
                  <a:lnTo>
                    <a:pt x="115710" y="102930"/>
                  </a:lnTo>
                  <a:lnTo>
                    <a:pt x="124957" y="98166"/>
                  </a:lnTo>
                  <a:lnTo>
                    <a:pt x="134731" y="93931"/>
                  </a:lnTo>
                  <a:lnTo>
                    <a:pt x="139751" y="92079"/>
                  </a:lnTo>
                  <a:lnTo>
                    <a:pt x="145034" y="90226"/>
                  </a:lnTo>
                  <a:lnTo>
                    <a:pt x="150318" y="88638"/>
                  </a:lnTo>
                  <a:lnTo>
                    <a:pt x="155601" y="87315"/>
                  </a:lnTo>
                  <a:lnTo>
                    <a:pt x="163527" y="85198"/>
                  </a:lnTo>
                  <a:lnTo>
                    <a:pt x="170924" y="83874"/>
                  </a:lnTo>
                  <a:lnTo>
                    <a:pt x="178849" y="82551"/>
                  </a:lnTo>
                  <a:lnTo>
                    <a:pt x="186510" y="81228"/>
                  </a:lnTo>
                  <a:lnTo>
                    <a:pt x="193907" y="80434"/>
                  </a:lnTo>
                  <a:lnTo>
                    <a:pt x="201304" y="79640"/>
                  </a:lnTo>
                  <a:lnTo>
                    <a:pt x="208966" y="79375"/>
                  </a:lnTo>
                  <a:close/>
                  <a:moveTo>
                    <a:pt x="1713004" y="79375"/>
                  </a:moveTo>
                  <a:lnTo>
                    <a:pt x="1722007" y="79375"/>
                  </a:lnTo>
                  <a:lnTo>
                    <a:pt x="1729156" y="79375"/>
                  </a:lnTo>
                  <a:lnTo>
                    <a:pt x="1736570" y="79640"/>
                  </a:lnTo>
                  <a:lnTo>
                    <a:pt x="1743984" y="80434"/>
                  </a:lnTo>
                  <a:lnTo>
                    <a:pt x="1751398" y="81228"/>
                  </a:lnTo>
                  <a:lnTo>
                    <a:pt x="1759077" y="82551"/>
                  </a:lnTo>
                  <a:lnTo>
                    <a:pt x="1767021" y="83874"/>
                  </a:lnTo>
                  <a:lnTo>
                    <a:pt x="1774699" y="85198"/>
                  </a:lnTo>
                  <a:lnTo>
                    <a:pt x="1782643" y="87315"/>
                  </a:lnTo>
                  <a:lnTo>
                    <a:pt x="1787674" y="88638"/>
                  </a:lnTo>
                  <a:lnTo>
                    <a:pt x="1792970" y="90226"/>
                  </a:lnTo>
                  <a:lnTo>
                    <a:pt x="1798001" y="92079"/>
                  </a:lnTo>
                  <a:lnTo>
                    <a:pt x="1803031" y="93931"/>
                  </a:lnTo>
                  <a:lnTo>
                    <a:pt x="1813093" y="98166"/>
                  </a:lnTo>
                  <a:lnTo>
                    <a:pt x="1822626" y="102930"/>
                  </a:lnTo>
                  <a:lnTo>
                    <a:pt x="1831628" y="108223"/>
                  </a:lnTo>
                  <a:lnTo>
                    <a:pt x="1840366" y="114045"/>
                  </a:lnTo>
                  <a:lnTo>
                    <a:pt x="1848310" y="120397"/>
                  </a:lnTo>
                  <a:lnTo>
                    <a:pt x="1856253" y="126749"/>
                  </a:lnTo>
                  <a:lnTo>
                    <a:pt x="1863667" y="134159"/>
                  </a:lnTo>
                  <a:lnTo>
                    <a:pt x="1870817" y="141570"/>
                  </a:lnTo>
                  <a:lnTo>
                    <a:pt x="1877436" y="148980"/>
                  </a:lnTo>
                  <a:lnTo>
                    <a:pt x="1883526" y="157185"/>
                  </a:lnTo>
                  <a:lnTo>
                    <a:pt x="1889352" y="165389"/>
                  </a:lnTo>
                  <a:lnTo>
                    <a:pt x="1894912" y="174123"/>
                  </a:lnTo>
                  <a:lnTo>
                    <a:pt x="1899943" y="182856"/>
                  </a:lnTo>
                  <a:lnTo>
                    <a:pt x="1904709" y="191855"/>
                  </a:lnTo>
                  <a:lnTo>
                    <a:pt x="1908946" y="200853"/>
                  </a:lnTo>
                  <a:lnTo>
                    <a:pt x="1913182" y="210116"/>
                  </a:lnTo>
                  <a:lnTo>
                    <a:pt x="1916625" y="219379"/>
                  </a:lnTo>
                  <a:lnTo>
                    <a:pt x="1920067" y="228907"/>
                  </a:lnTo>
                  <a:lnTo>
                    <a:pt x="1923244" y="238435"/>
                  </a:lnTo>
                  <a:lnTo>
                    <a:pt x="1925627" y="248227"/>
                  </a:lnTo>
                  <a:lnTo>
                    <a:pt x="1928275" y="258019"/>
                  </a:lnTo>
                  <a:lnTo>
                    <a:pt x="1930393" y="267812"/>
                  </a:lnTo>
                  <a:lnTo>
                    <a:pt x="1932512" y="277604"/>
                  </a:lnTo>
                  <a:lnTo>
                    <a:pt x="1933836" y="287926"/>
                  </a:lnTo>
                  <a:lnTo>
                    <a:pt x="1935160" y="297983"/>
                  </a:lnTo>
                  <a:lnTo>
                    <a:pt x="1936483" y="307775"/>
                  </a:lnTo>
                  <a:lnTo>
                    <a:pt x="1937278" y="317832"/>
                  </a:lnTo>
                  <a:lnTo>
                    <a:pt x="1937807" y="327889"/>
                  </a:lnTo>
                  <a:lnTo>
                    <a:pt x="1938337" y="337946"/>
                  </a:lnTo>
                  <a:lnTo>
                    <a:pt x="1938337" y="348003"/>
                  </a:lnTo>
                  <a:lnTo>
                    <a:pt x="1938337" y="358060"/>
                  </a:lnTo>
                  <a:lnTo>
                    <a:pt x="1937807" y="368382"/>
                  </a:lnTo>
                  <a:lnTo>
                    <a:pt x="1937278" y="378439"/>
                  </a:lnTo>
                  <a:lnTo>
                    <a:pt x="1936483" y="388760"/>
                  </a:lnTo>
                  <a:lnTo>
                    <a:pt x="1935160" y="398553"/>
                  </a:lnTo>
                  <a:lnTo>
                    <a:pt x="1933836" y="408345"/>
                  </a:lnTo>
                  <a:lnTo>
                    <a:pt x="1932512" y="418137"/>
                  </a:lnTo>
                  <a:lnTo>
                    <a:pt x="1930393" y="427665"/>
                  </a:lnTo>
                  <a:lnTo>
                    <a:pt x="1928540" y="437193"/>
                  </a:lnTo>
                  <a:lnTo>
                    <a:pt x="1925892" y="446456"/>
                  </a:lnTo>
                  <a:lnTo>
                    <a:pt x="1923509" y="455719"/>
                  </a:lnTo>
                  <a:lnTo>
                    <a:pt x="1920596" y="464717"/>
                  </a:lnTo>
                  <a:lnTo>
                    <a:pt x="1917684" y="473451"/>
                  </a:lnTo>
                  <a:lnTo>
                    <a:pt x="1914241" y="482185"/>
                  </a:lnTo>
                  <a:lnTo>
                    <a:pt x="1910535" y="490389"/>
                  </a:lnTo>
                  <a:lnTo>
                    <a:pt x="1906563" y="498593"/>
                  </a:lnTo>
                  <a:lnTo>
                    <a:pt x="1901267" y="509180"/>
                  </a:lnTo>
                  <a:lnTo>
                    <a:pt x="1895442" y="519502"/>
                  </a:lnTo>
                  <a:lnTo>
                    <a:pt x="1889352" y="529823"/>
                  </a:lnTo>
                  <a:lnTo>
                    <a:pt x="1883262" y="539616"/>
                  </a:lnTo>
                  <a:lnTo>
                    <a:pt x="1876907" y="549143"/>
                  </a:lnTo>
                  <a:lnTo>
                    <a:pt x="1870287" y="558671"/>
                  </a:lnTo>
                  <a:lnTo>
                    <a:pt x="1863403" y="567934"/>
                  </a:lnTo>
                  <a:lnTo>
                    <a:pt x="1856253" y="576932"/>
                  </a:lnTo>
                  <a:lnTo>
                    <a:pt x="1849369" y="585931"/>
                  </a:lnTo>
                  <a:lnTo>
                    <a:pt x="1841955" y="594664"/>
                  </a:lnTo>
                  <a:lnTo>
                    <a:pt x="1834276" y="603133"/>
                  </a:lnTo>
                  <a:lnTo>
                    <a:pt x="1826597" y="611338"/>
                  </a:lnTo>
                  <a:lnTo>
                    <a:pt x="1818654" y="619542"/>
                  </a:lnTo>
                  <a:lnTo>
                    <a:pt x="1810710" y="627482"/>
                  </a:lnTo>
                  <a:lnTo>
                    <a:pt x="1802502" y="635422"/>
                  </a:lnTo>
                  <a:lnTo>
                    <a:pt x="1794294" y="642832"/>
                  </a:lnTo>
                  <a:lnTo>
                    <a:pt x="1786085" y="650243"/>
                  </a:lnTo>
                  <a:lnTo>
                    <a:pt x="1777612" y="657653"/>
                  </a:lnTo>
                  <a:lnTo>
                    <a:pt x="1768874" y="664534"/>
                  </a:lnTo>
                  <a:lnTo>
                    <a:pt x="1760136" y="671680"/>
                  </a:lnTo>
                  <a:lnTo>
                    <a:pt x="1751398" y="678296"/>
                  </a:lnTo>
                  <a:lnTo>
                    <a:pt x="1742660" y="684648"/>
                  </a:lnTo>
                  <a:lnTo>
                    <a:pt x="1724655" y="697352"/>
                  </a:lnTo>
                  <a:lnTo>
                    <a:pt x="1706385" y="709526"/>
                  </a:lnTo>
                  <a:lnTo>
                    <a:pt x="1688114" y="720906"/>
                  </a:lnTo>
                  <a:lnTo>
                    <a:pt x="1669844" y="732022"/>
                  </a:lnTo>
                  <a:lnTo>
                    <a:pt x="1651309" y="742344"/>
                  </a:lnTo>
                  <a:lnTo>
                    <a:pt x="1632774" y="752136"/>
                  </a:lnTo>
                  <a:lnTo>
                    <a:pt x="1614504" y="761664"/>
                  </a:lnTo>
                  <a:lnTo>
                    <a:pt x="1596234" y="770397"/>
                  </a:lnTo>
                  <a:lnTo>
                    <a:pt x="1577964" y="778866"/>
                  </a:lnTo>
                  <a:lnTo>
                    <a:pt x="1559958" y="786806"/>
                  </a:lnTo>
                  <a:lnTo>
                    <a:pt x="1542217" y="794217"/>
                  </a:lnTo>
                  <a:lnTo>
                    <a:pt x="1525271" y="801362"/>
                  </a:lnTo>
                  <a:lnTo>
                    <a:pt x="1508060" y="807979"/>
                  </a:lnTo>
                  <a:lnTo>
                    <a:pt x="1491379" y="814331"/>
                  </a:lnTo>
                  <a:lnTo>
                    <a:pt x="1475756" y="820153"/>
                  </a:lnTo>
                  <a:lnTo>
                    <a:pt x="1445306" y="830739"/>
                  </a:lnTo>
                  <a:lnTo>
                    <a:pt x="1417768" y="840532"/>
                  </a:lnTo>
                  <a:lnTo>
                    <a:pt x="1393673" y="848207"/>
                  </a:lnTo>
                  <a:lnTo>
                    <a:pt x="1370636" y="856147"/>
                  </a:lnTo>
                  <a:lnTo>
                    <a:pt x="1361369" y="859323"/>
                  </a:lnTo>
                  <a:lnTo>
                    <a:pt x="1353955" y="861969"/>
                  </a:lnTo>
                  <a:lnTo>
                    <a:pt x="1348394" y="864616"/>
                  </a:lnTo>
                  <a:lnTo>
                    <a:pt x="1346276" y="865674"/>
                  </a:lnTo>
                  <a:lnTo>
                    <a:pt x="1343893" y="866998"/>
                  </a:lnTo>
                  <a:lnTo>
                    <a:pt x="1341775" y="869380"/>
                  </a:lnTo>
                  <a:lnTo>
                    <a:pt x="1339127" y="872555"/>
                  </a:lnTo>
                  <a:lnTo>
                    <a:pt x="1337009" y="876261"/>
                  </a:lnTo>
                  <a:lnTo>
                    <a:pt x="1334890" y="880760"/>
                  </a:lnTo>
                  <a:lnTo>
                    <a:pt x="1333566" y="885259"/>
                  </a:lnTo>
                  <a:lnTo>
                    <a:pt x="1332507" y="890023"/>
                  </a:lnTo>
                  <a:lnTo>
                    <a:pt x="1332242" y="894522"/>
                  </a:lnTo>
                  <a:lnTo>
                    <a:pt x="1332507" y="897169"/>
                  </a:lnTo>
                  <a:lnTo>
                    <a:pt x="1332772" y="899551"/>
                  </a:lnTo>
                  <a:lnTo>
                    <a:pt x="1333302" y="901932"/>
                  </a:lnTo>
                  <a:lnTo>
                    <a:pt x="1333831" y="904050"/>
                  </a:lnTo>
                  <a:lnTo>
                    <a:pt x="1334625" y="906167"/>
                  </a:lnTo>
                  <a:lnTo>
                    <a:pt x="1335685" y="908020"/>
                  </a:lnTo>
                  <a:lnTo>
                    <a:pt x="1337273" y="910137"/>
                  </a:lnTo>
                  <a:lnTo>
                    <a:pt x="1338597" y="911990"/>
                  </a:lnTo>
                  <a:lnTo>
                    <a:pt x="1340716" y="914107"/>
                  </a:lnTo>
                  <a:lnTo>
                    <a:pt x="1343363" y="916224"/>
                  </a:lnTo>
                  <a:lnTo>
                    <a:pt x="1346806" y="918606"/>
                  </a:lnTo>
                  <a:lnTo>
                    <a:pt x="1350777" y="920723"/>
                  </a:lnTo>
                  <a:lnTo>
                    <a:pt x="1355544" y="923105"/>
                  </a:lnTo>
                  <a:lnTo>
                    <a:pt x="1361369" y="924958"/>
                  </a:lnTo>
                  <a:lnTo>
                    <a:pt x="1367988" y="926546"/>
                  </a:lnTo>
                  <a:lnTo>
                    <a:pt x="1375932" y="928134"/>
                  </a:lnTo>
                  <a:lnTo>
                    <a:pt x="1380169" y="929192"/>
                  </a:lnTo>
                  <a:lnTo>
                    <a:pt x="1384405" y="930251"/>
                  </a:lnTo>
                  <a:lnTo>
                    <a:pt x="1388377" y="932368"/>
                  </a:lnTo>
                  <a:lnTo>
                    <a:pt x="1392084" y="934221"/>
                  </a:lnTo>
                  <a:lnTo>
                    <a:pt x="1395261" y="936867"/>
                  </a:lnTo>
                  <a:lnTo>
                    <a:pt x="1398704" y="939514"/>
                  </a:lnTo>
                  <a:lnTo>
                    <a:pt x="1401616" y="942690"/>
                  </a:lnTo>
                  <a:lnTo>
                    <a:pt x="1403999" y="946130"/>
                  </a:lnTo>
                  <a:lnTo>
                    <a:pt x="1406382" y="949306"/>
                  </a:lnTo>
                  <a:lnTo>
                    <a:pt x="1408236" y="953276"/>
                  </a:lnTo>
                  <a:lnTo>
                    <a:pt x="1410089" y="957246"/>
                  </a:lnTo>
                  <a:lnTo>
                    <a:pt x="1411149" y="961481"/>
                  </a:lnTo>
                  <a:lnTo>
                    <a:pt x="1411943" y="965980"/>
                  </a:lnTo>
                  <a:lnTo>
                    <a:pt x="1412472" y="970214"/>
                  </a:lnTo>
                  <a:lnTo>
                    <a:pt x="1412472" y="974713"/>
                  </a:lnTo>
                  <a:lnTo>
                    <a:pt x="1411943" y="979477"/>
                  </a:lnTo>
                  <a:lnTo>
                    <a:pt x="1411149" y="983977"/>
                  </a:lnTo>
                  <a:lnTo>
                    <a:pt x="1410089" y="988211"/>
                  </a:lnTo>
                  <a:lnTo>
                    <a:pt x="1408236" y="992446"/>
                  </a:lnTo>
                  <a:lnTo>
                    <a:pt x="1406382" y="996415"/>
                  </a:lnTo>
                  <a:lnTo>
                    <a:pt x="1403735" y="999591"/>
                  </a:lnTo>
                  <a:lnTo>
                    <a:pt x="1401351" y="1003032"/>
                  </a:lnTo>
                  <a:lnTo>
                    <a:pt x="1398439" y="1006208"/>
                  </a:lnTo>
                  <a:lnTo>
                    <a:pt x="1394997" y="1008854"/>
                  </a:lnTo>
                  <a:lnTo>
                    <a:pt x="1391819" y="1011236"/>
                  </a:lnTo>
                  <a:lnTo>
                    <a:pt x="1388112" y="1013354"/>
                  </a:lnTo>
                  <a:lnTo>
                    <a:pt x="1384140" y="1015206"/>
                  </a:lnTo>
                  <a:lnTo>
                    <a:pt x="1380169" y="1016265"/>
                  </a:lnTo>
                  <a:lnTo>
                    <a:pt x="1375932" y="1017059"/>
                  </a:lnTo>
                  <a:lnTo>
                    <a:pt x="1371695" y="1017588"/>
                  </a:lnTo>
                  <a:lnTo>
                    <a:pt x="1367459" y="1017588"/>
                  </a:lnTo>
                  <a:lnTo>
                    <a:pt x="1362958" y="1017323"/>
                  </a:lnTo>
                  <a:lnTo>
                    <a:pt x="1356338" y="1016000"/>
                  </a:lnTo>
                  <a:lnTo>
                    <a:pt x="1349718" y="1014942"/>
                  </a:lnTo>
                  <a:lnTo>
                    <a:pt x="1343363" y="1013089"/>
                  </a:lnTo>
                  <a:lnTo>
                    <a:pt x="1337273" y="1011501"/>
                  </a:lnTo>
                  <a:lnTo>
                    <a:pt x="1330918" y="1009119"/>
                  </a:lnTo>
                  <a:lnTo>
                    <a:pt x="1325093" y="1007266"/>
                  </a:lnTo>
                  <a:lnTo>
                    <a:pt x="1319533" y="1004620"/>
                  </a:lnTo>
                  <a:lnTo>
                    <a:pt x="1313972" y="1002238"/>
                  </a:lnTo>
                  <a:lnTo>
                    <a:pt x="1308147" y="999327"/>
                  </a:lnTo>
                  <a:lnTo>
                    <a:pt x="1303116" y="996415"/>
                  </a:lnTo>
                  <a:lnTo>
                    <a:pt x="1298085" y="992975"/>
                  </a:lnTo>
                  <a:lnTo>
                    <a:pt x="1293319" y="989534"/>
                  </a:lnTo>
                  <a:lnTo>
                    <a:pt x="1288553" y="985829"/>
                  </a:lnTo>
                  <a:lnTo>
                    <a:pt x="1284316" y="982389"/>
                  </a:lnTo>
                  <a:lnTo>
                    <a:pt x="1280080" y="978154"/>
                  </a:lnTo>
                  <a:lnTo>
                    <a:pt x="1276108" y="973920"/>
                  </a:lnTo>
                  <a:lnTo>
                    <a:pt x="1272136" y="969685"/>
                  </a:lnTo>
                  <a:lnTo>
                    <a:pt x="1268959" y="965186"/>
                  </a:lnTo>
                  <a:lnTo>
                    <a:pt x="1265516" y="960422"/>
                  </a:lnTo>
                  <a:lnTo>
                    <a:pt x="1262604" y="955658"/>
                  </a:lnTo>
                  <a:lnTo>
                    <a:pt x="1259956" y="950894"/>
                  </a:lnTo>
                  <a:lnTo>
                    <a:pt x="1257308" y="945866"/>
                  </a:lnTo>
                  <a:lnTo>
                    <a:pt x="1255190" y="941102"/>
                  </a:lnTo>
                  <a:lnTo>
                    <a:pt x="1253071" y="935544"/>
                  </a:lnTo>
                  <a:lnTo>
                    <a:pt x="1251483" y="930516"/>
                  </a:lnTo>
                  <a:lnTo>
                    <a:pt x="1250159" y="925487"/>
                  </a:lnTo>
                  <a:lnTo>
                    <a:pt x="1248570" y="920194"/>
                  </a:lnTo>
                  <a:lnTo>
                    <a:pt x="1247776" y="915165"/>
                  </a:lnTo>
                  <a:lnTo>
                    <a:pt x="1246981" y="909872"/>
                  </a:lnTo>
                  <a:lnTo>
                    <a:pt x="1246452" y="904844"/>
                  </a:lnTo>
                  <a:lnTo>
                    <a:pt x="1246187" y="899551"/>
                  </a:lnTo>
                  <a:lnTo>
                    <a:pt x="1246187" y="894522"/>
                  </a:lnTo>
                  <a:lnTo>
                    <a:pt x="1246452" y="886318"/>
                  </a:lnTo>
                  <a:lnTo>
                    <a:pt x="1247246" y="878378"/>
                  </a:lnTo>
                  <a:lnTo>
                    <a:pt x="1248305" y="870174"/>
                  </a:lnTo>
                  <a:lnTo>
                    <a:pt x="1250159" y="862498"/>
                  </a:lnTo>
                  <a:lnTo>
                    <a:pt x="1252277" y="854823"/>
                  </a:lnTo>
                  <a:lnTo>
                    <a:pt x="1254925" y="847413"/>
                  </a:lnTo>
                  <a:lnTo>
                    <a:pt x="1257838" y="840003"/>
                  </a:lnTo>
                  <a:lnTo>
                    <a:pt x="1261280" y="833121"/>
                  </a:lnTo>
                  <a:lnTo>
                    <a:pt x="1264987" y="826240"/>
                  </a:lnTo>
                  <a:lnTo>
                    <a:pt x="1269223" y="819888"/>
                  </a:lnTo>
                  <a:lnTo>
                    <a:pt x="1273990" y="813801"/>
                  </a:lnTo>
                  <a:lnTo>
                    <a:pt x="1278756" y="807714"/>
                  </a:lnTo>
                  <a:lnTo>
                    <a:pt x="1284051" y="802156"/>
                  </a:lnTo>
                  <a:lnTo>
                    <a:pt x="1289877" y="796863"/>
                  </a:lnTo>
                  <a:lnTo>
                    <a:pt x="1296232" y="792099"/>
                  </a:lnTo>
                  <a:lnTo>
                    <a:pt x="1302851" y="787600"/>
                  </a:lnTo>
                  <a:lnTo>
                    <a:pt x="1306558" y="785748"/>
                  </a:lnTo>
                  <a:lnTo>
                    <a:pt x="1310000" y="783630"/>
                  </a:lnTo>
                  <a:lnTo>
                    <a:pt x="1316620" y="780454"/>
                  </a:lnTo>
                  <a:lnTo>
                    <a:pt x="1324034" y="777808"/>
                  </a:lnTo>
                  <a:lnTo>
                    <a:pt x="1331448" y="774897"/>
                  </a:lnTo>
                  <a:lnTo>
                    <a:pt x="1348394" y="768809"/>
                  </a:lnTo>
                  <a:lnTo>
                    <a:pt x="1367988" y="762193"/>
                  </a:lnTo>
                  <a:lnTo>
                    <a:pt x="1390230" y="755047"/>
                  </a:lnTo>
                  <a:lnTo>
                    <a:pt x="1414856" y="746578"/>
                  </a:lnTo>
                  <a:lnTo>
                    <a:pt x="1441069" y="737580"/>
                  </a:lnTo>
                  <a:lnTo>
                    <a:pt x="1469137" y="727258"/>
                  </a:lnTo>
                  <a:lnTo>
                    <a:pt x="1483965" y="721700"/>
                  </a:lnTo>
                  <a:lnTo>
                    <a:pt x="1498528" y="715613"/>
                  </a:lnTo>
                  <a:lnTo>
                    <a:pt x="1513621" y="709526"/>
                  </a:lnTo>
                  <a:lnTo>
                    <a:pt x="1528978" y="702645"/>
                  </a:lnTo>
                  <a:lnTo>
                    <a:pt x="1544336" y="696028"/>
                  </a:lnTo>
                  <a:lnTo>
                    <a:pt x="1559958" y="688618"/>
                  </a:lnTo>
                  <a:lnTo>
                    <a:pt x="1575581" y="681472"/>
                  </a:lnTo>
                  <a:lnTo>
                    <a:pt x="1591203" y="673532"/>
                  </a:lnTo>
                  <a:lnTo>
                    <a:pt x="1606825" y="665063"/>
                  </a:lnTo>
                  <a:lnTo>
                    <a:pt x="1622183" y="656594"/>
                  </a:lnTo>
                  <a:lnTo>
                    <a:pt x="1637540" y="647596"/>
                  </a:lnTo>
                  <a:lnTo>
                    <a:pt x="1652898" y="638333"/>
                  </a:lnTo>
                  <a:lnTo>
                    <a:pt x="1667726" y="628541"/>
                  </a:lnTo>
                  <a:lnTo>
                    <a:pt x="1682554" y="618748"/>
                  </a:lnTo>
                  <a:lnTo>
                    <a:pt x="1696852" y="608162"/>
                  </a:lnTo>
                  <a:lnTo>
                    <a:pt x="1711151" y="597311"/>
                  </a:lnTo>
                  <a:lnTo>
                    <a:pt x="1720154" y="589901"/>
                  </a:lnTo>
                  <a:lnTo>
                    <a:pt x="1729421" y="582225"/>
                  </a:lnTo>
                  <a:lnTo>
                    <a:pt x="1738159" y="574286"/>
                  </a:lnTo>
                  <a:lnTo>
                    <a:pt x="1746897" y="566611"/>
                  </a:lnTo>
                  <a:lnTo>
                    <a:pt x="1755370" y="558406"/>
                  </a:lnTo>
                  <a:lnTo>
                    <a:pt x="1763578" y="549937"/>
                  </a:lnTo>
                  <a:lnTo>
                    <a:pt x="1771522" y="541468"/>
                  </a:lnTo>
                  <a:lnTo>
                    <a:pt x="1778936" y="532734"/>
                  </a:lnTo>
                  <a:lnTo>
                    <a:pt x="1786615" y="523736"/>
                  </a:lnTo>
                  <a:lnTo>
                    <a:pt x="1793499" y="514738"/>
                  </a:lnTo>
                  <a:lnTo>
                    <a:pt x="1800648" y="505475"/>
                  </a:lnTo>
                  <a:lnTo>
                    <a:pt x="1807003" y="496212"/>
                  </a:lnTo>
                  <a:lnTo>
                    <a:pt x="1813623" y="486684"/>
                  </a:lnTo>
                  <a:lnTo>
                    <a:pt x="1819448" y="476892"/>
                  </a:lnTo>
                  <a:lnTo>
                    <a:pt x="1825009" y="466835"/>
                  </a:lnTo>
                  <a:lnTo>
                    <a:pt x="1830304" y="456778"/>
                  </a:lnTo>
                  <a:lnTo>
                    <a:pt x="1832952" y="452014"/>
                  </a:lnTo>
                  <a:lnTo>
                    <a:pt x="1835335" y="446456"/>
                  </a:lnTo>
                  <a:lnTo>
                    <a:pt x="1837189" y="440898"/>
                  </a:lnTo>
                  <a:lnTo>
                    <a:pt x="1839307" y="435076"/>
                  </a:lnTo>
                  <a:lnTo>
                    <a:pt x="1841161" y="428724"/>
                  </a:lnTo>
                  <a:lnTo>
                    <a:pt x="1843014" y="422372"/>
                  </a:lnTo>
                  <a:lnTo>
                    <a:pt x="1844868" y="416020"/>
                  </a:lnTo>
                  <a:lnTo>
                    <a:pt x="1846192" y="408874"/>
                  </a:lnTo>
                  <a:lnTo>
                    <a:pt x="1847515" y="401729"/>
                  </a:lnTo>
                  <a:lnTo>
                    <a:pt x="1848575" y="394318"/>
                  </a:lnTo>
                  <a:lnTo>
                    <a:pt x="1849899" y="386908"/>
                  </a:lnTo>
                  <a:lnTo>
                    <a:pt x="1850693" y="379497"/>
                  </a:lnTo>
                  <a:lnTo>
                    <a:pt x="1851487" y="371558"/>
                  </a:lnTo>
                  <a:lnTo>
                    <a:pt x="1851752" y="363618"/>
                  </a:lnTo>
                  <a:lnTo>
                    <a:pt x="1852017" y="355678"/>
                  </a:lnTo>
                  <a:lnTo>
                    <a:pt x="1852282" y="348003"/>
                  </a:lnTo>
                  <a:lnTo>
                    <a:pt x="1852017" y="336093"/>
                  </a:lnTo>
                  <a:lnTo>
                    <a:pt x="1851487" y="324713"/>
                  </a:lnTo>
                  <a:lnTo>
                    <a:pt x="1850428" y="313068"/>
                  </a:lnTo>
                  <a:lnTo>
                    <a:pt x="1849104" y="301953"/>
                  </a:lnTo>
                  <a:lnTo>
                    <a:pt x="1846986" y="290572"/>
                  </a:lnTo>
                  <a:lnTo>
                    <a:pt x="1844603" y="279721"/>
                  </a:lnTo>
                  <a:lnTo>
                    <a:pt x="1841955" y="269135"/>
                  </a:lnTo>
                  <a:lnTo>
                    <a:pt x="1838513" y="258549"/>
                  </a:lnTo>
                  <a:lnTo>
                    <a:pt x="1835335" y="248756"/>
                  </a:lnTo>
                  <a:lnTo>
                    <a:pt x="1831364" y="239493"/>
                  </a:lnTo>
                  <a:lnTo>
                    <a:pt x="1826862" y="230495"/>
                  </a:lnTo>
                  <a:lnTo>
                    <a:pt x="1822361" y="222290"/>
                  </a:lnTo>
                  <a:lnTo>
                    <a:pt x="1817330" y="214615"/>
                  </a:lnTo>
                  <a:lnTo>
                    <a:pt x="1811769" y="207470"/>
                  </a:lnTo>
                  <a:lnTo>
                    <a:pt x="1806209" y="201118"/>
                  </a:lnTo>
                  <a:lnTo>
                    <a:pt x="1803031" y="198207"/>
                  </a:lnTo>
                  <a:lnTo>
                    <a:pt x="1800384" y="195295"/>
                  </a:lnTo>
                  <a:lnTo>
                    <a:pt x="1796147" y="191855"/>
                  </a:lnTo>
                  <a:lnTo>
                    <a:pt x="1791646" y="188679"/>
                  </a:lnTo>
                  <a:lnTo>
                    <a:pt x="1787409" y="185503"/>
                  </a:lnTo>
                  <a:lnTo>
                    <a:pt x="1782643" y="182856"/>
                  </a:lnTo>
                  <a:lnTo>
                    <a:pt x="1777877" y="180474"/>
                  </a:lnTo>
                  <a:lnTo>
                    <a:pt x="1772846" y="178357"/>
                  </a:lnTo>
                  <a:lnTo>
                    <a:pt x="1767550" y="176240"/>
                  </a:lnTo>
                  <a:lnTo>
                    <a:pt x="1761725" y="174652"/>
                  </a:lnTo>
                  <a:lnTo>
                    <a:pt x="1751133" y="172270"/>
                  </a:lnTo>
                  <a:lnTo>
                    <a:pt x="1740807" y="170682"/>
                  </a:lnTo>
                  <a:lnTo>
                    <a:pt x="1731010" y="169623"/>
                  </a:lnTo>
                  <a:lnTo>
                    <a:pt x="1722007" y="169359"/>
                  </a:lnTo>
                  <a:lnTo>
                    <a:pt x="1716711" y="169623"/>
                  </a:lnTo>
                  <a:lnTo>
                    <a:pt x="1711151" y="169888"/>
                  </a:lnTo>
                  <a:lnTo>
                    <a:pt x="1706120" y="170417"/>
                  </a:lnTo>
                  <a:lnTo>
                    <a:pt x="1701354" y="170947"/>
                  </a:lnTo>
                  <a:lnTo>
                    <a:pt x="1696588" y="171741"/>
                  </a:lnTo>
                  <a:lnTo>
                    <a:pt x="1692086" y="172799"/>
                  </a:lnTo>
                  <a:lnTo>
                    <a:pt x="1687585" y="174387"/>
                  </a:lnTo>
                  <a:lnTo>
                    <a:pt x="1683084" y="175711"/>
                  </a:lnTo>
                  <a:lnTo>
                    <a:pt x="1678847" y="177034"/>
                  </a:lnTo>
                  <a:lnTo>
                    <a:pt x="1674610" y="178886"/>
                  </a:lnTo>
                  <a:lnTo>
                    <a:pt x="1670903" y="180739"/>
                  </a:lnTo>
                  <a:lnTo>
                    <a:pt x="1666932" y="182856"/>
                  </a:lnTo>
                  <a:lnTo>
                    <a:pt x="1659253" y="187356"/>
                  </a:lnTo>
                  <a:lnTo>
                    <a:pt x="1651574" y="192384"/>
                  </a:lnTo>
                  <a:lnTo>
                    <a:pt x="1644690" y="197942"/>
                  </a:lnTo>
                  <a:lnTo>
                    <a:pt x="1637805" y="203764"/>
                  </a:lnTo>
                  <a:lnTo>
                    <a:pt x="1631185" y="210645"/>
                  </a:lnTo>
                  <a:lnTo>
                    <a:pt x="1625095" y="217262"/>
                  </a:lnTo>
                  <a:lnTo>
                    <a:pt x="1619005" y="224937"/>
                  </a:lnTo>
                  <a:lnTo>
                    <a:pt x="1613445" y="232612"/>
                  </a:lnTo>
                  <a:lnTo>
                    <a:pt x="1608149" y="240287"/>
                  </a:lnTo>
                  <a:lnTo>
                    <a:pt x="1603118" y="248227"/>
                  </a:lnTo>
                  <a:lnTo>
                    <a:pt x="1598352" y="256431"/>
                  </a:lnTo>
                  <a:lnTo>
                    <a:pt x="1594115" y="264636"/>
                  </a:lnTo>
                  <a:lnTo>
                    <a:pt x="1589879" y="272575"/>
                  </a:lnTo>
                  <a:lnTo>
                    <a:pt x="1586172" y="280515"/>
                  </a:lnTo>
                  <a:lnTo>
                    <a:pt x="1582730" y="288455"/>
                  </a:lnTo>
                  <a:lnTo>
                    <a:pt x="1580082" y="295601"/>
                  </a:lnTo>
                  <a:lnTo>
                    <a:pt x="1574786" y="309628"/>
                  </a:lnTo>
                  <a:lnTo>
                    <a:pt x="1571079" y="321537"/>
                  </a:lnTo>
                  <a:lnTo>
                    <a:pt x="1568167" y="330800"/>
                  </a:lnTo>
                  <a:lnTo>
                    <a:pt x="1566578" y="336623"/>
                  </a:lnTo>
                  <a:lnTo>
                    <a:pt x="1566313" y="339005"/>
                  </a:lnTo>
                  <a:lnTo>
                    <a:pt x="1564724" y="343504"/>
                  </a:lnTo>
                  <a:lnTo>
                    <a:pt x="1563400" y="347738"/>
                  </a:lnTo>
                  <a:lnTo>
                    <a:pt x="1561547" y="351708"/>
                  </a:lnTo>
                  <a:lnTo>
                    <a:pt x="1559164" y="355149"/>
                  </a:lnTo>
                  <a:lnTo>
                    <a:pt x="1556781" y="358589"/>
                  </a:lnTo>
                  <a:lnTo>
                    <a:pt x="1553603" y="361765"/>
                  </a:lnTo>
                  <a:lnTo>
                    <a:pt x="1550426" y="364412"/>
                  </a:lnTo>
                  <a:lnTo>
                    <a:pt x="1547248" y="367058"/>
                  </a:lnTo>
                  <a:lnTo>
                    <a:pt x="1543806" y="369176"/>
                  </a:lnTo>
                  <a:lnTo>
                    <a:pt x="1539834" y="371028"/>
                  </a:lnTo>
                  <a:lnTo>
                    <a:pt x="1535863" y="372352"/>
                  </a:lnTo>
                  <a:lnTo>
                    <a:pt x="1531891" y="373410"/>
                  </a:lnTo>
                  <a:lnTo>
                    <a:pt x="1527654" y="373940"/>
                  </a:lnTo>
                  <a:lnTo>
                    <a:pt x="1523418" y="373940"/>
                  </a:lnTo>
                  <a:lnTo>
                    <a:pt x="1518916" y="373675"/>
                  </a:lnTo>
                  <a:lnTo>
                    <a:pt x="1514680" y="372881"/>
                  </a:lnTo>
                  <a:lnTo>
                    <a:pt x="1510708" y="371822"/>
                  </a:lnTo>
                  <a:lnTo>
                    <a:pt x="1506736" y="370234"/>
                  </a:lnTo>
                  <a:lnTo>
                    <a:pt x="1502764" y="368117"/>
                  </a:lnTo>
                  <a:lnTo>
                    <a:pt x="1499057" y="366000"/>
                  </a:lnTo>
                  <a:lnTo>
                    <a:pt x="1495880" y="363089"/>
                  </a:lnTo>
                  <a:lnTo>
                    <a:pt x="1492967" y="359913"/>
                  </a:lnTo>
                  <a:lnTo>
                    <a:pt x="1490055" y="357001"/>
                  </a:lnTo>
                  <a:lnTo>
                    <a:pt x="1487936" y="353296"/>
                  </a:lnTo>
                  <a:lnTo>
                    <a:pt x="1485818" y="349591"/>
                  </a:lnTo>
                  <a:lnTo>
                    <a:pt x="1484229" y="345621"/>
                  </a:lnTo>
                  <a:lnTo>
                    <a:pt x="1482641" y="341387"/>
                  </a:lnTo>
                  <a:lnTo>
                    <a:pt x="1481582" y="337152"/>
                  </a:lnTo>
                  <a:lnTo>
                    <a:pt x="1481052" y="332653"/>
                  </a:lnTo>
                  <a:lnTo>
                    <a:pt x="1481052" y="328154"/>
                  </a:lnTo>
                  <a:lnTo>
                    <a:pt x="1481317" y="323654"/>
                  </a:lnTo>
                  <a:lnTo>
                    <a:pt x="1482111" y="319420"/>
                  </a:lnTo>
                  <a:lnTo>
                    <a:pt x="1483700" y="312539"/>
                  </a:lnTo>
                  <a:lnTo>
                    <a:pt x="1485553" y="305922"/>
                  </a:lnTo>
                  <a:lnTo>
                    <a:pt x="1488201" y="296924"/>
                  </a:lnTo>
                  <a:lnTo>
                    <a:pt x="1491379" y="286073"/>
                  </a:lnTo>
                  <a:lnTo>
                    <a:pt x="1495615" y="273899"/>
                  </a:lnTo>
                  <a:lnTo>
                    <a:pt x="1500646" y="260401"/>
                  </a:lnTo>
                  <a:lnTo>
                    <a:pt x="1507001" y="245316"/>
                  </a:lnTo>
                  <a:lnTo>
                    <a:pt x="1513885" y="229966"/>
                  </a:lnTo>
                  <a:lnTo>
                    <a:pt x="1517857" y="222026"/>
                  </a:lnTo>
                  <a:lnTo>
                    <a:pt x="1522094" y="213821"/>
                  </a:lnTo>
                  <a:lnTo>
                    <a:pt x="1526860" y="205882"/>
                  </a:lnTo>
                  <a:lnTo>
                    <a:pt x="1531626" y="197677"/>
                  </a:lnTo>
                  <a:lnTo>
                    <a:pt x="1536922" y="189208"/>
                  </a:lnTo>
                  <a:lnTo>
                    <a:pt x="1542747" y="181004"/>
                  </a:lnTo>
                  <a:lnTo>
                    <a:pt x="1548572" y="172799"/>
                  </a:lnTo>
                  <a:lnTo>
                    <a:pt x="1554662" y="164860"/>
                  </a:lnTo>
                  <a:lnTo>
                    <a:pt x="1561547" y="156655"/>
                  </a:lnTo>
                  <a:lnTo>
                    <a:pt x="1568431" y="148715"/>
                  </a:lnTo>
                  <a:lnTo>
                    <a:pt x="1575845" y="141305"/>
                  </a:lnTo>
                  <a:lnTo>
                    <a:pt x="1583789" y="133630"/>
                  </a:lnTo>
                  <a:lnTo>
                    <a:pt x="1591997" y="126484"/>
                  </a:lnTo>
                  <a:lnTo>
                    <a:pt x="1600735" y="119603"/>
                  </a:lnTo>
                  <a:lnTo>
                    <a:pt x="1607090" y="115369"/>
                  </a:lnTo>
                  <a:lnTo>
                    <a:pt x="1613180" y="111134"/>
                  </a:lnTo>
                  <a:lnTo>
                    <a:pt x="1619535" y="106899"/>
                  </a:lnTo>
                  <a:lnTo>
                    <a:pt x="1626419" y="103194"/>
                  </a:lnTo>
                  <a:lnTo>
                    <a:pt x="1633304" y="99489"/>
                  </a:lnTo>
                  <a:lnTo>
                    <a:pt x="1640453" y="96313"/>
                  </a:lnTo>
                  <a:lnTo>
                    <a:pt x="1647867" y="93137"/>
                  </a:lnTo>
                  <a:lnTo>
                    <a:pt x="1655281" y="90226"/>
                  </a:lnTo>
                  <a:lnTo>
                    <a:pt x="1663225" y="87844"/>
                  </a:lnTo>
                  <a:lnTo>
                    <a:pt x="1671168" y="85462"/>
                  </a:lnTo>
                  <a:lnTo>
                    <a:pt x="1678847" y="83874"/>
                  </a:lnTo>
                  <a:lnTo>
                    <a:pt x="1687320" y="82286"/>
                  </a:lnTo>
                  <a:lnTo>
                    <a:pt x="1695793" y="80698"/>
                  </a:lnTo>
                  <a:lnTo>
                    <a:pt x="1704266" y="79904"/>
                  </a:lnTo>
                  <a:lnTo>
                    <a:pt x="1713004" y="79375"/>
                  </a:lnTo>
                  <a:close/>
                  <a:moveTo>
                    <a:pt x="409575" y="0"/>
                  </a:moveTo>
                  <a:lnTo>
                    <a:pt x="1528763" y="0"/>
                  </a:lnTo>
                  <a:lnTo>
                    <a:pt x="1528763" y="95250"/>
                  </a:lnTo>
                  <a:lnTo>
                    <a:pt x="409575" y="95250"/>
                  </a:lnTo>
                  <a:lnTo>
                    <a:pt x="409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595508" y="5521684"/>
            <a:ext cx="865716" cy="861060"/>
            <a:chOff x="2655889" y="3942179"/>
            <a:chExt cx="649287" cy="645795"/>
          </a:xfrm>
        </p:grpSpPr>
        <p:sp>
          <p:nvSpPr>
            <p:cNvPr id="21" name="椭圆 20"/>
            <p:cNvSpPr/>
            <p:nvPr/>
          </p:nvSpPr>
          <p:spPr>
            <a:xfrm>
              <a:off x="2655889" y="3942179"/>
              <a:ext cx="649287" cy="645795"/>
            </a:xfrm>
            <a:prstGeom prst="ellipse">
              <a:avLst/>
            </a:prstGeom>
            <a:solidFill>
              <a:srgbClr val="017E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2828926" y="4102840"/>
              <a:ext cx="303213" cy="326047"/>
            </a:xfrm>
            <a:custGeom>
              <a:avLst/>
              <a:gdLst>
                <a:gd name="T0" fmla="*/ 660065 w 1938337"/>
                <a:gd name="T1" fmla="*/ 1785471 h 2097088"/>
                <a:gd name="T2" fmla="*/ 1074391 w 1938337"/>
                <a:gd name="T3" fmla="*/ 1807357 h 2097088"/>
                <a:gd name="T4" fmla="*/ 1090030 w 1938337"/>
                <a:gd name="T5" fmla="*/ 1648866 h 2097088"/>
                <a:gd name="T6" fmla="*/ 997074 w 1938337"/>
                <a:gd name="T7" fmla="*/ 1410363 h 2097088"/>
                <a:gd name="T8" fmla="*/ 740470 w 1938337"/>
                <a:gd name="T9" fmla="*/ 1441863 h 2097088"/>
                <a:gd name="T10" fmla="*/ 1158685 w 1938337"/>
                <a:gd name="T11" fmla="*/ 241681 h 2097088"/>
                <a:gd name="T12" fmla="*/ 1062016 w 1938337"/>
                <a:gd name="T13" fmla="*/ 582817 h 2097088"/>
                <a:gd name="T14" fmla="*/ 959576 w 1938337"/>
                <a:gd name="T15" fmla="*/ 747370 h 2097088"/>
                <a:gd name="T16" fmla="*/ 1009593 w 1938337"/>
                <a:gd name="T17" fmla="*/ 758196 h 2097088"/>
                <a:gd name="T18" fmla="*/ 1186819 w 1938337"/>
                <a:gd name="T19" fmla="*/ 425240 h 2097088"/>
                <a:gd name="T20" fmla="*/ 1208221 w 1938337"/>
                <a:gd name="T21" fmla="*/ 203430 h 2097088"/>
                <a:gd name="T22" fmla="*/ 1278919 w 1938337"/>
                <a:gd name="T23" fmla="*/ 476964 h 2097088"/>
                <a:gd name="T24" fmla="*/ 1150989 w 1938337"/>
                <a:gd name="T25" fmla="*/ 722592 h 2097088"/>
                <a:gd name="T26" fmla="*/ 1014162 w 1938337"/>
                <a:gd name="T27" fmla="*/ 909759 h 2097088"/>
                <a:gd name="T28" fmla="*/ 967751 w 1938337"/>
                <a:gd name="T29" fmla="*/ 1018980 h 2097088"/>
                <a:gd name="T30" fmla="*/ 942502 w 1938337"/>
                <a:gd name="T31" fmla="*/ 1340628 h 2097088"/>
                <a:gd name="T32" fmla="*/ 793651 w 1938337"/>
                <a:gd name="T33" fmla="*/ 1348326 h 2097088"/>
                <a:gd name="T34" fmla="*/ 816977 w 1938337"/>
                <a:gd name="T35" fmla="*/ 1049292 h 2097088"/>
                <a:gd name="T36" fmla="*/ 791487 w 1938337"/>
                <a:gd name="T37" fmla="*/ 975676 h 2097088"/>
                <a:gd name="T38" fmla="*/ 746519 w 1938337"/>
                <a:gd name="T39" fmla="*/ 909759 h 2097088"/>
                <a:gd name="T40" fmla="*/ 605604 w 1938337"/>
                <a:gd name="T41" fmla="*/ 718020 h 2097088"/>
                <a:gd name="T42" fmla="*/ 481762 w 1938337"/>
                <a:gd name="T43" fmla="*/ 476964 h 2097088"/>
                <a:gd name="T44" fmla="*/ 249769 w 1938337"/>
                <a:gd name="T45" fmla="*/ 79798 h 2097088"/>
                <a:gd name="T46" fmla="*/ 371772 w 1938337"/>
                <a:gd name="T47" fmla="*/ 184379 h 2097088"/>
                <a:gd name="T48" fmla="*/ 406596 w 1938337"/>
                <a:gd name="T49" fmla="*/ 324302 h 2097088"/>
                <a:gd name="T50" fmla="*/ 340070 w 1938337"/>
                <a:gd name="T51" fmla="*/ 315887 h 2097088"/>
                <a:gd name="T52" fmla="*/ 270423 w 1938337"/>
                <a:gd name="T53" fmla="*/ 183417 h 2097088"/>
                <a:gd name="T54" fmla="*/ 154905 w 1938337"/>
                <a:gd name="T55" fmla="*/ 160097 h 2097088"/>
                <a:gd name="T56" fmla="*/ 86699 w 1938337"/>
                <a:gd name="T57" fmla="*/ 247368 h 2097088"/>
                <a:gd name="T58" fmla="*/ 88140 w 1938337"/>
                <a:gd name="T59" fmla="*/ 389454 h 2097088"/>
                <a:gd name="T60" fmla="*/ 182524 w 1938337"/>
                <a:gd name="T61" fmla="*/ 522885 h 2097088"/>
                <a:gd name="T62" fmla="*/ 498577 w 1938337"/>
                <a:gd name="T63" fmla="*/ 686368 h 2097088"/>
                <a:gd name="T64" fmla="*/ 627064 w 1938337"/>
                <a:gd name="T65" fmla="*/ 797921 h 2097088"/>
                <a:gd name="T66" fmla="*/ 589359 w 1938337"/>
                <a:gd name="T67" fmla="*/ 895530 h 2097088"/>
                <a:gd name="T68" fmla="*/ 492814 w 1938337"/>
                <a:gd name="T69" fmla="*/ 916446 h 2097088"/>
                <a:gd name="T70" fmla="*/ 499057 w 1938337"/>
                <a:gd name="T71" fmla="*/ 846965 h 2097088"/>
                <a:gd name="T72" fmla="*/ 548771 w 1938337"/>
                <a:gd name="T73" fmla="*/ 804171 h 2097088"/>
                <a:gd name="T74" fmla="*/ 311251 w 1938337"/>
                <a:gd name="T75" fmla="*/ 700312 h 2097088"/>
                <a:gd name="T76" fmla="*/ 62683 w 1938337"/>
                <a:gd name="T77" fmla="*/ 508700 h 2097088"/>
                <a:gd name="T78" fmla="*/ 0 w 1938337"/>
                <a:gd name="T79" fmla="*/ 316127 h 2097088"/>
                <a:gd name="T80" fmla="*/ 51155 w 1938337"/>
                <a:gd name="T81" fmla="*/ 141104 h 2097088"/>
                <a:gd name="T82" fmla="*/ 183004 w 1938337"/>
                <a:gd name="T83" fmla="*/ 72345 h 2097088"/>
                <a:gd name="T84" fmla="*/ 1687503 w 1938337"/>
                <a:gd name="T85" fmla="*/ 115139 h 2097088"/>
                <a:gd name="T86" fmla="*/ 1761162 w 1938337"/>
                <a:gd name="T87" fmla="*/ 288719 h 2097088"/>
                <a:gd name="T88" fmla="*/ 1723130 w 1938337"/>
                <a:gd name="T89" fmla="*/ 471917 h 2097088"/>
                <a:gd name="T90" fmla="*/ 1567869 w 1938337"/>
                <a:gd name="T91" fmla="*/ 633476 h 2097088"/>
                <a:gd name="T92" fmla="*/ 1225813 w 1938337"/>
                <a:gd name="T93" fmla="*/ 785419 h 2097088"/>
                <a:gd name="T94" fmla="*/ 1227979 w 1938337"/>
                <a:gd name="T95" fmla="*/ 836387 h 2097088"/>
                <a:gd name="T96" fmla="*/ 1282863 w 1938337"/>
                <a:gd name="T97" fmla="*/ 893847 h 2097088"/>
                <a:gd name="T98" fmla="*/ 1204630 w 1938337"/>
                <a:gd name="T99" fmla="*/ 915003 h 2097088"/>
                <a:gd name="T100" fmla="*/ 1135064 w 1938337"/>
                <a:gd name="T101" fmla="*/ 835907 h 2097088"/>
                <a:gd name="T102" fmla="*/ 1184410 w 1938337"/>
                <a:gd name="T103" fmla="*/ 715458 h 2097088"/>
                <a:gd name="T104" fmla="*/ 1474712 w 1938337"/>
                <a:gd name="T105" fmla="*/ 596452 h 2097088"/>
                <a:gd name="T106" fmla="*/ 1659100 w 1938337"/>
                <a:gd name="T107" fmla="*/ 424074 h 2097088"/>
                <a:gd name="T108" fmla="*/ 1681004 w 1938337"/>
                <a:gd name="T109" fmla="*/ 274295 h 2097088"/>
                <a:gd name="T110" fmla="*/ 1601569 w 1938337"/>
                <a:gd name="T111" fmla="*/ 158654 h 2097088"/>
                <a:gd name="T112" fmla="*/ 1482896 w 1938337"/>
                <a:gd name="T113" fmla="*/ 191350 h 2097088"/>
                <a:gd name="T114" fmla="*/ 1415256 w 1938337"/>
                <a:gd name="T115" fmla="*/ 325743 h 2097088"/>
                <a:gd name="T116" fmla="*/ 1349299 w 1938337"/>
                <a:gd name="T117" fmla="*/ 313963 h 2097088"/>
                <a:gd name="T118" fmla="*/ 1407793 w 1938337"/>
                <a:gd name="T119" fmla="*/ 156971 h 2097088"/>
                <a:gd name="T120" fmla="*/ 1549333 w 1938337"/>
                <a:gd name="T121" fmla="*/ 72585 h 20970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38337" h="2097088">
                  <a:moveTo>
                    <a:pt x="754655" y="1781504"/>
                  </a:moveTo>
                  <a:lnTo>
                    <a:pt x="755185" y="1787064"/>
                  </a:lnTo>
                  <a:lnTo>
                    <a:pt x="755185" y="1789976"/>
                  </a:lnTo>
                  <a:lnTo>
                    <a:pt x="754655" y="1793153"/>
                  </a:lnTo>
                  <a:lnTo>
                    <a:pt x="753861" y="1796065"/>
                  </a:lnTo>
                  <a:lnTo>
                    <a:pt x="753067" y="1798713"/>
                  </a:lnTo>
                  <a:lnTo>
                    <a:pt x="752009" y="1801360"/>
                  </a:lnTo>
                  <a:lnTo>
                    <a:pt x="750156" y="1803743"/>
                  </a:lnTo>
                  <a:lnTo>
                    <a:pt x="748568" y="1806391"/>
                  </a:lnTo>
                  <a:lnTo>
                    <a:pt x="746980" y="1808244"/>
                  </a:lnTo>
                  <a:lnTo>
                    <a:pt x="744598" y="1810362"/>
                  </a:lnTo>
                  <a:lnTo>
                    <a:pt x="742481" y="1812215"/>
                  </a:lnTo>
                  <a:lnTo>
                    <a:pt x="740099" y="1813804"/>
                  </a:lnTo>
                  <a:lnTo>
                    <a:pt x="737452" y="1815127"/>
                  </a:lnTo>
                  <a:lnTo>
                    <a:pt x="734805" y="1815922"/>
                  </a:lnTo>
                  <a:lnTo>
                    <a:pt x="731894" y="1816716"/>
                  </a:lnTo>
                  <a:lnTo>
                    <a:pt x="729247" y="1817245"/>
                  </a:lnTo>
                  <a:lnTo>
                    <a:pt x="726071" y="1817245"/>
                  </a:lnTo>
                  <a:lnTo>
                    <a:pt x="724483" y="1816981"/>
                  </a:lnTo>
                  <a:lnTo>
                    <a:pt x="724483" y="1965507"/>
                  </a:lnTo>
                  <a:lnTo>
                    <a:pt x="726071" y="1965507"/>
                  </a:lnTo>
                  <a:lnTo>
                    <a:pt x="729247" y="1965507"/>
                  </a:lnTo>
                  <a:lnTo>
                    <a:pt x="731894" y="1966036"/>
                  </a:lnTo>
                  <a:lnTo>
                    <a:pt x="734805" y="1966566"/>
                  </a:lnTo>
                  <a:lnTo>
                    <a:pt x="737452" y="1967625"/>
                  </a:lnTo>
                  <a:lnTo>
                    <a:pt x="740099" y="1969213"/>
                  </a:lnTo>
                  <a:lnTo>
                    <a:pt x="742481" y="1970537"/>
                  </a:lnTo>
                  <a:lnTo>
                    <a:pt x="744598" y="1972125"/>
                  </a:lnTo>
                  <a:lnTo>
                    <a:pt x="746980" y="1974243"/>
                  </a:lnTo>
                  <a:lnTo>
                    <a:pt x="748568" y="1976361"/>
                  </a:lnTo>
                  <a:lnTo>
                    <a:pt x="750156" y="1978744"/>
                  </a:lnTo>
                  <a:lnTo>
                    <a:pt x="752009" y="1981127"/>
                  </a:lnTo>
                  <a:lnTo>
                    <a:pt x="753067" y="1984039"/>
                  </a:lnTo>
                  <a:lnTo>
                    <a:pt x="753861" y="1986687"/>
                  </a:lnTo>
                  <a:lnTo>
                    <a:pt x="754655" y="1989599"/>
                  </a:lnTo>
                  <a:lnTo>
                    <a:pt x="755185" y="1992776"/>
                  </a:lnTo>
                  <a:lnTo>
                    <a:pt x="755185" y="1995688"/>
                  </a:lnTo>
                  <a:lnTo>
                    <a:pt x="755185" y="1996747"/>
                  </a:lnTo>
                  <a:lnTo>
                    <a:pt x="1181565" y="1996747"/>
                  </a:lnTo>
                  <a:lnTo>
                    <a:pt x="1181301" y="1995688"/>
                  </a:lnTo>
                  <a:lnTo>
                    <a:pt x="1181565" y="1992776"/>
                  </a:lnTo>
                  <a:lnTo>
                    <a:pt x="1181830" y="1989599"/>
                  </a:lnTo>
                  <a:lnTo>
                    <a:pt x="1182624" y="1986687"/>
                  </a:lnTo>
                  <a:lnTo>
                    <a:pt x="1183683" y="1984039"/>
                  </a:lnTo>
                  <a:lnTo>
                    <a:pt x="1184741" y="1981127"/>
                  </a:lnTo>
                  <a:lnTo>
                    <a:pt x="1186329" y="1978744"/>
                  </a:lnTo>
                  <a:lnTo>
                    <a:pt x="1187917" y="1976361"/>
                  </a:lnTo>
                  <a:lnTo>
                    <a:pt x="1189770" y="1974243"/>
                  </a:lnTo>
                  <a:lnTo>
                    <a:pt x="1191887" y="1972125"/>
                  </a:lnTo>
                  <a:lnTo>
                    <a:pt x="1194005" y="1970537"/>
                  </a:lnTo>
                  <a:lnTo>
                    <a:pt x="1196651" y="1969213"/>
                  </a:lnTo>
                  <a:lnTo>
                    <a:pt x="1199033" y="1967625"/>
                  </a:lnTo>
                  <a:lnTo>
                    <a:pt x="1201680" y="1966566"/>
                  </a:lnTo>
                  <a:lnTo>
                    <a:pt x="1204591" y="1966036"/>
                  </a:lnTo>
                  <a:lnTo>
                    <a:pt x="1207238" y="1965507"/>
                  </a:lnTo>
                  <a:lnTo>
                    <a:pt x="1210414" y="1965507"/>
                  </a:lnTo>
                  <a:lnTo>
                    <a:pt x="1212002" y="1965507"/>
                  </a:lnTo>
                  <a:lnTo>
                    <a:pt x="1212002" y="1816981"/>
                  </a:lnTo>
                  <a:lnTo>
                    <a:pt x="1210414" y="1817245"/>
                  </a:lnTo>
                  <a:lnTo>
                    <a:pt x="1207238" y="1817245"/>
                  </a:lnTo>
                  <a:lnTo>
                    <a:pt x="1204591" y="1816716"/>
                  </a:lnTo>
                  <a:lnTo>
                    <a:pt x="1201680" y="1815922"/>
                  </a:lnTo>
                  <a:lnTo>
                    <a:pt x="1199033" y="1815127"/>
                  </a:lnTo>
                  <a:lnTo>
                    <a:pt x="1196651" y="1813804"/>
                  </a:lnTo>
                  <a:lnTo>
                    <a:pt x="1194005" y="1812215"/>
                  </a:lnTo>
                  <a:lnTo>
                    <a:pt x="1191887" y="1810362"/>
                  </a:lnTo>
                  <a:lnTo>
                    <a:pt x="1189770" y="1808244"/>
                  </a:lnTo>
                  <a:lnTo>
                    <a:pt x="1187917" y="1806391"/>
                  </a:lnTo>
                  <a:lnTo>
                    <a:pt x="1186329" y="1803743"/>
                  </a:lnTo>
                  <a:lnTo>
                    <a:pt x="1184741" y="1801360"/>
                  </a:lnTo>
                  <a:lnTo>
                    <a:pt x="1183683" y="1798713"/>
                  </a:lnTo>
                  <a:lnTo>
                    <a:pt x="1182624" y="1796065"/>
                  </a:lnTo>
                  <a:lnTo>
                    <a:pt x="1181830" y="1793153"/>
                  </a:lnTo>
                  <a:lnTo>
                    <a:pt x="1181565" y="1789976"/>
                  </a:lnTo>
                  <a:lnTo>
                    <a:pt x="1181301" y="1787064"/>
                  </a:lnTo>
                  <a:lnTo>
                    <a:pt x="1182095" y="1781504"/>
                  </a:lnTo>
                  <a:lnTo>
                    <a:pt x="754655" y="1781504"/>
                  </a:lnTo>
                  <a:close/>
                  <a:moveTo>
                    <a:pt x="555625" y="1681163"/>
                  </a:moveTo>
                  <a:lnTo>
                    <a:pt x="1381125" y="1681163"/>
                  </a:lnTo>
                  <a:lnTo>
                    <a:pt x="1381125" y="2097088"/>
                  </a:lnTo>
                  <a:lnTo>
                    <a:pt x="555625" y="2097088"/>
                  </a:lnTo>
                  <a:lnTo>
                    <a:pt x="555625" y="1681163"/>
                  </a:lnTo>
                  <a:close/>
                  <a:moveTo>
                    <a:pt x="846057" y="1552575"/>
                  </a:moveTo>
                  <a:lnTo>
                    <a:pt x="1096781" y="1552575"/>
                  </a:lnTo>
                  <a:lnTo>
                    <a:pt x="1104997" y="1562178"/>
                  </a:lnTo>
                  <a:lnTo>
                    <a:pt x="1112683" y="1571246"/>
                  </a:lnTo>
                  <a:lnTo>
                    <a:pt x="1120634" y="1579515"/>
                  </a:lnTo>
                  <a:lnTo>
                    <a:pt x="1128320" y="1587517"/>
                  </a:lnTo>
                  <a:lnTo>
                    <a:pt x="1135741" y="1594986"/>
                  </a:lnTo>
                  <a:lnTo>
                    <a:pt x="1143162" y="1602188"/>
                  </a:lnTo>
                  <a:lnTo>
                    <a:pt x="1150583" y="1608856"/>
                  </a:lnTo>
                  <a:lnTo>
                    <a:pt x="1157474" y="1614991"/>
                  </a:lnTo>
                  <a:lnTo>
                    <a:pt x="1170726" y="1626461"/>
                  </a:lnTo>
                  <a:lnTo>
                    <a:pt x="1182917" y="1636063"/>
                  </a:lnTo>
                  <a:lnTo>
                    <a:pt x="1193784" y="1644065"/>
                  </a:lnTo>
                  <a:lnTo>
                    <a:pt x="1203325" y="1651000"/>
                  </a:lnTo>
                  <a:lnTo>
                    <a:pt x="738187" y="1651000"/>
                  </a:lnTo>
                  <a:lnTo>
                    <a:pt x="747993" y="1644065"/>
                  </a:lnTo>
                  <a:lnTo>
                    <a:pt x="759125" y="1635796"/>
                  </a:lnTo>
                  <a:lnTo>
                    <a:pt x="771582" y="1626194"/>
                  </a:lnTo>
                  <a:lnTo>
                    <a:pt x="785098" y="1614724"/>
                  </a:lnTo>
                  <a:lnTo>
                    <a:pt x="792254" y="1608589"/>
                  </a:lnTo>
                  <a:lnTo>
                    <a:pt x="799675" y="1601921"/>
                  </a:lnTo>
                  <a:lnTo>
                    <a:pt x="807096" y="1594986"/>
                  </a:lnTo>
                  <a:lnTo>
                    <a:pt x="814517" y="1587251"/>
                  </a:lnTo>
                  <a:lnTo>
                    <a:pt x="822468" y="1579249"/>
                  </a:lnTo>
                  <a:lnTo>
                    <a:pt x="830419" y="1570980"/>
                  </a:lnTo>
                  <a:lnTo>
                    <a:pt x="838106" y="1562178"/>
                  </a:lnTo>
                  <a:lnTo>
                    <a:pt x="846057" y="1552575"/>
                  </a:lnTo>
                  <a:close/>
                  <a:moveTo>
                    <a:pt x="1307617" y="216793"/>
                  </a:moveTo>
                  <a:lnTo>
                    <a:pt x="1304708" y="217057"/>
                  </a:lnTo>
                  <a:lnTo>
                    <a:pt x="1301269" y="217587"/>
                  </a:lnTo>
                  <a:lnTo>
                    <a:pt x="1298095" y="218646"/>
                  </a:lnTo>
                  <a:lnTo>
                    <a:pt x="1295449" y="219971"/>
                  </a:lnTo>
                  <a:lnTo>
                    <a:pt x="1292540" y="221295"/>
                  </a:lnTo>
                  <a:lnTo>
                    <a:pt x="1289630" y="223149"/>
                  </a:lnTo>
                  <a:lnTo>
                    <a:pt x="1287514" y="225002"/>
                  </a:lnTo>
                  <a:lnTo>
                    <a:pt x="1285133" y="227121"/>
                  </a:lnTo>
                  <a:lnTo>
                    <a:pt x="1283017" y="229505"/>
                  </a:lnTo>
                  <a:lnTo>
                    <a:pt x="1281166" y="232153"/>
                  </a:lnTo>
                  <a:lnTo>
                    <a:pt x="1279578" y="234801"/>
                  </a:lnTo>
                  <a:lnTo>
                    <a:pt x="1278256" y="237714"/>
                  </a:lnTo>
                  <a:lnTo>
                    <a:pt x="1277462" y="240892"/>
                  </a:lnTo>
                  <a:lnTo>
                    <a:pt x="1276404" y="243805"/>
                  </a:lnTo>
                  <a:lnTo>
                    <a:pt x="1276140" y="247248"/>
                  </a:lnTo>
                  <a:lnTo>
                    <a:pt x="1274553" y="266051"/>
                  </a:lnTo>
                  <a:lnTo>
                    <a:pt x="1272965" y="284590"/>
                  </a:lnTo>
                  <a:lnTo>
                    <a:pt x="1270585" y="303128"/>
                  </a:lnTo>
                  <a:lnTo>
                    <a:pt x="1268204" y="321931"/>
                  </a:lnTo>
                  <a:lnTo>
                    <a:pt x="1265295" y="340470"/>
                  </a:lnTo>
                  <a:lnTo>
                    <a:pt x="1262385" y="359008"/>
                  </a:lnTo>
                  <a:lnTo>
                    <a:pt x="1258946" y="377546"/>
                  </a:lnTo>
                  <a:lnTo>
                    <a:pt x="1255243" y="396349"/>
                  </a:lnTo>
                  <a:lnTo>
                    <a:pt x="1251275" y="414888"/>
                  </a:lnTo>
                  <a:lnTo>
                    <a:pt x="1246778" y="433161"/>
                  </a:lnTo>
                  <a:lnTo>
                    <a:pt x="1242282" y="451435"/>
                  </a:lnTo>
                  <a:lnTo>
                    <a:pt x="1237256" y="469443"/>
                  </a:lnTo>
                  <a:lnTo>
                    <a:pt x="1231965" y="487187"/>
                  </a:lnTo>
                  <a:lnTo>
                    <a:pt x="1225882" y="505196"/>
                  </a:lnTo>
                  <a:lnTo>
                    <a:pt x="1220062" y="522940"/>
                  </a:lnTo>
                  <a:lnTo>
                    <a:pt x="1213714" y="540418"/>
                  </a:lnTo>
                  <a:lnTo>
                    <a:pt x="1206836" y="557897"/>
                  </a:lnTo>
                  <a:lnTo>
                    <a:pt x="1199959" y="575112"/>
                  </a:lnTo>
                  <a:lnTo>
                    <a:pt x="1192552" y="591796"/>
                  </a:lnTo>
                  <a:lnTo>
                    <a:pt x="1184617" y="608745"/>
                  </a:lnTo>
                  <a:lnTo>
                    <a:pt x="1176681" y="625430"/>
                  </a:lnTo>
                  <a:lnTo>
                    <a:pt x="1168217" y="641585"/>
                  </a:lnTo>
                  <a:lnTo>
                    <a:pt x="1159223" y="658004"/>
                  </a:lnTo>
                  <a:lnTo>
                    <a:pt x="1150230" y="673629"/>
                  </a:lnTo>
                  <a:lnTo>
                    <a:pt x="1140443" y="689255"/>
                  </a:lnTo>
                  <a:lnTo>
                    <a:pt x="1130391" y="704615"/>
                  </a:lnTo>
                  <a:lnTo>
                    <a:pt x="1120075" y="719445"/>
                  </a:lnTo>
                  <a:lnTo>
                    <a:pt x="1109494" y="734276"/>
                  </a:lnTo>
                  <a:lnTo>
                    <a:pt x="1098385" y="748842"/>
                  </a:lnTo>
                  <a:lnTo>
                    <a:pt x="1087010" y="762878"/>
                  </a:lnTo>
                  <a:lnTo>
                    <a:pt x="1075107" y="776650"/>
                  </a:lnTo>
                  <a:lnTo>
                    <a:pt x="1062939" y="789891"/>
                  </a:lnTo>
                  <a:lnTo>
                    <a:pt x="1060559" y="792275"/>
                  </a:lnTo>
                  <a:lnTo>
                    <a:pt x="1058971" y="795188"/>
                  </a:lnTo>
                  <a:lnTo>
                    <a:pt x="1057120" y="797836"/>
                  </a:lnTo>
                  <a:lnTo>
                    <a:pt x="1056062" y="801014"/>
                  </a:lnTo>
                  <a:lnTo>
                    <a:pt x="1055004" y="803927"/>
                  </a:lnTo>
                  <a:lnTo>
                    <a:pt x="1054475" y="806840"/>
                  </a:lnTo>
                  <a:lnTo>
                    <a:pt x="1054210" y="810283"/>
                  </a:lnTo>
                  <a:lnTo>
                    <a:pt x="1054210" y="813461"/>
                  </a:lnTo>
                  <a:lnTo>
                    <a:pt x="1054210" y="816374"/>
                  </a:lnTo>
                  <a:lnTo>
                    <a:pt x="1054739" y="819552"/>
                  </a:lnTo>
                  <a:lnTo>
                    <a:pt x="1055533" y="822730"/>
                  </a:lnTo>
                  <a:lnTo>
                    <a:pt x="1056591" y="825379"/>
                  </a:lnTo>
                  <a:lnTo>
                    <a:pt x="1058178" y="828292"/>
                  </a:lnTo>
                  <a:lnTo>
                    <a:pt x="1060030" y="831205"/>
                  </a:lnTo>
                  <a:lnTo>
                    <a:pt x="1061881" y="833588"/>
                  </a:lnTo>
                  <a:lnTo>
                    <a:pt x="1064262" y="836237"/>
                  </a:lnTo>
                  <a:lnTo>
                    <a:pt x="1066907" y="838355"/>
                  </a:lnTo>
                  <a:lnTo>
                    <a:pt x="1069552" y="840209"/>
                  </a:lnTo>
                  <a:lnTo>
                    <a:pt x="1072462" y="841798"/>
                  </a:lnTo>
                  <a:lnTo>
                    <a:pt x="1075107" y="842858"/>
                  </a:lnTo>
                  <a:lnTo>
                    <a:pt x="1078281" y="843917"/>
                  </a:lnTo>
                  <a:lnTo>
                    <a:pt x="1081455" y="844712"/>
                  </a:lnTo>
                  <a:lnTo>
                    <a:pt x="1084365" y="844976"/>
                  </a:lnTo>
                  <a:lnTo>
                    <a:pt x="1087539" y="845241"/>
                  </a:lnTo>
                  <a:lnTo>
                    <a:pt x="1090978" y="844976"/>
                  </a:lnTo>
                  <a:lnTo>
                    <a:pt x="1093888" y="844447"/>
                  </a:lnTo>
                  <a:lnTo>
                    <a:pt x="1096797" y="843387"/>
                  </a:lnTo>
                  <a:lnTo>
                    <a:pt x="1099972" y="842328"/>
                  </a:lnTo>
                  <a:lnTo>
                    <a:pt x="1102617" y="841004"/>
                  </a:lnTo>
                  <a:lnTo>
                    <a:pt x="1105526" y="838885"/>
                  </a:lnTo>
                  <a:lnTo>
                    <a:pt x="1108172" y="837031"/>
                  </a:lnTo>
                  <a:lnTo>
                    <a:pt x="1110552" y="834648"/>
                  </a:lnTo>
                  <a:lnTo>
                    <a:pt x="1124043" y="819817"/>
                  </a:lnTo>
                  <a:lnTo>
                    <a:pt x="1137004" y="804722"/>
                  </a:lnTo>
                  <a:lnTo>
                    <a:pt x="1149701" y="789097"/>
                  </a:lnTo>
                  <a:lnTo>
                    <a:pt x="1161604" y="773471"/>
                  </a:lnTo>
                  <a:lnTo>
                    <a:pt x="1173507" y="757581"/>
                  </a:lnTo>
                  <a:lnTo>
                    <a:pt x="1184617" y="740897"/>
                  </a:lnTo>
                  <a:lnTo>
                    <a:pt x="1195727" y="724213"/>
                  </a:lnTo>
                  <a:lnTo>
                    <a:pt x="1206043" y="707528"/>
                  </a:lnTo>
                  <a:lnTo>
                    <a:pt x="1216094" y="690049"/>
                  </a:lnTo>
                  <a:lnTo>
                    <a:pt x="1225617" y="672570"/>
                  </a:lnTo>
                  <a:lnTo>
                    <a:pt x="1234875" y="654826"/>
                  </a:lnTo>
                  <a:lnTo>
                    <a:pt x="1243604" y="637082"/>
                  </a:lnTo>
                  <a:lnTo>
                    <a:pt x="1252069" y="618809"/>
                  </a:lnTo>
                  <a:lnTo>
                    <a:pt x="1260269" y="600536"/>
                  </a:lnTo>
                  <a:lnTo>
                    <a:pt x="1267940" y="581997"/>
                  </a:lnTo>
                  <a:lnTo>
                    <a:pt x="1274817" y="563459"/>
                  </a:lnTo>
                  <a:lnTo>
                    <a:pt x="1281959" y="544656"/>
                  </a:lnTo>
                  <a:lnTo>
                    <a:pt x="1288307" y="525853"/>
                  </a:lnTo>
                  <a:lnTo>
                    <a:pt x="1294127" y="506785"/>
                  </a:lnTo>
                  <a:lnTo>
                    <a:pt x="1300211" y="487187"/>
                  </a:lnTo>
                  <a:lnTo>
                    <a:pt x="1305501" y="468119"/>
                  </a:lnTo>
                  <a:lnTo>
                    <a:pt x="1310262" y="448786"/>
                  </a:lnTo>
                  <a:lnTo>
                    <a:pt x="1315024" y="429188"/>
                  </a:lnTo>
                  <a:lnTo>
                    <a:pt x="1319256" y="409591"/>
                  </a:lnTo>
                  <a:lnTo>
                    <a:pt x="1323224" y="389993"/>
                  </a:lnTo>
                  <a:lnTo>
                    <a:pt x="1326662" y="370396"/>
                  </a:lnTo>
                  <a:lnTo>
                    <a:pt x="1330101" y="350798"/>
                  </a:lnTo>
                  <a:lnTo>
                    <a:pt x="1333011" y="330936"/>
                  </a:lnTo>
                  <a:lnTo>
                    <a:pt x="1335391" y="311338"/>
                  </a:lnTo>
                  <a:lnTo>
                    <a:pt x="1337772" y="291475"/>
                  </a:lnTo>
                  <a:lnTo>
                    <a:pt x="1339624" y="271613"/>
                  </a:lnTo>
                  <a:lnTo>
                    <a:pt x="1341475" y="252015"/>
                  </a:lnTo>
                  <a:lnTo>
                    <a:pt x="1341475" y="248572"/>
                  </a:lnTo>
                  <a:lnTo>
                    <a:pt x="1341211" y="245659"/>
                  </a:lnTo>
                  <a:lnTo>
                    <a:pt x="1340417" y="242216"/>
                  </a:lnTo>
                  <a:lnTo>
                    <a:pt x="1339624" y="239039"/>
                  </a:lnTo>
                  <a:lnTo>
                    <a:pt x="1338566" y="236390"/>
                  </a:lnTo>
                  <a:lnTo>
                    <a:pt x="1337243" y="233477"/>
                  </a:lnTo>
                  <a:lnTo>
                    <a:pt x="1335391" y="230829"/>
                  </a:lnTo>
                  <a:lnTo>
                    <a:pt x="1333540" y="228445"/>
                  </a:lnTo>
                  <a:lnTo>
                    <a:pt x="1331159" y="226062"/>
                  </a:lnTo>
                  <a:lnTo>
                    <a:pt x="1329043" y="223943"/>
                  </a:lnTo>
                  <a:lnTo>
                    <a:pt x="1326398" y="222089"/>
                  </a:lnTo>
                  <a:lnTo>
                    <a:pt x="1323753" y="220500"/>
                  </a:lnTo>
                  <a:lnTo>
                    <a:pt x="1320579" y="219176"/>
                  </a:lnTo>
                  <a:lnTo>
                    <a:pt x="1317669" y="218382"/>
                  </a:lnTo>
                  <a:lnTo>
                    <a:pt x="1314495" y="217322"/>
                  </a:lnTo>
                  <a:lnTo>
                    <a:pt x="1311056" y="217057"/>
                  </a:lnTo>
                  <a:lnTo>
                    <a:pt x="1307617" y="216793"/>
                  </a:lnTo>
                  <a:close/>
                  <a:moveTo>
                    <a:pt x="442912" y="112713"/>
                  </a:moveTo>
                  <a:lnTo>
                    <a:pt x="1493837" y="112713"/>
                  </a:lnTo>
                  <a:lnTo>
                    <a:pt x="1485637" y="163826"/>
                  </a:lnTo>
                  <a:lnTo>
                    <a:pt x="1477172" y="211761"/>
                  </a:lnTo>
                  <a:lnTo>
                    <a:pt x="1468708" y="257312"/>
                  </a:lnTo>
                  <a:lnTo>
                    <a:pt x="1460508" y="299685"/>
                  </a:lnTo>
                  <a:lnTo>
                    <a:pt x="1452308" y="339145"/>
                  </a:lnTo>
                  <a:lnTo>
                    <a:pt x="1444372" y="375427"/>
                  </a:lnTo>
                  <a:lnTo>
                    <a:pt x="1436437" y="408532"/>
                  </a:lnTo>
                  <a:lnTo>
                    <a:pt x="1429559" y="438723"/>
                  </a:lnTo>
                  <a:lnTo>
                    <a:pt x="1422682" y="465471"/>
                  </a:lnTo>
                  <a:lnTo>
                    <a:pt x="1416598" y="488776"/>
                  </a:lnTo>
                  <a:lnTo>
                    <a:pt x="1411308" y="508638"/>
                  </a:lnTo>
                  <a:lnTo>
                    <a:pt x="1406811" y="525058"/>
                  </a:lnTo>
                  <a:lnTo>
                    <a:pt x="1399934" y="547304"/>
                  </a:lnTo>
                  <a:lnTo>
                    <a:pt x="1397817" y="554719"/>
                  </a:lnTo>
                  <a:lnTo>
                    <a:pt x="1394114" y="564518"/>
                  </a:lnTo>
                  <a:lnTo>
                    <a:pt x="1390146" y="574847"/>
                  </a:lnTo>
                  <a:lnTo>
                    <a:pt x="1385914" y="585440"/>
                  </a:lnTo>
                  <a:lnTo>
                    <a:pt x="1380888" y="596563"/>
                  </a:lnTo>
                  <a:lnTo>
                    <a:pt x="1375863" y="608216"/>
                  </a:lnTo>
                  <a:lnTo>
                    <a:pt x="1370308" y="620398"/>
                  </a:lnTo>
                  <a:lnTo>
                    <a:pt x="1364224" y="632580"/>
                  </a:lnTo>
                  <a:lnTo>
                    <a:pt x="1357875" y="645027"/>
                  </a:lnTo>
                  <a:lnTo>
                    <a:pt x="1351263" y="658004"/>
                  </a:lnTo>
                  <a:lnTo>
                    <a:pt x="1343856" y="671246"/>
                  </a:lnTo>
                  <a:lnTo>
                    <a:pt x="1336714" y="684488"/>
                  </a:lnTo>
                  <a:lnTo>
                    <a:pt x="1328779" y="698259"/>
                  </a:lnTo>
                  <a:lnTo>
                    <a:pt x="1320579" y="711501"/>
                  </a:lnTo>
                  <a:lnTo>
                    <a:pt x="1312379" y="725537"/>
                  </a:lnTo>
                  <a:lnTo>
                    <a:pt x="1303649" y="739573"/>
                  </a:lnTo>
                  <a:lnTo>
                    <a:pt x="1294656" y="753609"/>
                  </a:lnTo>
                  <a:lnTo>
                    <a:pt x="1285133" y="767645"/>
                  </a:lnTo>
                  <a:lnTo>
                    <a:pt x="1275875" y="781416"/>
                  </a:lnTo>
                  <a:lnTo>
                    <a:pt x="1266088" y="795453"/>
                  </a:lnTo>
                  <a:lnTo>
                    <a:pt x="1256036" y="809489"/>
                  </a:lnTo>
                  <a:lnTo>
                    <a:pt x="1245720" y="823260"/>
                  </a:lnTo>
                  <a:lnTo>
                    <a:pt x="1235140" y="836767"/>
                  </a:lnTo>
                  <a:lnTo>
                    <a:pt x="1224559" y="850273"/>
                  </a:lnTo>
                  <a:lnTo>
                    <a:pt x="1213714" y="863779"/>
                  </a:lnTo>
                  <a:lnTo>
                    <a:pt x="1202340" y="877021"/>
                  </a:lnTo>
                  <a:lnTo>
                    <a:pt x="1191230" y="889468"/>
                  </a:lnTo>
                  <a:lnTo>
                    <a:pt x="1179591" y="902180"/>
                  </a:lnTo>
                  <a:lnTo>
                    <a:pt x="1167952" y="914627"/>
                  </a:lnTo>
                  <a:lnTo>
                    <a:pt x="1156049" y="926280"/>
                  </a:lnTo>
                  <a:lnTo>
                    <a:pt x="1144146" y="937933"/>
                  </a:lnTo>
                  <a:lnTo>
                    <a:pt x="1132243" y="949056"/>
                  </a:lnTo>
                  <a:lnTo>
                    <a:pt x="1119810" y="959914"/>
                  </a:lnTo>
                  <a:lnTo>
                    <a:pt x="1119810" y="992753"/>
                  </a:lnTo>
                  <a:lnTo>
                    <a:pt x="1119810" y="993548"/>
                  </a:lnTo>
                  <a:lnTo>
                    <a:pt x="1119546" y="994872"/>
                  </a:lnTo>
                  <a:lnTo>
                    <a:pt x="1119546" y="995666"/>
                  </a:lnTo>
                  <a:lnTo>
                    <a:pt x="1119546" y="996196"/>
                  </a:lnTo>
                  <a:lnTo>
                    <a:pt x="1119281" y="995931"/>
                  </a:lnTo>
                  <a:lnTo>
                    <a:pt x="1117694" y="998579"/>
                  </a:lnTo>
                  <a:lnTo>
                    <a:pt x="1115578" y="1001493"/>
                  </a:lnTo>
                  <a:lnTo>
                    <a:pt x="1112668" y="1004671"/>
                  </a:lnTo>
                  <a:lnTo>
                    <a:pt x="1109230" y="1007849"/>
                  </a:lnTo>
                  <a:lnTo>
                    <a:pt x="1101294" y="1015529"/>
                  </a:lnTo>
                  <a:lnTo>
                    <a:pt x="1096797" y="1020031"/>
                  </a:lnTo>
                  <a:lnTo>
                    <a:pt x="1092301" y="1024798"/>
                  </a:lnTo>
                  <a:lnTo>
                    <a:pt x="1087804" y="1030095"/>
                  </a:lnTo>
                  <a:lnTo>
                    <a:pt x="1083307" y="1035921"/>
                  </a:lnTo>
                  <a:lnTo>
                    <a:pt x="1079075" y="1042807"/>
                  </a:lnTo>
                  <a:lnTo>
                    <a:pt x="1074843" y="1050222"/>
                  </a:lnTo>
                  <a:lnTo>
                    <a:pt x="1073255" y="1053930"/>
                  </a:lnTo>
                  <a:lnTo>
                    <a:pt x="1071668" y="1057902"/>
                  </a:lnTo>
                  <a:lnTo>
                    <a:pt x="1069817" y="1062404"/>
                  </a:lnTo>
                  <a:lnTo>
                    <a:pt x="1068230" y="1066906"/>
                  </a:lnTo>
                  <a:lnTo>
                    <a:pt x="1066907" y="1071673"/>
                  </a:lnTo>
                  <a:lnTo>
                    <a:pt x="1065584" y="1076440"/>
                  </a:lnTo>
                  <a:lnTo>
                    <a:pt x="1064526" y="1081737"/>
                  </a:lnTo>
                  <a:lnTo>
                    <a:pt x="1063733" y="1087298"/>
                  </a:lnTo>
                  <a:lnTo>
                    <a:pt x="1064526" y="1089152"/>
                  </a:lnTo>
                  <a:lnTo>
                    <a:pt x="1064262" y="1120932"/>
                  </a:lnTo>
                  <a:lnTo>
                    <a:pt x="1064262" y="1121727"/>
                  </a:lnTo>
                  <a:lnTo>
                    <a:pt x="1064526" y="1121727"/>
                  </a:lnTo>
                  <a:lnTo>
                    <a:pt x="1063468" y="1124640"/>
                  </a:lnTo>
                  <a:lnTo>
                    <a:pt x="1062675" y="1127023"/>
                  </a:lnTo>
                  <a:lnTo>
                    <a:pt x="1060823" y="1130466"/>
                  </a:lnTo>
                  <a:lnTo>
                    <a:pt x="1058707" y="1134704"/>
                  </a:lnTo>
                  <a:lnTo>
                    <a:pt x="1055268" y="1139735"/>
                  </a:lnTo>
                  <a:lnTo>
                    <a:pt x="1053681" y="1142119"/>
                  </a:lnTo>
                  <a:lnTo>
                    <a:pt x="1051829" y="1144238"/>
                  </a:lnTo>
                  <a:lnTo>
                    <a:pt x="1048655" y="1147945"/>
                  </a:lnTo>
                  <a:lnTo>
                    <a:pt x="1044952" y="1150858"/>
                  </a:lnTo>
                  <a:lnTo>
                    <a:pt x="1041513" y="1153242"/>
                  </a:lnTo>
                  <a:lnTo>
                    <a:pt x="1036488" y="1156420"/>
                  </a:lnTo>
                  <a:lnTo>
                    <a:pt x="1035165" y="1157214"/>
                  </a:lnTo>
                  <a:lnTo>
                    <a:pt x="1034107" y="1157744"/>
                  </a:lnTo>
                  <a:lnTo>
                    <a:pt x="1030933" y="1159333"/>
                  </a:lnTo>
                  <a:lnTo>
                    <a:pt x="1026436" y="1161187"/>
                  </a:lnTo>
                  <a:lnTo>
                    <a:pt x="1017971" y="1163570"/>
                  </a:lnTo>
                  <a:lnTo>
                    <a:pt x="1016120" y="1168337"/>
                  </a:lnTo>
                  <a:lnTo>
                    <a:pt x="1016120" y="1454092"/>
                  </a:lnTo>
                  <a:lnTo>
                    <a:pt x="1015855" y="1473160"/>
                  </a:lnTo>
                  <a:lnTo>
                    <a:pt x="1030404" y="1474749"/>
                  </a:lnTo>
                  <a:lnTo>
                    <a:pt x="1036752" y="1475808"/>
                  </a:lnTo>
                  <a:lnTo>
                    <a:pt x="1042571" y="1476868"/>
                  </a:lnTo>
                  <a:lnTo>
                    <a:pt x="1043365" y="1477133"/>
                  </a:lnTo>
                  <a:lnTo>
                    <a:pt x="1046275" y="1477662"/>
                  </a:lnTo>
                  <a:lnTo>
                    <a:pt x="1054210" y="1479516"/>
                  </a:lnTo>
                  <a:lnTo>
                    <a:pt x="1057120" y="1480840"/>
                  </a:lnTo>
                  <a:lnTo>
                    <a:pt x="1060030" y="1481635"/>
                  </a:lnTo>
                  <a:lnTo>
                    <a:pt x="1062410" y="1482959"/>
                  </a:lnTo>
                  <a:lnTo>
                    <a:pt x="1063733" y="1484018"/>
                  </a:lnTo>
                  <a:lnTo>
                    <a:pt x="1064791" y="1485342"/>
                  </a:lnTo>
                  <a:lnTo>
                    <a:pt x="1065055" y="1486667"/>
                  </a:lnTo>
                  <a:lnTo>
                    <a:pt x="1065320" y="1486667"/>
                  </a:lnTo>
                  <a:lnTo>
                    <a:pt x="1065320" y="1507588"/>
                  </a:lnTo>
                  <a:lnTo>
                    <a:pt x="1065320" y="1513944"/>
                  </a:lnTo>
                  <a:lnTo>
                    <a:pt x="1067436" y="1516063"/>
                  </a:lnTo>
                  <a:lnTo>
                    <a:pt x="871958" y="1516063"/>
                  </a:lnTo>
                  <a:lnTo>
                    <a:pt x="871958" y="1514739"/>
                  </a:lnTo>
                  <a:lnTo>
                    <a:pt x="871958" y="1507588"/>
                  </a:lnTo>
                  <a:lnTo>
                    <a:pt x="871958" y="1486667"/>
                  </a:lnTo>
                  <a:lnTo>
                    <a:pt x="872223" y="1486667"/>
                  </a:lnTo>
                  <a:lnTo>
                    <a:pt x="872487" y="1485607"/>
                  </a:lnTo>
                  <a:lnTo>
                    <a:pt x="873016" y="1484283"/>
                  </a:lnTo>
                  <a:lnTo>
                    <a:pt x="874074" y="1483489"/>
                  </a:lnTo>
                  <a:lnTo>
                    <a:pt x="875926" y="1482429"/>
                  </a:lnTo>
                  <a:lnTo>
                    <a:pt x="877778" y="1481635"/>
                  </a:lnTo>
                  <a:lnTo>
                    <a:pt x="880158" y="1480575"/>
                  </a:lnTo>
                  <a:lnTo>
                    <a:pt x="885978" y="1478722"/>
                  </a:lnTo>
                  <a:lnTo>
                    <a:pt x="892855" y="1477133"/>
                  </a:lnTo>
                  <a:lnTo>
                    <a:pt x="901319" y="1475808"/>
                  </a:lnTo>
                  <a:lnTo>
                    <a:pt x="910842" y="1474219"/>
                  </a:lnTo>
                  <a:lnTo>
                    <a:pt x="921423" y="1473160"/>
                  </a:lnTo>
                  <a:lnTo>
                    <a:pt x="921423" y="1454092"/>
                  </a:lnTo>
                  <a:lnTo>
                    <a:pt x="921423" y="1170721"/>
                  </a:lnTo>
                  <a:lnTo>
                    <a:pt x="920894" y="1170721"/>
                  </a:lnTo>
                  <a:lnTo>
                    <a:pt x="920894" y="1168602"/>
                  </a:lnTo>
                  <a:lnTo>
                    <a:pt x="920365" y="1167013"/>
                  </a:lnTo>
                  <a:lnTo>
                    <a:pt x="919836" y="1163835"/>
                  </a:lnTo>
                  <a:lnTo>
                    <a:pt x="913752" y="1161981"/>
                  </a:lnTo>
                  <a:lnTo>
                    <a:pt x="908197" y="1160128"/>
                  </a:lnTo>
                  <a:lnTo>
                    <a:pt x="902642" y="1157744"/>
                  </a:lnTo>
                  <a:lnTo>
                    <a:pt x="901849" y="1157214"/>
                  </a:lnTo>
                  <a:lnTo>
                    <a:pt x="900526" y="1156420"/>
                  </a:lnTo>
                  <a:lnTo>
                    <a:pt x="898674" y="1155096"/>
                  </a:lnTo>
                  <a:lnTo>
                    <a:pt x="895765" y="1153772"/>
                  </a:lnTo>
                  <a:lnTo>
                    <a:pt x="892590" y="1151653"/>
                  </a:lnTo>
                  <a:lnTo>
                    <a:pt x="889152" y="1148475"/>
                  </a:lnTo>
                  <a:lnTo>
                    <a:pt x="885449" y="1144502"/>
                  </a:lnTo>
                  <a:lnTo>
                    <a:pt x="881481" y="1139735"/>
                  </a:lnTo>
                  <a:lnTo>
                    <a:pt x="877778" y="1134439"/>
                  </a:lnTo>
                  <a:lnTo>
                    <a:pt x="876984" y="1133115"/>
                  </a:lnTo>
                  <a:lnTo>
                    <a:pt x="875397" y="1130201"/>
                  </a:lnTo>
                  <a:lnTo>
                    <a:pt x="874603" y="1129142"/>
                  </a:lnTo>
                  <a:lnTo>
                    <a:pt x="873545" y="1126759"/>
                  </a:lnTo>
                  <a:lnTo>
                    <a:pt x="873281" y="1125964"/>
                  </a:lnTo>
                  <a:lnTo>
                    <a:pt x="872752" y="1124110"/>
                  </a:lnTo>
                  <a:lnTo>
                    <a:pt x="872487" y="1124110"/>
                  </a:lnTo>
                  <a:lnTo>
                    <a:pt x="872487" y="1121992"/>
                  </a:lnTo>
                  <a:lnTo>
                    <a:pt x="872487" y="1121727"/>
                  </a:lnTo>
                  <a:lnTo>
                    <a:pt x="872487" y="1121197"/>
                  </a:lnTo>
                  <a:lnTo>
                    <a:pt x="872487" y="1120932"/>
                  </a:lnTo>
                  <a:lnTo>
                    <a:pt x="872487" y="1087034"/>
                  </a:lnTo>
                  <a:lnTo>
                    <a:pt x="872752" y="1087034"/>
                  </a:lnTo>
                  <a:lnTo>
                    <a:pt x="871694" y="1080413"/>
                  </a:lnTo>
                  <a:lnTo>
                    <a:pt x="870636" y="1074057"/>
                  </a:lnTo>
                  <a:lnTo>
                    <a:pt x="868784" y="1067966"/>
                  </a:lnTo>
                  <a:lnTo>
                    <a:pt x="866932" y="1062404"/>
                  </a:lnTo>
                  <a:lnTo>
                    <a:pt x="864816" y="1057108"/>
                  </a:lnTo>
                  <a:lnTo>
                    <a:pt x="862700" y="1052076"/>
                  </a:lnTo>
                  <a:lnTo>
                    <a:pt x="860319" y="1047574"/>
                  </a:lnTo>
                  <a:lnTo>
                    <a:pt x="857939" y="1043071"/>
                  </a:lnTo>
                  <a:lnTo>
                    <a:pt x="853707" y="1036980"/>
                  </a:lnTo>
                  <a:lnTo>
                    <a:pt x="853442" y="1035921"/>
                  </a:lnTo>
                  <a:lnTo>
                    <a:pt x="849474" y="1030889"/>
                  </a:lnTo>
                  <a:lnTo>
                    <a:pt x="848681" y="1029830"/>
                  </a:lnTo>
                  <a:lnTo>
                    <a:pt x="844977" y="1025328"/>
                  </a:lnTo>
                  <a:lnTo>
                    <a:pt x="844184" y="1024533"/>
                  </a:lnTo>
                  <a:lnTo>
                    <a:pt x="840216" y="1020296"/>
                  </a:lnTo>
                  <a:lnTo>
                    <a:pt x="839423" y="1019501"/>
                  </a:lnTo>
                  <a:lnTo>
                    <a:pt x="835719" y="1015794"/>
                  </a:lnTo>
                  <a:lnTo>
                    <a:pt x="834661" y="1014734"/>
                  </a:lnTo>
                  <a:lnTo>
                    <a:pt x="831487" y="1011556"/>
                  </a:lnTo>
                  <a:lnTo>
                    <a:pt x="827519" y="1008113"/>
                  </a:lnTo>
                  <a:lnTo>
                    <a:pt x="827255" y="1007849"/>
                  </a:lnTo>
                  <a:lnTo>
                    <a:pt x="823816" y="1004671"/>
                  </a:lnTo>
                  <a:lnTo>
                    <a:pt x="821171" y="1001493"/>
                  </a:lnTo>
                  <a:lnTo>
                    <a:pt x="818790" y="998579"/>
                  </a:lnTo>
                  <a:lnTo>
                    <a:pt x="817468" y="995931"/>
                  </a:lnTo>
                  <a:lnTo>
                    <a:pt x="817203" y="996196"/>
                  </a:lnTo>
                  <a:lnTo>
                    <a:pt x="816939" y="996196"/>
                  </a:lnTo>
                  <a:lnTo>
                    <a:pt x="816674" y="992753"/>
                  </a:lnTo>
                  <a:lnTo>
                    <a:pt x="816674" y="959649"/>
                  </a:lnTo>
                  <a:lnTo>
                    <a:pt x="807945" y="951969"/>
                  </a:lnTo>
                  <a:lnTo>
                    <a:pt x="798952" y="944024"/>
                  </a:lnTo>
                  <a:lnTo>
                    <a:pt x="790222" y="935549"/>
                  </a:lnTo>
                  <a:lnTo>
                    <a:pt x="781493" y="927339"/>
                  </a:lnTo>
                  <a:lnTo>
                    <a:pt x="772764" y="918865"/>
                  </a:lnTo>
                  <a:lnTo>
                    <a:pt x="762713" y="908007"/>
                  </a:lnTo>
                  <a:lnTo>
                    <a:pt x="754777" y="900062"/>
                  </a:lnTo>
                  <a:lnTo>
                    <a:pt x="747371" y="891587"/>
                  </a:lnTo>
                  <a:lnTo>
                    <a:pt x="736790" y="879934"/>
                  </a:lnTo>
                  <a:lnTo>
                    <a:pt x="722242" y="862985"/>
                  </a:lnTo>
                  <a:lnTo>
                    <a:pt x="712190" y="850803"/>
                  </a:lnTo>
                  <a:lnTo>
                    <a:pt x="697906" y="833059"/>
                  </a:lnTo>
                  <a:lnTo>
                    <a:pt x="688648" y="820612"/>
                  </a:lnTo>
                  <a:lnTo>
                    <a:pt x="674629" y="801809"/>
                  </a:lnTo>
                  <a:lnTo>
                    <a:pt x="666164" y="790421"/>
                  </a:lnTo>
                  <a:lnTo>
                    <a:pt x="652145" y="769764"/>
                  </a:lnTo>
                  <a:lnTo>
                    <a:pt x="644739" y="759435"/>
                  </a:lnTo>
                  <a:lnTo>
                    <a:pt x="636538" y="746723"/>
                  </a:lnTo>
                  <a:lnTo>
                    <a:pt x="628603" y="734011"/>
                  </a:lnTo>
                  <a:lnTo>
                    <a:pt x="625429" y="729244"/>
                  </a:lnTo>
                  <a:lnTo>
                    <a:pt x="615377" y="713089"/>
                  </a:lnTo>
                  <a:lnTo>
                    <a:pt x="605855" y="696670"/>
                  </a:lnTo>
                  <a:lnTo>
                    <a:pt x="596861" y="681045"/>
                  </a:lnTo>
                  <a:lnTo>
                    <a:pt x="588132" y="665420"/>
                  </a:lnTo>
                  <a:lnTo>
                    <a:pt x="589719" y="669127"/>
                  </a:lnTo>
                  <a:lnTo>
                    <a:pt x="574906" y="639996"/>
                  </a:lnTo>
                  <a:lnTo>
                    <a:pt x="569087" y="627813"/>
                  </a:lnTo>
                  <a:lnTo>
                    <a:pt x="563267" y="616425"/>
                  </a:lnTo>
                  <a:lnTo>
                    <a:pt x="558242" y="605038"/>
                  </a:lnTo>
                  <a:lnTo>
                    <a:pt x="553480" y="594180"/>
                  </a:lnTo>
                  <a:lnTo>
                    <a:pt x="548983" y="583321"/>
                  </a:lnTo>
                  <a:lnTo>
                    <a:pt x="545280" y="573258"/>
                  </a:lnTo>
                  <a:lnTo>
                    <a:pt x="541842" y="563724"/>
                  </a:lnTo>
                  <a:lnTo>
                    <a:pt x="538932" y="554719"/>
                  </a:lnTo>
                  <a:lnTo>
                    <a:pt x="536287" y="547304"/>
                  </a:lnTo>
                  <a:lnTo>
                    <a:pt x="529938" y="525058"/>
                  </a:lnTo>
                  <a:lnTo>
                    <a:pt x="525441" y="508638"/>
                  </a:lnTo>
                  <a:lnTo>
                    <a:pt x="520151" y="488776"/>
                  </a:lnTo>
                  <a:lnTo>
                    <a:pt x="514067" y="465471"/>
                  </a:lnTo>
                  <a:lnTo>
                    <a:pt x="507190" y="438723"/>
                  </a:lnTo>
                  <a:lnTo>
                    <a:pt x="500312" y="408532"/>
                  </a:lnTo>
                  <a:lnTo>
                    <a:pt x="492377" y="375427"/>
                  </a:lnTo>
                  <a:lnTo>
                    <a:pt x="484441" y="339145"/>
                  </a:lnTo>
                  <a:lnTo>
                    <a:pt x="476241" y="299685"/>
                  </a:lnTo>
                  <a:lnTo>
                    <a:pt x="467777" y="257312"/>
                  </a:lnTo>
                  <a:lnTo>
                    <a:pt x="459577" y="211761"/>
                  </a:lnTo>
                  <a:lnTo>
                    <a:pt x="451112" y="163826"/>
                  </a:lnTo>
                  <a:lnTo>
                    <a:pt x="442912" y="112713"/>
                  </a:lnTo>
                  <a:close/>
                  <a:moveTo>
                    <a:pt x="208966" y="79375"/>
                  </a:moveTo>
                  <a:lnTo>
                    <a:pt x="216098" y="79375"/>
                  </a:lnTo>
                  <a:lnTo>
                    <a:pt x="224816" y="79375"/>
                  </a:lnTo>
                  <a:lnTo>
                    <a:pt x="233534" y="79904"/>
                  </a:lnTo>
                  <a:lnTo>
                    <a:pt x="242252" y="80698"/>
                  </a:lnTo>
                  <a:lnTo>
                    <a:pt x="250706" y="82286"/>
                  </a:lnTo>
                  <a:lnTo>
                    <a:pt x="258895" y="83874"/>
                  </a:lnTo>
                  <a:lnTo>
                    <a:pt x="266821" y="85462"/>
                  </a:lnTo>
                  <a:lnTo>
                    <a:pt x="274746" y="87844"/>
                  </a:lnTo>
                  <a:lnTo>
                    <a:pt x="282407" y="90226"/>
                  </a:lnTo>
                  <a:lnTo>
                    <a:pt x="289804" y="93137"/>
                  </a:lnTo>
                  <a:lnTo>
                    <a:pt x="297201" y="96313"/>
                  </a:lnTo>
                  <a:lnTo>
                    <a:pt x="304070" y="99489"/>
                  </a:lnTo>
                  <a:lnTo>
                    <a:pt x="311203" y="103194"/>
                  </a:lnTo>
                  <a:lnTo>
                    <a:pt x="318071" y="106900"/>
                  </a:lnTo>
                  <a:lnTo>
                    <a:pt x="324412" y="111134"/>
                  </a:lnTo>
                  <a:lnTo>
                    <a:pt x="330752" y="115369"/>
                  </a:lnTo>
                  <a:lnTo>
                    <a:pt x="336828" y="119603"/>
                  </a:lnTo>
                  <a:lnTo>
                    <a:pt x="342640" y="124102"/>
                  </a:lnTo>
                  <a:lnTo>
                    <a:pt x="348188" y="128866"/>
                  </a:lnTo>
                  <a:lnTo>
                    <a:pt x="353735" y="133630"/>
                  </a:lnTo>
                  <a:lnTo>
                    <a:pt x="359283" y="138659"/>
                  </a:lnTo>
                  <a:lnTo>
                    <a:pt x="364303" y="143687"/>
                  </a:lnTo>
                  <a:lnTo>
                    <a:pt x="369322" y="148716"/>
                  </a:lnTo>
                  <a:lnTo>
                    <a:pt x="374077" y="154009"/>
                  </a:lnTo>
                  <a:lnTo>
                    <a:pt x="378568" y="159567"/>
                  </a:lnTo>
                  <a:lnTo>
                    <a:pt x="387022" y="170153"/>
                  </a:lnTo>
                  <a:lnTo>
                    <a:pt x="394947" y="181004"/>
                  </a:lnTo>
                  <a:lnTo>
                    <a:pt x="402344" y="192119"/>
                  </a:lnTo>
                  <a:lnTo>
                    <a:pt x="408949" y="202971"/>
                  </a:lnTo>
                  <a:lnTo>
                    <a:pt x="415289" y="213821"/>
                  </a:lnTo>
                  <a:lnTo>
                    <a:pt x="420837" y="224672"/>
                  </a:lnTo>
                  <a:lnTo>
                    <a:pt x="425856" y="235259"/>
                  </a:lnTo>
                  <a:lnTo>
                    <a:pt x="430611" y="245316"/>
                  </a:lnTo>
                  <a:lnTo>
                    <a:pt x="434838" y="255637"/>
                  </a:lnTo>
                  <a:lnTo>
                    <a:pt x="438537" y="264900"/>
                  </a:lnTo>
                  <a:lnTo>
                    <a:pt x="441971" y="273899"/>
                  </a:lnTo>
                  <a:lnTo>
                    <a:pt x="444613" y="282103"/>
                  </a:lnTo>
                  <a:lnTo>
                    <a:pt x="449368" y="296924"/>
                  </a:lnTo>
                  <a:lnTo>
                    <a:pt x="452538" y="308304"/>
                  </a:lnTo>
                  <a:lnTo>
                    <a:pt x="454388" y="315980"/>
                  </a:lnTo>
                  <a:lnTo>
                    <a:pt x="455444" y="319420"/>
                  </a:lnTo>
                  <a:lnTo>
                    <a:pt x="455973" y="323655"/>
                  </a:lnTo>
                  <a:lnTo>
                    <a:pt x="456237" y="328154"/>
                  </a:lnTo>
                  <a:lnTo>
                    <a:pt x="456237" y="332653"/>
                  </a:lnTo>
                  <a:lnTo>
                    <a:pt x="455708" y="337152"/>
                  </a:lnTo>
                  <a:lnTo>
                    <a:pt x="454652" y="341387"/>
                  </a:lnTo>
                  <a:lnTo>
                    <a:pt x="453331" y="345621"/>
                  </a:lnTo>
                  <a:lnTo>
                    <a:pt x="451746" y="349591"/>
                  </a:lnTo>
                  <a:lnTo>
                    <a:pt x="449368" y="353296"/>
                  </a:lnTo>
                  <a:lnTo>
                    <a:pt x="447255" y="357002"/>
                  </a:lnTo>
                  <a:lnTo>
                    <a:pt x="444349" y="359913"/>
                  </a:lnTo>
                  <a:lnTo>
                    <a:pt x="441707" y="363089"/>
                  </a:lnTo>
                  <a:lnTo>
                    <a:pt x="438273" y="366000"/>
                  </a:lnTo>
                  <a:lnTo>
                    <a:pt x="434574" y="368117"/>
                  </a:lnTo>
                  <a:lnTo>
                    <a:pt x="430876" y="370234"/>
                  </a:lnTo>
                  <a:lnTo>
                    <a:pt x="426913" y="371822"/>
                  </a:lnTo>
                  <a:lnTo>
                    <a:pt x="422422" y="372881"/>
                  </a:lnTo>
                  <a:lnTo>
                    <a:pt x="418459" y="373675"/>
                  </a:lnTo>
                  <a:lnTo>
                    <a:pt x="414232" y="373940"/>
                  </a:lnTo>
                  <a:lnTo>
                    <a:pt x="409741" y="373940"/>
                  </a:lnTo>
                  <a:lnTo>
                    <a:pt x="405779" y="373410"/>
                  </a:lnTo>
                  <a:lnTo>
                    <a:pt x="401552" y="372352"/>
                  </a:lnTo>
                  <a:lnTo>
                    <a:pt x="397589" y="371028"/>
                  </a:lnTo>
                  <a:lnTo>
                    <a:pt x="393891" y="369176"/>
                  </a:lnTo>
                  <a:lnTo>
                    <a:pt x="390192" y="367059"/>
                  </a:lnTo>
                  <a:lnTo>
                    <a:pt x="387022" y="364412"/>
                  </a:lnTo>
                  <a:lnTo>
                    <a:pt x="383852" y="361765"/>
                  </a:lnTo>
                  <a:lnTo>
                    <a:pt x="380946" y="358589"/>
                  </a:lnTo>
                  <a:lnTo>
                    <a:pt x="378304" y="355149"/>
                  </a:lnTo>
                  <a:lnTo>
                    <a:pt x="375926" y="351708"/>
                  </a:lnTo>
                  <a:lnTo>
                    <a:pt x="374077" y="347739"/>
                  </a:lnTo>
                  <a:lnTo>
                    <a:pt x="372492" y="343504"/>
                  </a:lnTo>
                  <a:lnTo>
                    <a:pt x="371435" y="339005"/>
                  </a:lnTo>
                  <a:lnTo>
                    <a:pt x="371171" y="338476"/>
                  </a:lnTo>
                  <a:lnTo>
                    <a:pt x="370643" y="335299"/>
                  </a:lnTo>
                  <a:lnTo>
                    <a:pt x="367209" y="323390"/>
                  </a:lnTo>
                  <a:lnTo>
                    <a:pt x="364831" y="315186"/>
                  </a:lnTo>
                  <a:lnTo>
                    <a:pt x="361397" y="305393"/>
                  </a:lnTo>
                  <a:lnTo>
                    <a:pt x="357170" y="294542"/>
                  </a:lnTo>
                  <a:lnTo>
                    <a:pt x="352415" y="283162"/>
                  </a:lnTo>
                  <a:lnTo>
                    <a:pt x="346867" y="270988"/>
                  </a:lnTo>
                  <a:lnTo>
                    <a:pt x="340527" y="258549"/>
                  </a:lnTo>
                  <a:lnTo>
                    <a:pt x="337092" y="252462"/>
                  </a:lnTo>
                  <a:lnTo>
                    <a:pt x="333394" y="246374"/>
                  </a:lnTo>
                  <a:lnTo>
                    <a:pt x="329431" y="240023"/>
                  </a:lnTo>
                  <a:lnTo>
                    <a:pt x="325468" y="234200"/>
                  </a:lnTo>
                  <a:lnTo>
                    <a:pt x="321241" y="228378"/>
                  </a:lnTo>
                  <a:lnTo>
                    <a:pt x="316750" y="222555"/>
                  </a:lnTo>
                  <a:lnTo>
                    <a:pt x="312259" y="216997"/>
                  </a:lnTo>
                  <a:lnTo>
                    <a:pt x="307504" y="211704"/>
                  </a:lnTo>
                  <a:lnTo>
                    <a:pt x="302749" y="206676"/>
                  </a:lnTo>
                  <a:lnTo>
                    <a:pt x="297465" y="201912"/>
                  </a:lnTo>
                  <a:lnTo>
                    <a:pt x="292446" y="197148"/>
                  </a:lnTo>
                  <a:lnTo>
                    <a:pt x="286898" y="192913"/>
                  </a:lnTo>
                  <a:lnTo>
                    <a:pt x="279501" y="187885"/>
                  </a:lnTo>
                  <a:lnTo>
                    <a:pt x="271576" y="183386"/>
                  </a:lnTo>
                  <a:lnTo>
                    <a:pt x="267877" y="181004"/>
                  </a:lnTo>
                  <a:lnTo>
                    <a:pt x="263651" y="179151"/>
                  </a:lnTo>
                  <a:lnTo>
                    <a:pt x="259424" y="177299"/>
                  </a:lnTo>
                  <a:lnTo>
                    <a:pt x="255197" y="175711"/>
                  </a:lnTo>
                  <a:lnTo>
                    <a:pt x="250706" y="174387"/>
                  </a:lnTo>
                  <a:lnTo>
                    <a:pt x="246215" y="173329"/>
                  </a:lnTo>
                  <a:lnTo>
                    <a:pt x="241460" y="172006"/>
                  </a:lnTo>
                  <a:lnTo>
                    <a:pt x="236704" y="170947"/>
                  </a:lnTo>
                  <a:lnTo>
                    <a:pt x="231949" y="170418"/>
                  </a:lnTo>
                  <a:lnTo>
                    <a:pt x="226930" y="169888"/>
                  </a:lnTo>
                  <a:lnTo>
                    <a:pt x="221382" y="169624"/>
                  </a:lnTo>
                  <a:lnTo>
                    <a:pt x="216098" y="169359"/>
                  </a:lnTo>
                  <a:lnTo>
                    <a:pt x="206852" y="169624"/>
                  </a:lnTo>
                  <a:lnTo>
                    <a:pt x="197078" y="170682"/>
                  </a:lnTo>
                  <a:lnTo>
                    <a:pt x="187039" y="172270"/>
                  </a:lnTo>
                  <a:lnTo>
                    <a:pt x="175943" y="174652"/>
                  </a:lnTo>
                  <a:lnTo>
                    <a:pt x="170395" y="176240"/>
                  </a:lnTo>
                  <a:lnTo>
                    <a:pt x="165112" y="178357"/>
                  </a:lnTo>
                  <a:lnTo>
                    <a:pt x="160093" y="180475"/>
                  </a:lnTo>
                  <a:lnTo>
                    <a:pt x="155337" y="182856"/>
                  </a:lnTo>
                  <a:lnTo>
                    <a:pt x="150846" y="185503"/>
                  </a:lnTo>
                  <a:lnTo>
                    <a:pt x="146355" y="188679"/>
                  </a:lnTo>
                  <a:lnTo>
                    <a:pt x="142128" y="191855"/>
                  </a:lnTo>
                  <a:lnTo>
                    <a:pt x="137901" y="195295"/>
                  </a:lnTo>
                  <a:lnTo>
                    <a:pt x="133939" y="199001"/>
                  </a:lnTo>
                  <a:lnTo>
                    <a:pt x="129976" y="203235"/>
                  </a:lnTo>
                  <a:lnTo>
                    <a:pt x="126542" y="207470"/>
                  </a:lnTo>
                  <a:lnTo>
                    <a:pt x="122843" y="212234"/>
                  </a:lnTo>
                  <a:lnTo>
                    <a:pt x="119409" y="216997"/>
                  </a:lnTo>
                  <a:lnTo>
                    <a:pt x="115975" y="222291"/>
                  </a:lnTo>
                  <a:lnTo>
                    <a:pt x="113069" y="227584"/>
                  </a:lnTo>
                  <a:lnTo>
                    <a:pt x="109899" y="233406"/>
                  </a:lnTo>
                  <a:lnTo>
                    <a:pt x="106993" y="239493"/>
                  </a:lnTo>
                  <a:lnTo>
                    <a:pt x="104351" y="245580"/>
                  </a:lnTo>
                  <a:lnTo>
                    <a:pt x="101709" y="251932"/>
                  </a:lnTo>
                  <a:lnTo>
                    <a:pt x="99596" y="258549"/>
                  </a:lnTo>
                  <a:lnTo>
                    <a:pt x="97218" y="265430"/>
                  </a:lnTo>
                  <a:lnTo>
                    <a:pt x="95369" y="272311"/>
                  </a:lnTo>
                  <a:lnTo>
                    <a:pt x="93519" y="279721"/>
                  </a:lnTo>
                  <a:lnTo>
                    <a:pt x="91934" y="286867"/>
                  </a:lnTo>
                  <a:lnTo>
                    <a:pt x="90614" y="294278"/>
                  </a:lnTo>
                  <a:lnTo>
                    <a:pt x="89293" y="301953"/>
                  </a:lnTo>
                  <a:lnTo>
                    <a:pt x="88236" y="309363"/>
                  </a:lnTo>
                  <a:lnTo>
                    <a:pt x="87443" y="317038"/>
                  </a:lnTo>
                  <a:lnTo>
                    <a:pt x="86915" y="324713"/>
                  </a:lnTo>
                  <a:lnTo>
                    <a:pt x="86387" y="332388"/>
                  </a:lnTo>
                  <a:lnTo>
                    <a:pt x="86122" y="340063"/>
                  </a:lnTo>
                  <a:lnTo>
                    <a:pt x="86122" y="348003"/>
                  </a:lnTo>
                  <a:lnTo>
                    <a:pt x="86122" y="355678"/>
                  </a:lnTo>
                  <a:lnTo>
                    <a:pt x="86387" y="363618"/>
                  </a:lnTo>
                  <a:lnTo>
                    <a:pt x="86915" y="371558"/>
                  </a:lnTo>
                  <a:lnTo>
                    <a:pt x="87443" y="379497"/>
                  </a:lnTo>
                  <a:lnTo>
                    <a:pt x="88236" y="386908"/>
                  </a:lnTo>
                  <a:lnTo>
                    <a:pt x="89293" y="394318"/>
                  </a:lnTo>
                  <a:lnTo>
                    <a:pt x="90614" y="401729"/>
                  </a:lnTo>
                  <a:lnTo>
                    <a:pt x="91934" y="408874"/>
                  </a:lnTo>
                  <a:lnTo>
                    <a:pt x="93519" y="416020"/>
                  </a:lnTo>
                  <a:lnTo>
                    <a:pt x="95105" y="422372"/>
                  </a:lnTo>
                  <a:lnTo>
                    <a:pt x="96954" y="428724"/>
                  </a:lnTo>
                  <a:lnTo>
                    <a:pt x="99067" y="435076"/>
                  </a:lnTo>
                  <a:lnTo>
                    <a:pt x="100916" y="440898"/>
                  </a:lnTo>
                  <a:lnTo>
                    <a:pt x="103030" y="446456"/>
                  </a:lnTo>
                  <a:lnTo>
                    <a:pt x="105408" y="452014"/>
                  </a:lnTo>
                  <a:lnTo>
                    <a:pt x="107521" y="456778"/>
                  </a:lnTo>
                  <a:lnTo>
                    <a:pt x="112012" y="464982"/>
                  </a:lnTo>
                  <a:lnTo>
                    <a:pt x="116503" y="473186"/>
                  </a:lnTo>
                  <a:lnTo>
                    <a:pt x="121258" y="481391"/>
                  </a:lnTo>
                  <a:lnTo>
                    <a:pt x="126542" y="489331"/>
                  </a:lnTo>
                  <a:lnTo>
                    <a:pt x="131561" y="497006"/>
                  </a:lnTo>
                  <a:lnTo>
                    <a:pt x="137109" y="504945"/>
                  </a:lnTo>
                  <a:lnTo>
                    <a:pt x="142657" y="512620"/>
                  </a:lnTo>
                  <a:lnTo>
                    <a:pt x="148204" y="519766"/>
                  </a:lnTo>
                  <a:lnTo>
                    <a:pt x="154545" y="527441"/>
                  </a:lnTo>
                  <a:lnTo>
                    <a:pt x="160357" y="534587"/>
                  </a:lnTo>
                  <a:lnTo>
                    <a:pt x="166697" y="541733"/>
                  </a:lnTo>
                  <a:lnTo>
                    <a:pt x="173301" y="548614"/>
                  </a:lnTo>
                  <a:lnTo>
                    <a:pt x="179906" y="555495"/>
                  </a:lnTo>
                  <a:lnTo>
                    <a:pt x="186775" y="562376"/>
                  </a:lnTo>
                  <a:lnTo>
                    <a:pt x="193643" y="568993"/>
                  </a:lnTo>
                  <a:lnTo>
                    <a:pt x="200776" y="575609"/>
                  </a:lnTo>
                  <a:lnTo>
                    <a:pt x="207909" y="581696"/>
                  </a:lnTo>
                  <a:lnTo>
                    <a:pt x="215306" y="588048"/>
                  </a:lnTo>
                  <a:lnTo>
                    <a:pt x="230364" y="600222"/>
                  </a:lnTo>
                  <a:lnTo>
                    <a:pt x="246215" y="612132"/>
                  </a:lnTo>
                  <a:lnTo>
                    <a:pt x="261801" y="623248"/>
                  </a:lnTo>
                  <a:lnTo>
                    <a:pt x="278180" y="634098"/>
                  </a:lnTo>
                  <a:lnTo>
                    <a:pt x="294559" y="644420"/>
                  </a:lnTo>
                  <a:lnTo>
                    <a:pt x="311467" y="654477"/>
                  </a:lnTo>
                  <a:lnTo>
                    <a:pt x="328374" y="663740"/>
                  </a:lnTo>
                  <a:lnTo>
                    <a:pt x="345546" y="673003"/>
                  </a:lnTo>
                  <a:lnTo>
                    <a:pt x="362453" y="681472"/>
                  </a:lnTo>
                  <a:lnTo>
                    <a:pt x="379361" y="689677"/>
                  </a:lnTo>
                  <a:lnTo>
                    <a:pt x="396532" y="697352"/>
                  </a:lnTo>
                  <a:lnTo>
                    <a:pt x="412911" y="705027"/>
                  </a:lnTo>
                  <a:lnTo>
                    <a:pt x="429819" y="711643"/>
                  </a:lnTo>
                  <a:lnTo>
                    <a:pt x="446198" y="718525"/>
                  </a:lnTo>
                  <a:lnTo>
                    <a:pt x="462049" y="724612"/>
                  </a:lnTo>
                  <a:lnTo>
                    <a:pt x="477899" y="730963"/>
                  </a:lnTo>
                  <a:lnTo>
                    <a:pt x="492958" y="736257"/>
                  </a:lnTo>
                  <a:lnTo>
                    <a:pt x="521753" y="746578"/>
                  </a:lnTo>
                  <a:lnTo>
                    <a:pt x="548435" y="755577"/>
                  </a:lnTo>
                  <a:lnTo>
                    <a:pt x="572211" y="763516"/>
                  </a:lnTo>
                  <a:lnTo>
                    <a:pt x="595987" y="771456"/>
                  </a:lnTo>
                  <a:lnTo>
                    <a:pt x="606290" y="775161"/>
                  </a:lnTo>
                  <a:lnTo>
                    <a:pt x="615536" y="778602"/>
                  </a:lnTo>
                  <a:lnTo>
                    <a:pt x="624783" y="782572"/>
                  </a:lnTo>
                  <a:lnTo>
                    <a:pt x="629274" y="784954"/>
                  </a:lnTo>
                  <a:lnTo>
                    <a:pt x="634029" y="787600"/>
                  </a:lnTo>
                  <a:lnTo>
                    <a:pt x="640633" y="792099"/>
                  </a:lnTo>
                  <a:lnTo>
                    <a:pt x="646974" y="796863"/>
                  </a:lnTo>
                  <a:lnTo>
                    <a:pt x="652786" y="802156"/>
                  </a:lnTo>
                  <a:lnTo>
                    <a:pt x="658069" y="807714"/>
                  </a:lnTo>
                  <a:lnTo>
                    <a:pt x="663088" y="813801"/>
                  </a:lnTo>
                  <a:lnTo>
                    <a:pt x="667579" y="819888"/>
                  </a:lnTo>
                  <a:lnTo>
                    <a:pt x="671806" y="826240"/>
                  </a:lnTo>
                  <a:lnTo>
                    <a:pt x="675505" y="833121"/>
                  </a:lnTo>
                  <a:lnTo>
                    <a:pt x="679203" y="840003"/>
                  </a:lnTo>
                  <a:lnTo>
                    <a:pt x="681845" y="847413"/>
                  </a:lnTo>
                  <a:lnTo>
                    <a:pt x="684487" y="854823"/>
                  </a:lnTo>
                  <a:lnTo>
                    <a:pt x="686600" y="862498"/>
                  </a:lnTo>
                  <a:lnTo>
                    <a:pt x="688450" y="870174"/>
                  </a:lnTo>
                  <a:lnTo>
                    <a:pt x="689770" y="878378"/>
                  </a:lnTo>
                  <a:lnTo>
                    <a:pt x="690299" y="886318"/>
                  </a:lnTo>
                  <a:lnTo>
                    <a:pt x="690563" y="894522"/>
                  </a:lnTo>
                  <a:lnTo>
                    <a:pt x="690563" y="899551"/>
                  </a:lnTo>
                  <a:lnTo>
                    <a:pt x="690299" y="904844"/>
                  </a:lnTo>
                  <a:lnTo>
                    <a:pt x="689770" y="909872"/>
                  </a:lnTo>
                  <a:lnTo>
                    <a:pt x="688978" y="915165"/>
                  </a:lnTo>
                  <a:lnTo>
                    <a:pt x="688185" y="920194"/>
                  </a:lnTo>
                  <a:lnTo>
                    <a:pt x="686865" y="925487"/>
                  </a:lnTo>
                  <a:lnTo>
                    <a:pt x="685279" y="930516"/>
                  </a:lnTo>
                  <a:lnTo>
                    <a:pt x="683694" y="935544"/>
                  </a:lnTo>
                  <a:lnTo>
                    <a:pt x="681581" y="941102"/>
                  </a:lnTo>
                  <a:lnTo>
                    <a:pt x="679467" y="945866"/>
                  </a:lnTo>
                  <a:lnTo>
                    <a:pt x="677090" y="950894"/>
                  </a:lnTo>
                  <a:lnTo>
                    <a:pt x="674448" y="955658"/>
                  </a:lnTo>
                  <a:lnTo>
                    <a:pt x="671278" y="960422"/>
                  </a:lnTo>
                  <a:lnTo>
                    <a:pt x="668108" y="965186"/>
                  </a:lnTo>
                  <a:lnTo>
                    <a:pt x="664409" y="969685"/>
                  </a:lnTo>
                  <a:lnTo>
                    <a:pt x="660975" y="973920"/>
                  </a:lnTo>
                  <a:lnTo>
                    <a:pt x="657012" y="978154"/>
                  </a:lnTo>
                  <a:lnTo>
                    <a:pt x="652786" y="982389"/>
                  </a:lnTo>
                  <a:lnTo>
                    <a:pt x="648295" y="985829"/>
                  </a:lnTo>
                  <a:lnTo>
                    <a:pt x="643539" y="989534"/>
                  </a:lnTo>
                  <a:lnTo>
                    <a:pt x="638784" y="992975"/>
                  </a:lnTo>
                  <a:lnTo>
                    <a:pt x="633765" y="996415"/>
                  </a:lnTo>
                  <a:lnTo>
                    <a:pt x="628745" y="999327"/>
                  </a:lnTo>
                  <a:lnTo>
                    <a:pt x="623198" y="1002238"/>
                  </a:lnTo>
                  <a:lnTo>
                    <a:pt x="617650" y="1004620"/>
                  </a:lnTo>
                  <a:lnTo>
                    <a:pt x="611838" y="1007266"/>
                  </a:lnTo>
                  <a:lnTo>
                    <a:pt x="606026" y="1009119"/>
                  </a:lnTo>
                  <a:lnTo>
                    <a:pt x="599950" y="1011501"/>
                  </a:lnTo>
                  <a:lnTo>
                    <a:pt x="593610" y="1013089"/>
                  </a:lnTo>
                  <a:lnTo>
                    <a:pt x="587005" y="1014942"/>
                  </a:lnTo>
                  <a:lnTo>
                    <a:pt x="580665" y="1016000"/>
                  </a:lnTo>
                  <a:lnTo>
                    <a:pt x="574060" y="1017323"/>
                  </a:lnTo>
                  <a:lnTo>
                    <a:pt x="569834" y="1017588"/>
                  </a:lnTo>
                  <a:lnTo>
                    <a:pt x="565343" y="1017588"/>
                  </a:lnTo>
                  <a:lnTo>
                    <a:pt x="561116" y="1017059"/>
                  </a:lnTo>
                  <a:lnTo>
                    <a:pt x="556889" y="1016265"/>
                  </a:lnTo>
                  <a:lnTo>
                    <a:pt x="552926" y="1015206"/>
                  </a:lnTo>
                  <a:lnTo>
                    <a:pt x="549228" y="1013354"/>
                  </a:lnTo>
                  <a:lnTo>
                    <a:pt x="545529" y="1011236"/>
                  </a:lnTo>
                  <a:lnTo>
                    <a:pt x="542095" y="1008854"/>
                  </a:lnTo>
                  <a:lnTo>
                    <a:pt x="538925" y="1006208"/>
                  </a:lnTo>
                  <a:lnTo>
                    <a:pt x="535755" y="1003032"/>
                  </a:lnTo>
                  <a:lnTo>
                    <a:pt x="533377" y="999591"/>
                  </a:lnTo>
                  <a:lnTo>
                    <a:pt x="530999" y="996415"/>
                  </a:lnTo>
                  <a:lnTo>
                    <a:pt x="528886" y="992446"/>
                  </a:lnTo>
                  <a:lnTo>
                    <a:pt x="527301" y="988211"/>
                  </a:lnTo>
                  <a:lnTo>
                    <a:pt x="525980" y="983977"/>
                  </a:lnTo>
                  <a:lnTo>
                    <a:pt x="525187" y="979477"/>
                  </a:lnTo>
                  <a:lnTo>
                    <a:pt x="524659" y="974713"/>
                  </a:lnTo>
                  <a:lnTo>
                    <a:pt x="524659" y="970214"/>
                  </a:lnTo>
                  <a:lnTo>
                    <a:pt x="525187" y="965980"/>
                  </a:lnTo>
                  <a:lnTo>
                    <a:pt x="525980" y="961481"/>
                  </a:lnTo>
                  <a:lnTo>
                    <a:pt x="527037" y="957246"/>
                  </a:lnTo>
                  <a:lnTo>
                    <a:pt x="528886" y="953276"/>
                  </a:lnTo>
                  <a:lnTo>
                    <a:pt x="530735" y="949306"/>
                  </a:lnTo>
                  <a:lnTo>
                    <a:pt x="533113" y="946130"/>
                  </a:lnTo>
                  <a:lnTo>
                    <a:pt x="535490" y="942690"/>
                  </a:lnTo>
                  <a:lnTo>
                    <a:pt x="538660" y="939514"/>
                  </a:lnTo>
                  <a:lnTo>
                    <a:pt x="541831" y="936867"/>
                  </a:lnTo>
                  <a:lnTo>
                    <a:pt x="545001" y="934221"/>
                  </a:lnTo>
                  <a:lnTo>
                    <a:pt x="548963" y="932368"/>
                  </a:lnTo>
                  <a:lnTo>
                    <a:pt x="552926" y="930251"/>
                  </a:lnTo>
                  <a:lnTo>
                    <a:pt x="556889" y="929192"/>
                  </a:lnTo>
                  <a:lnTo>
                    <a:pt x="561380" y="928134"/>
                  </a:lnTo>
                  <a:lnTo>
                    <a:pt x="569041" y="926546"/>
                  </a:lnTo>
                  <a:lnTo>
                    <a:pt x="575646" y="924958"/>
                  </a:lnTo>
                  <a:lnTo>
                    <a:pt x="581457" y="923105"/>
                  </a:lnTo>
                  <a:lnTo>
                    <a:pt x="586213" y="920723"/>
                  </a:lnTo>
                  <a:lnTo>
                    <a:pt x="590440" y="918606"/>
                  </a:lnTo>
                  <a:lnTo>
                    <a:pt x="593610" y="916224"/>
                  </a:lnTo>
                  <a:lnTo>
                    <a:pt x="596516" y="914107"/>
                  </a:lnTo>
                  <a:lnTo>
                    <a:pt x="598365" y="911990"/>
                  </a:lnTo>
                  <a:lnTo>
                    <a:pt x="599950" y="910137"/>
                  </a:lnTo>
                  <a:lnTo>
                    <a:pt x="601535" y="908020"/>
                  </a:lnTo>
                  <a:lnTo>
                    <a:pt x="602328" y="906167"/>
                  </a:lnTo>
                  <a:lnTo>
                    <a:pt x="603120" y="904050"/>
                  </a:lnTo>
                  <a:lnTo>
                    <a:pt x="603913" y="901932"/>
                  </a:lnTo>
                  <a:lnTo>
                    <a:pt x="604177" y="899551"/>
                  </a:lnTo>
                  <a:lnTo>
                    <a:pt x="604441" y="897169"/>
                  </a:lnTo>
                  <a:lnTo>
                    <a:pt x="604705" y="894522"/>
                  </a:lnTo>
                  <a:lnTo>
                    <a:pt x="604441" y="890023"/>
                  </a:lnTo>
                  <a:lnTo>
                    <a:pt x="603648" y="885259"/>
                  </a:lnTo>
                  <a:lnTo>
                    <a:pt x="602063" y="880760"/>
                  </a:lnTo>
                  <a:lnTo>
                    <a:pt x="599950" y="876261"/>
                  </a:lnTo>
                  <a:lnTo>
                    <a:pt x="597837" y="872555"/>
                  </a:lnTo>
                  <a:lnTo>
                    <a:pt x="595195" y="869380"/>
                  </a:lnTo>
                  <a:lnTo>
                    <a:pt x="593081" y="866998"/>
                  </a:lnTo>
                  <a:lnTo>
                    <a:pt x="590704" y="865410"/>
                  </a:lnTo>
                  <a:lnTo>
                    <a:pt x="590175" y="865145"/>
                  </a:lnTo>
                  <a:lnTo>
                    <a:pt x="587798" y="864086"/>
                  </a:lnTo>
                  <a:lnTo>
                    <a:pt x="577231" y="859852"/>
                  </a:lnTo>
                  <a:lnTo>
                    <a:pt x="561908" y="854559"/>
                  </a:lnTo>
                  <a:lnTo>
                    <a:pt x="542887" y="848207"/>
                  </a:lnTo>
                  <a:lnTo>
                    <a:pt x="520696" y="840796"/>
                  </a:lnTo>
                  <a:lnTo>
                    <a:pt x="495599" y="832327"/>
                  </a:lnTo>
                  <a:lnTo>
                    <a:pt x="468125" y="822800"/>
                  </a:lnTo>
                  <a:lnTo>
                    <a:pt x="438801" y="811684"/>
                  </a:lnTo>
                  <a:lnTo>
                    <a:pt x="423479" y="805862"/>
                  </a:lnTo>
                  <a:lnTo>
                    <a:pt x="407628" y="799774"/>
                  </a:lnTo>
                  <a:lnTo>
                    <a:pt x="391777" y="792893"/>
                  </a:lnTo>
                  <a:lnTo>
                    <a:pt x="375398" y="786012"/>
                  </a:lnTo>
                  <a:lnTo>
                    <a:pt x="358755" y="778602"/>
                  </a:lnTo>
                  <a:lnTo>
                    <a:pt x="342376" y="770927"/>
                  </a:lnTo>
                  <a:lnTo>
                    <a:pt x="325468" y="762987"/>
                  </a:lnTo>
                  <a:lnTo>
                    <a:pt x="308297" y="754253"/>
                  </a:lnTo>
                  <a:lnTo>
                    <a:pt x="291653" y="745255"/>
                  </a:lnTo>
                  <a:lnTo>
                    <a:pt x="274482" y="735992"/>
                  </a:lnTo>
                  <a:lnTo>
                    <a:pt x="257574" y="725670"/>
                  </a:lnTo>
                  <a:lnTo>
                    <a:pt x="240667" y="715613"/>
                  </a:lnTo>
                  <a:lnTo>
                    <a:pt x="224024" y="704762"/>
                  </a:lnTo>
                  <a:lnTo>
                    <a:pt x="207380" y="693382"/>
                  </a:lnTo>
                  <a:lnTo>
                    <a:pt x="191001" y="681472"/>
                  </a:lnTo>
                  <a:lnTo>
                    <a:pt x="174887" y="669033"/>
                  </a:lnTo>
                  <a:lnTo>
                    <a:pt x="164319" y="660564"/>
                  </a:lnTo>
                  <a:lnTo>
                    <a:pt x="154016" y="651566"/>
                  </a:lnTo>
                  <a:lnTo>
                    <a:pt x="143449" y="642568"/>
                  </a:lnTo>
                  <a:lnTo>
                    <a:pt x="133410" y="633305"/>
                  </a:lnTo>
                  <a:lnTo>
                    <a:pt x="123636" y="623512"/>
                  </a:lnTo>
                  <a:lnTo>
                    <a:pt x="113861" y="613720"/>
                  </a:lnTo>
                  <a:lnTo>
                    <a:pt x="104351" y="603663"/>
                  </a:lnTo>
                  <a:lnTo>
                    <a:pt x="95105" y="593076"/>
                  </a:lnTo>
                  <a:lnTo>
                    <a:pt x="86122" y="582225"/>
                  </a:lnTo>
                  <a:lnTo>
                    <a:pt x="77405" y="571374"/>
                  </a:lnTo>
                  <a:lnTo>
                    <a:pt x="68951" y="559994"/>
                  </a:lnTo>
                  <a:lnTo>
                    <a:pt x="60761" y="548349"/>
                  </a:lnTo>
                  <a:lnTo>
                    <a:pt x="52836" y="536440"/>
                  </a:lnTo>
                  <a:lnTo>
                    <a:pt x="45439" y="524001"/>
                  </a:lnTo>
                  <a:lnTo>
                    <a:pt x="38306" y="511562"/>
                  </a:lnTo>
                  <a:lnTo>
                    <a:pt x="31702" y="498594"/>
                  </a:lnTo>
                  <a:lnTo>
                    <a:pt x="27739" y="490389"/>
                  </a:lnTo>
                  <a:lnTo>
                    <a:pt x="24041" y="482185"/>
                  </a:lnTo>
                  <a:lnTo>
                    <a:pt x="20606" y="473451"/>
                  </a:lnTo>
                  <a:lnTo>
                    <a:pt x="17700" y="464717"/>
                  </a:lnTo>
                  <a:lnTo>
                    <a:pt x="14794" y="455719"/>
                  </a:lnTo>
                  <a:lnTo>
                    <a:pt x="12417" y="446456"/>
                  </a:lnTo>
                  <a:lnTo>
                    <a:pt x="10039" y="437193"/>
                  </a:lnTo>
                  <a:lnTo>
                    <a:pt x="7926" y="427665"/>
                  </a:lnTo>
                  <a:lnTo>
                    <a:pt x="6076" y="418137"/>
                  </a:lnTo>
                  <a:lnTo>
                    <a:pt x="4491" y="408345"/>
                  </a:lnTo>
                  <a:lnTo>
                    <a:pt x="3170" y="398553"/>
                  </a:lnTo>
                  <a:lnTo>
                    <a:pt x="1850" y="388761"/>
                  </a:lnTo>
                  <a:lnTo>
                    <a:pt x="1057" y="378439"/>
                  </a:lnTo>
                  <a:lnTo>
                    <a:pt x="529" y="368382"/>
                  </a:lnTo>
                  <a:lnTo>
                    <a:pt x="264" y="358060"/>
                  </a:lnTo>
                  <a:lnTo>
                    <a:pt x="0" y="348003"/>
                  </a:lnTo>
                  <a:lnTo>
                    <a:pt x="264" y="332653"/>
                  </a:lnTo>
                  <a:lnTo>
                    <a:pt x="1057" y="317832"/>
                  </a:lnTo>
                  <a:lnTo>
                    <a:pt x="2378" y="302747"/>
                  </a:lnTo>
                  <a:lnTo>
                    <a:pt x="4491" y="287926"/>
                  </a:lnTo>
                  <a:lnTo>
                    <a:pt x="6869" y="272840"/>
                  </a:lnTo>
                  <a:lnTo>
                    <a:pt x="10039" y="258019"/>
                  </a:lnTo>
                  <a:lnTo>
                    <a:pt x="11888" y="250874"/>
                  </a:lnTo>
                  <a:lnTo>
                    <a:pt x="14002" y="243463"/>
                  </a:lnTo>
                  <a:lnTo>
                    <a:pt x="15851" y="236053"/>
                  </a:lnTo>
                  <a:lnTo>
                    <a:pt x="18493" y="228907"/>
                  </a:lnTo>
                  <a:lnTo>
                    <a:pt x="20606" y="221761"/>
                  </a:lnTo>
                  <a:lnTo>
                    <a:pt x="23512" y="214880"/>
                  </a:lnTo>
                  <a:lnTo>
                    <a:pt x="26418" y="207734"/>
                  </a:lnTo>
                  <a:lnTo>
                    <a:pt x="29324" y="200853"/>
                  </a:lnTo>
                  <a:lnTo>
                    <a:pt x="32494" y="193972"/>
                  </a:lnTo>
                  <a:lnTo>
                    <a:pt x="36193" y="187356"/>
                  </a:lnTo>
                  <a:lnTo>
                    <a:pt x="39363" y="180475"/>
                  </a:lnTo>
                  <a:lnTo>
                    <a:pt x="43326" y="174123"/>
                  </a:lnTo>
                  <a:lnTo>
                    <a:pt x="47552" y="167506"/>
                  </a:lnTo>
                  <a:lnTo>
                    <a:pt x="51779" y="161155"/>
                  </a:lnTo>
                  <a:lnTo>
                    <a:pt x="56270" y="155332"/>
                  </a:lnTo>
                  <a:lnTo>
                    <a:pt x="60761" y="148980"/>
                  </a:lnTo>
                  <a:lnTo>
                    <a:pt x="65781" y="143422"/>
                  </a:lnTo>
                  <a:lnTo>
                    <a:pt x="70800" y="137865"/>
                  </a:lnTo>
                  <a:lnTo>
                    <a:pt x="76348" y="132307"/>
                  </a:lnTo>
                  <a:lnTo>
                    <a:pt x="81896" y="126749"/>
                  </a:lnTo>
                  <a:lnTo>
                    <a:pt x="89557" y="120397"/>
                  </a:lnTo>
                  <a:lnTo>
                    <a:pt x="98011" y="114045"/>
                  </a:lnTo>
                  <a:lnTo>
                    <a:pt x="106728" y="108223"/>
                  </a:lnTo>
                  <a:lnTo>
                    <a:pt x="115710" y="102930"/>
                  </a:lnTo>
                  <a:lnTo>
                    <a:pt x="124957" y="98166"/>
                  </a:lnTo>
                  <a:lnTo>
                    <a:pt x="134731" y="93931"/>
                  </a:lnTo>
                  <a:lnTo>
                    <a:pt x="139751" y="92079"/>
                  </a:lnTo>
                  <a:lnTo>
                    <a:pt x="145034" y="90226"/>
                  </a:lnTo>
                  <a:lnTo>
                    <a:pt x="150318" y="88638"/>
                  </a:lnTo>
                  <a:lnTo>
                    <a:pt x="155601" y="87315"/>
                  </a:lnTo>
                  <a:lnTo>
                    <a:pt x="163527" y="85198"/>
                  </a:lnTo>
                  <a:lnTo>
                    <a:pt x="170924" y="83874"/>
                  </a:lnTo>
                  <a:lnTo>
                    <a:pt x="178849" y="82551"/>
                  </a:lnTo>
                  <a:lnTo>
                    <a:pt x="186510" y="81228"/>
                  </a:lnTo>
                  <a:lnTo>
                    <a:pt x="193907" y="80434"/>
                  </a:lnTo>
                  <a:lnTo>
                    <a:pt x="201304" y="79640"/>
                  </a:lnTo>
                  <a:lnTo>
                    <a:pt x="208966" y="79375"/>
                  </a:lnTo>
                  <a:close/>
                  <a:moveTo>
                    <a:pt x="1713004" y="79375"/>
                  </a:moveTo>
                  <a:lnTo>
                    <a:pt x="1722007" y="79375"/>
                  </a:lnTo>
                  <a:lnTo>
                    <a:pt x="1729156" y="79375"/>
                  </a:lnTo>
                  <a:lnTo>
                    <a:pt x="1736570" y="79640"/>
                  </a:lnTo>
                  <a:lnTo>
                    <a:pt x="1743984" y="80434"/>
                  </a:lnTo>
                  <a:lnTo>
                    <a:pt x="1751398" y="81228"/>
                  </a:lnTo>
                  <a:lnTo>
                    <a:pt x="1759077" y="82551"/>
                  </a:lnTo>
                  <a:lnTo>
                    <a:pt x="1767021" y="83874"/>
                  </a:lnTo>
                  <a:lnTo>
                    <a:pt x="1774699" y="85198"/>
                  </a:lnTo>
                  <a:lnTo>
                    <a:pt x="1782643" y="87315"/>
                  </a:lnTo>
                  <a:lnTo>
                    <a:pt x="1787674" y="88638"/>
                  </a:lnTo>
                  <a:lnTo>
                    <a:pt x="1792970" y="90226"/>
                  </a:lnTo>
                  <a:lnTo>
                    <a:pt x="1798001" y="92079"/>
                  </a:lnTo>
                  <a:lnTo>
                    <a:pt x="1803031" y="93931"/>
                  </a:lnTo>
                  <a:lnTo>
                    <a:pt x="1813093" y="98166"/>
                  </a:lnTo>
                  <a:lnTo>
                    <a:pt x="1822626" y="102930"/>
                  </a:lnTo>
                  <a:lnTo>
                    <a:pt x="1831628" y="108223"/>
                  </a:lnTo>
                  <a:lnTo>
                    <a:pt x="1840366" y="114045"/>
                  </a:lnTo>
                  <a:lnTo>
                    <a:pt x="1848310" y="120397"/>
                  </a:lnTo>
                  <a:lnTo>
                    <a:pt x="1856253" y="126749"/>
                  </a:lnTo>
                  <a:lnTo>
                    <a:pt x="1863667" y="134159"/>
                  </a:lnTo>
                  <a:lnTo>
                    <a:pt x="1870817" y="141570"/>
                  </a:lnTo>
                  <a:lnTo>
                    <a:pt x="1877436" y="148980"/>
                  </a:lnTo>
                  <a:lnTo>
                    <a:pt x="1883526" y="157185"/>
                  </a:lnTo>
                  <a:lnTo>
                    <a:pt x="1889352" y="165389"/>
                  </a:lnTo>
                  <a:lnTo>
                    <a:pt x="1894912" y="174123"/>
                  </a:lnTo>
                  <a:lnTo>
                    <a:pt x="1899943" y="182856"/>
                  </a:lnTo>
                  <a:lnTo>
                    <a:pt x="1904709" y="191855"/>
                  </a:lnTo>
                  <a:lnTo>
                    <a:pt x="1908946" y="200853"/>
                  </a:lnTo>
                  <a:lnTo>
                    <a:pt x="1913182" y="210116"/>
                  </a:lnTo>
                  <a:lnTo>
                    <a:pt x="1916625" y="219379"/>
                  </a:lnTo>
                  <a:lnTo>
                    <a:pt x="1920067" y="228907"/>
                  </a:lnTo>
                  <a:lnTo>
                    <a:pt x="1923244" y="238435"/>
                  </a:lnTo>
                  <a:lnTo>
                    <a:pt x="1925627" y="248227"/>
                  </a:lnTo>
                  <a:lnTo>
                    <a:pt x="1928275" y="258019"/>
                  </a:lnTo>
                  <a:lnTo>
                    <a:pt x="1930393" y="267812"/>
                  </a:lnTo>
                  <a:lnTo>
                    <a:pt x="1932512" y="277604"/>
                  </a:lnTo>
                  <a:lnTo>
                    <a:pt x="1933836" y="287926"/>
                  </a:lnTo>
                  <a:lnTo>
                    <a:pt x="1935160" y="297983"/>
                  </a:lnTo>
                  <a:lnTo>
                    <a:pt x="1936483" y="307775"/>
                  </a:lnTo>
                  <a:lnTo>
                    <a:pt x="1937278" y="317832"/>
                  </a:lnTo>
                  <a:lnTo>
                    <a:pt x="1937807" y="327889"/>
                  </a:lnTo>
                  <a:lnTo>
                    <a:pt x="1938337" y="337946"/>
                  </a:lnTo>
                  <a:lnTo>
                    <a:pt x="1938337" y="348003"/>
                  </a:lnTo>
                  <a:lnTo>
                    <a:pt x="1938337" y="358060"/>
                  </a:lnTo>
                  <a:lnTo>
                    <a:pt x="1937807" y="368382"/>
                  </a:lnTo>
                  <a:lnTo>
                    <a:pt x="1937278" y="378439"/>
                  </a:lnTo>
                  <a:lnTo>
                    <a:pt x="1936483" y="388760"/>
                  </a:lnTo>
                  <a:lnTo>
                    <a:pt x="1935160" y="398553"/>
                  </a:lnTo>
                  <a:lnTo>
                    <a:pt x="1933836" y="408345"/>
                  </a:lnTo>
                  <a:lnTo>
                    <a:pt x="1932512" y="418137"/>
                  </a:lnTo>
                  <a:lnTo>
                    <a:pt x="1930393" y="427665"/>
                  </a:lnTo>
                  <a:lnTo>
                    <a:pt x="1928540" y="437193"/>
                  </a:lnTo>
                  <a:lnTo>
                    <a:pt x="1925892" y="446456"/>
                  </a:lnTo>
                  <a:lnTo>
                    <a:pt x="1923509" y="455719"/>
                  </a:lnTo>
                  <a:lnTo>
                    <a:pt x="1920596" y="464717"/>
                  </a:lnTo>
                  <a:lnTo>
                    <a:pt x="1917684" y="473451"/>
                  </a:lnTo>
                  <a:lnTo>
                    <a:pt x="1914241" y="482185"/>
                  </a:lnTo>
                  <a:lnTo>
                    <a:pt x="1910535" y="490389"/>
                  </a:lnTo>
                  <a:lnTo>
                    <a:pt x="1906563" y="498593"/>
                  </a:lnTo>
                  <a:lnTo>
                    <a:pt x="1901267" y="509180"/>
                  </a:lnTo>
                  <a:lnTo>
                    <a:pt x="1895442" y="519502"/>
                  </a:lnTo>
                  <a:lnTo>
                    <a:pt x="1889352" y="529823"/>
                  </a:lnTo>
                  <a:lnTo>
                    <a:pt x="1883262" y="539616"/>
                  </a:lnTo>
                  <a:lnTo>
                    <a:pt x="1876907" y="549143"/>
                  </a:lnTo>
                  <a:lnTo>
                    <a:pt x="1870287" y="558671"/>
                  </a:lnTo>
                  <a:lnTo>
                    <a:pt x="1863403" y="567934"/>
                  </a:lnTo>
                  <a:lnTo>
                    <a:pt x="1856253" y="576932"/>
                  </a:lnTo>
                  <a:lnTo>
                    <a:pt x="1849369" y="585931"/>
                  </a:lnTo>
                  <a:lnTo>
                    <a:pt x="1841955" y="594664"/>
                  </a:lnTo>
                  <a:lnTo>
                    <a:pt x="1834276" y="603133"/>
                  </a:lnTo>
                  <a:lnTo>
                    <a:pt x="1826597" y="611338"/>
                  </a:lnTo>
                  <a:lnTo>
                    <a:pt x="1818654" y="619542"/>
                  </a:lnTo>
                  <a:lnTo>
                    <a:pt x="1810710" y="627482"/>
                  </a:lnTo>
                  <a:lnTo>
                    <a:pt x="1802502" y="635422"/>
                  </a:lnTo>
                  <a:lnTo>
                    <a:pt x="1794294" y="642832"/>
                  </a:lnTo>
                  <a:lnTo>
                    <a:pt x="1786085" y="650243"/>
                  </a:lnTo>
                  <a:lnTo>
                    <a:pt x="1777612" y="657653"/>
                  </a:lnTo>
                  <a:lnTo>
                    <a:pt x="1768874" y="664534"/>
                  </a:lnTo>
                  <a:lnTo>
                    <a:pt x="1760136" y="671680"/>
                  </a:lnTo>
                  <a:lnTo>
                    <a:pt x="1751398" y="678296"/>
                  </a:lnTo>
                  <a:lnTo>
                    <a:pt x="1742660" y="684648"/>
                  </a:lnTo>
                  <a:lnTo>
                    <a:pt x="1724655" y="697352"/>
                  </a:lnTo>
                  <a:lnTo>
                    <a:pt x="1706385" y="709526"/>
                  </a:lnTo>
                  <a:lnTo>
                    <a:pt x="1688114" y="720906"/>
                  </a:lnTo>
                  <a:lnTo>
                    <a:pt x="1669844" y="732022"/>
                  </a:lnTo>
                  <a:lnTo>
                    <a:pt x="1651309" y="742344"/>
                  </a:lnTo>
                  <a:lnTo>
                    <a:pt x="1632774" y="752136"/>
                  </a:lnTo>
                  <a:lnTo>
                    <a:pt x="1614504" y="761664"/>
                  </a:lnTo>
                  <a:lnTo>
                    <a:pt x="1596234" y="770397"/>
                  </a:lnTo>
                  <a:lnTo>
                    <a:pt x="1577964" y="778866"/>
                  </a:lnTo>
                  <a:lnTo>
                    <a:pt x="1559958" y="786806"/>
                  </a:lnTo>
                  <a:lnTo>
                    <a:pt x="1542217" y="794217"/>
                  </a:lnTo>
                  <a:lnTo>
                    <a:pt x="1525271" y="801362"/>
                  </a:lnTo>
                  <a:lnTo>
                    <a:pt x="1508060" y="807979"/>
                  </a:lnTo>
                  <a:lnTo>
                    <a:pt x="1491379" y="814331"/>
                  </a:lnTo>
                  <a:lnTo>
                    <a:pt x="1475756" y="820153"/>
                  </a:lnTo>
                  <a:lnTo>
                    <a:pt x="1445306" y="830739"/>
                  </a:lnTo>
                  <a:lnTo>
                    <a:pt x="1417768" y="840532"/>
                  </a:lnTo>
                  <a:lnTo>
                    <a:pt x="1393673" y="848207"/>
                  </a:lnTo>
                  <a:lnTo>
                    <a:pt x="1370636" y="856147"/>
                  </a:lnTo>
                  <a:lnTo>
                    <a:pt x="1361369" y="859323"/>
                  </a:lnTo>
                  <a:lnTo>
                    <a:pt x="1353955" y="861969"/>
                  </a:lnTo>
                  <a:lnTo>
                    <a:pt x="1348394" y="864616"/>
                  </a:lnTo>
                  <a:lnTo>
                    <a:pt x="1346276" y="865674"/>
                  </a:lnTo>
                  <a:lnTo>
                    <a:pt x="1343893" y="866998"/>
                  </a:lnTo>
                  <a:lnTo>
                    <a:pt x="1341775" y="869380"/>
                  </a:lnTo>
                  <a:lnTo>
                    <a:pt x="1339127" y="872555"/>
                  </a:lnTo>
                  <a:lnTo>
                    <a:pt x="1337009" y="876261"/>
                  </a:lnTo>
                  <a:lnTo>
                    <a:pt x="1334890" y="880760"/>
                  </a:lnTo>
                  <a:lnTo>
                    <a:pt x="1333566" y="885259"/>
                  </a:lnTo>
                  <a:lnTo>
                    <a:pt x="1332507" y="890023"/>
                  </a:lnTo>
                  <a:lnTo>
                    <a:pt x="1332242" y="894522"/>
                  </a:lnTo>
                  <a:lnTo>
                    <a:pt x="1332507" y="897169"/>
                  </a:lnTo>
                  <a:lnTo>
                    <a:pt x="1332772" y="899551"/>
                  </a:lnTo>
                  <a:lnTo>
                    <a:pt x="1333302" y="901932"/>
                  </a:lnTo>
                  <a:lnTo>
                    <a:pt x="1333831" y="904050"/>
                  </a:lnTo>
                  <a:lnTo>
                    <a:pt x="1334625" y="906167"/>
                  </a:lnTo>
                  <a:lnTo>
                    <a:pt x="1335685" y="908020"/>
                  </a:lnTo>
                  <a:lnTo>
                    <a:pt x="1337273" y="910137"/>
                  </a:lnTo>
                  <a:lnTo>
                    <a:pt x="1338597" y="911990"/>
                  </a:lnTo>
                  <a:lnTo>
                    <a:pt x="1340716" y="914107"/>
                  </a:lnTo>
                  <a:lnTo>
                    <a:pt x="1343363" y="916224"/>
                  </a:lnTo>
                  <a:lnTo>
                    <a:pt x="1346806" y="918606"/>
                  </a:lnTo>
                  <a:lnTo>
                    <a:pt x="1350777" y="920723"/>
                  </a:lnTo>
                  <a:lnTo>
                    <a:pt x="1355544" y="923105"/>
                  </a:lnTo>
                  <a:lnTo>
                    <a:pt x="1361369" y="924958"/>
                  </a:lnTo>
                  <a:lnTo>
                    <a:pt x="1367988" y="926546"/>
                  </a:lnTo>
                  <a:lnTo>
                    <a:pt x="1375932" y="928134"/>
                  </a:lnTo>
                  <a:lnTo>
                    <a:pt x="1380169" y="929192"/>
                  </a:lnTo>
                  <a:lnTo>
                    <a:pt x="1384405" y="930251"/>
                  </a:lnTo>
                  <a:lnTo>
                    <a:pt x="1388377" y="932368"/>
                  </a:lnTo>
                  <a:lnTo>
                    <a:pt x="1392084" y="934221"/>
                  </a:lnTo>
                  <a:lnTo>
                    <a:pt x="1395261" y="936867"/>
                  </a:lnTo>
                  <a:lnTo>
                    <a:pt x="1398704" y="939514"/>
                  </a:lnTo>
                  <a:lnTo>
                    <a:pt x="1401616" y="942690"/>
                  </a:lnTo>
                  <a:lnTo>
                    <a:pt x="1403999" y="946130"/>
                  </a:lnTo>
                  <a:lnTo>
                    <a:pt x="1406382" y="949306"/>
                  </a:lnTo>
                  <a:lnTo>
                    <a:pt x="1408236" y="953276"/>
                  </a:lnTo>
                  <a:lnTo>
                    <a:pt x="1410089" y="957246"/>
                  </a:lnTo>
                  <a:lnTo>
                    <a:pt x="1411149" y="961481"/>
                  </a:lnTo>
                  <a:lnTo>
                    <a:pt x="1411943" y="965980"/>
                  </a:lnTo>
                  <a:lnTo>
                    <a:pt x="1412472" y="970214"/>
                  </a:lnTo>
                  <a:lnTo>
                    <a:pt x="1412472" y="974713"/>
                  </a:lnTo>
                  <a:lnTo>
                    <a:pt x="1411943" y="979477"/>
                  </a:lnTo>
                  <a:lnTo>
                    <a:pt x="1411149" y="983977"/>
                  </a:lnTo>
                  <a:lnTo>
                    <a:pt x="1410089" y="988211"/>
                  </a:lnTo>
                  <a:lnTo>
                    <a:pt x="1408236" y="992446"/>
                  </a:lnTo>
                  <a:lnTo>
                    <a:pt x="1406382" y="996415"/>
                  </a:lnTo>
                  <a:lnTo>
                    <a:pt x="1403735" y="999591"/>
                  </a:lnTo>
                  <a:lnTo>
                    <a:pt x="1401351" y="1003032"/>
                  </a:lnTo>
                  <a:lnTo>
                    <a:pt x="1398439" y="1006208"/>
                  </a:lnTo>
                  <a:lnTo>
                    <a:pt x="1394997" y="1008854"/>
                  </a:lnTo>
                  <a:lnTo>
                    <a:pt x="1391819" y="1011236"/>
                  </a:lnTo>
                  <a:lnTo>
                    <a:pt x="1388112" y="1013354"/>
                  </a:lnTo>
                  <a:lnTo>
                    <a:pt x="1384140" y="1015206"/>
                  </a:lnTo>
                  <a:lnTo>
                    <a:pt x="1380169" y="1016265"/>
                  </a:lnTo>
                  <a:lnTo>
                    <a:pt x="1375932" y="1017059"/>
                  </a:lnTo>
                  <a:lnTo>
                    <a:pt x="1371695" y="1017588"/>
                  </a:lnTo>
                  <a:lnTo>
                    <a:pt x="1367459" y="1017588"/>
                  </a:lnTo>
                  <a:lnTo>
                    <a:pt x="1362958" y="1017323"/>
                  </a:lnTo>
                  <a:lnTo>
                    <a:pt x="1356338" y="1016000"/>
                  </a:lnTo>
                  <a:lnTo>
                    <a:pt x="1349718" y="1014942"/>
                  </a:lnTo>
                  <a:lnTo>
                    <a:pt x="1343363" y="1013089"/>
                  </a:lnTo>
                  <a:lnTo>
                    <a:pt x="1337273" y="1011501"/>
                  </a:lnTo>
                  <a:lnTo>
                    <a:pt x="1330918" y="1009119"/>
                  </a:lnTo>
                  <a:lnTo>
                    <a:pt x="1325093" y="1007266"/>
                  </a:lnTo>
                  <a:lnTo>
                    <a:pt x="1319533" y="1004620"/>
                  </a:lnTo>
                  <a:lnTo>
                    <a:pt x="1313972" y="1002238"/>
                  </a:lnTo>
                  <a:lnTo>
                    <a:pt x="1308147" y="999327"/>
                  </a:lnTo>
                  <a:lnTo>
                    <a:pt x="1303116" y="996415"/>
                  </a:lnTo>
                  <a:lnTo>
                    <a:pt x="1298085" y="992975"/>
                  </a:lnTo>
                  <a:lnTo>
                    <a:pt x="1293319" y="989534"/>
                  </a:lnTo>
                  <a:lnTo>
                    <a:pt x="1288553" y="985829"/>
                  </a:lnTo>
                  <a:lnTo>
                    <a:pt x="1284316" y="982389"/>
                  </a:lnTo>
                  <a:lnTo>
                    <a:pt x="1280080" y="978154"/>
                  </a:lnTo>
                  <a:lnTo>
                    <a:pt x="1276108" y="973920"/>
                  </a:lnTo>
                  <a:lnTo>
                    <a:pt x="1272136" y="969685"/>
                  </a:lnTo>
                  <a:lnTo>
                    <a:pt x="1268959" y="965186"/>
                  </a:lnTo>
                  <a:lnTo>
                    <a:pt x="1265516" y="960422"/>
                  </a:lnTo>
                  <a:lnTo>
                    <a:pt x="1262604" y="955658"/>
                  </a:lnTo>
                  <a:lnTo>
                    <a:pt x="1259956" y="950894"/>
                  </a:lnTo>
                  <a:lnTo>
                    <a:pt x="1257308" y="945866"/>
                  </a:lnTo>
                  <a:lnTo>
                    <a:pt x="1255190" y="941102"/>
                  </a:lnTo>
                  <a:lnTo>
                    <a:pt x="1253071" y="935544"/>
                  </a:lnTo>
                  <a:lnTo>
                    <a:pt x="1251483" y="930516"/>
                  </a:lnTo>
                  <a:lnTo>
                    <a:pt x="1250159" y="925487"/>
                  </a:lnTo>
                  <a:lnTo>
                    <a:pt x="1248570" y="920194"/>
                  </a:lnTo>
                  <a:lnTo>
                    <a:pt x="1247776" y="915165"/>
                  </a:lnTo>
                  <a:lnTo>
                    <a:pt x="1246981" y="909872"/>
                  </a:lnTo>
                  <a:lnTo>
                    <a:pt x="1246452" y="904844"/>
                  </a:lnTo>
                  <a:lnTo>
                    <a:pt x="1246187" y="899551"/>
                  </a:lnTo>
                  <a:lnTo>
                    <a:pt x="1246187" y="894522"/>
                  </a:lnTo>
                  <a:lnTo>
                    <a:pt x="1246452" y="886318"/>
                  </a:lnTo>
                  <a:lnTo>
                    <a:pt x="1247246" y="878378"/>
                  </a:lnTo>
                  <a:lnTo>
                    <a:pt x="1248305" y="870174"/>
                  </a:lnTo>
                  <a:lnTo>
                    <a:pt x="1250159" y="862498"/>
                  </a:lnTo>
                  <a:lnTo>
                    <a:pt x="1252277" y="854823"/>
                  </a:lnTo>
                  <a:lnTo>
                    <a:pt x="1254925" y="847413"/>
                  </a:lnTo>
                  <a:lnTo>
                    <a:pt x="1257838" y="840003"/>
                  </a:lnTo>
                  <a:lnTo>
                    <a:pt x="1261280" y="833121"/>
                  </a:lnTo>
                  <a:lnTo>
                    <a:pt x="1264987" y="826240"/>
                  </a:lnTo>
                  <a:lnTo>
                    <a:pt x="1269223" y="819888"/>
                  </a:lnTo>
                  <a:lnTo>
                    <a:pt x="1273990" y="813801"/>
                  </a:lnTo>
                  <a:lnTo>
                    <a:pt x="1278756" y="807714"/>
                  </a:lnTo>
                  <a:lnTo>
                    <a:pt x="1284051" y="802156"/>
                  </a:lnTo>
                  <a:lnTo>
                    <a:pt x="1289877" y="796863"/>
                  </a:lnTo>
                  <a:lnTo>
                    <a:pt x="1296232" y="792099"/>
                  </a:lnTo>
                  <a:lnTo>
                    <a:pt x="1302851" y="787600"/>
                  </a:lnTo>
                  <a:lnTo>
                    <a:pt x="1306558" y="785748"/>
                  </a:lnTo>
                  <a:lnTo>
                    <a:pt x="1310000" y="783630"/>
                  </a:lnTo>
                  <a:lnTo>
                    <a:pt x="1316620" y="780454"/>
                  </a:lnTo>
                  <a:lnTo>
                    <a:pt x="1324034" y="777808"/>
                  </a:lnTo>
                  <a:lnTo>
                    <a:pt x="1331448" y="774897"/>
                  </a:lnTo>
                  <a:lnTo>
                    <a:pt x="1348394" y="768809"/>
                  </a:lnTo>
                  <a:lnTo>
                    <a:pt x="1367988" y="762193"/>
                  </a:lnTo>
                  <a:lnTo>
                    <a:pt x="1390230" y="755047"/>
                  </a:lnTo>
                  <a:lnTo>
                    <a:pt x="1414856" y="746578"/>
                  </a:lnTo>
                  <a:lnTo>
                    <a:pt x="1441069" y="737580"/>
                  </a:lnTo>
                  <a:lnTo>
                    <a:pt x="1469137" y="727258"/>
                  </a:lnTo>
                  <a:lnTo>
                    <a:pt x="1483965" y="721700"/>
                  </a:lnTo>
                  <a:lnTo>
                    <a:pt x="1498528" y="715613"/>
                  </a:lnTo>
                  <a:lnTo>
                    <a:pt x="1513621" y="709526"/>
                  </a:lnTo>
                  <a:lnTo>
                    <a:pt x="1528978" y="702645"/>
                  </a:lnTo>
                  <a:lnTo>
                    <a:pt x="1544336" y="696028"/>
                  </a:lnTo>
                  <a:lnTo>
                    <a:pt x="1559958" y="688618"/>
                  </a:lnTo>
                  <a:lnTo>
                    <a:pt x="1575581" y="681472"/>
                  </a:lnTo>
                  <a:lnTo>
                    <a:pt x="1591203" y="673532"/>
                  </a:lnTo>
                  <a:lnTo>
                    <a:pt x="1606825" y="665063"/>
                  </a:lnTo>
                  <a:lnTo>
                    <a:pt x="1622183" y="656594"/>
                  </a:lnTo>
                  <a:lnTo>
                    <a:pt x="1637540" y="647596"/>
                  </a:lnTo>
                  <a:lnTo>
                    <a:pt x="1652898" y="638333"/>
                  </a:lnTo>
                  <a:lnTo>
                    <a:pt x="1667726" y="628541"/>
                  </a:lnTo>
                  <a:lnTo>
                    <a:pt x="1682554" y="618748"/>
                  </a:lnTo>
                  <a:lnTo>
                    <a:pt x="1696852" y="608162"/>
                  </a:lnTo>
                  <a:lnTo>
                    <a:pt x="1711151" y="597311"/>
                  </a:lnTo>
                  <a:lnTo>
                    <a:pt x="1720154" y="589901"/>
                  </a:lnTo>
                  <a:lnTo>
                    <a:pt x="1729421" y="582225"/>
                  </a:lnTo>
                  <a:lnTo>
                    <a:pt x="1738159" y="574286"/>
                  </a:lnTo>
                  <a:lnTo>
                    <a:pt x="1746897" y="566611"/>
                  </a:lnTo>
                  <a:lnTo>
                    <a:pt x="1755370" y="558406"/>
                  </a:lnTo>
                  <a:lnTo>
                    <a:pt x="1763578" y="549937"/>
                  </a:lnTo>
                  <a:lnTo>
                    <a:pt x="1771522" y="541468"/>
                  </a:lnTo>
                  <a:lnTo>
                    <a:pt x="1778936" y="532734"/>
                  </a:lnTo>
                  <a:lnTo>
                    <a:pt x="1786615" y="523736"/>
                  </a:lnTo>
                  <a:lnTo>
                    <a:pt x="1793499" y="514738"/>
                  </a:lnTo>
                  <a:lnTo>
                    <a:pt x="1800648" y="505475"/>
                  </a:lnTo>
                  <a:lnTo>
                    <a:pt x="1807003" y="496212"/>
                  </a:lnTo>
                  <a:lnTo>
                    <a:pt x="1813623" y="486684"/>
                  </a:lnTo>
                  <a:lnTo>
                    <a:pt x="1819448" y="476892"/>
                  </a:lnTo>
                  <a:lnTo>
                    <a:pt x="1825009" y="466835"/>
                  </a:lnTo>
                  <a:lnTo>
                    <a:pt x="1830304" y="456778"/>
                  </a:lnTo>
                  <a:lnTo>
                    <a:pt x="1832952" y="452014"/>
                  </a:lnTo>
                  <a:lnTo>
                    <a:pt x="1835335" y="446456"/>
                  </a:lnTo>
                  <a:lnTo>
                    <a:pt x="1837189" y="440898"/>
                  </a:lnTo>
                  <a:lnTo>
                    <a:pt x="1839307" y="435076"/>
                  </a:lnTo>
                  <a:lnTo>
                    <a:pt x="1841161" y="428724"/>
                  </a:lnTo>
                  <a:lnTo>
                    <a:pt x="1843014" y="422372"/>
                  </a:lnTo>
                  <a:lnTo>
                    <a:pt x="1844868" y="416020"/>
                  </a:lnTo>
                  <a:lnTo>
                    <a:pt x="1846192" y="408874"/>
                  </a:lnTo>
                  <a:lnTo>
                    <a:pt x="1847515" y="401729"/>
                  </a:lnTo>
                  <a:lnTo>
                    <a:pt x="1848575" y="394318"/>
                  </a:lnTo>
                  <a:lnTo>
                    <a:pt x="1849899" y="386908"/>
                  </a:lnTo>
                  <a:lnTo>
                    <a:pt x="1850693" y="379497"/>
                  </a:lnTo>
                  <a:lnTo>
                    <a:pt x="1851487" y="371558"/>
                  </a:lnTo>
                  <a:lnTo>
                    <a:pt x="1851752" y="363618"/>
                  </a:lnTo>
                  <a:lnTo>
                    <a:pt x="1852017" y="355678"/>
                  </a:lnTo>
                  <a:lnTo>
                    <a:pt x="1852282" y="348003"/>
                  </a:lnTo>
                  <a:lnTo>
                    <a:pt x="1852017" y="336093"/>
                  </a:lnTo>
                  <a:lnTo>
                    <a:pt x="1851487" y="324713"/>
                  </a:lnTo>
                  <a:lnTo>
                    <a:pt x="1850428" y="313068"/>
                  </a:lnTo>
                  <a:lnTo>
                    <a:pt x="1849104" y="301953"/>
                  </a:lnTo>
                  <a:lnTo>
                    <a:pt x="1846986" y="290572"/>
                  </a:lnTo>
                  <a:lnTo>
                    <a:pt x="1844603" y="279721"/>
                  </a:lnTo>
                  <a:lnTo>
                    <a:pt x="1841955" y="269135"/>
                  </a:lnTo>
                  <a:lnTo>
                    <a:pt x="1838513" y="258549"/>
                  </a:lnTo>
                  <a:lnTo>
                    <a:pt x="1835335" y="248756"/>
                  </a:lnTo>
                  <a:lnTo>
                    <a:pt x="1831364" y="239493"/>
                  </a:lnTo>
                  <a:lnTo>
                    <a:pt x="1826862" y="230495"/>
                  </a:lnTo>
                  <a:lnTo>
                    <a:pt x="1822361" y="222290"/>
                  </a:lnTo>
                  <a:lnTo>
                    <a:pt x="1817330" y="214615"/>
                  </a:lnTo>
                  <a:lnTo>
                    <a:pt x="1811769" y="207470"/>
                  </a:lnTo>
                  <a:lnTo>
                    <a:pt x="1806209" y="201118"/>
                  </a:lnTo>
                  <a:lnTo>
                    <a:pt x="1803031" y="198207"/>
                  </a:lnTo>
                  <a:lnTo>
                    <a:pt x="1800384" y="195295"/>
                  </a:lnTo>
                  <a:lnTo>
                    <a:pt x="1796147" y="191855"/>
                  </a:lnTo>
                  <a:lnTo>
                    <a:pt x="1791646" y="188679"/>
                  </a:lnTo>
                  <a:lnTo>
                    <a:pt x="1787409" y="185503"/>
                  </a:lnTo>
                  <a:lnTo>
                    <a:pt x="1782643" y="182856"/>
                  </a:lnTo>
                  <a:lnTo>
                    <a:pt x="1777877" y="180474"/>
                  </a:lnTo>
                  <a:lnTo>
                    <a:pt x="1772846" y="178357"/>
                  </a:lnTo>
                  <a:lnTo>
                    <a:pt x="1767550" y="176240"/>
                  </a:lnTo>
                  <a:lnTo>
                    <a:pt x="1761725" y="174652"/>
                  </a:lnTo>
                  <a:lnTo>
                    <a:pt x="1751133" y="172270"/>
                  </a:lnTo>
                  <a:lnTo>
                    <a:pt x="1740807" y="170682"/>
                  </a:lnTo>
                  <a:lnTo>
                    <a:pt x="1731010" y="169623"/>
                  </a:lnTo>
                  <a:lnTo>
                    <a:pt x="1722007" y="169359"/>
                  </a:lnTo>
                  <a:lnTo>
                    <a:pt x="1716711" y="169623"/>
                  </a:lnTo>
                  <a:lnTo>
                    <a:pt x="1711151" y="169888"/>
                  </a:lnTo>
                  <a:lnTo>
                    <a:pt x="1706120" y="170417"/>
                  </a:lnTo>
                  <a:lnTo>
                    <a:pt x="1701354" y="170947"/>
                  </a:lnTo>
                  <a:lnTo>
                    <a:pt x="1696588" y="171741"/>
                  </a:lnTo>
                  <a:lnTo>
                    <a:pt x="1692086" y="172799"/>
                  </a:lnTo>
                  <a:lnTo>
                    <a:pt x="1687585" y="174387"/>
                  </a:lnTo>
                  <a:lnTo>
                    <a:pt x="1683084" y="175711"/>
                  </a:lnTo>
                  <a:lnTo>
                    <a:pt x="1678847" y="177034"/>
                  </a:lnTo>
                  <a:lnTo>
                    <a:pt x="1674610" y="178886"/>
                  </a:lnTo>
                  <a:lnTo>
                    <a:pt x="1670903" y="180739"/>
                  </a:lnTo>
                  <a:lnTo>
                    <a:pt x="1666932" y="182856"/>
                  </a:lnTo>
                  <a:lnTo>
                    <a:pt x="1659253" y="187356"/>
                  </a:lnTo>
                  <a:lnTo>
                    <a:pt x="1651574" y="192384"/>
                  </a:lnTo>
                  <a:lnTo>
                    <a:pt x="1644690" y="197942"/>
                  </a:lnTo>
                  <a:lnTo>
                    <a:pt x="1637805" y="203764"/>
                  </a:lnTo>
                  <a:lnTo>
                    <a:pt x="1631185" y="210645"/>
                  </a:lnTo>
                  <a:lnTo>
                    <a:pt x="1625095" y="217262"/>
                  </a:lnTo>
                  <a:lnTo>
                    <a:pt x="1619005" y="224937"/>
                  </a:lnTo>
                  <a:lnTo>
                    <a:pt x="1613445" y="232612"/>
                  </a:lnTo>
                  <a:lnTo>
                    <a:pt x="1608149" y="240287"/>
                  </a:lnTo>
                  <a:lnTo>
                    <a:pt x="1603118" y="248227"/>
                  </a:lnTo>
                  <a:lnTo>
                    <a:pt x="1598352" y="256431"/>
                  </a:lnTo>
                  <a:lnTo>
                    <a:pt x="1594115" y="264636"/>
                  </a:lnTo>
                  <a:lnTo>
                    <a:pt x="1589879" y="272575"/>
                  </a:lnTo>
                  <a:lnTo>
                    <a:pt x="1586172" y="280515"/>
                  </a:lnTo>
                  <a:lnTo>
                    <a:pt x="1582730" y="288455"/>
                  </a:lnTo>
                  <a:lnTo>
                    <a:pt x="1580082" y="295601"/>
                  </a:lnTo>
                  <a:lnTo>
                    <a:pt x="1574786" y="309628"/>
                  </a:lnTo>
                  <a:lnTo>
                    <a:pt x="1571079" y="321537"/>
                  </a:lnTo>
                  <a:lnTo>
                    <a:pt x="1568167" y="330800"/>
                  </a:lnTo>
                  <a:lnTo>
                    <a:pt x="1566578" y="336623"/>
                  </a:lnTo>
                  <a:lnTo>
                    <a:pt x="1566313" y="339005"/>
                  </a:lnTo>
                  <a:lnTo>
                    <a:pt x="1564724" y="343504"/>
                  </a:lnTo>
                  <a:lnTo>
                    <a:pt x="1563400" y="347738"/>
                  </a:lnTo>
                  <a:lnTo>
                    <a:pt x="1561547" y="351708"/>
                  </a:lnTo>
                  <a:lnTo>
                    <a:pt x="1559164" y="355149"/>
                  </a:lnTo>
                  <a:lnTo>
                    <a:pt x="1556781" y="358589"/>
                  </a:lnTo>
                  <a:lnTo>
                    <a:pt x="1553603" y="361765"/>
                  </a:lnTo>
                  <a:lnTo>
                    <a:pt x="1550426" y="364412"/>
                  </a:lnTo>
                  <a:lnTo>
                    <a:pt x="1547248" y="367058"/>
                  </a:lnTo>
                  <a:lnTo>
                    <a:pt x="1543806" y="369176"/>
                  </a:lnTo>
                  <a:lnTo>
                    <a:pt x="1539834" y="371028"/>
                  </a:lnTo>
                  <a:lnTo>
                    <a:pt x="1535863" y="372352"/>
                  </a:lnTo>
                  <a:lnTo>
                    <a:pt x="1531891" y="373410"/>
                  </a:lnTo>
                  <a:lnTo>
                    <a:pt x="1527654" y="373940"/>
                  </a:lnTo>
                  <a:lnTo>
                    <a:pt x="1523418" y="373940"/>
                  </a:lnTo>
                  <a:lnTo>
                    <a:pt x="1518916" y="373675"/>
                  </a:lnTo>
                  <a:lnTo>
                    <a:pt x="1514680" y="372881"/>
                  </a:lnTo>
                  <a:lnTo>
                    <a:pt x="1510708" y="371822"/>
                  </a:lnTo>
                  <a:lnTo>
                    <a:pt x="1506736" y="370234"/>
                  </a:lnTo>
                  <a:lnTo>
                    <a:pt x="1502764" y="368117"/>
                  </a:lnTo>
                  <a:lnTo>
                    <a:pt x="1499057" y="366000"/>
                  </a:lnTo>
                  <a:lnTo>
                    <a:pt x="1495880" y="363089"/>
                  </a:lnTo>
                  <a:lnTo>
                    <a:pt x="1492967" y="359913"/>
                  </a:lnTo>
                  <a:lnTo>
                    <a:pt x="1490055" y="357001"/>
                  </a:lnTo>
                  <a:lnTo>
                    <a:pt x="1487936" y="353296"/>
                  </a:lnTo>
                  <a:lnTo>
                    <a:pt x="1485818" y="349591"/>
                  </a:lnTo>
                  <a:lnTo>
                    <a:pt x="1484229" y="345621"/>
                  </a:lnTo>
                  <a:lnTo>
                    <a:pt x="1482641" y="341387"/>
                  </a:lnTo>
                  <a:lnTo>
                    <a:pt x="1481582" y="337152"/>
                  </a:lnTo>
                  <a:lnTo>
                    <a:pt x="1481052" y="332653"/>
                  </a:lnTo>
                  <a:lnTo>
                    <a:pt x="1481052" y="328154"/>
                  </a:lnTo>
                  <a:lnTo>
                    <a:pt x="1481317" y="323654"/>
                  </a:lnTo>
                  <a:lnTo>
                    <a:pt x="1482111" y="319420"/>
                  </a:lnTo>
                  <a:lnTo>
                    <a:pt x="1483700" y="312539"/>
                  </a:lnTo>
                  <a:lnTo>
                    <a:pt x="1485553" y="305922"/>
                  </a:lnTo>
                  <a:lnTo>
                    <a:pt x="1488201" y="296924"/>
                  </a:lnTo>
                  <a:lnTo>
                    <a:pt x="1491379" y="286073"/>
                  </a:lnTo>
                  <a:lnTo>
                    <a:pt x="1495615" y="273899"/>
                  </a:lnTo>
                  <a:lnTo>
                    <a:pt x="1500646" y="260401"/>
                  </a:lnTo>
                  <a:lnTo>
                    <a:pt x="1507001" y="245316"/>
                  </a:lnTo>
                  <a:lnTo>
                    <a:pt x="1513885" y="229966"/>
                  </a:lnTo>
                  <a:lnTo>
                    <a:pt x="1517857" y="222026"/>
                  </a:lnTo>
                  <a:lnTo>
                    <a:pt x="1522094" y="213821"/>
                  </a:lnTo>
                  <a:lnTo>
                    <a:pt x="1526860" y="205882"/>
                  </a:lnTo>
                  <a:lnTo>
                    <a:pt x="1531626" y="197677"/>
                  </a:lnTo>
                  <a:lnTo>
                    <a:pt x="1536922" y="189208"/>
                  </a:lnTo>
                  <a:lnTo>
                    <a:pt x="1542747" y="181004"/>
                  </a:lnTo>
                  <a:lnTo>
                    <a:pt x="1548572" y="172799"/>
                  </a:lnTo>
                  <a:lnTo>
                    <a:pt x="1554662" y="164860"/>
                  </a:lnTo>
                  <a:lnTo>
                    <a:pt x="1561547" y="156655"/>
                  </a:lnTo>
                  <a:lnTo>
                    <a:pt x="1568431" y="148715"/>
                  </a:lnTo>
                  <a:lnTo>
                    <a:pt x="1575845" y="141305"/>
                  </a:lnTo>
                  <a:lnTo>
                    <a:pt x="1583789" y="133630"/>
                  </a:lnTo>
                  <a:lnTo>
                    <a:pt x="1591997" y="126484"/>
                  </a:lnTo>
                  <a:lnTo>
                    <a:pt x="1600735" y="119603"/>
                  </a:lnTo>
                  <a:lnTo>
                    <a:pt x="1607090" y="115369"/>
                  </a:lnTo>
                  <a:lnTo>
                    <a:pt x="1613180" y="111134"/>
                  </a:lnTo>
                  <a:lnTo>
                    <a:pt x="1619535" y="106899"/>
                  </a:lnTo>
                  <a:lnTo>
                    <a:pt x="1626419" y="103194"/>
                  </a:lnTo>
                  <a:lnTo>
                    <a:pt x="1633304" y="99489"/>
                  </a:lnTo>
                  <a:lnTo>
                    <a:pt x="1640453" y="96313"/>
                  </a:lnTo>
                  <a:lnTo>
                    <a:pt x="1647867" y="93137"/>
                  </a:lnTo>
                  <a:lnTo>
                    <a:pt x="1655281" y="90226"/>
                  </a:lnTo>
                  <a:lnTo>
                    <a:pt x="1663225" y="87844"/>
                  </a:lnTo>
                  <a:lnTo>
                    <a:pt x="1671168" y="85462"/>
                  </a:lnTo>
                  <a:lnTo>
                    <a:pt x="1678847" y="83874"/>
                  </a:lnTo>
                  <a:lnTo>
                    <a:pt x="1687320" y="82286"/>
                  </a:lnTo>
                  <a:lnTo>
                    <a:pt x="1695793" y="80698"/>
                  </a:lnTo>
                  <a:lnTo>
                    <a:pt x="1704266" y="79904"/>
                  </a:lnTo>
                  <a:lnTo>
                    <a:pt x="1713004" y="79375"/>
                  </a:lnTo>
                  <a:close/>
                  <a:moveTo>
                    <a:pt x="409575" y="0"/>
                  </a:moveTo>
                  <a:lnTo>
                    <a:pt x="1528763" y="0"/>
                  </a:lnTo>
                  <a:lnTo>
                    <a:pt x="1528763" y="95250"/>
                  </a:lnTo>
                  <a:lnTo>
                    <a:pt x="409575" y="95250"/>
                  </a:lnTo>
                  <a:lnTo>
                    <a:pt x="409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112474" y="5521684"/>
            <a:ext cx="865716" cy="861060"/>
            <a:chOff x="6043614" y="3942179"/>
            <a:chExt cx="649287" cy="645795"/>
          </a:xfrm>
        </p:grpSpPr>
        <p:sp>
          <p:nvSpPr>
            <p:cNvPr id="24" name="椭圆 23"/>
            <p:cNvSpPr/>
            <p:nvPr/>
          </p:nvSpPr>
          <p:spPr>
            <a:xfrm>
              <a:off x="6043614" y="3942179"/>
              <a:ext cx="649287" cy="645795"/>
            </a:xfrm>
            <a:prstGeom prst="ellipse">
              <a:avLst/>
            </a:prstGeom>
            <a:solidFill>
              <a:srgbClr val="072C95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6216651" y="4102840"/>
              <a:ext cx="303213" cy="326047"/>
            </a:xfrm>
            <a:custGeom>
              <a:avLst/>
              <a:gdLst>
                <a:gd name="T0" fmla="*/ 660065 w 1938337"/>
                <a:gd name="T1" fmla="*/ 1785471 h 2097088"/>
                <a:gd name="T2" fmla="*/ 1074391 w 1938337"/>
                <a:gd name="T3" fmla="*/ 1807357 h 2097088"/>
                <a:gd name="T4" fmla="*/ 1090030 w 1938337"/>
                <a:gd name="T5" fmla="*/ 1648866 h 2097088"/>
                <a:gd name="T6" fmla="*/ 997074 w 1938337"/>
                <a:gd name="T7" fmla="*/ 1410363 h 2097088"/>
                <a:gd name="T8" fmla="*/ 740470 w 1938337"/>
                <a:gd name="T9" fmla="*/ 1441863 h 2097088"/>
                <a:gd name="T10" fmla="*/ 1158685 w 1938337"/>
                <a:gd name="T11" fmla="*/ 241681 h 2097088"/>
                <a:gd name="T12" fmla="*/ 1062016 w 1938337"/>
                <a:gd name="T13" fmla="*/ 582817 h 2097088"/>
                <a:gd name="T14" fmla="*/ 959576 w 1938337"/>
                <a:gd name="T15" fmla="*/ 747370 h 2097088"/>
                <a:gd name="T16" fmla="*/ 1009593 w 1938337"/>
                <a:gd name="T17" fmla="*/ 758196 h 2097088"/>
                <a:gd name="T18" fmla="*/ 1186819 w 1938337"/>
                <a:gd name="T19" fmla="*/ 425240 h 2097088"/>
                <a:gd name="T20" fmla="*/ 1208221 w 1938337"/>
                <a:gd name="T21" fmla="*/ 203430 h 2097088"/>
                <a:gd name="T22" fmla="*/ 1278919 w 1938337"/>
                <a:gd name="T23" fmla="*/ 476964 h 2097088"/>
                <a:gd name="T24" fmla="*/ 1150989 w 1938337"/>
                <a:gd name="T25" fmla="*/ 722592 h 2097088"/>
                <a:gd name="T26" fmla="*/ 1014162 w 1938337"/>
                <a:gd name="T27" fmla="*/ 909759 h 2097088"/>
                <a:gd name="T28" fmla="*/ 967751 w 1938337"/>
                <a:gd name="T29" fmla="*/ 1018980 h 2097088"/>
                <a:gd name="T30" fmla="*/ 942502 w 1938337"/>
                <a:gd name="T31" fmla="*/ 1340628 h 2097088"/>
                <a:gd name="T32" fmla="*/ 793651 w 1938337"/>
                <a:gd name="T33" fmla="*/ 1348326 h 2097088"/>
                <a:gd name="T34" fmla="*/ 816977 w 1938337"/>
                <a:gd name="T35" fmla="*/ 1049292 h 2097088"/>
                <a:gd name="T36" fmla="*/ 791487 w 1938337"/>
                <a:gd name="T37" fmla="*/ 975676 h 2097088"/>
                <a:gd name="T38" fmla="*/ 746519 w 1938337"/>
                <a:gd name="T39" fmla="*/ 909759 h 2097088"/>
                <a:gd name="T40" fmla="*/ 605604 w 1938337"/>
                <a:gd name="T41" fmla="*/ 718020 h 2097088"/>
                <a:gd name="T42" fmla="*/ 481762 w 1938337"/>
                <a:gd name="T43" fmla="*/ 476964 h 2097088"/>
                <a:gd name="T44" fmla="*/ 249769 w 1938337"/>
                <a:gd name="T45" fmla="*/ 79798 h 2097088"/>
                <a:gd name="T46" fmla="*/ 371772 w 1938337"/>
                <a:gd name="T47" fmla="*/ 184379 h 2097088"/>
                <a:gd name="T48" fmla="*/ 406596 w 1938337"/>
                <a:gd name="T49" fmla="*/ 324302 h 2097088"/>
                <a:gd name="T50" fmla="*/ 340070 w 1938337"/>
                <a:gd name="T51" fmla="*/ 315887 h 2097088"/>
                <a:gd name="T52" fmla="*/ 270423 w 1938337"/>
                <a:gd name="T53" fmla="*/ 183417 h 2097088"/>
                <a:gd name="T54" fmla="*/ 154905 w 1938337"/>
                <a:gd name="T55" fmla="*/ 160097 h 2097088"/>
                <a:gd name="T56" fmla="*/ 86699 w 1938337"/>
                <a:gd name="T57" fmla="*/ 247368 h 2097088"/>
                <a:gd name="T58" fmla="*/ 88140 w 1938337"/>
                <a:gd name="T59" fmla="*/ 389454 h 2097088"/>
                <a:gd name="T60" fmla="*/ 182524 w 1938337"/>
                <a:gd name="T61" fmla="*/ 522885 h 2097088"/>
                <a:gd name="T62" fmla="*/ 498577 w 1938337"/>
                <a:gd name="T63" fmla="*/ 686368 h 2097088"/>
                <a:gd name="T64" fmla="*/ 627064 w 1938337"/>
                <a:gd name="T65" fmla="*/ 797921 h 2097088"/>
                <a:gd name="T66" fmla="*/ 589359 w 1938337"/>
                <a:gd name="T67" fmla="*/ 895530 h 2097088"/>
                <a:gd name="T68" fmla="*/ 492814 w 1938337"/>
                <a:gd name="T69" fmla="*/ 916446 h 2097088"/>
                <a:gd name="T70" fmla="*/ 499057 w 1938337"/>
                <a:gd name="T71" fmla="*/ 846965 h 2097088"/>
                <a:gd name="T72" fmla="*/ 548771 w 1938337"/>
                <a:gd name="T73" fmla="*/ 804171 h 2097088"/>
                <a:gd name="T74" fmla="*/ 311251 w 1938337"/>
                <a:gd name="T75" fmla="*/ 700312 h 2097088"/>
                <a:gd name="T76" fmla="*/ 62683 w 1938337"/>
                <a:gd name="T77" fmla="*/ 508700 h 2097088"/>
                <a:gd name="T78" fmla="*/ 0 w 1938337"/>
                <a:gd name="T79" fmla="*/ 316127 h 2097088"/>
                <a:gd name="T80" fmla="*/ 51155 w 1938337"/>
                <a:gd name="T81" fmla="*/ 141104 h 2097088"/>
                <a:gd name="T82" fmla="*/ 183004 w 1938337"/>
                <a:gd name="T83" fmla="*/ 72345 h 2097088"/>
                <a:gd name="T84" fmla="*/ 1687503 w 1938337"/>
                <a:gd name="T85" fmla="*/ 115139 h 2097088"/>
                <a:gd name="T86" fmla="*/ 1761162 w 1938337"/>
                <a:gd name="T87" fmla="*/ 288719 h 2097088"/>
                <a:gd name="T88" fmla="*/ 1723130 w 1938337"/>
                <a:gd name="T89" fmla="*/ 471917 h 2097088"/>
                <a:gd name="T90" fmla="*/ 1567869 w 1938337"/>
                <a:gd name="T91" fmla="*/ 633476 h 2097088"/>
                <a:gd name="T92" fmla="*/ 1225813 w 1938337"/>
                <a:gd name="T93" fmla="*/ 785419 h 2097088"/>
                <a:gd name="T94" fmla="*/ 1227979 w 1938337"/>
                <a:gd name="T95" fmla="*/ 836387 h 2097088"/>
                <a:gd name="T96" fmla="*/ 1282863 w 1938337"/>
                <a:gd name="T97" fmla="*/ 893847 h 2097088"/>
                <a:gd name="T98" fmla="*/ 1204630 w 1938337"/>
                <a:gd name="T99" fmla="*/ 915003 h 2097088"/>
                <a:gd name="T100" fmla="*/ 1135064 w 1938337"/>
                <a:gd name="T101" fmla="*/ 835907 h 2097088"/>
                <a:gd name="T102" fmla="*/ 1184410 w 1938337"/>
                <a:gd name="T103" fmla="*/ 715458 h 2097088"/>
                <a:gd name="T104" fmla="*/ 1474712 w 1938337"/>
                <a:gd name="T105" fmla="*/ 596452 h 2097088"/>
                <a:gd name="T106" fmla="*/ 1659100 w 1938337"/>
                <a:gd name="T107" fmla="*/ 424074 h 2097088"/>
                <a:gd name="T108" fmla="*/ 1681004 w 1938337"/>
                <a:gd name="T109" fmla="*/ 274295 h 2097088"/>
                <a:gd name="T110" fmla="*/ 1601569 w 1938337"/>
                <a:gd name="T111" fmla="*/ 158654 h 2097088"/>
                <a:gd name="T112" fmla="*/ 1482896 w 1938337"/>
                <a:gd name="T113" fmla="*/ 191350 h 2097088"/>
                <a:gd name="T114" fmla="*/ 1415256 w 1938337"/>
                <a:gd name="T115" fmla="*/ 325743 h 2097088"/>
                <a:gd name="T116" fmla="*/ 1349299 w 1938337"/>
                <a:gd name="T117" fmla="*/ 313963 h 2097088"/>
                <a:gd name="T118" fmla="*/ 1407793 w 1938337"/>
                <a:gd name="T119" fmla="*/ 156971 h 2097088"/>
                <a:gd name="T120" fmla="*/ 1549333 w 1938337"/>
                <a:gd name="T121" fmla="*/ 72585 h 20970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38337" h="2097088">
                  <a:moveTo>
                    <a:pt x="754655" y="1781504"/>
                  </a:moveTo>
                  <a:lnTo>
                    <a:pt x="755185" y="1787064"/>
                  </a:lnTo>
                  <a:lnTo>
                    <a:pt x="755185" y="1789976"/>
                  </a:lnTo>
                  <a:lnTo>
                    <a:pt x="754655" y="1793153"/>
                  </a:lnTo>
                  <a:lnTo>
                    <a:pt x="753861" y="1796065"/>
                  </a:lnTo>
                  <a:lnTo>
                    <a:pt x="753067" y="1798713"/>
                  </a:lnTo>
                  <a:lnTo>
                    <a:pt x="752009" y="1801360"/>
                  </a:lnTo>
                  <a:lnTo>
                    <a:pt x="750156" y="1803743"/>
                  </a:lnTo>
                  <a:lnTo>
                    <a:pt x="748568" y="1806391"/>
                  </a:lnTo>
                  <a:lnTo>
                    <a:pt x="746980" y="1808244"/>
                  </a:lnTo>
                  <a:lnTo>
                    <a:pt x="744598" y="1810362"/>
                  </a:lnTo>
                  <a:lnTo>
                    <a:pt x="742481" y="1812215"/>
                  </a:lnTo>
                  <a:lnTo>
                    <a:pt x="740099" y="1813804"/>
                  </a:lnTo>
                  <a:lnTo>
                    <a:pt x="737452" y="1815127"/>
                  </a:lnTo>
                  <a:lnTo>
                    <a:pt x="734805" y="1815922"/>
                  </a:lnTo>
                  <a:lnTo>
                    <a:pt x="731894" y="1816716"/>
                  </a:lnTo>
                  <a:lnTo>
                    <a:pt x="729247" y="1817245"/>
                  </a:lnTo>
                  <a:lnTo>
                    <a:pt x="726071" y="1817245"/>
                  </a:lnTo>
                  <a:lnTo>
                    <a:pt x="724483" y="1816981"/>
                  </a:lnTo>
                  <a:lnTo>
                    <a:pt x="724483" y="1965507"/>
                  </a:lnTo>
                  <a:lnTo>
                    <a:pt x="726071" y="1965507"/>
                  </a:lnTo>
                  <a:lnTo>
                    <a:pt x="729247" y="1965507"/>
                  </a:lnTo>
                  <a:lnTo>
                    <a:pt x="731894" y="1966036"/>
                  </a:lnTo>
                  <a:lnTo>
                    <a:pt x="734805" y="1966566"/>
                  </a:lnTo>
                  <a:lnTo>
                    <a:pt x="737452" y="1967625"/>
                  </a:lnTo>
                  <a:lnTo>
                    <a:pt x="740099" y="1969213"/>
                  </a:lnTo>
                  <a:lnTo>
                    <a:pt x="742481" y="1970537"/>
                  </a:lnTo>
                  <a:lnTo>
                    <a:pt x="744598" y="1972125"/>
                  </a:lnTo>
                  <a:lnTo>
                    <a:pt x="746980" y="1974243"/>
                  </a:lnTo>
                  <a:lnTo>
                    <a:pt x="748568" y="1976361"/>
                  </a:lnTo>
                  <a:lnTo>
                    <a:pt x="750156" y="1978744"/>
                  </a:lnTo>
                  <a:lnTo>
                    <a:pt x="752009" y="1981127"/>
                  </a:lnTo>
                  <a:lnTo>
                    <a:pt x="753067" y="1984039"/>
                  </a:lnTo>
                  <a:lnTo>
                    <a:pt x="753861" y="1986687"/>
                  </a:lnTo>
                  <a:lnTo>
                    <a:pt x="754655" y="1989599"/>
                  </a:lnTo>
                  <a:lnTo>
                    <a:pt x="755185" y="1992776"/>
                  </a:lnTo>
                  <a:lnTo>
                    <a:pt x="755185" y="1995688"/>
                  </a:lnTo>
                  <a:lnTo>
                    <a:pt x="755185" y="1996747"/>
                  </a:lnTo>
                  <a:lnTo>
                    <a:pt x="1181565" y="1996747"/>
                  </a:lnTo>
                  <a:lnTo>
                    <a:pt x="1181301" y="1995688"/>
                  </a:lnTo>
                  <a:lnTo>
                    <a:pt x="1181565" y="1992776"/>
                  </a:lnTo>
                  <a:lnTo>
                    <a:pt x="1181830" y="1989599"/>
                  </a:lnTo>
                  <a:lnTo>
                    <a:pt x="1182624" y="1986687"/>
                  </a:lnTo>
                  <a:lnTo>
                    <a:pt x="1183683" y="1984039"/>
                  </a:lnTo>
                  <a:lnTo>
                    <a:pt x="1184741" y="1981127"/>
                  </a:lnTo>
                  <a:lnTo>
                    <a:pt x="1186329" y="1978744"/>
                  </a:lnTo>
                  <a:lnTo>
                    <a:pt x="1187917" y="1976361"/>
                  </a:lnTo>
                  <a:lnTo>
                    <a:pt x="1189770" y="1974243"/>
                  </a:lnTo>
                  <a:lnTo>
                    <a:pt x="1191887" y="1972125"/>
                  </a:lnTo>
                  <a:lnTo>
                    <a:pt x="1194005" y="1970537"/>
                  </a:lnTo>
                  <a:lnTo>
                    <a:pt x="1196651" y="1969213"/>
                  </a:lnTo>
                  <a:lnTo>
                    <a:pt x="1199033" y="1967625"/>
                  </a:lnTo>
                  <a:lnTo>
                    <a:pt x="1201680" y="1966566"/>
                  </a:lnTo>
                  <a:lnTo>
                    <a:pt x="1204591" y="1966036"/>
                  </a:lnTo>
                  <a:lnTo>
                    <a:pt x="1207238" y="1965507"/>
                  </a:lnTo>
                  <a:lnTo>
                    <a:pt x="1210414" y="1965507"/>
                  </a:lnTo>
                  <a:lnTo>
                    <a:pt x="1212002" y="1965507"/>
                  </a:lnTo>
                  <a:lnTo>
                    <a:pt x="1212002" y="1816981"/>
                  </a:lnTo>
                  <a:lnTo>
                    <a:pt x="1210414" y="1817245"/>
                  </a:lnTo>
                  <a:lnTo>
                    <a:pt x="1207238" y="1817245"/>
                  </a:lnTo>
                  <a:lnTo>
                    <a:pt x="1204591" y="1816716"/>
                  </a:lnTo>
                  <a:lnTo>
                    <a:pt x="1201680" y="1815922"/>
                  </a:lnTo>
                  <a:lnTo>
                    <a:pt x="1199033" y="1815127"/>
                  </a:lnTo>
                  <a:lnTo>
                    <a:pt x="1196651" y="1813804"/>
                  </a:lnTo>
                  <a:lnTo>
                    <a:pt x="1194005" y="1812215"/>
                  </a:lnTo>
                  <a:lnTo>
                    <a:pt x="1191887" y="1810362"/>
                  </a:lnTo>
                  <a:lnTo>
                    <a:pt x="1189770" y="1808244"/>
                  </a:lnTo>
                  <a:lnTo>
                    <a:pt x="1187917" y="1806391"/>
                  </a:lnTo>
                  <a:lnTo>
                    <a:pt x="1186329" y="1803743"/>
                  </a:lnTo>
                  <a:lnTo>
                    <a:pt x="1184741" y="1801360"/>
                  </a:lnTo>
                  <a:lnTo>
                    <a:pt x="1183683" y="1798713"/>
                  </a:lnTo>
                  <a:lnTo>
                    <a:pt x="1182624" y="1796065"/>
                  </a:lnTo>
                  <a:lnTo>
                    <a:pt x="1181830" y="1793153"/>
                  </a:lnTo>
                  <a:lnTo>
                    <a:pt x="1181565" y="1789976"/>
                  </a:lnTo>
                  <a:lnTo>
                    <a:pt x="1181301" y="1787064"/>
                  </a:lnTo>
                  <a:lnTo>
                    <a:pt x="1182095" y="1781504"/>
                  </a:lnTo>
                  <a:lnTo>
                    <a:pt x="754655" y="1781504"/>
                  </a:lnTo>
                  <a:close/>
                  <a:moveTo>
                    <a:pt x="555625" y="1681163"/>
                  </a:moveTo>
                  <a:lnTo>
                    <a:pt x="1381125" y="1681163"/>
                  </a:lnTo>
                  <a:lnTo>
                    <a:pt x="1381125" y="2097088"/>
                  </a:lnTo>
                  <a:lnTo>
                    <a:pt x="555625" y="2097088"/>
                  </a:lnTo>
                  <a:lnTo>
                    <a:pt x="555625" y="1681163"/>
                  </a:lnTo>
                  <a:close/>
                  <a:moveTo>
                    <a:pt x="846057" y="1552575"/>
                  </a:moveTo>
                  <a:lnTo>
                    <a:pt x="1096781" y="1552575"/>
                  </a:lnTo>
                  <a:lnTo>
                    <a:pt x="1104997" y="1562178"/>
                  </a:lnTo>
                  <a:lnTo>
                    <a:pt x="1112683" y="1571246"/>
                  </a:lnTo>
                  <a:lnTo>
                    <a:pt x="1120634" y="1579515"/>
                  </a:lnTo>
                  <a:lnTo>
                    <a:pt x="1128320" y="1587517"/>
                  </a:lnTo>
                  <a:lnTo>
                    <a:pt x="1135741" y="1594986"/>
                  </a:lnTo>
                  <a:lnTo>
                    <a:pt x="1143162" y="1602188"/>
                  </a:lnTo>
                  <a:lnTo>
                    <a:pt x="1150583" y="1608856"/>
                  </a:lnTo>
                  <a:lnTo>
                    <a:pt x="1157474" y="1614991"/>
                  </a:lnTo>
                  <a:lnTo>
                    <a:pt x="1170726" y="1626461"/>
                  </a:lnTo>
                  <a:lnTo>
                    <a:pt x="1182917" y="1636063"/>
                  </a:lnTo>
                  <a:lnTo>
                    <a:pt x="1193784" y="1644065"/>
                  </a:lnTo>
                  <a:lnTo>
                    <a:pt x="1203325" y="1651000"/>
                  </a:lnTo>
                  <a:lnTo>
                    <a:pt x="738187" y="1651000"/>
                  </a:lnTo>
                  <a:lnTo>
                    <a:pt x="747993" y="1644065"/>
                  </a:lnTo>
                  <a:lnTo>
                    <a:pt x="759125" y="1635796"/>
                  </a:lnTo>
                  <a:lnTo>
                    <a:pt x="771582" y="1626194"/>
                  </a:lnTo>
                  <a:lnTo>
                    <a:pt x="785098" y="1614724"/>
                  </a:lnTo>
                  <a:lnTo>
                    <a:pt x="792254" y="1608589"/>
                  </a:lnTo>
                  <a:lnTo>
                    <a:pt x="799675" y="1601921"/>
                  </a:lnTo>
                  <a:lnTo>
                    <a:pt x="807096" y="1594986"/>
                  </a:lnTo>
                  <a:lnTo>
                    <a:pt x="814517" y="1587251"/>
                  </a:lnTo>
                  <a:lnTo>
                    <a:pt x="822468" y="1579249"/>
                  </a:lnTo>
                  <a:lnTo>
                    <a:pt x="830419" y="1570980"/>
                  </a:lnTo>
                  <a:lnTo>
                    <a:pt x="838106" y="1562178"/>
                  </a:lnTo>
                  <a:lnTo>
                    <a:pt x="846057" y="1552575"/>
                  </a:lnTo>
                  <a:close/>
                  <a:moveTo>
                    <a:pt x="1307617" y="216793"/>
                  </a:moveTo>
                  <a:lnTo>
                    <a:pt x="1304708" y="217057"/>
                  </a:lnTo>
                  <a:lnTo>
                    <a:pt x="1301269" y="217587"/>
                  </a:lnTo>
                  <a:lnTo>
                    <a:pt x="1298095" y="218646"/>
                  </a:lnTo>
                  <a:lnTo>
                    <a:pt x="1295449" y="219971"/>
                  </a:lnTo>
                  <a:lnTo>
                    <a:pt x="1292540" y="221295"/>
                  </a:lnTo>
                  <a:lnTo>
                    <a:pt x="1289630" y="223149"/>
                  </a:lnTo>
                  <a:lnTo>
                    <a:pt x="1287514" y="225002"/>
                  </a:lnTo>
                  <a:lnTo>
                    <a:pt x="1285133" y="227121"/>
                  </a:lnTo>
                  <a:lnTo>
                    <a:pt x="1283017" y="229505"/>
                  </a:lnTo>
                  <a:lnTo>
                    <a:pt x="1281166" y="232153"/>
                  </a:lnTo>
                  <a:lnTo>
                    <a:pt x="1279578" y="234801"/>
                  </a:lnTo>
                  <a:lnTo>
                    <a:pt x="1278256" y="237714"/>
                  </a:lnTo>
                  <a:lnTo>
                    <a:pt x="1277462" y="240892"/>
                  </a:lnTo>
                  <a:lnTo>
                    <a:pt x="1276404" y="243805"/>
                  </a:lnTo>
                  <a:lnTo>
                    <a:pt x="1276140" y="247248"/>
                  </a:lnTo>
                  <a:lnTo>
                    <a:pt x="1274553" y="266051"/>
                  </a:lnTo>
                  <a:lnTo>
                    <a:pt x="1272965" y="284590"/>
                  </a:lnTo>
                  <a:lnTo>
                    <a:pt x="1270585" y="303128"/>
                  </a:lnTo>
                  <a:lnTo>
                    <a:pt x="1268204" y="321931"/>
                  </a:lnTo>
                  <a:lnTo>
                    <a:pt x="1265295" y="340470"/>
                  </a:lnTo>
                  <a:lnTo>
                    <a:pt x="1262385" y="359008"/>
                  </a:lnTo>
                  <a:lnTo>
                    <a:pt x="1258946" y="377546"/>
                  </a:lnTo>
                  <a:lnTo>
                    <a:pt x="1255243" y="396349"/>
                  </a:lnTo>
                  <a:lnTo>
                    <a:pt x="1251275" y="414888"/>
                  </a:lnTo>
                  <a:lnTo>
                    <a:pt x="1246778" y="433161"/>
                  </a:lnTo>
                  <a:lnTo>
                    <a:pt x="1242282" y="451435"/>
                  </a:lnTo>
                  <a:lnTo>
                    <a:pt x="1237256" y="469443"/>
                  </a:lnTo>
                  <a:lnTo>
                    <a:pt x="1231965" y="487187"/>
                  </a:lnTo>
                  <a:lnTo>
                    <a:pt x="1225882" y="505196"/>
                  </a:lnTo>
                  <a:lnTo>
                    <a:pt x="1220062" y="522940"/>
                  </a:lnTo>
                  <a:lnTo>
                    <a:pt x="1213714" y="540418"/>
                  </a:lnTo>
                  <a:lnTo>
                    <a:pt x="1206836" y="557897"/>
                  </a:lnTo>
                  <a:lnTo>
                    <a:pt x="1199959" y="575112"/>
                  </a:lnTo>
                  <a:lnTo>
                    <a:pt x="1192552" y="591796"/>
                  </a:lnTo>
                  <a:lnTo>
                    <a:pt x="1184617" y="608745"/>
                  </a:lnTo>
                  <a:lnTo>
                    <a:pt x="1176681" y="625430"/>
                  </a:lnTo>
                  <a:lnTo>
                    <a:pt x="1168217" y="641585"/>
                  </a:lnTo>
                  <a:lnTo>
                    <a:pt x="1159223" y="658004"/>
                  </a:lnTo>
                  <a:lnTo>
                    <a:pt x="1150230" y="673629"/>
                  </a:lnTo>
                  <a:lnTo>
                    <a:pt x="1140443" y="689255"/>
                  </a:lnTo>
                  <a:lnTo>
                    <a:pt x="1130391" y="704615"/>
                  </a:lnTo>
                  <a:lnTo>
                    <a:pt x="1120075" y="719445"/>
                  </a:lnTo>
                  <a:lnTo>
                    <a:pt x="1109494" y="734276"/>
                  </a:lnTo>
                  <a:lnTo>
                    <a:pt x="1098385" y="748842"/>
                  </a:lnTo>
                  <a:lnTo>
                    <a:pt x="1087010" y="762878"/>
                  </a:lnTo>
                  <a:lnTo>
                    <a:pt x="1075107" y="776650"/>
                  </a:lnTo>
                  <a:lnTo>
                    <a:pt x="1062939" y="789891"/>
                  </a:lnTo>
                  <a:lnTo>
                    <a:pt x="1060559" y="792275"/>
                  </a:lnTo>
                  <a:lnTo>
                    <a:pt x="1058971" y="795188"/>
                  </a:lnTo>
                  <a:lnTo>
                    <a:pt x="1057120" y="797836"/>
                  </a:lnTo>
                  <a:lnTo>
                    <a:pt x="1056062" y="801014"/>
                  </a:lnTo>
                  <a:lnTo>
                    <a:pt x="1055004" y="803927"/>
                  </a:lnTo>
                  <a:lnTo>
                    <a:pt x="1054475" y="806840"/>
                  </a:lnTo>
                  <a:lnTo>
                    <a:pt x="1054210" y="810283"/>
                  </a:lnTo>
                  <a:lnTo>
                    <a:pt x="1054210" y="813461"/>
                  </a:lnTo>
                  <a:lnTo>
                    <a:pt x="1054210" y="816374"/>
                  </a:lnTo>
                  <a:lnTo>
                    <a:pt x="1054739" y="819552"/>
                  </a:lnTo>
                  <a:lnTo>
                    <a:pt x="1055533" y="822730"/>
                  </a:lnTo>
                  <a:lnTo>
                    <a:pt x="1056591" y="825379"/>
                  </a:lnTo>
                  <a:lnTo>
                    <a:pt x="1058178" y="828292"/>
                  </a:lnTo>
                  <a:lnTo>
                    <a:pt x="1060030" y="831205"/>
                  </a:lnTo>
                  <a:lnTo>
                    <a:pt x="1061881" y="833588"/>
                  </a:lnTo>
                  <a:lnTo>
                    <a:pt x="1064262" y="836237"/>
                  </a:lnTo>
                  <a:lnTo>
                    <a:pt x="1066907" y="838355"/>
                  </a:lnTo>
                  <a:lnTo>
                    <a:pt x="1069552" y="840209"/>
                  </a:lnTo>
                  <a:lnTo>
                    <a:pt x="1072462" y="841798"/>
                  </a:lnTo>
                  <a:lnTo>
                    <a:pt x="1075107" y="842858"/>
                  </a:lnTo>
                  <a:lnTo>
                    <a:pt x="1078281" y="843917"/>
                  </a:lnTo>
                  <a:lnTo>
                    <a:pt x="1081455" y="844712"/>
                  </a:lnTo>
                  <a:lnTo>
                    <a:pt x="1084365" y="844976"/>
                  </a:lnTo>
                  <a:lnTo>
                    <a:pt x="1087539" y="845241"/>
                  </a:lnTo>
                  <a:lnTo>
                    <a:pt x="1090978" y="844976"/>
                  </a:lnTo>
                  <a:lnTo>
                    <a:pt x="1093888" y="844447"/>
                  </a:lnTo>
                  <a:lnTo>
                    <a:pt x="1096797" y="843387"/>
                  </a:lnTo>
                  <a:lnTo>
                    <a:pt x="1099972" y="842328"/>
                  </a:lnTo>
                  <a:lnTo>
                    <a:pt x="1102617" y="841004"/>
                  </a:lnTo>
                  <a:lnTo>
                    <a:pt x="1105526" y="838885"/>
                  </a:lnTo>
                  <a:lnTo>
                    <a:pt x="1108172" y="837031"/>
                  </a:lnTo>
                  <a:lnTo>
                    <a:pt x="1110552" y="834648"/>
                  </a:lnTo>
                  <a:lnTo>
                    <a:pt x="1124043" y="819817"/>
                  </a:lnTo>
                  <a:lnTo>
                    <a:pt x="1137004" y="804722"/>
                  </a:lnTo>
                  <a:lnTo>
                    <a:pt x="1149701" y="789097"/>
                  </a:lnTo>
                  <a:lnTo>
                    <a:pt x="1161604" y="773471"/>
                  </a:lnTo>
                  <a:lnTo>
                    <a:pt x="1173507" y="757581"/>
                  </a:lnTo>
                  <a:lnTo>
                    <a:pt x="1184617" y="740897"/>
                  </a:lnTo>
                  <a:lnTo>
                    <a:pt x="1195727" y="724213"/>
                  </a:lnTo>
                  <a:lnTo>
                    <a:pt x="1206043" y="707528"/>
                  </a:lnTo>
                  <a:lnTo>
                    <a:pt x="1216094" y="690049"/>
                  </a:lnTo>
                  <a:lnTo>
                    <a:pt x="1225617" y="672570"/>
                  </a:lnTo>
                  <a:lnTo>
                    <a:pt x="1234875" y="654826"/>
                  </a:lnTo>
                  <a:lnTo>
                    <a:pt x="1243604" y="637082"/>
                  </a:lnTo>
                  <a:lnTo>
                    <a:pt x="1252069" y="618809"/>
                  </a:lnTo>
                  <a:lnTo>
                    <a:pt x="1260269" y="600536"/>
                  </a:lnTo>
                  <a:lnTo>
                    <a:pt x="1267940" y="581997"/>
                  </a:lnTo>
                  <a:lnTo>
                    <a:pt x="1274817" y="563459"/>
                  </a:lnTo>
                  <a:lnTo>
                    <a:pt x="1281959" y="544656"/>
                  </a:lnTo>
                  <a:lnTo>
                    <a:pt x="1288307" y="525853"/>
                  </a:lnTo>
                  <a:lnTo>
                    <a:pt x="1294127" y="506785"/>
                  </a:lnTo>
                  <a:lnTo>
                    <a:pt x="1300211" y="487187"/>
                  </a:lnTo>
                  <a:lnTo>
                    <a:pt x="1305501" y="468119"/>
                  </a:lnTo>
                  <a:lnTo>
                    <a:pt x="1310262" y="448786"/>
                  </a:lnTo>
                  <a:lnTo>
                    <a:pt x="1315024" y="429188"/>
                  </a:lnTo>
                  <a:lnTo>
                    <a:pt x="1319256" y="409591"/>
                  </a:lnTo>
                  <a:lnTo>
                    <a:pt x="1323224" y="389993"/>
                  </a:lnTo>
                  <a:lnTo>
                    <a:pt x="1326662" y="370396"/>
                  </a:lnTo>
                  <a:lnTo>
                    <a:pt x="1330101" y="350798"/>
                  </a:lnTo>
                  <a:lnTo>
                    <a:pt x="1333011" y="330936"/>
                  </a:lnTo>
                  <a:lnTo>
                    <a:pt x="1335391" y="311338"/>
                  </a:lnTo>
                  <a:lnTo>
                    <a:pt x="1337772" y="291475"/>
                  </a:lnTo>
                  <a:lnTo>
                    <a:pt x="1339624" y="271613"/>
                  </a:lnTo>
                  <a:lnTo>
                    <a:pt x="1341475" y="252015"/>
                  </a:lnTo>
                  <a:lnTo>
                    <a:pt x="1341475" y="248572"/>
                  </a:lnTo>
                  <a:lnTo>
                    <a:pt x="1341211" y="245659"/>
                  </a:lnTo>
                  <a:lnTo>
                    <a:pt x="1340417" y="242216"/>
                  </a:lnTo>
                  <a:lnTo>
                    <a:pt x="1339624" y="239039"/>
                  </a:lnTo>
                  <a:lnTo>
                    <a:pt x="1338566" y="236390"/>
                  </a:lnTo>
                  <a:lnTo>
                    <a:pt x="1337243" y="233477"/>
                  </a:lnTo>
                  <a:lnTo>
                    <a:pt x="1335391" y="230829"/>
                  </a:lnTo>
                  <a:lnTo>
                    <a:pt x="1333540" y="228445"/>
                  </a:lnTo>
                  <a:lnTo>
                    <a:pt x="1331159" y="226062"/>
                  </a:lnTo>
                  <a:lnTo>
                    <a:pt x="1329043" y="223943"/>
                  </a:lnTo>
                  <a:lnTo>
                    <a:pt x="1326398" y="222089"/>
                  </a:lnTo>
                  <a:lnTo>
                    <a:pt x="1323753" y="220500"/>
                  </a:lnTo>
                  <a:lnTo>
                    <a:pt x="1320579" y="219176"/>
                  </a:lnTo>
                  <a:lnTo>
                    <a:pt x="1317669" y="218382"/>
                  </a:lnTo>
                  <a:lnTo>
                    <a:pt x="1314495" y="217322"/>
                  </a:lnTo>
                  <a:lnTo>
                    <a:pt x="1311056" y="217057"/>
                  </a:lnTo>
                  <a:lnTo>
                    <a:pt x="1307617" y="216793"/>
                  </a:lnTo>
                  <a:close/>
                  <a:moveTo>
                    <a:pt x="442912" y="112713"/>
                  </a:moveTo>
                  <a:lnTo>
                    <a:pt x="1493837" y="112713"/>
                  </a:lnTo>
                  <a:lnTo>
                    <a:pt x="1485637" y="163826"/>
                  </a:lnTo>
                  <a:lnTo>
                    <a:pt x="1477172" y="211761"/>
                  </a:lnTo>
                  <a:lnTo>
                    <a:pt x="1468708" y="257312"/>
                  </a:lnTo>
                  <a:lnTo>
                    <a:pt x="1460508" y="299685"/>
                  </a:lnTo>
                  <a:lnTo>
                    <a:pt x="1452308" y="339145"/>
                  </a:lnTo>
                  <a:lnTo>
                    <a:pt x="1444372" y="375427"/>
                  </a:lnTo>
                  <a:lnTo>
                    <a:pt x="1436437" y="408532"/>
                  </a:lnTo>
                  <a:lnTo>
                    <a:pt x="1429559" y="438723"/>
                  </a:lnTo>
                  <a:lnTo>
                    <a:pt x="1422682" y="465471"/>
                  </a:lnTo>
                  <a:lnTo>
                    <a:pt x="1416598" y="488776"/>
                  </a:lnTo>
                  <a:lnTo>
                    <a:pt x="1411308" y="508638"/>
                  </a:lnTo>
                  <a:lnTo>
                    <a:pt x="1406811" y="525058"/>
                  </a:lnTo>
                  <a:lnTo>
                    <a:pt x="1399934" y="547304"/>
                  </a:lnTo>
                  <a:lnTo>
                    <a:pt x="1397817" y="554719"/>
                  </a:lnTo>
                  <a:lnTo>
                    <a:pt x="1394114" y="564518"/>
                  </a:lnTo>
                  <a:lnTo>
                    <a:pt x="1390146" y="574847"/>
                  </a:lnTo>
                  <a:lnTo>
                    <a:pt x="1385914" y="585440"/>
                  </a:lnTo>
                  <a:lnTo>
                    <a:pt x="1380888" y="596563"/>
                  </a:lnTo>
                  <a:lnTo>
                    <a:pt x="1375863" y="608216"/>
                  </a:lnTo>
                  <a:lnTo>
                    <a:pt x="1370308" y="620398"/>
                  </a:lnTo>
                  <a:lnTo>
                    <a:pt x="1364224" y="632580"/>
                  </a:lnTo>
                  <a:lnTo>
                    <a:pt x="1357875" y="645027"/>
                  </a:lnTo>
                  <a:lnTo>
                    <a:pt x="1351263" y="658004"/>
                  </a:lnTo>
                  <a:lnTo>
                    <a:pt x="1343856" y="671246"/>
                  </a:lnTo>
                  <a:lnTo>
                    <a:pt x="1336714" y="684488"/>
                  </a:lnTo>
                  <a:lnTo>
                    <a:pt x="1328779" y="698259"/>
                  </a:lnTo>
                  <a:lnTo>
                    <a:pt x="1320579" y="711501"/>
                  </a:lnTo>
                  <a:lnTo>
                    <a:pt x="1312379" y="725537"/>
                  </a:lnTo>
                  <a:lnTo>
                    <a:pt x="1303649" y="739573"/>
                  </a:lnTo>
                  <a:lnTo>
                    <a:pt x="1294656" y="753609"/>
                  </a:lnTo>
                  <a:lnTo>
                    <a:pt x="1285133" y="767645"/>
                  </a:lnTo>
                  <a:lnTo>
                    <a:pt x="1275875" y="781416"/>
                  </a:lnTo>
                  <a:lnTo>
                    <a:pt x="1266088" y="795453"/>
                  </a:lnTo>
                  <a:lnTo>
                    <a:pt x="1256036" y="809489"/>
                  </a:lnTo>
                  <a:lnTo>
                    <a:pt x="1245720" y="823260"/>
                  </a:lnTo>
                  <a:lnTo>
                    <a:pt x="1235140" y="836767"/>
                  </a:lnTo>
                  <a:lnTo>
                    <a:pt x="1224559" y="850273"/>
                  </a:lnTo>
                  <a:lnTo>
                    <a:pt x="1213714" y="863779"/>
                  </a:lnTo>
                  <a:lnTo>
                    <a:pt x="1202340" y="877021"/>
                  </a:lnTo>
                  <a:lnTo>
                    <a:pt x="1191230" y="889468"/>
                  </a:lnTo>
                  <a:lnTo>
                    <a:pt x="1179591" y="902180"/>
                  </a:lnTo>
                  <a:lnTo>
                    <a:pt x="1167952" y="914627"/>
                  </a:lnTo>
                  <a:lnTo>
                    <a:pt x="1156049" y="926280"/>
                  </a:lnTo>
                  <a:lnTo>
                    <a:pt x="1144146" y="937933"/>
                  </a:lnTo>
                  <a:lnTo>
                    <a:pt x="1132243" y="949056"/>
                  </a:lnTo>
                  <a:lnTo>
                    <a:pt x="1119810" y="959914"/>
                  </a:lnTo>
                  <a:lnTo>
                    <a:pt x="1119810" y="992753"/>
                  </a:lnTo>
                  <a:lnTo>
                    <a:pt x="1119810" y="993548"/>
                  </a:lnTo>
                  <a:lnTo>
                    <a:pt x="1119546" y="994872"/>
                  </a:lnTo>
                  <a:lnTo>
                    <a:pt x="1119546" y="995666"/>
                  </a:lnTo>
                  <a:lnTo>
                    <a:pt x="1119546" y="996196"/>
                  </a:lnTo>
                  <a:lnTo>
                    <a:pt x="1119281" y="995931"/>
                  </a:lnTo>
                  <a:lnTo>
                    <a:pt x="1117694" y="998579"/>
                  </a:lnTo>
                  <a:lnTo>
                    <a:pt x="1115578" y="1001493"/>
                  </a:lnTo>
                  <a:lnTo>
                    <a:pt x="1112668" y="1004671"/>
                  </a:lnTo>
                  <a:lnTo>
                    <a:pt x="1109230" y="1007849"/>
                  </a:lnTo>
                  <a:lnTo>
                    <a:pt x="1101294" y="1015529"/>
                  </a:lnTo>
                  <a:lnTo>
                    <a:pt x="1096797" y="1020031"/>
                  </a:lnTo>
                  <a:lnTo>
                    <a:pt x="1092301" y="1024798"/>
                  </a:lnTo>
                  <a:lnTo>
                    <a:pt x="1087804" y="1030095"/>
                  </a:lnTo>
                  <a:lnTo>
                    <a:pt x="1083307" y="1035921"/>
                  </a:lnTo>
                  <a:lnTo>
                    <a:pt x="1079075" y="1042807"/>
                  </a:lnTo>
                  <a:lnTo>
                    <a:pt x="1074843" y="1050222"/>
                  </a:lnTo>
                  <a:lnTo>
                    <a:pt x="1073255" y="1053930"/>
                  </a:lnTo>
                  <a:lnTo>
                    <a:pt x="1071668" y="1057902"/>
                  </a:lnTo>
                  <a:lnTo>
                    <a:pt x="1069817" y="1062404"/>
                  </a:lnTo>
                  <a:lnTo>
                    <a:pt x="1068230" y="1066906"/>
                  </a:lnTo>
                  <a:lnTo>
                    <a:pt x="1066907" y="1071673"/>
                  </a:lnTo>
                  <a:lnTo>
                    <a:pt x="1065584" y="1076440"/>
                  </a:lnTo>
                  <a:lnTo>
                    <a:pt x="1064526" y="1081737"/>
                  </a:lnTo>
                  <a:lnTo>
                    <a:pt x="1063733" y="1087298"/>
                  </a:lnTo>
                  <a:lnTo>
                    <a:pt x="1064526" y="1089152"/>
                  </a:lnTo>
                  <a:lnTo>
                    <a:pt x="1064262" y="1120932"/>
                  </a:lnTo>
                  <a:lnTo>
                    <a:pt x="1064262" y="1121727"/>
                  </a:lnTo>
                  <a:lnTo>
                    <a:pt x="1064526" y="1121727"/>
                  </a:lnTo>
                  <a:lnTo>
                    <a:pt x="1063468" y="1124640"/>
                  </a:lnTo>
                  <a:lnTo>
                    <a:pt x="1062675" y="1127023"/>
                  </a:lnTo>
                  <a:lnTo>
                    <a:pt x="1060823" y="1130466"/>
                  </a:lnTo>
                  <a:lnTo>
                    <a:pt x="1058707" y="1134704"/>
                  </a:lnTo>
                  <a:lnTo>
                    <a:pt x="1055268" y="1139735"/>
                  </a:lnTo>
                  <a:lnTo>
                    <a:pt x="1053681" y="1142119"/>
                  </a:lnTo>
                  <a:lnTo>
                    <a:pt x="1051829" y="1144238"/>
                  </a:lnTo>
                  <a:lnTo>
                    <a:pt x="1048655" y="1147945"/>
                  </a:lnTo>
                  <a:lnTo>
                    <a:pt x="1044952" y="1150858"/>
                  </a:lnTo>
                  <a:lnTo>
                    <a:pt x="1041513" y="1153242"/>
                  </a:lnTo>
                  <a:lnTo>
                    <a:pt x="1036488" y="1156420"/>
                  </a:lnTo>
                  <a:lnTo>
                    <a:pt x="1035165" y="1157214"/>
                  </a:lnTo>
                  <a:lnTo>
                    <a:pt x="1034107" y="1157744"/>
                  </a:lnTo>
                  <a:lnTo>
                    <a:pt x="1030933" y="1159333"/>
                  </a:lnTo>
                  <a:lnTo>
                    <a:pt x="1026436" y="1161187"/>
                  </a:lnTo>
                  <a:lnTo>
                    <a:pt x="1017971" y="1163570"/>
                  </a:lnTo>
                  <a:lnTo>
                    <a:pt x="1016120" y="1168337"/>
                  </a:lnTo>
                  <a:lnTo>
                    <a:pt x="1016120" y="1454092"/>
                  </a:lnTo>
                  <a:lnTo>
                    <a:pt x="1015855" y="1473160"/>
                  </a:lnTo>
                  <a:lnTo>
                    <a:pt x="1030404" y="1474749"/>
                  </a:lnTo>
                  <a:lnTo>
                    <a:pt x="1036752" y="1475808"/>
                  </a:lnTo>
                  <a:lnTo>
                    <a:pt x="1042571" y="1476868"/>
                  </a:lnTo>
                  <a:lnTo>
                    <a:pt x="1043365" y="1477133"/>
                  </a:lnTo>
                  <a:lnTo>
                    <a:pt x="1046275" y="1477662"/>
                  </a:lnTo>
                  <a:lnTo>
                    <a:pt x="1054210" y="1479516"/>
                  </a:lnTo>
                  <a:lnTo>
                    <a:pt x="1057120" y="1480840"/>
                  </a:lnTo>
                  <a:lnTo>
                    <a:pt x="1060030" y="1481635"/>
                  </a:lnTo>
                  <a:lnTo>
                    <a:pt x="1062410" y="1482959"/>
                  </a:lnTo>
                  <a:lnTo>
                    <a:pt x="1063733" y="1484018"/>
                  </a:lnTo>
                  <a:lnTo>
                    <a:pt x="1064791" y="1485342"/>
                  </a:lnTo>
                  <a:lnTo>
                    <a:pt x="1065055" y="1486667"/>
                  </a:lnTo>
                  <a:lnTo>
                    <a:pt x="1065320" y="1486667"/>
                  </a:lnTo>
                  <a:lnTo>
                    <a:pt x="1065320" y="1507588"/>
                  </a:lnTo>
                  <a:lnTo>
                    <a:pt x="1065320" y="1513944"/>
                  </a:lnTo>
                  <a:lnTo>
                    <a:pt x="1067436" y="1516063"/>
                  </a:lnTo>
                  <a:lnTo>
                    <a:pt x="871958" y="1516063"/>
                  </a:lnTo>
                  <a:lnTo>
                    <a:pt x="871958" y="1514739"/>
                  </a:lnTo>
                  <a:lnTo>
                    <a:pt x="871958" y="1507588"/>
                  </a:lnTo>
                  <a:lnTo>
                    <a:pt x="871958" y="1486667"/>
                  </a:lnTo>
                  <a:lnTo>
                    <a:pt x="872223" y="1486667"/>
                  </a:lnTo>
                  <a:lnTo>
                    <a:pt x="872487" y="1485607"/>
                  </a:lnTo>
                  <a:lnTo>
                    <a:pt x="873016" y="1484283"/>
                  </a:lnTo>
                  <a:lnTo>
                    <a:pt x="874074" y="1483489"/>
                  </a:lnTo>
                  <a:lnTo>
                    <a:pt x="875926" y="1482429"/>
                  </a:lnTo>
                  <a:lnTo>
                    <a:pt x="877778" y="1481635"/>
                  </a:lnTo>
                  <a:lnTo>
                    <a:pt x="880158" y="1480575"/>
                  </a:lnTo>
                  <a:lnTo>
                    <a:pt x="885978" y="1478722"/>
                  </a:lnTo>
                  <a:lnTo>
                    <a:pt x="892855" y="1477133"/>
                  </a:lnTo>
                  <a:lnTo>
                    <a:pt x="901319" y="1475808"/>
                  </a:lnTo>
                  <a:lnTo>
                    <a:pt x="910842" y="1474219"/>
                  </a:lnTo>
                  <a:lnTo>
                    <a:pt x="921423" y="1473160"/>
                  </a:lnTo>
                  <a:lnTo>
                    <a:pt x="921423" y="1454092"/>
                  </a:lnTo>
                  <a:lnTo>
                    <a:pt x="921423" y="1170721"/>
                  </a:lnTo>
                  <a:lnTo>
                    <a:pt x="920894" y="1170721"/>
                  </a:lnTo>
                  <a:lnTo>
                    <a:pt x="920894" y="1168602"/>
                  </a:lnTo>
                  <a:lnTo>
                    <a:pt x="920365" y="1167013"/>
                  </a:lnTo>
                  <a:lnTo>
                    <a:pt x="919836" y="1163835"/>
                  </a:lnTo>
                  <a:lnTo>
                    <a:pt x="913752" y="1161981"/>
                  </a:lnTo>
                  <a:lnTo>
                    <a:pt x="908197" y="1160128"/>
                  </a:lnTo>
                  <a:lnTo>
                    <a:pt x="902642" y="1157744"/>
                  </a:lnTo>
                  <a:lnTo>
                    <a:pt x="901849" y="1157214"/>
                  </a:lnTo>
                  <a:lnTo>
                    <a:pt x="900526" y="1156420"/>
                  </a:lnTo>
                  <a:lnTo>
                    <a:pt x="898674" y="1155096"/>
                  </a:lnTo>
                  <a:lnTo>
                    <a:pt x="895765" y="1153772"/>
                  </a:lnTo>
                  <a:lnTo>
                    <a:pt x="892590" y="1151653"/>
                  </a:lnTo>
                  <a:lnTo>
                    <a:pt x="889152" y="1148475"/>
                  </a:lnTo>
                  <a:lnTo>
                    <a:pt x="885449" y="1144502"/>
                  </a:lnTo>
                  <a:lnTo>
                    <a:pt x="881481" y="1139735"/>
                  </a:lnTo>
                  <a:lnTo>
                    <a:pt x="877778" y="1134439"/>
                  </a:lnTo>
                  <a:lnTo>
                    <a:pt x="876984" y="1133115"/>
                  </a:lnTo>
                  <a:lnTo>
                    <a:pt x="875397" y="1130201"/>
                  </a:lnTo>
                  <a:lnTo>
                    <a:pt x="874603" y="1129142"/>
                  </a:lnTo>
                  <a:lnTo>
                    <a:pt x="873545" y="1126759"/>
                  </a:lnTo>
                  <a:lnTo>
                    <a:pt x="873281" y="1125964"/>
                  </a:lnTo>
                  <a:lnTo>
                    <a:pt x="872752" y="1124110"/>
                  </a:lnTo>
                  <a:lnTo>
                    <a:pt x="872487" y="1124110"/>
                  </a:lnTo>
                  <a:lnTo>
                    <a:pt x="872487" y="1121992"/>
                  </a:lnTo>
                  <a:lnTo>
                    <a:pt x="872487" y="1121727"/>
                  </a:lnTo>
                  <a:lnTo>
                    <a:pt x="872487" y="1121197"/>
                  </a:lnTo>
                  <a:lnTo>
                    <a:pt x="872487" y="1120932"/>
                  </a:lnTo>
                  <a:lnTo>
                    <a:pt x="872487" y="1087034"/>
                  </a:lnTo>
                  <a:lnTo>
                    <a:pt x="872752" y="1087034"/>
                  </a:lnTo>
                  <a:lnTo>
                    <a:pt x="871694" y="1080413"/>
                  </a:lnTo>
                  <a:lnTo>
                    <a:pt x="870636" y="1074057"/>
                  </a:lnTo>
                  <a:lnTo>
                    <a:pt x="868784" y="1067966"/>
                  </a:lnTo>
                  <a:lnTo>
                    <a:pt x="866932" y="1062404"/>
                  </a:lnTo>
                  <a:lnTo>
                    <a:pt x="864816" y="1057108"/>
                  </a:lnTo>
                  <a:lnTo>
                    <a:pt x="862700" y="1052076"/>
                  </a:lnTo>
                  <a:lnTo>
                    <a:pt x="860319" y="1047574"/>
                  </a:lnTo>
                  <a:lnTo>
                    <a:pt x="857939" y="1043071"/>
                  </a:lnTo>
                  <a:lnTo>
                    <a:pt x="853707" y="1036980"/>
                  </a:lnTo>
                  <a:lnTo>
                    <a:pt x="853442" y="1035921"/>
                  </a:lnTo>
                  <a:lnTo>
                    <a:pt x="849474" y="1030889"/>
                  </a:lnTo>
                  <a:lnTo>
                    <a:pt x="848681" y="1029830"/>
                  </a:lnTo>
                  <a:lnTo>
                    <a:pt x="844977" y="1025328"/>
                  </a:lnTo>
                  <a:lnTo>
                    <a:pt x="844184" y="1024533"/>
                  </a:lnTo>
                  <a:lnTo>
                    <a:pt x="840216" y="1020296"/>
                  </a:lnTo>
                  <a:lnTo>
                    <a:pt x="839423" y="1019501"/>
                  </a:lnTo>
                  <a:lnTo>
                    <a:pt x="835719" y="1015794"/>
                  </a:lnTo>
                  <a:lnTo>
                    <a:pt x="834661" y="1014734"/>
                  </a:lnTo>
                  <a:lnTo>
                    <a:pt x="831487" y="1011556"/>
                  </a:lnTo>
                  <a:lnTo>
                    <a:pt x="827519" y="1008113"/>
                  </a:lnTo>
                  <a:lnTo>
                    <a:pt x="827255" y="1007849"/>
                  </a:lnTo>
                  <a:lnTo>
                    <a:pt x="823816" y="1004671"/>
                  </a:lnTo>
                  <a:lnTo>
                    <a:pt x="821171" y="1001493"/>
                  </a:lnTo>
                  <a:lnTo>
                    <a:pt x="818790" y="998579"/>
                  </a:lnTo>
                  <a:lnTo>
                    <a:pt x="817468" y="995931"/>
                  </a:lnTo>
                  <a:lnTo>
                    <a:pt x="817203" y="996196"/>
                  </a:lnTo>
                  <a:lnTo>
                    <a:pt x="816939" y="996196"/>
                  </a:lnTo>
                  <a:lnTo>
                    <a:pt x="816674" y="992753"/>
                  </a:lnTo>
                  <a:lnTo>
                    <a:pt x="816674" y="959649"/>
                  </a:lnTo>
                  <a:lnTo>
                    <a:pt x="807945" y="951969"/>
                  </a:lnTo>
                  <a:lnTo>
                    <a:pt x="798952" y="944024"/>
                  </a:lnTo>
                  <a:lnTo>
                    <a:pt x="790222" y="935549"/>
                  </a:lnTo>
                  <a:lnTo>
                    <a:pt x="781493" y="927339"/>
                  </a:lnTo>
                  <a:lnTo>
                    <a:pt x="772764" y="918865"/>
                  </a:lnTo>
                  <a:lnTo>
                    <a:pt x="762713" y="908007"/>
                  </a:lnTo>
                  <a:lnTo>
                    <a:pt x="754777" y="900062"/>
                  </a:lnTo>
                  <a:lnTo>
                    <a:pt x="747371" y="891587"/>
                  </a:lnTo>
                  <a:lnTo>
                    <a:pt x="736790" y="879934"/>
                  </a:lnTo>
                  <a:lnTo>
                    <a:pt x="722242" y="862985"/>
                  </a:lnTo>
                  <a:lnTo>
                    <a:pt x="712190" y="850803"/>
                  </a:lnTo>
                  <a:lnTo>
                    <a:pt x="697906" y="833059"/>
                  </a:lnTo>
                  <a:lnTo>
                    <a:pt x="688648" y="820612"/>
                  </a:lnTo>
                  <a:lnTo>
                    <a:pt x="674629" y="801809"/>
                  </a:lnTo>
                  <a:lnTo>
                    <a:pt x="666164" y="790421"/>
                  </a:lnTo>
                  <a:lnTo>
                    <a:pt x="652145" y="769764"/>
                  </a:lnTo>
                  <a:lnTo>
                    <a:pt x="644739" y="759435"/>
                  </a:lnTo>
                  <a:lnTo>
                    <a:pt x="636538" y="746723"/>
                  </a:lnTo>
                  <a:lnTo>
                    <a:pt x="628603" y="734011"/>
                  </a:lnTo>
                  <a:lnTo>
                    <a:pt x="625429" y="729244"/>
                  </a:lnTo>
                  <a:lnTo>
                    <a:pt x="615377" y="713089"/>
                  </a:lnTo>
                  <a:lnTo>
                    <a:pt x="605855" y="696670"/>
                  </a:lnTo>
                  <a:lnTo>
                    <a:pt x="596861" y="681045"/>
                  </a:lnTo>
                  <a:lnTo>
                    <a:pt x="588132" y="665420"/>
                  </a:lnTo>
                  <a:lnTo>
                    <a:pt x="589719" y="669127"/>
                  </a:lnTo>
                  <a:lnTo>
                    <a:pt x="574906" y="639996"/>
                  </a:lnTo>
                  <a:lnTo>
                    <a:pt x="569087" y="627813"/>
                  </a:lnTo>
                  <a:lnTo>
                    <a:pt x="563267" y="616425"/>
                  </a:lnTo>
                  <a:lnTo>
                    <a:pt x="558242" y="605038"/>
                  </a:lnTo>
                  <a:lnTo>
                    <a:pt x="553480" y="594180"/>
                  </a:lnTo>
                  <a:lnTo>
                    <a:pt x="548983" y="583321"/>
                  </a:lnTo>
                  <a:lnTo>
                    <a:pt x="545280" y="573258"/>
                  </a:lnTo>
                  <a:lnTo>
                    <a:pt x="541842" y="563724"/>
                  </a:lnTo>
                  <a:lnTo>
                    <a:pt x="538932" y="554719"/>
                  </a:lnTo>
                  <a:lnTo>
                    <a:pt x="536287" y="547304"/>
                  </a:lnTo>
                  <a:lnTo>
                    <a:pt x="529938" y="525058"/>
                  </a:lnTo>
                  <a:lnTo>
                    <a:pt x="525441" y="508638"/>
                  </a:lnTo>
                  <a:lnTo>
                    <a:pt x="520151" y="488776"/>
                  </a:lnTo>
                  <a:lnTo>
                    <a:pt x="514067" y="465471"/>
                  </a:lnTo>
                  <a:lnTo>
                    <a:pt x="507190" y="438723"/>
                  </a:lnTo>
                  <a:lnTo>
                    <a:pt x="500312" y="408532"/>
                  </a:lnTo>
                  <a:lnTo>
                    <a:pt x="492377" y="375427"/>
                  </a:lnTo>
                  <a:lnTo>
                    <a:pt x="484441" y="339145"/>
                  </a:lnTo>
                  <a:lnTo>
                    <a:pt x="476241" y="299685"/>
                  </a:lnTo>
                  <a:lnTo>
                    <a:pt x="467777" y="257312"/>
                  </a:lnTo>
                  <a:lnTo>
                    <a:pt x="459577" y="211761"/>
                  </a:lnTo>
                  <a:lnTo>
                    <a:pt x="451112" y="163826"/>
                  </a:lnTo>
                  <a:lnTo>
                    <a:pt x="442912" y="112713"/>
                  </a:lnTo>
                  <a:close/>
                  <a:moveTo>
                    <a:pt x="208966" y="79375"/>
                  </a:moveTo>
                  <a:lnTo>
                    <a:pt x="216098" y="79375"/>
                  </a:lnTo>
                  <a:lnTo>
                    <a:pt x="224816" y="79375"/>
                  </a:lnTo>
                  <a:lnTo>
                    <a:pt x="233534" y="79904"/>
                  </a:lnTo>
                  <a:lnTo>
                    <a:pt x="242252" y="80698"/>
                  </a:lnTo>
                  <a:lnTo>
                    <a:pt x="250706" y="82286"/>
                  </a:lnTo>
                  <a:lnTo>
                    <a:pt x="258895" y="83874"/>
                  </a:lnTo>
                  <a:lnTo>
                    <a:pt x="266821" y="85462"/>
                  </a:lnTo>
                  <a:lnTo>
                    <a:pt x="274746" y="87844"/>
                  </a:lnTo>
                  <a:lnTo>
                    <a:pt x="282407" y="90226"/>
                  </a:lnTo>
                  <a:lnTo>
                    <a:pt x="289804" y="93137"/>
                  </a:lnTo>
                  <a:lnTo>
                    <a:pt x="297201" y="96313"/>
                  </a:lnTo>
                  <a:lnTo>
                    <a:pt x="304070" y="99489"/>
                  </a:lnTo>
                  <a:lnTo>
                    <a:pt x="311203" y="103194"/>
                  </a:lnTo>
                  <a:lnTo>
                    <a:pt x="318071" y="106900"/>
                  </a:lnTo>
                  <a:lnTo>
                    <a:pt x="324412" y="111134"/>
                  </a:lnTo>
                  <a:lnTo>
                    <a:pt x="330752" y="115369"/>
                  </a:lnTo>
                  <a:lnTo>
                    <a:pt x="336828" y="119603"/>
                  </a:lnTo>
                  <a:lnTo>
                    <a:pt x="342640" y="124102"/>
                  </a:lnTo>
                  <a:lnTo>
                    <a:pt x="348188" y="128866"/>
                  </a:lnTo>
                  <a:lnTo>
                    <a:pt x="353735" y="133630"/>
                  </a:lnTo>
                  <a:lnTo>
                    <a:pt x="359283" y="138659"/>
                  </a:lnTo>
                  <a:lnTo>
                    <a:pt x="364303" y="143687"/>
                  </a:lnTo>
                  <a:lnTo>
                    <a:pt x="369322" y="148716"/>
                  </a:lnTo>
                  <a:lnTo>
                    <a:pt x="374077" y="154009"/>
                  </a:lnTo>
                  <a:lnTo>
                    <a:pt x="378568" y="159567"/>
                  </a:lnTo>
                  <a:lnTo>
                    <a:pt x="387022" y="170153"/>
                  </a:lnTo>
                  <a:lnTo>
                    <a:pt x="394947" y="181004"/>
                  </a:lnTo>
                  <a:lnTo>
                    <a:pt x="402344" y="192119"/>
                  </a:lnTo>
                  <a:lnTo>
                    <a:pt x="408949" y="202971"/>
                  </a:lnTo>
                  <a:lnTo>
                    <a:pt x="415289" y="213821"/>
                  </a:lnTo>
                  <a:lnTo>
                    <a:pt x="420837" y="224672"/>
                  </a:lnTo>
                  <a:lnTo>
                    <a:pt x="425856" y="235259"/>
                  </a:lnTo>
                  <a:lnTo>
                    <a:pt x="430611" y="245316"/>
                  </a:lnTo>
                  <a:lnTo>
                    <a:pt x="434838" y="255637"/>
                  </a:lnTo>
                  <a:lnTo>
                    <a:pt x="438537" y="264900"/>
                  </a:lnTo>
                  <a:lnTo>
                    <a:pt x="441971" y="273899"/>
                  </a:lnTo>
                  <a:lnTo>
                    <a:pt x="444613" y="282103"/>
                  </a:lnTo>
                  <a:lnTo>
                    <a:pt x="449368" y="296924"/>
                  </a:lnTo>
                  <a:lnTo>
                    <a:pt x="452538" y="308304"/>
                  </a:lnTo>
                  <a:lnTo>
                    <a:pt x="454388" y="315980"/>
                  </a:lnTo>
                  <a:lnTo>
                    <a:pt x="455444" y="319420"/>
                  </a:lnTo>
                  <a:lnTo>
                    <a:pt x="455973" y="323655"/>
                  </a:lnTo>
                  <a:lnTo>
                    <a:pt x="456237" y="328154"/>
                  </a:lnTo>
                  <a:lnTo>
                    <a:pt x="456237" y="332653"/>
                  </a:lnTo>
                  <a:lnTo>
                    <a:pt x="455708" y="337152"/>
                  </a:lnTo>
                  <a:lnTo>
                    <a:pt x="454652" y="341387"/>
                  </a:lnTo>
                  <a:lnTo>
                    <a:pt x="453331" y="345621"/>
                  </a:lnTo>
                  <a:lnTo>
                    <a:pt x="451746" y="349591"/>
                  </a:lnTo>
                  <a:lnTo>
                    <a:pt x="449368" y="353296"/>
                  </a:lnTo>
                  <a:lnTo>
                    <a:pt x="447255" y="357002"/>
                  </a:lnTo>
                  <a:lnTo>
                    <a:pt x="444349" y="359913"/>
                  </a:lnTo>
                  <a:lnTo>
                    <a:pt x="441707" y="363089"/>
                  </a:lnTo>
                  <a:lnTo>
                    <a:pt x="438273" y="366000"/>
                  </a:lnTo>
                  <a:lnTo>
                    <a:pt x="434574" y="368117"/>
                  </a:lnTo>
                  <a:lnTo>
                    <a:pt x="430876" y="370234"/>
                  </a:lnTo>
                  <a:lnTo>
                    <a:pt x="426913" y="371822"/>
                  </a:lnTo>
                  <a:lnTo>
                    <a:pt x="422422" y="372881"/>
                  </a:lnTo>
                  <a:lnTo>
                    <a:pt x="418459" y="373675"/>
                  </a:lnTo>
                  <a:lnTo>
                    <a:pt x="414232" y="373940"/>
                  </a:lnTo>
                  <a:lnTo>
                    <a:pt x="409741" y="373940"/>
                  </a:lnTo>
                  <a:lnTo>
                    <a:pt x="405779" y="373410"/>
                  </a:lnTo>
                  <a:lnTo>
                    <a:pt x="401552" y="372352"/>
                  </a:lnTo>
                  <a:lnTo>
                    <a:pt x="397589" y="371028"/>
                  </a:lnTo>
                  <a:lnTo>
                    <a:pt x="393891" y="369176"/>
                  </a:lnTo>
                  <a:lnTo>
                    <a:pt x="390192" y="367059"/>
                  </a:lnTo>
                  <a:lnTo>
                    <a:pt x="387022" y="364412"/>
                  </a:lnTo>
                  <a:lnTo>
                    <a:pt x="383852" y="361765"/>
                  </a:lnTo>
                  <a:lnTo>
                    <a:pt x="380946" y="358589"/>
                  </a:lnTo>
                  <a:lnTo>
                    <a:pt x="378304" y="355149"/>
                  </a:lnTo>
                  <a:lnTo>
                    <a:pt x="375926" y="351708"/>
                  </a:lnTo>
                  <a:lnTo>
                    <a:pt x="374077" y="347739"/>
                  </a:lnTo>
                  <a:lnTo>
                    <a:pt x="372492" y="343504"/>
                  </a:lnTo>
                  <a:lnTo>
                    <a:pt x="371435" y="339005"/>
                  </a:lnTo>
                  <a:lnTo>
                    <a:pt x="371171" y="338476"/>
                  </a:lnTo>
                  <a:lnTo>
                    <a:pt x="370643" y="335299"/>
                  </a:lnTo>
                  <a:lnTo>
                    <a:pt x="367209" y="323390"/>
                  </a:lnTo>
                  <a:lnTo>
                    <a:pt x="364831" y="315186"/>
                  </a:lnTo>
                  <a:lnTo>
                    <a:pt x="361397" y="305393"/>
                  </a:lnTo>
                  <a:lnTo>
                    <a:pt x="357170" y="294542"/>
                  </a:lnTo>
                  <a:lnTo>
                    <a:pt x="352415" y="283162"/>
                  </a:lnTo>
                  <a:lnTo>
                    <a:pt x="346867" y="270988"/>
                  </a:lnTo>
                  <a:lnTo>
                    <a:pt x="340527" y="258549"/>
                  </a:lnTo>
                  <a:lnTo>
                    <a:pt x="337092" y="252462"/>
                  </a:lnTo>
                  <a:lnTo>
                    <a:pt x="333394" y="246374"/>
                  </a:lnTo>
                  <a:lnTo>
                    <a:pt x="329431" y="240023"/>
                  </a:lnTo>
                  <a:lnTo>
                    <a:pt x="325468" y="234200"/>
                  </a:lnTo>
                  <a:lnTo>
                    <a:pt x="321241" y="228378"/>
                  </a:lnTo>
                  <a:lnTo>
                    <a:pt x="316750" y="222555"/>
                  </a:lnTo>
                  <a:lnTo>
                    <a:pt x="312259" y="216997"/>
                  </a:lnTo>
                  <a:lnTo>
                    <a:pt x="307504" y="211704"/>
                  </a:lnTo>
                  <a:lnTo>
                    <a:pt x="302749" y="206676"/>
                  </a:lnTo>
                  <a:lnTo>
                    <a:pt x="297465" y="201912"/>
                  </a:lnTo>
                  <a:lnTo>
                    <a:pt x="292446" y="197148"/>
                  </a:lnTo>
                  <a:lnTo>
                    <a:pt x="286898" y="192913"/>
                  </a:lnTo>
                  <a:lnTo>
                    <a:pt x="279501" y="187885"/>
                  </a:lnTo>
                  <a:lnTo>
                    <a:pt x="271576" y="183386"/>
                  </a:lnTo>
                  <a:lnTo>
                    <a:pt x="267877" y="181004"/>
                  </a:lnTo>
                  <a:lnTo>
                    <a:pt x="263651" y="179151"/>
                  </a:lnTo>
                  <a:lnTo>
                    <a:pt x="259424" y="177299"/>
                  </a:lnTo>
                  <a:lnTo>
                    <a:pt x="255197" y="175711"/>
                  </a:lnTo>
                  <a:lnTo>
                    <a:pt x="250706" y="174387"/>
                  </a:lnTo>
                  <a:lnTo>
                    <a:pt x="246215" y="173329"/>
                  </a:lnTo>
                  <a:lnTo>
                    <a:pt x="241460" y="172006"/>
                  </a:lnTo>
                  <a:lnTo>
                    <a:pt x="236704" y="170947"/>
                  </a:lnTo>
                  <a:lnTo>
                    <a:pt x="231949" y="170418"/>
                  </a:lnTo>
                  <a:lnTo>
                    <a:pt x="226930" y="169888"/>
                  </a:lnTo>
                  <a:lnTo>
                    <a:pt x="221382" y="169624"/>
                  </a:lnTo>
                  <a:lnTo>
                    <a:pt x="216098" y="169359"/>
                  </a:lnTo>
                  <a:lnTo>
                    <a:pt x="206852" y="169624"/>
                  </a:lnTo>
                  <a:lnTo>
                    <a:pt x="197078" y="170682"/>
                  </a:lnTo>
                  <a:lnTo>
                    <a:pt x="187039" y="172270"/>
                  </a:lnTo>
                  <a:lnTo>
                    <a:pt x="175943" y="174652"/>
                  </a:lnTo>
                  <a:lnTo>
                    <a:pt x="170395" y="176240"/>
                  </a:lnTo>
                  <a:lnTo>
                    <a:pt x="165112" y="178357"/>
                  </a:lnTo>
                  <a:lnTo>
                    <a:pt x="160093" y="180475"/>
                  </a:lnTo>
                  <a:lnTo>
                    <a:pt x="155337" y="182856"/>
                  </a:lnTo>
                  <a:lnTo>
                    <a:pt x="150846" y="185503"/>
                  </a:lnTo>
                  <a:lnTo>
                    <a:pt x="146355" y="188679"/>
                  </a:lnTo>
                  <a:lnTo>
                    <a:pt x="142128" y="191855"/>
                  </a:lnTo>
                  <a:lnTo>
                    <a:pt x="137901" y="195295"/>
                  </a:lnTo>
                  <a:lnTo>
                    <a:pt x="133939" y="199001"/>
                  </a:lnTo>
                  <a:lnTo>
                    <a:pt x="129976" y="203235"/>
                  </a:lnTo>
                  <a:lnTo>
                    <a:pt x="126542" y="207470"/>
                  </a:lnTo>
                  <a:lnTo>
                    <a:pt x="122843" y="212234"/>
                  </a:lnTo>
                  <a:lnTo>
                    <a:pt x="119409" y="216997"/>
                  </a:lnTo>
                  <a:lnTo>
                    <a:pt x="115975" y="222291"/>
                  </a:lnTo>
                  <a:lnTo>
                    <a:pt x="113069" y="227584"/>
                  </a:lnTo>
                  <a:lnTo>
                    <a:pt x="109899" y="233406"/>
                  </a:lnTo>
                  <a:lnTo>
                    <a:pt x="106993" y="239493"/>
                  </a:lnTo>
                  <a:lnTo>
                    <a:pt x="104351" y="245580"/>
                  </a:lnTo>
                  <a:lnTo>
                    <a:pt x="101709" y="251932"/>
                  </a:lnTo>
                  <a:lnTo>
                    <a:pt x="99596" y="258549"/>
                  </a:lnTo>
                  <a:lnTo>
                    <a:pt x="97218" y="265430"/>
                  </a:lnTo>
                  <a:lnTo>
                    <a:pt x="95369" y="272311"/>
                  </a:lnTo>
                  <a:lnTo>
                    <a:pt x="93519" y="279721"/>
                  </a:lnTo>
                  <a:lnTo>
                    <a:pt x="91934" y="286867"/>
                  </a:lnTo>
                  <a:lnTo>
                    <a:pt x="90614" y="294278"/>
                  </a:lnTo>
                  <a:lnTo>
                    <a:pt x="89293" y="301953"/>
                  </a:lnTo>
                  <a:lnTo>
                    <a:pt x="88236" y="309363"/>
                  </a:lnTo>
                  <a:lnTo>
                    <a:pt x="87443" y="317038"/>
                  </a:lnTo>
                  <a:lnTo>
                    <a:pt x="86915" y="324713"/>
                  </a:lnTo>
                  <a:lnTo>
                    <a:pt x="86387" y="332388"/>
                  </a:lnTo>
                  <a:lnTo>
                    <a:pt x="86122" y="340063"/>
                  </a:lnTo>
                  <a:lnTo>
                    <a:pt x="86122" y="348003"/>
                  </a:lnTo>
                  <a:lnTo>
                    <a:pt x="86122" y="355678"/>
                  </a:lnTo>
                  <a:lnTo>
                    <a:pt x="86387" y="363618"/>
                  </a:lnTo>
                  <a:lnTo>
                    <a:pt x="86915" y="371558"/>
                  </a:lnTo>
                  <a:lnTo>
                    <a:pt x="87443" y="379497"/>
                  </a:lnTo>
                  <a:lnTo>
                    <a:pt x="88236" y="386908"/>
                  </a:lnTo>
                  <a:lnTo>
                    <a:pt x="89293" y="394318"/>
                  </a:lnTo>
                  <a:lnTo>
                    <a:pt x="90614" y="401729"/>
                  </a:lnTo>
                  <a:lnTo>
                    <a:pt x="91934" y="408874"/>
                  </a:lnTo>
                  <a:lnTo>
                    <a:pt x="93519" y="416020"/>
                  </a:lnTo>
                  <a:lnTo>
                    <a:pt x="95105" y="422372"/>
                  </a:lnTo>
                  <a:lnTo>
                    <a:pt x="96954" y="428724"/>
                  </a:lnTo>
                  <a:lnTo>
                    <a:pt x="99067" y="435076"/>
                  </a:lnTo>
                  <a:lnTo>
                    <a:pt x="100916" y="440898"/>
                  </a:lnTo>
                  <a:lnTo>
                    <a:pt x="103030" y="446456"/>
                  </a:lnTo>
                  <a:lnTo>
                    <a:pt x="105408" y="452014"/>
                  </a:lnTo>
                  <a:lnTo>
                    <a:pt x="107521" y="456778"/>
                  </a:lnTo>
                  <a:lnTo>
                    <a:pt x="112012" y="464982"/>
                  </a:lnTo>
                  <a:lnTo>
                    <a:pt x="116503" y="473186"/>
                  </a:lnTo>
                  <a:lnTo>
                    <a:pt x="121258" y="481391"/>
                  </a:lnTo>
                  <a:lnTo>
                    <a:pt x="126542" y="489331"/>
                  </a:lnTo>
                  <a:lnTo>
                    <a:pt x="131561" y="497006"/>
                  </a:lnTo>
                  <a:lnTo>
                    <a:pt x="137109" y="504945"/>
                  </a:lnTo>
                  <a:lnTo>
                    <a:pt x="142657" y="512620"/>
                  </a:lnTo>
                  <a:lnTo>
                    <a:pt x="148204" y="519766"/>
                  </a:lnTo>
                  <a:lnTo>
                    <a:pt x="154545" y="527441"/>
                  </a:lnTo>
                  <a:lnTo>
                    <a:pt x="160357" y="534587"/>
                  </a:lnTo>
                  <a:lnTo>
                    <a:pt x="166697" y="541733"/>
                  </a:lnTo>
                  <a:lnTo>
                    <a:pt x="173301" y="548614"/>
                  </a:lnTo>
                  <a:lnTo>
                    <a:pt x="179906" y="555495"/>
                  </a:lnTo>
                  <a:lnTo>
                    <a:pt x="186775" y="562376"/>
                  </a:lnTo>
                  <a:lnTo>
                    <a:pt x="193643" y="568993"/>
                  </a:lnTo>
                  <a:lnTo>
                    <a:pt x="200776" y="575609"/>
                  </a:lnTo>
                  <a:lnTo>
                    <a:pt x="207909" y="581696"/>
                  </a:lnTo>
                  <a:lnTo>
                    <a:pt x="215306" y="588048"/>
                  </a:lnTo>
                  <a:lnTo>
                    <a:pt x="230364" y="600222"/>
                  </a:lnTo>
                  <a:lnTo>
                    <a:pt x="246215" y="612132"/>
                  </a:lnTo>
                  <a:lnTo>
                    <a:pt x="261801" y="623248"/>
                  </a:lnTo>
                  <a:lnTo>
                    <a:pt x="278180" y="634098"/>
                  </a:lnTo>
                  <a:lnTo>
                    <a:pt x="294559" y="644420"/>
                  </a:lnTo>
                  <a:lnTo>
                    <a:pt x="311467" y="654477"/>
                  </a:lnTo>
                  <a:lnTo>
                    <a:pt x="328374" y="663740"/>
                  </a:lnTo>
                  <a:lnTo>
                    <a:pt x="345546" y="673003"/>
                  </a:lnTo>
                  <a:lnTo>
                    <a:pt x="362453" y="681472"/>
                  </a:lnTo>
                  <a:lnTo>
                    <a:pt x="379361" y="689677"/>
                  </a:lnTo>
                  <a:lnTo>
                    <a:pt x="396532" y="697352"/>
                  </a:lnTo>
                  <a:lnTo>
                    <a:pt x="412911" y="705027"/>
                  </a:lnTo>
                  <a:lnTo>
                    <a:pt x="429819" y="711643"/>
                  </a:lnTo>
                  <a:lnTo>
                    <a:pt x="446198" y="718525"/>
                  </a:lnTo>
                  <a:lnTo>
                    <a:pt x="462049" y="724612"/>
                  </a:lnTo>
                  <a:lnTo>
                    <a:pt x="477899" y="730963"/>
                  </a:lnTo>
                  <a:lnTo>
                    <a:pt x="492958" y="736257"/>
                  </a:lnTo>
                  <a:lnTo>
                    <a:pt x="521753" y="746578"/>
                  </a:lnTo>
                  <a:lnTo>
                    <a:pt x="548435" y="755577"/>
                  </a:lnTo>
                  <a:lnTo>
                    <a:pt x="572211" y="763516"/>
                  </a:lnTo>
                  <a:lnTo>
                    <a:pt x="595987" y="771456"/>
                  </a:lnTo>
                  <a:lnTo>
                    <a:pt x="606290" y="775161"/>
                  </a:lnTo>
                  <a:lnTo>
                    <a:pt x="615536" y="778602"/>
                  </a:lnTo>
                  <a:lnTo>
                    <a:pt x="624783" y="782572"/>
                  </a:lnTo>
                  <a:lnTo>
                    <a:pt x="629274" y="784954"/>
                  </a:lnTo>
                  <a:lnTo>
                    <a:pt x="634029" y="787600"/>
                  </a:lnTo>
                  <a:lnTo>
                    <a:pt x="640633" y="792099"/>
                  </a:lnTo>
                  <a:lnTo>
                    <a:pt x="646974" y="796863"/>
                  </a:lnTo>
                  <a:lnTo>
                    <a:pt x="652786" y="802156"/>
                  </a:lnTo>
                  <a:lnTo>
                    <a:pt x="658069" y="807714"/>
                  </a:lnTo>
                  <a:lnTo>
                    <a:pt x="663088" y="813801"/>
                  </a:lnTo>
                  <a:lnTo>
                    <a:pt x="667579" y="819888"/>
                  </a:lnTo>
                  <a:lnTo>
                    <a:pt x="671806" y="826240"/>
                  </a:lnTo>
                  <a:lnTo>
                    <a:pt x="675505" y="833121"/>
                  </a:lnTo>
                  <a:lnTo>
                    <a:pt x="679203" y="840003"/>
                  </a:lnTo>
                  <a:lnTo>
                    <a:pt x="681845" y="847413"/>
                  </a:lnTo>
                  <a:lnTo>
                    <a:pt x="684487" y="854823"/>
                  </a:lnTo>
                  <a:lnTo>
                    <a:pt x="686600" y="862498"/>
                  </a:lnTo>
                  <a:lnTo>
                    <a:pt x="688450" y="870174"/>
                  </a:lnTo>
                  <a:lnTo>
                    <a:pt x="689770" y="878378"/>
                  </a:lnTo>
                  <a:lnTo>
                    <a:pt x="690299" y="886318"/>
                  </a:lnTo>
                  <a:lnTo>
                    <a:pt x="690563" y="894522"/>
                  </a:lnTo>
                  <a:lnTo>
                    <a:pt x="690563" y="899551"/>
                  </a:lnTo>
                  <a:lnTo>
                    <a:pt x="690299" y="904844"/>
                  </a:lnTo>
                  <a:lnTo>
                    <a:pt x="689770" y="909872"/>
                  </a:lnTo>
                  <a:lnTo>
                    <a:pt x="688978" y="915165"/>
                  </a:lnTo>
                  <a:lnTo>
                    <a:pt x="688185" y="920194"/>
                  </a:lnTo>
                  <a:lnTo>
                    <a:pt x="686865" y="925487"/>
                  </a:lnTo>
                  <a:lnTo>
                    <a:pt x="685279" y="930516"/>
                  </a:lnTo>
                  <a:lnTo>
                    <a:pt x="683694" y="935544"/>
                  </a:lnTo>
                  <a:lnTo>
                    <a:pt x="681581" y="941102"/>
                  </a:lnTo>
                  <a:lnTo>
                    <a:pt x="679467" y="945866"/>
                  </a:lnTo>
                  <a:lnTo>
                    <a:pt x="677090" y="950894"/>
                  </a:lnTo>
                  <a:lnTo>
                    <a:pt x="674448" y="955658"/>
                  </a:lnTo>
                  <a:lnTo>
                    <a:pt x="671278" y="960422"/>
                  </a:lnTo>
                  <a:lnTo>
                    <a:pt x="668108" y="965186"/>
                  </a:lnTo>
                  <a:lnTo>
                    <a:pt x="664409" y="969685"/>
                  </a:lnTo>
                  <a:lnTo>
                    <a:pt x="660975" y="973920"/>
                  </a:lnTo>
                  <a:lnTo>
                    <a:pt x="657012" y="978154"/>
                  </a:lnTo>
                  <a:lnTo>
                    <a:pt x="652786" y="982389"/>
                  </a:lnTo>
                  <a:lnTo>
                    <a:pt x="648295" y="985829"/>
                  </a:lnTo>
                  <a:lnTo>
                    <a:pt x="643539" y="989534"/>
                  </a:lnTo>
                  <a:lnTo>
                    <a:pt x="638784" y="992975"/>
                  </a:lnTo>
                  <a:lnTo>
                    <a:pt x="633765" y="996415"/>
                  </a:lnTo>
                  <a:lnTo>
                    <a:pt x="628745" y="999327"/>
                  </a:lnTo>
                  <a:lnTo>
                    <a:pt x="623198" y="1002238"/>
                  </a:lnTo>
                  <a:lnTo>
                    <a:pt x="617650" y="1004620"/>
                  </a:lnTo>
                  <a:lnTo>
                    <a:pt x="611838" y="1007266"/>
                  </a:lnTo>
                  <a:lnTo>
                    <a:pt x="606026" y="1009119"/>
                  </a:lnTo>
                  <a:lnTo>
                    <a:pt x="599950" y="1011501"/>
                  </a:lnTo>
                  <a:lnTo>
                    <a:pt x="593610" y="1013089"/>
                  </a:lnTo>
                  <a:lnTo>
                    <a:pt x="587005" y="1014942"/>
                  </a:lnTo>
                  <a:lnTo>
                    <a:pt x="580665" y="1016000"/>
                  </a:lnTo>
                  <a:lnTo>
                    <a:pt x="574060" y="1017323"/>
                  </a:lnTo>
                  <a:lnTo>
                    <a:pt x="569834" y="1017588"/>
                  </a:lnTo>
                  <a:lnTo>
                    <a:pt x="565343" y="1017588"/>
                  </a:lnTo>
                  <a:lnTo>
                    <a:pt x="561116" y="1017059"/>
                  </a:lnTo>
                  <a:lnTo>
                    <a:pt x="556889" y="1016265"/>
                  </a:lnTo>
                  <a:lnTo>
                    <a:pt x="552926" y="1015206"/>
                  </a:lnTo>
                  <a:lnTo>
                    <a:pt x="549228" y="1013354"/>
                  </a:lnTo>
                  <a:lnTo>
                    <a:pt x="545529" y="1011236"/>
                  </a:lnTo>
                  <a:lnTo>
                    <a:pt x="542095" y="1008854"/>
                  </a:lnTo>
                  <a:lnTo>
                    <a:pt x="538925" y="1006208"/>
                  </a:lnTo>
                  <a:lnTo>
                    <a:pt x="535755" y="1003032"/>
                  </a:lnTo>
                  <a:lnTo>
                    <a:pt x="533377" y="999591"/>
                  </a:lnTo>
                  <a:lnTo>
                    <a:pt x="530999" y="996415"/>
                  </a:lnTo>
                  <a:lnTo>
                    <a:pt x="528886" y="992446"/>
                  </a:lnTo>
                  <a:lnTo>
                    <a:pt x="527301" y="988211"/>
                  </a:lnTo>
                  <a:lnTo>
                    <a:pt x="525980" y="983977"/>
                  </a:lnTo>
                  <a:lnTo>
                    <a:pt x="525187" y="979477"/>
                  </a:lnTo>
                  <a:lnTo>
                    <a:pt x="524659" y="974713"/>
                  </a:lnTo>
                  <a:lnTo>
                    <a:pt x="524659" y="970214"/>
                  </a:lnTo>
                  <a:lnTo>
                    <a:pt x="525187" y="965980"/>
                  </a:lnTo>
                  <a:lnTo>
                    <a:pt x="525980" y="961481"/>
                  </a:lnTo>
                  <a:lnTo>
                    <a:pt x="527037" y="957246"/>
                  </a:lnTo>
                  <a:lnTo>
                    <a:pt x="528886" y="953276"/>
                  </a:lnTo>
                  <a:lnTo>
                    <a:pt x="530735" y="949306"/>
                  </a:lnTo>
                  <a:lnTo>
                    <a:pt x="533113" y="946130"/>
                  </a:lnTo>
                  <a:lnTo>
                    <a:pt x="535490" y="942690"/>
                  </a:lnTo>
                  <a:lnTo>
                    <a:pt x="538660" y="939514"/>
                  </a:lnTo>
                  <a:lnTo>
                    <a:pt x="541831" y="936867"/>
                  </a:lnTo>
                  <a:lnTo>
                    <a:pt x="545001" y="934221"/>
                  </a:lnTo>
                  <a:lnTo>
                    <a:pt x="548963" y="932368"/>
                  </a:lnTo>
                  <a:lnTo>
                    <a:pt x="552926" y="930251"/>
                  </a:lnTo>
                  <a:lnTo>
                    <a:pt x="556889" y="929192"/>
                  </a:lnTo>
                  <a:lnTo>
                    <a:pt x="561380" y="928134"/>
                  </a:lnTo>
                  <a:lnTo>
                    <a:pt x="569041" y="926546"/>
                  </a:lnTo>
                  <a:lnTo>
                    <a:pt x="575646" y="924958"/>
                  </a:lnTo>
                  <a:lnTo>
                    <a:pt x="581457" y="923105"/>
                  </a:lnTo>
                  <a:lnTo>
                    <a:pt x="586213" y="920723"/>
                  </a:lnTo>
                  <a:lnTo>
                    <a:pt x="590440" y="918606"/>
                  </a:lnTo>
                  <a:lnTo>
                    <a:pt x="593610" y="916224"/>
                  </a:lnTo>
                  <a:lnTo>
                    <a:pt x="596516" y="914107"/>
                  </a:lnTo>
                  <a:lnTo>
                    <a:pt x="598365" y="911990"/>
                  </a:lnTo>
                  <a:lnTo>
                    <a:pt x="599950" y="910137"/>
                  </a:lnTo>
                  <a:lnTo>
                    <a:pt x="601535" y="908020"/>
                  </a:lnTo>
                  <a:lnTo>
                    <a:pt x="602328" y="906167"/>
                  </a:lnTo>
                  <a:lnTo>
                    <a:pt x="603120" y="904050"/>
                  </a:lnTo>
                  <a:lnTo>
                    <a:pt x="603913" y="901932"/>
                  </a:lnTo>
                  <a:lnTo>
                    <a:pt x="604177" y="899551"/>
                  </a:lnTo>
                  <a:lnTo>
                    <a:pt x="604441" y="897169"/>
                  </a:lnTo>
                  <a:lnTo>
                    <a:pt x="604705" y="894522"/>
                  </a:lnTo>
                  <a:lnTo>
                    <a:pt x="604441" y="890023"/>
                  </a:lnTo>
                  <a:lnTo>
                    <a:pt x="603648" y="885259"/>
                  </a:lnTo>
                  <a:lnTo>
                    <a:pt x="602063" y="880760"/>
                  </a:lnTo>
                  <a:lnTo>
                    <a:pt x="599950" y="876261"/>
                  </a:lnTo>
                  <a:lnTo>
                    <a:pt x="597837" y="872555"/>
                  </a:lnTo>
                  <a:lnTo>
                    <a:pt x="595195" y="869380"/>
                  </a:lnTo>
                  <a:lnTo>
                    <a:pt x="593081" y="866998"/>
                  </a:lnTo>
                  <a:lnTo>
                    <a:pt x="590704" y="865410"/>
                  </a:lnTo>
                  <a:lnTo>
                    <a:pt x="590175" y="865145"/>
                  </a:lnTo>
                  <a:lnTo>
                    <a:pt x="587798" y="864086"/>
                  </a:lnTo>
                  <a:lnTo>
                    <a:pt x="577231" y="859852"/>
                  </a:lnTo>
                  <a:lnTo>
                    <a:pt x="561908" y="854559"/>
                  </a:lnTo>
                  <a:lnTo>
                    <a:pt x="542887" y="848207"/>
                  </a:lnTo>
                  <a:lnTo>
                    <a:pt x="520696" y="840796"/>
                  </a:lnTo>
                  <a:lnTo>
                    <a:pt x="495599" y="832327"/>
                  </a:lnTo>
                  <a:lnTo>
                    <a:pt x="468125" y="822800"/>
                  </a:lnTo>
                  <a:lnTo>
                    <a:pt x="438801" y="811684"/>
                  </a:lnTo>
                  <a:lnTo>
                    <a:pt x="423479" y="805862"/>
                  </a:lnTo>
                  <a:lnTo>
                    <a:pt x="407628" y="799774"/>
                  </a:lnTo>
                  <a:lnTo>
                    <a:pt x="391777" y="792893"/>
                  </a:lnTo>
                  <a:lnTo>
                    <a:pt x="375398" y="786012"/>
                  </a:lnTo>
                  <a:lnTo>
                    <a:pt x="358755" y="778602"/>
                  </a:lnTo>
                  <a:lnTo>
                    <a:pt x="342376" y="770927"/>
                  </a:lnTo>
                  <a:lnTo>
                    <a:pt x="325468" y="762987"/>
                  </a:lnTo>
                  <a:lnTo>
                    <a:pt x="308297" y="754253"/>
                  </a:lnTo>
                  <a:lnTo>
                    <a:pt x="291653" y="745255"/>
                  </a:lnTo>
                  <a:lnTo>
                    <a:pt x="274482" y="735992"/>
                  </a:lnTo>
                  <a:lnTo>
                    <a:pt x="257574" y="725670"/>
                  </a:lnTo>
                  <a:lnTo>
                    <a:pt x="240667" y="715613"/>
                  </a:lnTo>
                  <a:lnTo>
                    <a:pt x="224024" y="704762"/>
                  </a:lnTo>
                  <a:lnTo>
                    <a:pt x="207380" y="693382"/>
                  </a:lnTo>
                  <a:lnTo>
                    <a:pt x="191001" y="681472"/>
                  </a:lnTo>
                  <a:lnTo>
                    <a:pt x="174887" y="669033"/>
                  </a:lnTo>
                  <a:lnTo>
                    <a:pt x="164319" y="660564"/>
                  </a:lnTo>
                  <a:lnTo>
                    <a:pt x="154016" y="651566"/>
                  </a:lnTo>
                  <a:lnTo>
                    <a:pt x="143449" y="642568"/>
                  </a:lnTo>
                  <a:lnTo>
                    <a:pt x="133410" y="633305"/>
                  </a:lnTo>
                  <a:lnTo>
                    <a:pt x="123636" y="623512"/>
                  </a:lnTo>
                  <a:lnTo>
                    <a:pt x="113861" y="613720"/>
                  </a:lnTo>
                  <a:lnTo>
                    <a:pt x="104351" y="603663"/>
                  </a:lnTo>
                  <a:lnTo>
                    <a:pt x="95105" y="593076"/>
                  </a:lnTo>
                  <a:lnTo>
                    <a:pt x="86122" y="582225"/>
                  </a:lnTo>
                  <a:lnTo>
                    <a:pt x="77405" y="571374"/>
                  </a:lnTo>
                  <a:lnTo>
                    <a:pt x="68951" y="559994"/>
                  </a:lnTo>
                  <a:lnTo>
                    <a:pt x="60761" y="548349"/>
                  </a:lnTo>
                  <a:lnTo>
                    <a:pt x="52836" y="536440"/>
                  </a:lnTo>
                  <a:lnTo>
                    <a:pt x="45439" y="524001"/>
                  </a:lnTo>
                  <a:lnTo>
                    <a:pt x="38306" y="511562"/>
                  </a:lnTo>
                  <a:lnTo>
                    <a:pt x="31702" y="498594"/>
                  </a:lnTo>
                  <a:lnTo>
                    <a:pt x="27739" y="490389"/>
                  </a:lnTo>
                  <a:lnTo>
                    <a:pt x="24041" y="482185"/>
                  </a:lnTo>
                  <a:lnTo>
                    <a:pt x="20606" y="473451"/>
                  </a:lnTo>
                  <a:lnTo>
                    <a:pt x="17700" y="464717"/>
                  </a:lnTo>
                  <a:lnTo>
                    <a:pt x="14794" y="455719"/>
                  </a:lnTo>
                  <a:lnTo>
                    <a:pt x="12417" y="446456"/>
                  </a:lnTo>
                  <a:lnTo>
                    <a:pt x="10039" y="437193"/>
                  </a:lnTo>
                  <a:lnTo>
                    <a:pt x="7926" y="427665"/>
                  </a:lnTo>
                  <a:lnTo>
                    <a:pt x="6076" y="418137"/>
                  </a:lnTo>
                  <a:lnTo>
                    <a:pt x="4491" y="408345"/>
                  </a:lnTo>
                  <a:lnTo>
                    <a:pt x="3170" y="398553"/>
                  </a:lnTo>
                  <a:lnTo>
                    <a:pt x="1850" y="388761"/>
                  </a:lnTo>
                  <a:lnTo>
                    <a:pt x="1057" y="378439"/>
                  </a:lnTo>
                  <a:lnTo>
                    <a:pt x="529" y="368382"/>
                  </a:lnTo>
                  <a:lnTo>
                    <a:pt x="264" y="358060"/>
                  </a:lnTo>
                  <a:lnTo>
                    <a:pt x="0" y="348003"/>
                  </a:lnTo>
                  <a:lnTo>
                    <a:pt x="264" y="332653"/>
                  </a:lnTo>
                  <a:lnTo>
                    <a:pt x="1057" y="317832"/>
                  </a:lnTo>
                  <a:lnTo>
                    <a:pt x="2378" y="302747"/>
                  </a:lnTo>
                  <a:lnTo>
                    <a:pt x="4491" y="287926"/>
                  </a:lnTo>
                  <a:lnTo>
                    <a:pt x="6869" y="272840"/>
                  </a:lnTo>
                  <a:lnTo>
                    <a:pt x="10039" y="258019"/>
                  </a:lnTo>
                  <a:lnTo>
                    <a:pt x="11888" y="250874"/>
                  </a:lnTo>
                  <a:lnTo>
                    <a:pt x="14002" y="243463"/>
                  </a:lnTo>
                  <a:lnTo>
                    <a:pt x="15851" y="236053"/>
                  </a:lnTo>
                  <a:lnTo>
                    <a:pt x="18493" y="228907"/>
                  </a:lnTo>
                  <a:lnTo>
                    <a:pt x="20606" y="221761"/>
                  </a:lnTo>
                  <a:lnTo>
                    <a:pt x="23512" y="214880"/>
                  </a:lnTo>
                  <a:lnTo>
                    <a:pt x="26418" y="207734"/>
                  </a:lnTo>
                  <a:lnTo>
                    <a:pt x="29324" y="200853"/>
                  </a:lnTo>
                  <a:lnTo>
                    <a:pt x="32494" y="193972"/>
                  </a:lnTo>
                  <a:lnTo>
                    <a:pt x="36193" y="187356"/>
                  </a:lnTo>
                  <a:lnTo>
                    <a:pt x="39363" y="180475"/>
                  </a:lnTo>
                  <a:lnTo>
                    <a:pt x="43326" y="174123"/>
                  </a:lnTo>
                  <a:lnTo>
                    <a:pt x="47552" y="167506"/>
                  </a:lnTo>
                  <a:lnTo>
                    <a:pt x="51779" y="161155"/>
                  </a:lnTo>
                  <a:lnTo>
                    <a:pt x="56270" y="155332"/>
                  </a:lnTo>
                  <a:lnTo>
                    <a:pt x="60761" y="148980"/>
                  </a:lnTo>
                  <a:lnTo>
                    <a:pt x="65781" y="143422"/>
                  </a:lnTo>
                  <a:lnTo>
                    <a:pt x="70800" y="137865"/>
                  </a:lnTo>
                  <a:lnTo>
                    <a:pt x="76348" y="132307"/>
                  </a:lnTo>
                  <a:lnTo>
                    <a:pt x="81896" y="126749"/>
                  </a:lnTo>
                  <a:lnTo>
                    <a:pt x="89557" y="120397"/>
                  </a:lnTo>
                  <a:lnTo>
                    <a:pt x="98011" y="114045"/>
                  </a:lnTo>
                  <a:lnTo>
                    <a:pt x="106728" y="108223"/>
                  </a:lnTo>
                  <a:lnTo>
                    <a:pt x="115710" y="102930"/>
                  </a:lnTo>
                  <a:lnTo>
                    <a:pt x="124957" y="98166"/>
                  </a:lnTo>
                  <a:lnTo>
                    <a:pt x="134731" y="93931"/>
                  </a:lnTo>
                  <a:lnTo>
                    <a:pt x="139751" y="92079"/>
                  </a:lnTo>
                  <a:lnTo>
                    <a:pt x="145034" y="90226"/>
                  </a:lnTo>
                  <a:lnTo>
                    <a:pt x="150318" y="88638"/>
                  </a:lnTo>
                  <a:lnTo>
                    <a:pt x="155601" y="87315"/>
                  </a:lnTo>
                  <a:lnTo>
                    <a:pt x="163527" y="85198"/>
                  </a:lnTo>
                  <a:lnTo>
                    <a:pt x="170924" y="83874"/>
                  </a:lnTo>
                  <a:lnTo>
                    <a:pt x="178849" y="82551"/>
                  </a:lnTo>
                  <a:lnTo>
                    <a:pt x="186510" y="81228"/>
                  </a:lnTo>
                  <a:lnTo>
                    <a:pt x="193907" y="80434"/>
                  </a:lnTo>
                  <a:lnTo>
                    <a:pt x="201304" y="79640"/>
                  </a:lnTo>
                  <a:lnTo>
                    <a:pt x="208966" y="79375"/>
                  </a:lnTo>
                  <a:close/>
                  <a:moveTo>
                    <a:pt x="1713004" y="79375"/>
                  </a:moveTo>
                  <a:lnTo>
                    <a:pt x="1722007" y="79375"/>
                  </a:lnTo>
                  <a:lnTo>
                    <a:pt x="1729156" y="79375"/>
                  </a:lnTo>
                  <a:lnTo>
                    <a:pt x="1736570" y="79640"/>
                  </a:lnTo>
                  <a:lnTo>
                    <a:pt x="1743984" y="80434"/>
                  </a:lnTo>
                  <a:lnTo>
                    <a:pt x="1751398" y="81228"/>
                  </a:lnTo>
                  <a:lnTo>
                    <a:pt x="1759077" y="82551"/>
                  </a:lnTo>
                  <a:lnTo>
                    <a:pt x="1767021" y="83874"/>
                  </a:lnTo>
                  <a:lnTo>
                    <a:pt x="1774699" y="85198"/>
                  </a:lnTo>
                  <a:lnTo>
                    <a:pt x="1782643" y="87315"/>
                  </a:lnTo>
                  <a:lnTo>
                    <a:pt x="1787674" y="88638"/>
                  </a:lnTo>
                  <a:lnTo>
                    <a:pt x="1792970" y="90226"/>
                  </a:lnTo>
                  <a:lnTo>
                    <a:pt x="1798001" y="92079"/>
                  </a:lnTo>
                  <a:lnTo>
                    <a:pt x="1803031" y="93931"/>
                  </a:lnTo>
                  <a:lnTo>
                    <a:pt x="1813093" y="98166"/>
                  </a:lnTo>
                  <a:lnTo>
                    <a:pt x="1822626" y="102930"/>
                  </a:lnTo>
                  <a:lnTo>
                    <a:pt x="1831628" y="108223"/>
                  </a:lnTo>
                  <a:lnTo>
                    <a:pt x="1840366" y="114045"/>
                  </a:lnTo>
                  <a:lnTo>
                    <a:pt x="1848310" y="120397"/>
                  </a:lnTo>
                  <a:lnTo>
                    <a:pt x="1856253" y="126749"/>
                  </a:lnTo>
                  <a:lnTo>
                    <a:pt x="1863667" y="134159"/>
                  </a:lnTo>
                  <a:lnTo>
                    <a:pt x="1870817" y="141570"/>
                  </a:lnTo>
                  <a:lnTo>
                    <a:pt x="1877436" y="148980"/>
                  </a:lnTo>
                  <a:lnTo>
                    <a:pt x="1883526" y="157185"/>
                  </a:lnTo>
                  <a:lnTo>
                    <a:pt x="1889352" y="165389"/>
                  </a:lnTo>
                  <a:lnTo>
                    <a:pt x="1894912" y="174123"/>
                  </a:lnTo>
                  <a:lnTo>
                    <a:pt x="1899943" y="182856"/>
                  </a:lnTo>
                  <a:lnTo>
                    <a:pt x="1904709" y="191855"/>
                  </a:lnTo>
                  <a:lnTo>
                    <a:pt x="1908946" y="200853"/>
                  </a:lnTo>
                  <a:lnTo>
                    <a:pt x="1913182" y="210116"/>
                  </a:lnTo>
                  <a:lnTo>
                    <a:pt x="1916625" y="219379"/>
                  </a:lnTo>
                  <a:lnTo>
                    <a:pt x="1920067" y="228907"/>
                  </a:lnTo>
                  <a:lnTo>
                    <a:pt x="1923244" y="238435"/>
                  </a:lnTo>
                  <a:lnTo>
                    <a:pt x="1925627" y="248227"/>
                  </a:lnTo>
                  <a:lnTo>
                    <a:pt x="1928275" y="258019"/>
                  </a:lnTo>
                  <a:lnTo>
                    <a:pt x="1930393" y="267812"/>
                  </a:lnTo>
                  <a:lnTo>
                    <a:pt x="1932512" y="277604"/>
                  </a:lnTo>
                  <a:lnTo>
                    <a:pt x="1933836" y="287926"/>
                  </a:lnTo>
                  <a:lnTo>
                    <a:pt x="1935160" y="297983"/>
                  </a:lnTo>
                  <a:lnTo>
                    <a:pt x="1936483" y="307775"/>
                  </a:lnTo>
                  <a:lnTo>
                    <a:pt x="1937278" y="317832"/>
                  </a:lnTo>
                  <a:lnTo>
                    <a:pt x="1937807" y="327889"/>
                  </a:lnTo>
                  <a:lnTo>
                    <a:pt x="1938337" y="337946"/>
                  </a:lnTo>
                  <a:lnTo>
                    <a:pt x="1938337" y="348003"/>
                  </a:lnTo>
                  <a:lnTo>
                    <a:pt x="1938337" y="358060"/>
                  </a:lnTo>
                  <a:lnTo>
                    <a:pt x="1937807" y="368382"/>
                  </a:lnTo>
                  <a:lnTo>
                    <a:pt x="1937278" y="378439"/>
                  </a:lnTo>
                  <a:lnTo>
                    <a:pt x="1936483" y="388760"/>
                  </a:lnTo>
                  <a:lnTo>
                    <a:pt x="1935160" y="398553"/>
                  </a:lnTo>
                  <a:lnTo>
                    <a:pt x="1933836" y="408345"/>
                  </a:lnTo>
                  <a:lnTo>
                    <a:pt x="1932512" y="418137"/>
                  </a:lnTo>
                  <a:lnTo>
                    <a:pt x="1930393" y="427665"/>
                  </a:lnTo>
                  <a:lnTo>
                    <a:pt x="1928540" y="437193"/>
                  </a:lnTo>
                  <a:lnTo>
                    <a:pt x="1925892" y="446456"/>
                  </a:lnTo>
                  <a:lnTo>
                    <a:pt x="1923509" y="455719"/>
                  </a:lnTo>
                  <a:lnTo>
                    <a:pt x="1920596" y="464717"/>
                  </a:lnTo>
                  <a:lnTo>
                    <a:pt x="1917684" y="473451"/>
                  </a:lnTo>
                  <a:lnTo>
                    <a:pt x="1914241" y="482185"/>
                  </a:lnTo>
                  <a:lnTo>
                    <a:pt x="1910535" y="490389"/>
                  </a:lnTo>
                  <a:lnTo>
                    <a:pt x="1906563" y="498593"/>
                  </a:lnTo>
                  <a:lnTo>
                    <a:pt x="1901267" y="509180"/>
                  </a:lnTo>
                  <a:lnTo>
                    <a:pt x="1895442" y="519502"/>
                  </a:lnTo>
                  <a:lnTo>
                    <a:pt x="1889352" y="529823"/>
                  </a:lnTo>
                  <a:lnTo>
                    <a:pt x="1883262" y="539616"/>
                  </a:lnTo>
                  <a:lnTo>
                    <a:pt x="1876907" y="549143"/>
                  </a:lnTo>
                  <a:lnTo>
                    <a:pt x="1870287" y="558671"/>
                  </a:lnTo>
                  <a:lnTo>
                    <a:pt x="1863403" y="567934"/>
                  </a:lnTo>
                  <a:lnTo>
                    <a:pt x="1856253" y="576932"/>
                  </a:lnTo>
                  <a:lnTo>
                    <a:pt x="1849369" y="585931"/>
                  </a:lnTo>
                  <a:lnTo>
                    <a:pt x="1841955" y="594664"/>
                  </a:lnTo>
                  <a:lnTo>
                    <a:pt x="1834276" y="603133"/>
                  </a:lnTo>
                  <a:lnTo>
                    <a:pt x="1826597" y="611338"/>
                  </a:lnTo>
                  <a:lnTo>
                    <a:pt x="1818654" y="619542"/>
                  </a:lnTo>
                  <a:lnTo>
                    <a:pt x="1810710" y="627482"/>
                  </a:lnTo>
                  <a:lnTo>
                    <a:pt x="1802502" y="635422"/>
                  </a:lnTo>
                  <a:lnTo>
                    <a:pt x="1794294" y="642832"/>
                  </a:lnTo>
                  <a:lnTo>
                    <a:pt x="1786085" y="650243"/>
                  </a:lnTo>
                  <a:lnTo>
                    <a:pt x="1777612" y="657653"/>
                  </a:lnTo>
                  <a:lnTo>
                    <a:pt x="1768874" y="664534"/>
                  </a:lnTo>
                  <a:lnTo>
                    <a:pt x="1760136" y="671680"/>
                  </a:lnTo>
                  <a:lnTo>
                    <a:pt x="1751398" y="678296"/>
                  </a:lnTo>
                  <a:lnTo>
                    <a:pt x="1742660" y="684648"/>
                  </a:lnTo>
                  <a:lnTo>
                    <a:pt x="1724655" y="697352"/>
                  </a:lnTo>
                  <a:lnTo>
                    <a:pt x="1706385" y="709526"/>
                  </a:lnTo>
                  <a:lnTo>
                    <a:pt x="1688114" y="720906"/>
                  </a:lnTo>
                  <a:lnTo>
                    <a:pt x="1669844" y="732022"/>
                  </a:lnTo>
                  <a:lnTo>
                    <a:pt x="1651309" y="742344"/>
                  </a:lnTo>
                  <a:lnTo>
                    <a:pt x="1632774" y="752136"/>
                  </a:lnTo>
                  <a:lnTo>
                    <a:pt x="1614504" y="761664"/>
                  </a:lnTo>
                  <a:lnTo>
                    <a:pt x="1596234" y="770397"/>
                  </a:lnTo>
                  <a:lnTo>
                    <a:pt x="1577964" y="778866"/>
                  </a:lnTo>
                  <a:lnTo>
                    <a:pt x="1559958" y="786806"/>
                  </a:lnTo>
                  <a:lnTo>
                    <a:pt x="1542217" y="794217"/>
                  </a:lnTo>
                  <a:lnTo>
                    <a:pt x="1525271" y="801362"/>
                  </a:lnTo>
                  <a:lnTo>
                    <a:pt x="1508060" y="807979"/>
                  </a:lnTo>
                  <a:lnTo>
                    <a:pt x="1491379" y="814331"/>
                  </a:lnTo>
                  <a:lnTo>
                    <a:pt x="1475756" y="820153"/>
                  </a:lnTo>
                  <a:lnTo>
                    <a:pt x="1445306" y="830739"/>
                  </a:lnTo>
                  <a:lnTo>
                    <a:pt x="1417768" y="840532"/>
                  </a:lnTo>
                  <a:lnTo>
                    <a:pt x="1393673" y="848207"/>
                  </a:lnTo>
                  <a:lnTo>
                    <a:pt x="1370636" y="856147"/>
                  </a:lnTo>
                  <a:lnTo>
                    <a:pt x="1361369" y="859323"/>
                  </a:lnTo>
                  <a:lnTo>
                    <a:pt x="1353955" y="861969"/>
                  </a:lnTo>
                  <a:lnTo>
                    <a:pt x="1348394" y="864616"/>
                  </a:lnTo>
                  <a:lnTo>
                    <a:pt x="1346276" y="865674"/>
                  </a:lnTo>
                  <a:lnTo>
                    <a:pt x="1343893" y="866998"/>
                  </a:lnTo>
                  <a:lnTo>
                    <a:pt x="1341775" y="869380"/>
                  </a:lnTo>
                  <a:lnTo>
                    <a:pt x="1339127" y="872555"/>
                  </a:lnTo>
                  <a:lnTo>
                    <a:pt x="1337009" y="876261"/>
                  </a:lnTo>
                  <a:lnTo>
                    <a:pt x="1334890" y="880760"/>
                  </a:lnTo>
                  <a:lnTo>
                    <a:pt x="1333566" y="885259"/>
                  </a:lnTo>
                  <a:lnTo>
                    <a:pt x="1332507" y="890023"/>
                  </a:lnTo>
                  <a:lnTo>
                    <a:pt x="1332242" y="894522"/>
                  </a:lnTo>
                  <a:lnTo>
                    <a:pt x="1332507" y="897169"/>
                  </a:lnTo>
                  <a:lnTo>
                    <a:pt x="1332772" y="899551"/>
                  </a:lnTo>
                  <a:lnTo>
                    <a:pt x="1333302" y="901932"/>
                  </a:lnTo>
                  <a:lnTo>
                    <a:pt x="1333831" y="904050"/>
                  </a:lnTo>
                  <a:lnTo>
                    <a:pt x="1334625" y="906167"/>
                  </a:lnTo>
                  <a:lnTo>
                    <a:pt x="1335685" y="908020"/>
                  </a:lnTo>
                  <a:lnTo>
                    <a:pt x="1337273" y="910137"/>
                  </a:lnTo>
                  <a:lnTo>
                    <a:pt x="1338597" y="911990"/>
                  </a:lnTo>
                  <a:lnTo>
                    <a:pt x="1340716" y="914107"/>
                  </a:lnTo>
                  <a:lnTo>
                    <a:pt x="1343363" y="916224"/>
                  </a:lnTo>
                  <a:lnTo>
                    <a:pt x="1346806" y="918606"/>
                  </a:lnTo>
                  <a:lnTo>
                    <a:pt x="1350777" y="920723"/>
                  </a:lnTo>
                  <a:lnTo>
                    <a:pt x="1355544" y="923105"/>
                  </a:lnTo>
                  <a:lnTo>
                    <a:pt x="1361369" y="924958"/>
                  </a:lnTo>
                  <a:lnTo>
                    <a:pt x="1367988" y="926546"/>
                  </a:lnTo>
                  <a:lnTo>
                    <a:pt x="1375932" y="928134"/>
                  </a:lnTo>
                  <a:lnTo>
                    <a:pt x="1380169" y="929192"/>
                  </a:lnTo>
                  <a:lnTo>
                    <a:pt x="1384405" y="930251"/>
                  </a:lnTo>
                  <a:lnTo>
                    <a:pt x="1388377" y="932368"/>
                  </a:lnTo>
                  <a:lnTo>
                    <a:pt x="1392084" y="934221"/>
                  </a:lnTo>
                  <a:lnTo>
                    <a:pt x="1395261" y="936867"/>
                  </a:lnTo>
                  <a:lnTo>
                    <a:pt x="1398704" y="939514"/>
                  </a:lnTo>
                  <a:lnTo>
                    <a:pt x="1401616" y="942690"/>
                  </a:lnTo>
                  <a:lnTo>
                    <a:pt x="1403999" y="946130"/>
                  </a:lnTo>
                  <a:lnTo>
                    <a:pt x="1406382" y="949306"/>
                  </a:lnTo>
                  <a:lnTo>
                    <a:pt x="1408236" y="953276"/>
                  </a:lnTo>
                  <a:lnTo>
                    <a:pt x="1410089" y="957246"/>
                  </a:lnTo>
                  <a:lnTo>
                    <a:pt x="1411149" y="961481"/>
                  </a:lnTo>
                  <a:lnTo>
                    <a:pt x="1411943" y="965980"/>
                  </a:lnTo>
                  <a:lnTo>
                    <a:pt x="1412472" y="970214"/>
                  </a:lnTo>
                  <a:lnTo>
                    <a:pt x="1412472" y="974713"/>
                  </a:lnTo>
                  <a:lnTo>
                    <a:pt x="1411943" y="979477"/>
                  </a:lnTo>
                  <a:lnTo>
                    <a:pt x="1411149" y="983977"/>
                  </a:lnTo>
                  <a:lnTo>
                    <a:pt x="1410089" y="988211"/>
                  </a:lnTo>
                  <a:lnTo>
                    <a:pt x="1408236" y="992446"/>
                  </a:lnTo>
                  <a:lnTo>
                    <a:pt x="1406382" y="996415"/>
                  </a:lnTo>
                  <a:lnTo>
                    <a:pt x="1403735" y="999591"/>
                  </a:lnTo>
                  <a:lnTo>
                    <a:pt x="1401351" y="1003032"/>
                  </a:lnTo>
                  <a:lnTo>
                    <a:pt x="1398439" y="1006208"/>
                  </a:lnTo>
                  <a:lnTo>
                    <a:pt x="1394997" y="1008854"/>
                  </a:lnTo>
                  <a:lnTo>
                    <a:pt x="1391819" y="1011236"/>
                  </a:lnTo>
                  <a:lnTo>
                    <a:pt x="1388112" y="1013354"/>
                  </a:lnTo>
                  <a:lnTo>
                    <a:pt x="1384140" y="1015206"/>
                  </a:lnTo>
                  <a:lnTo>
                    <a:pt x="1380169" y="1016265"/>
                  </a:lnTo>
                  <a:lnTo>
                    <a:pt x="1375932" y="1017059"/>
                  </a:lnTo>
                  <a:lnTo>
                    <a:pt x="1371695" y="1017588"/>
                  </a:lnTo>
                  <a:lnTo>
                    <a:pt x="1367459" y="1017588"/>
                  </a:lnTo>
                  <a:lnTo>
                    <a:pt x="1362958" y="1017323"/>
                  </a:lnTo>
                  <a:lnTo>
                    <a:pt x="1356338" y="1016000"/>
                  </a:lnTo>
                  <a:lnTo>
                    <a:pt x="1349718" y="1014942"/>
                  </a:lnTo>
                  <a:lnTo>
                    <a:pt x="1343363" y="1013089"/>
                  </a:lnTo>
                  <a:lnTo>
                    <a:pt x="1337273" y="1011501"/>
                  </a:lnTo>
                  <a:lnTo>
                    <a:pt x="1330918" y="1009119"/>
                  </a:lnTo>
                  <a:lnTo>
                    <a:pt x="1325093" y="1007266"/>
                  </a:lnTo>
                  <a:lnTo>
                    <a:pt x="1319533" y="1004620"/>
                  </a:lnTo>
                  <a:lnTo>
                    <a:pt x="1313972" y="1002238"/>
                  </a:lnTo>
                  <a:lnTo>
                    <a:pt x="1308147" y="999327"/>
                  </a:lnTo>
                  <a:lnTo>
                    <a:pt x="1303116" y="996415"/>
                  </a:lnTo>
                  <a:lnTo>
                    <a:pt x="1298085" y="992975"/>
                  </a:lnTo>
                  <a:lnTo>
                    <a:pt x="1293319" y="989534"/>
                  </a:lnTo>
                  <a:lnTo>
                    <a:pt x="1288553" y="985829"/>
                  </a:lnTo>
                  <a:lnTo>
                    <a:pt x="1284316" y="982389"/>
                  </a:lnTo>
                  <a:lnTo>
                    <a:pt x="1280080" y="978154"/>
                  </a:lnTo>
                  <a:lnTo>
                    <a:pt x="1276108" y="973920"/>
                  </a:lnTo>
                  <a:lnTo>
                    <a:pt x="1272136" y="969685"/>
                  </a:lnTo>
                  <a:lnTo>
                    <a:pt x="1268959" y="965186"/>
                  </a:lnTo>
                  <a:lnTo>
                    <a:pt x="1265516" y="960422"/>
                  </a:lnTo>
                  <a:lnTo>
                    <a:pt x="1262604" y="955658"/>
                  </a:lnTo>
                  <a:lnTo>
                    <a:pt x="1259956" y="950894"/>
                  </a:lnTo>
                  <a:lnTo>
                    <a:pt x="1257308" y="945866"/>
                  </a:lnTo>
                  <a:lnTo>
                    <a:pt x="1255190" y="941102"/>
                  </a:lnTo>
                  <a:lnTo>
                    <a:pt x="1253071" y="935544"/>
                  </a:lnTo>
                  <a:lnTo>
                    <a:pt x="1251483" y="930516"/>
                  </a:lnTo>
                  <a:lnTo>
                    <a:pt x="1250159" y="925487"/>
                  </a:lnTo>
                  <a:lnTo>
                    <a:pt x="1248570" y="920194"/>
                  </a:lnTo>
                  <a:lnTo>
                    <a:pt x="1247776" y="915165"/>
                  </a:lnTo>
                  <a:lnTo>
                    <a:pt x="1246981" y="909872"/>
                  </a:lnTo>
                  <a:lnTo>
                    <a:pt x="1246452" y="904844"/>
                  </a:lnTo>
                  <a:lnTo>
                    <a:pt x="1246187" y="899551"/>
                  </a:lnTo>
                  <a:lnTo>
                    <a:pt x="1246187" y="894522"/>
                  </a:lnTo>
                  <a:lnTo>
                    <a:pt x="1246452" y="886318"/>
                  </a:lnTo>
                  <a:lnTo>
                    <a:pt x="1247246" y="878378"/>
                  </a:lnTo>
                  <a:lnTo>
                    <a:pt x="1248305" y="870174"/>
                  </a:lnTo>
                  <a:lnTo>
                    <a:pt x="1250159" y="862498"/>
                  </a:lnTo>
                  <a:lnTo>
                    <a:pt x="1252277" y="854823"/>
                  </a:lnTo>
                  <a:lnTo>
                    <a:pt x="1254925" y="847413"/>
                  </a:lnTo>
                  <a:lnTo>
                    <a:pt x="1257838" y="840003"/>
                  </a:lnTo>
                  <a:lnTo>
                    <a:pt x="1261280" y="833121"/>
                  </a:lnTo>
                  <a:lnTo>
                    <a:pt x="1264987" y="826240"/>
                  </a:lnTo>
                  <a:lnTo>
                    <a:pt x="1269223" y="819888"/>
                  </a:lnTo>
                  <a:lnTo>
                    <a:pt x="1273990" y="813801"/>
                  </a:lnTo>
                  <a:lnTo>
                    <a:pt x="1278756" y="807714"/>
                  </a:lnTo>
                  <a:lnTo>
                    <a:pt x="1284051" y="802156"/>
                  </a:lnTo>
                  <a:lnTo>
                    <a:pt x="1289877" y="796863"/>
                  </a:lnTo>
                  <a:lnTo>
                    <a:pt x="1296232" y="792099"/>
                  </a:lnTo>
                  <a:lnTo>
                    <a:pt x="1302851" y="787600"/>
                  </a:lnTo>
                  <a:lnTo>
                    <a:pt x="1306558" y="785748"/>
                  </a:lnTo>
                  <a:lnTo>
                    <a:pt x="1310000" y="783630"/>
                  </a:lnTo>
                  <a:lnTo>
                    <a:pt x="1316620" y="780454"/>
                  </a:lnTo>
                  <a:lnTo>
                    <a:pt x="1324034" y="777808"/>
                  </a:lnTo>
                  <a:lnTo>
                    <a:pt x="1331448" y="774897"/>
                  </a:lnTo>
                  <a:lnTo>
                    <a:pt x="1348394" y="768809"/>
                  </a:lnTo>
                  <a:lnTo>
                    <a:pt x="1367988" y="762193"/>
                  </a:lnTo>
                  <a:lnTo>
                    <a:pt x="1390230" y="755047"/>
                  </a:lnTo>
                  <a:lnTo>
                    <a:pt x="1414856" y="746578"/>
                  </a:lnTo>
                  <a:lnTo>
                    <a:pt x="1441069" y="737580"/>
                  </a:lnTo>
                  <a:lnTo>
                    <a:pt x="1469137" y="727258"/>
                  </a:lnTo>
                  <a:lnTo>
                    <a:pt x="1483965" y="721700"/>
                  </a:lnTo>
                  <a:lnTo>
                    <a:pt x="1498528" y="715613"/>
                  </a:lnTo>
                  <a:lnTo>
                    <a:pt x="1513621" y="709526"/>
                  </a:lnTo>
                  <a:lnTo>
                    <a:pt x="1528978" y="702645"/>
                  </a:lnTo>
                  <a:lnTo>
                    <a:pt x="1544336" y="696028"/>
                  </a:lnTo>
                  <a:lnTo>
                    <a:pt x="1559958" y="688618"/>
                  </a:lnTo>
                  <a:lnTo>
                    <a:pt x="1575581" y="681472"/>
                  </a:lnTo>
                  <a:lnTo>
                    <a:pt x="1591203" y="673532"/>
                  </a:lnTo>
                  <a:lnTo>
                    <a:pt x="1606825" y="665063"/>
                  </a:lnTo>
                  <a:lnTo>
                    <a:pt x="1622183" y="656594"/>
                  </a:lnTo>
                  <a:lnTo>
                    <a:pt x="1637540" y="647596"/>
                  </a:lnTo>
                  <a:lnTo>
                    <a:pt x="1652898" y="638333"/>
                  </a:lnTo>
                  <a:lnTo>
                    <a:pt x="1667726" y="628541"/>
                  </a:lnTo>
                  <a:lnTo>
                    <a:pt x="1682554" y="618748"/>
                  </a:lnTo>
                  <a:lnTo>
                    <a:pt x="1696852" y="608162"/>
                  </a:lnTo>
                  <a:lnTo>
                    <a:pt x="1711151" y="597311"/>
                  </a:lnTo>
                  <a:lnTo>
                    <a:pt x="1720154" y="589901"/>
                  </a:lnTo>
                  <a:lnTo>
                    <a:pt x="1729421" y="582225"/>
                  </a:lnTo>
                  <a:lnTo>
                    <a:pt x="1738159" y="574286"/>
                  </a:lnTo>
                  <a:lnTo>
                    <a:pt x="1746897" y="566611"/>
                  </a:lnTo>
                  <a:lnTo>
                    <a:pt x="1755370" y="558406"/>
                  </a:lnTo>
                  <a:lnTo>
                    <a:pt x="1763578" y="549937"/>
                  </a:lnTo>
                  <a:lnTo>
                    <a:pt x="1771522" y="541468"/>
                  </a:lnTo>
                  <a:lnTo>
                    <a:pt x="1778936" y="532734"/>
                  </a:lnTo>
                  <a:lnTo>
                    <a:pt x="1786615" y="523736"/>
                  </a:lnTo>
                  <a:lnTo>
                    <a:pt x="1793499" y="514738"/>
                  </a:lnTo>
                  <a:lnTo>
                    <a:pt x="1800648" y="505475"/>
                  </a:lnTo>
                  <a:lnTo>
                    <a:pt x="1807003" y="496212"/>
                  </a:lnTo>
                  <a:lnTo>
                    <a:pt x="1813623" y="486684"/>
                  </a:lnTo>
                  <a:lnTo>
                    <a:pt x="1819448" y="476892"/>
                  </a:lnTo>
                  <a:lnTo>
                    <a:pt x="1825009" y="466835"/>
                  </a:lnTo>
                  <a:lnTo>
                    <a:pt x="1830304" y="456778"/>
                  </a:lnTo>
                  <a:lnTo>
                    <a:pt x="1832952" y="452014"/>
                  </a:lnTo>
                  <a:lnTo>
                    <a:pt x="1835335" y="446456"/>
                  </a:lnTo>
                  <a:lnTo>
                    <a:pt x="1837189" y="440898"/>
                  </a:lnTo>
                  <a:lnTo>
                    <a:pt x="1839307" y="435076"/>
                  </a:lnTo>
                  <a:lnTo>
                    <a:pt x="1841161" y="428724"/>
                  </a:lnTo>
                  <a:lnTo>
                    <a:pt x="1843014" y="422372"/>
                  </a:lnTo>
                  <a:lnTo>
                    <a:pt x="1844868" y="416020"/>
                  </a:lnTo>
                  <a:lnTo>
                    <a:pt x="1846192" y="408874"/>
                  </a:lnTo>
                  <a:lnTo>
                    <a:pt x="1847515" y="401729"/>
                  </a:lnTo>
                  <a:lnTo>
                    <a:pt x="1848575" y="394318"/>
                  </a:lnTo>
                  <a:lnTo>
                    <a:pt x="1849899" y="386908"/>
                  </a:lnTo>
                  <a:lnTo>
                    <a:pt x="1850693" y="379497"/>
                  </a:lnTo>
                  <a:lnTo>
                    <a:pt x="1851487" y="371558"/>
                  </a:lnTo>
                  <a:lnTo>
                    <a:pt x="1851752" y="363618"/>
                  </a:lnTo>
                  <a:lnTo>
                    <a:pt x="1852017" y="355678"/>
                  </a:lnTo>
                  <a:lnTo>
                    <a:pt x="1852282" y="348003"/>
                  </a:lnTo>
                  <a:lnTo>
                    <a:pt x="1852017" y="336093"/>
                  </a:lnTo>
                  <a:lnTo>
                    <a:pt x="1851487" y="324713"/>
                  </a:lnTo>
                  <a:lnTo>
                    <a:pt x="1850428" y="313068"/>
                  </a:lnTo>
                  <a:lnTo>
                    <a:pt x="1849104" y="301953"/>
                  </a:lnTo>
                  <a:lnTo>
                    <a:pt x="1846986" y="290572"/>
                  </a:lnTo>
                  <a:lnTo>
                    <a:pt x="1844603" y="279721"/>
                  </a:lnTo>
                  <a:lnTo>
                    <a:pt x="1841955" y="269135"/>
                  </a:lnTo>
                  <a:lnTo>
                    <a:pt x="1838513" y="258549"/>
                  </a:lnTo>
                  <a:lnTo>
                    <a:pt x="1835335" y="248756"/>
                  </a:lnTo>
                  <a:lnTo>
                    <a:pt x="1831364" y="239493"/>
                  </a:lnTo>
                  <a:lnTo>
                    <a:pt x="1826862" y="230495"/>
                  </a:lnTo>
                  <a:lnTo>
                    <a:pt x="1822361" y="222290"/>
                  </a:lnTo>
                  <a:lnTo>
                    <a:pt x="1817330" y="214615"/>
                  </a:lnTo>
                  <a:lnTo>
                    <a:pt x="1811769" y="207470"/>
                  </a:lnTo>
                  <a:lnTo>
                    <a:pt x="1806209" y="201118"/>
                  </a:lnTo>
                  <a:lnTo>
                    <a:pt x="1803031" y="198207"/>
                  </a:lnTo>
                  <a:lnTo>
                    <a:pt x="1800384" y="195295"/>
                  </a:lnTo>
                  <a:lnTo>
                    <a:pt x="1796147" y="191855"/>
                  </a:lnTo>
                  <a:lnTo>
                    <a:pt x="1791646" y="188679"/>
                  </a:lnTo>
                  <a:lnTo>
                    <a:pt x="1787409" y="185503"/>
                  </a:lnTo>
                  <a:lnTo>
                    <a:pt x="1782643" y="182856"/>
                  </a:lnTo>
                  <a:lnTo>
                    <a:pt x="1777877" y="180474"/>
                  </a:lnTo>
                  <a:lnTo>
                    <a:pt x="1772846" y="178357"/>
                  </a:lnTo>
                  <a:lnTo>
                    <a:pt x="1767550" y="176240"/>
                  </a:lnTo>
                  <a:lnTo>
                    <a:pt x="1761725" y="174652"/>
                  </a:lnTo>
                  <a:lnTo>
                    <a:pt x="1751133" y="172270"/>
                  </a:lnTo>
                  <a:lnTo>
                    <a:pt x="1740807" y="170682"/>
                  </a:lnTo>
                  <a:lnTo>
                    <a:pt x="1731010" y="169623"/>
                  </a:lnTo>
                  <a:lnTo>
                    <a:pt x="1722007" y="169359"/>
                  </a:lnTo>
                  <a:lnTo>
                    <a:pt x="1716711" y="169623"/>
                  </a:lnTo>
                  <a:lnTo>
                    <a:pt x="1711151" y="169888"/>
                  </a:lnTo>
                  <a:lnTo>
                    <a:pt x="1706120" y="170417"/>
                  </a:lnTo>
                  <a:lnTo>
                    <a:pt x="1701354" y="170947"/>
                  </a:lnTo>
                  <a:lnTo>
                    <a:pt x="1696588" y="171741"/>
                  </a:lnTo>
                  <a:lnTo>
                    <a:pt x="1692086" y="172799"/>
                  </a:lnTo>
                  <a:lnTo>
                    <a:pt x="1687585" y="174387"/>
                  </a:lnTo>
                  <a:lnTo>
                    <a:pt x="1683084" y="175711"/>
                  </a:lnTo>
                  <a:lnTo>
                    <a:pt x="1678847" y="177034"/>
                  </a:lnTo>
                  <a:lnTo>
                    <a:pt x="1674610" y="178886"/>
                  </a:lnTo>
                  <a:lnTo>
                    <a:pt x="1670903" y="180739"/>
                  </a:lnTo>
                  <a:lnTo>
                    <a:pt x="1666932" y="182856"/>
                  </a:lnTo>
                  <a:lnTo>
                    <a:pt x="1659253" y="187356"/>
                  </a:lnTo>
                  <a:lnTo>
                    <a:pt x="1651574" y="192384"/>
                  </a:lnTo>
                  <a:lnTo>
                    <a:pt x="1644690" y="197942"/>
                  </a:lnTo>
                  <a:lnTo>
                    <a:pt x="1637805" y="203764"/>
                  </a:lnTo>
                  <a:lnTo>
                    <a:pt x="1631185" y="210645"/>
                  </a:lnTo>
                  <a:lnTo>
                    <a:pt x="1625095" y="217262"/>
                  </a:lnTo>
                  <a:lnTo>
                    <a:pt x="1619005" y="224937"/>
                  </a:lnTo>
                  <a:lnTo>
                    <a:pt x="1613445" y="232612"/>
                  </a:lnTo>
                  <a:lnTo>
                    <a:pt x="1608149" y="240287"/>
                  </a:lnTo>
                  <a:lnTo>
                    <a:pt x="1603118" y="248227"/>
                  </a:lnTo>
                  <a:lnTo>
                    <a:pt x="1598352" y="256431"/>
                  </a:lnTo>
                  <a:lnTo>
                    <a:pt x="1594115" y="264636"/>
                  </a:lnTo>
                  <a:lnTo>
                    <a:pt x="1589879" y="272575"/>
                  </a:lnTo>
                  <a:lnTo>
                    <a:pt x="1586172" y="280515"/>
                  </a:lnTo>
                  <a:lnTo>
                    <a:pt x="1582730" y="288455"/>
                  </a:lnTo>
                  <a:lnTo>
                    <a:pt x="1580082" y="295601"/>
                  </a:lnTo>
                  <a:lnTo>
                    <a:pt x="1574786" y="309628"/>
                  </a:lnTo>
                  <a:lnTo>
                    <a:pt x="1571079" y="321537"/>
                  </a:lnTo>
                  <a:lnTo>
                    <a:pt x="1568167" y="330800"/>
                  </a:lnTo>
                  <a:lnTo>
                    <a:pt x="1566578" y="336623"/>
                  </a:lnTo>
                  <a:lnTo>
                    <a:pt x="1566313" y="339005"/>
                  </a:lnTo>
                  <a:lnTo>
                    <a:pt x="1564724" y="343504"/>
                  </a:lnTo>
                  <a:lnTo>
                    <a:pt x="1563400" y="347738"/>
                  </a:lnTo>
                  <a:lnTo>
                    <a:pt x="1561547" y="351708"/>
                  </a:lnTo>
                  <a:lnTo>
                    <a:pt x="1559164" y="355149"/>
                  </a:lnTo>
                  <a:lnTo>
                    <a:pt x="1556781" y="358589"/>
                  </a:lnTo>
                  <a:lnTo>
                    <a:pt x="1553603" y="361765"/>
                  </a:lnTo>
                  <a:lnTo>
                    <a:pt x="1550426" y="364412"/>
                  </a:lnTo>
                  <a:lnTo>
                    <a:pt x="1547248" y="367058"/>
                  </a:lnTo>
                  <a:lnTo>
                    <a:pt x="1543806" y="369176"/>
                  </a:lnTo>
                  <a:lnTo>
                    <a:pt x="1539834" y="371028"/>
                  </a:lnTo>
                  <a:lnTo>
                    <a:pt x="1535863" y="372352"/>
                  </a:lnTo>
                  <a:lnTo>
                    <a:pt x="1531891" y="373410"/>
                  </a:lnTo>
                  <a:lnTo>
                    <a:pt x="1527654" y="373940"/>
                  </a:lnTo>
                  <a:lnTo>
                    <a:pt x="1523418" y="373940"/>
                  </a:lnTo>
                  <a:lnTo>
                    <a:pt x="1518916" y="373675"/>
                  </a:lnTo>
                  <a:lnTo>
                    <a:pt x="1514680" y="372881"/>
                  </a:lnTo>
                  <a:lnTo>
                    <a:pt x="1510708" y="371822"/>
                  </a:lnTo>
                  <a:lnTo>
                    <a:pt x="1506736" y="370234"/>
                  </a:lnTo>
                  <a:lnTo>
                    <a:pt x="1502764" y="368117"/>
                  </a:lnTo>
                  <a:lnTo>
                    <a:pt x="1499057" y="366000"/>
                  </a:lnTo>
                  <a:lnTo>
                    <a:pt x="1495880" y="363089"/>
                  </a:lnTo>
                  <a:lnTo>
                    <a:pt x="1492967" y="359913"/>
                  </a:lnTo>
                  <a:lnTo>
                    <a:pt x="1490055" y="357001"/>
                  </a:lnTo>
                  <a:lnTo>
                    <a:pt x="1487936" y="353296"/>
                  </a:lnTo>
                  <a:lnTo>
                    <a:pt x="1485818" y="349591"/>
                  </a:lnTo>
                  <a:lnTo>
                    <a:pt x="1484229" y="345621"/>
                  </a:lnTo>
                  <a:lnTo>
                    <a:pt x="1482641" y="341387"/>
                  </a:lnTo>
                  <a:lnTo>
                    <a:pt x="1481582" y="337152"/>
                  </a:lnTo>
                  <a:lnTo>
                    <a:pt x="1481052" y="332653"/>
                  </a:lnTo>
                  <a:lnTo>
                    <a:pt x="1481052" y="328154"/>
                  </a:lnTo>
                  <a:lnTo>
                    <a:pt x="1481317" y="323654"/>
                  </a:lnTo>
                  <a:lnTo>
                    <a:pt x="1482111" y="319420"/>
                  </a:lnTo>
                  <a:lnTo>
                    <a:pt x="1483700" y="312539"/>
                  </a:lnTo>
                  <a:lnTo>
                    <a:pt x="1485553" y="305922"/>
                  </a:lnTo>
                  <a:lnTo>
                    <a:pt x="1488201" y="296924"/>
                  </a:lnTo>
                  <a:lnTo>
                    <a:pt x="1491379" y="286073"/>
                  </a:lnTo>
                  <a:lnTo>
                    <a:pt x="1495615" y="273899"/>
                  </a:lnTo>
                  <a:lnTo>
                    <a:pt x="1500646" y="260401"/>
                  </a:lnTo>
                  <a:lnTo>
                    <a:pt x="1507001" y="245316"/>
                  </a:lnTo>
                  <a:lnTo>
                    <a:pt x="1513885" y="229966"/>
                  </a:lnTo>
                  <a:lnTo>
                    <a:pt x="1517857" y="222026"/>
                  </a:lnTo>
                  <a:lnTo>
                    <a:pt x="1522094" y="213821"/>
                  </a:lnTo>
                  <a:lnTo>
                    <a:pt x="1526860" y="205882"/>
                  </a:lnTo>
                  <a:lnTo>
                    <a:pt x="1531626" y="197677"/>
                  </a:lnTo>
                  <a:lnTo>
                    <a:pt x="1536922" y="189208"/>
                  </a:lnTo>
                  <a:lnTo>
                    <a:pt x="1542747" y="181004"/>
                  </a:lnTo>
                  <a:lnTo>
                    <a:pt x="1548572" y="172799"/>
                  </a:lnTo>
                  <a:lnTo>
                    <a:pt x="1554662" y="164860"/>
                  </a:lnTo>
                  <a:lnTo>
                    <a:pt x="1561547" y="156655"/>
                  </a:lnTo>
                  <a:lnTo>
                    <a:pt x="1568431" y="148715"/>
                  </a:lnTo>
                  <a:lnTo>
                    <a:pt x="1575845" y="141305"/>
                  </a:lnTo>
                  <a:lnTo>
                    <a:pt x="1583789" y="133630"/>
                  </a:lnTo>
                  <a:lnTo>
                    <a:pt x="1591997" y="126484"/>
                  </a:lnTo>
                  <a:lnTo>
                    <a:pt x="1600735" y="119603"/>
                  </a:lnTo>
                  <a:lnTo>
                    <a:pt x="1607090" y="115369"/>
                  </a:lnTo>
                  <a:lnTo>
                    <a:pt x="1613180" y="111134"/>
                  </a:lnTo>
                  <a:lnTo>
                    <a:pt x="1619535" y="106899"/>
                  </a:lnTo>
                  <a:lnTo>
                    <a:pt x="1626419" y="103194"/>
                  </a:lnTo>
                  <a:lnTo>
                    <a:pt x="1633304" y="99489"/>
                  </a:lnTo>
                  <a:lnTo>
                    <a:pt x="1640453" y="96313"/>
                  </a:lnTo>
                  <a:lnTo>
                    <a:pt x="1647867" y="93137"/>
                  </a:lnTo>
                  <a:lnTo>
                    <a:pt x="1655281" y="90226"/>
                  </a:lnTo>
                  <a:lnTo>
                    <a:pt x="1663225" y="87844"/>
                  </a:lnTo>
                  <a:lnTo>
                    <a:pt x="1671168" y="85462"/>
                  </a:lnTo>
                  <a:lnTo>
                    <a:pt x="1678847" y="83874"/>
                  </a:lnTo>
                  <a:lnTo>
                    <a:pt x="1687320" y="82286"/>
                  </a:lnTo>
                  <a:lnTo>
                    <a:pt x="1695793" y="80698"/>
                  </a:lnTo>
                  <a:lnTo>
                    <a:pt x="1704266" y="79904"/>
                  </a:lnTo>
                  <a:lnTo>
                    <a:pt x="1713004" y="79375"/>
                  </a:lnTo>
                  <a:close/>
                  <a:moveTo>
                    <a:pt x="409575" y="0"/>
                  </a:moveTo>
                  <a:lnTo>
                    <a:pt x="1528763" y="0"/>
                  </a:lnTo>
                  <a:lnTo>
                    <a:pt x="1528763" y="95250"/>
                  </a:lnTo>
                  <a:lnTo>
                    <a:pt x="409575" y="95250"/>
                  </a:lnTo>
                  <a:lnTo>
                    <a:pt x="409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26" name="文本框 27"/>
          <p:cNvSpPr txBox="1">
            <a:spLocks noChangeArrowheads="1"/>
          </p:cNvSpPr>
          <p:nvPr/>
        </p:nvSpPr>
        <p:spPr bwMode="auto">
          <a:xfrm>
            <a:off x="1770939" y="4240592"/>
            <a:ext cx="2258483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27" name="文本框 29"/>
          <p:cNvSpPr txBox="1">
            <a:spLocks noChangeArrowheads="1"/>
          </p:cNvSpPr>
          <p:nvPr/>
        </p:nvSpPr>
        <p:spPr bwMode="auto">
          <a:xfrm>
            <a:off x="4029424" y="3413135"/>
            <a:ext cx="22584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28" name="文本框 35"/>
          <p:cNvSpPr txBox="1">
            <a:spLocks noChangeArrowheads="1"/>
          </p:cNvSpPr>
          <p:nvPr/>
        </p:nvSpPr>
        <p:spPr bwMode="auto">
          <a:xfrm>
            <a:off x="6287908" y="4240592"/>
            <a:ext cx="2256367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29" name="文本框 36"/>
          <p:cNvSpPr txBox="1">
            <a:spLocks noChangeArrowheads="1"/>
          </p:cNvSpPr>
          <p:nvPr/>
        </p:nvSpPr>
        <p:spPr bwMode="auto">
          <a:xfrm>
            <a:off x="8396106" y="3413135"/>
            <a:ext cx="2258483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x</a:t>
            </a:r>
            <a:r>
              <a:rPr lang="zh-CN" altLang="en-US" sz="3733" dirty="0">
                <a:solidFill>
                  <a:schemeClr val="bg1">
                    <a:lumMod val="6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0" y="170721"/>
            <a:ext cx="4099272" cy="830997"/>
            <a:chOff x="0" y="128042"/>
            <a:chExt cx="3074454" cy="623249"/>
          </a:xfrm>
        </p:grpSpPr>
        <p:grpSp>
          <p:nvGrpSpPr>
            <p:cNvPr id="36" name="组合 3"/>
            <p:cNvGrpSpPr>
              <a:grpSpLocks/>
            </p:cNvGrpSpPr>
            <p:nvPr/>
          </p:nvGrpSpPr>
          <p:grpSpPr bwMode="auto">
            <a:xfrm>
              <a:off x="0" y="267494"/>
              <a:ext cx="480245" cy="350864"/>
              <a:chOff x="0" y="0"/>
              <a:chExt cx="480244" cy="564356"/>
            </a:xfrm>
            <a:solidFill>
              <a:schemeClr val="bg1">
                <a:lumMod val="65000"/>
              </a:schemeClr>
            </a:solidFill>
          </p:grpSpPr>
          <p:sp>
            <p:nvSpPr>
              <p:cNvPr id="44" name="矩形 36"/>
              <p:cNvSpPr>
                <a:spLocks noChangeArrowheads="1"/>
              </p:cNvSpPr>
              <p:nvPr/>
            </p:nvSpPr>
            <p:spPr bwMode="auto">
              <a:xfrm>
                <a:off x="0" y="374"/>
                <a:ext cx="425449" cy="5646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45" name="直接连接符 37"/>
              <p:cNvSpPr>
                <a:spLocks noChangeShapeType="1"/>
              </p:cNvSpPr>
              <p:nvPr/>
            </p:nvSpPr>
            <p:spPr bwMode="auto">
              <a:xfrm>
                <a:off x="481012" y="374"/>
                <a:ext cx="1" cy="564610"/>
              </a:xfrm>
              <a:prstGeom prst="line">
                <a:avLst/>
              </a:prstGeom>
              <a:grpFill/>
              <a:ln w="28575">
                <a:solidFill>
                  <a:schemeClr val="bg1">
                    <a:lumMod val="65000"/>
                  </a:schemeClr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 sz="320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  <p:sp>
          <p:nvSpPr>
            <p:cNvPr id="42" name="TextBox 18"/>
            <p:cNvSpPr>
              <a:spLocks noChangeArrowheads="1"/>
            </p:cNvSpPr>
            <p:nvPr/>
          </p:nvSpPr>
          <p:spPr bwMode="auto">
            <a:xfrm>
              <a:off x="536577" y="128042"/>
              <a:ext cx="2537877" cy="62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zh-CN" altLang="en-US" sz="4000" dirty="0">
                  <a:solidFill>
                    <a:srgbClr val="074BA0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年度工作概述</a:t>
              </a:r>
            </a:p>
          </p:txBody>
        </p:sp>
      </p:grpSp>
      <p:sp>
        <p:nvSpPr>
          <p:cNvPr id="37" name="TextBox 13">
            <a:extLst>
              <a:ext uri="{FF2B5EF4-FFF2-40B4-BE49-F238E27FC236}">
                <a16:creationId xmlns:a16="http://schemas.microsoft.com/office/drawing/2014/main" xmlns="" id="{85869DF8-4A7B-4142-9C4D-0F62D06F6311}"/>
              </a:ext>
            </a:extLst>
          </p:cNvPr>
          <p:cNvSpPr txBox="1"/>
          <p:nvPr/>
        </p:nvSpPr>
        <p:spPr>
          <a:xfrm>
            <a:off x="4579530" y="795654"/>
            <a:ext cx="3884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7592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9731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68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" decel="50000" autoRev="1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/>
      <p:bldP spid="26" grpId="0"/>
      <p:bldP spid="27" grpId="0"/>
      <p:bldP spid="28" grpId="0"/>
      <p:bldP spid="29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87086" y="434149"/>
            <a:ext cx="4079776" cy="369887"/>
          </a:xfrm>
        </p:spPr>
        <p:txBody>
          <a:bodyPr vert="horz" lIns="111998" tIns="55999" rIns="111998" bIns="55999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年度工作概述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87488" y="5301208"/>
            <a:ext cx="1208181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</a:t>
            </a:r>
            <a:r>
              <a:rPr lang="en-US" altLang="zh-CN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</a:t>
            </a:r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季度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3164" y="4676177"/>
            <a:ext cx="264592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66587" y="5301208"/>
            <a:ext cx="1208181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</a:t>
            </a:r>
            <a:r>
              <a:rPr lang="en-US" altLang="zh-CN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</a:t>
            </a:r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季度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27017" y="5301208"/>
            <a:ext cx="1208181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</a:t>
            </a:r>
            <a:r>
              <a:rPr lang="en-US" altLang="zh-CN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3</a:t>
            </a:r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季度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87449" y="5301208"/>
            <a:ext cx="1208181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第</a:t>
            </a:r>
            <a:r>
              <a:rPr lang="en-US" altLang="zh-CN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4</a:t>
            </a:r>
            <a:r>
              <a: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季度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53164" y="4224166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3164" y="3772155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300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53164" y="3320143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400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53164" y="2868133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500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3164" y="2416122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600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53164" y="1956463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700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405957" y="1596924"/>
            <a:ext cx="5468232" cy="3616089"/>
            <a:chOff x="1126939" y="1350372"/>
            <a:chExt cx="4464496" cy="29523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053164" y="1512100"/>
            <a:ext cx="264592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800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53164" y="5128189"/>
            <a:ext cx="264592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28828" y="2500947"/>
            <a:ext cx="586978" cy="27120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25429" y="3404969"/>
            <a:ext cx="793776" cy="1808047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77180" y="3404962"/>
            <a:ext cx="586978" cy="180804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73781" y="3941796"/>
            <a:ext cx="793776" cy="127121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537611" y="2952950"/>
            <a:ext cx="586978" cy="22600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434212" y="3710282"/>
            <a:ext cx="793776" cy="1502734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905347" y="2048931"/>
            <a:ext cx="586978" cy="31640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801948" y="2299120"/>
            <a:ext cx="793776" cy="2913891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854894" y="2227609"/>
            <a:ext cx="2522338" cy="3770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5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点击输入标题文本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28765" y="3750241"/>
            <a:ext cx="451255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400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13.648.258</a:t>
            </a:r>
            <a:endParaRPr lang="zh-CN" altLang="en-US" sz="5400" dirty="0">
              <a:solidFill>
                <a:srgbClr val="017ED3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91604" y="3357782"/>
            <a:ext cx="1763946" cy="263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15" b="1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全年总额：</a:t>
            </a:r>
          </a:p>
        </p:txBody>
      </p:sp>
      <p:sp>
        <p:nvSpPr>
          <p:cNvPr id="53" name="椭圆 52"/>
          <p:cNvSpPr/>
          <p:nvPr/>
        </p:nvSpPr>
        <p:spPr>
          <a:xfrm>
            <a:off x="7480700" y="5163298"/>
            <a:ext cx="222384" cy="22238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7480700" y="4736904"/>
            <a:ext cx="222384" cy="222384"/>
          </a:xfrm>
          <a:prstGeom prst="ellipse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solidFill>
                <a:srgbClr val="017ED3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854894" y="5142193"/>
            <a:ext cx="777677" cy="263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15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计划数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54894" y="4713816"/>
            <a:ext cx="777677" cy="263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15" b="1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实际数</a:t>
            </a: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1669477" y="2040109"/>
            <a:ext cx="9056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200" b="1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53%</a:t>
            </a:r>
            <a:endParaRPr lang="zh-CN" altLang="en-US" sz="3200" b="1" dirty="0">
              <a:solidFill>
                <a:srgbClr val="017ED3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3007409" y="2919465"/>
            <a:ext cx="92653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200" b="1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72%</a:t>
            </a:r>
            <a:endParaRPr lang="zh-CN" altLang="en-US" sz="3200" b="1" dirty="0">
              <a:solidFill>
                <a:srgbClr val="017ED3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1" name="TextBox 9"/>
          <p:cNvSpPr txBox="1">
            <a:spLocks noChangeArrowheads="1"/>
          </p:cNvSpPr>
          <p:nvPr/>
        </p:nvSpPr>
        <p:spPr bwMode="auto">
          <a:xfrm>
            <a:off x="4359023" y="2484692"/>
            <a:ext cx="94416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200" b="1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60%</a:t>
            </a:r>
            <a:endParaRPr lang="zh-CN" altLang="en-US" sz="3200" b="1" dirty="0">
              <a:solidFill>
                <a:srgbClr val="017ED3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8" name="TextBox 9"/>
          <p:cNvSpPr txBox="1">
            <a:spLocks noChangeArrowheads="1"/>
          </p:cNvSpPr>
          <p:nvPr/>
        </p:nvSpPr>
        <p:spPr bwMode="auto">
          <a:xfrm>
            <a:off x="5719547" y="1551421"/>
            <a:ext cx="95859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200" b="1" dirty="0">
                <a:solidFill>
                  <a:srgbClr val="017ED3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90%</a:t>
            </a:r>
            <a:endParaRPr lang="zh-CN" altLang="en-US" sz="3200" b="1" dirty="0">
              <a:solidFill>
                <a:srgbClr val="017ED3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60" name="图片 61">
            <a:extLst>
              <a:ext uri="{FF2B5EF4-FFF2-40B4-BE49-F238E27FC236}">
                <a16:creationId xmlns:a16="http://schemas.microsoft.com/office/drawing/2014/main" xmlns="" id="{2AB6D701-AB86-4D94-9B76-E104DFD08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44012"/>
            <a:ext cx="12191999" cy="84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08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8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8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3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80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8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6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9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4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9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2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7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5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44" grpId="0" animBg="1"/>
      <p:bldP spid="45" grpId="0" animBg="1"/>
      <p:bldP spid="46" grpId="0" animBg="1"/>
      <p:bldP spid="47" grpId="0" animBg="1"/>
      <p:bldP spid="49" grpId="0"/>
      <p:bldP spid="50" grpId="0"/>
      <p:bldP spid="52" grpId="0"/>
      <p:bldP spid="53" grpId="0" animBg="1"/>
      <p:bldP spid="54" grpId="0" animBg="1"/>
      <p:bldP spid="55" grpId="0"/>
      <p:bldP spid="56" grpId="0"/>
      <p:bldP spid="42" grpId="0"/>
      <p:bldP spid="43" grpId="0"/>
      <p:bldP spid="51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43880" y="488491"/>
            <a:ext cx="4420260" cy="369887"/>
          </a:xfrm>
        </p:spPr>
        <p:txBody>
          <a:bodyPr vert="horz" lIns="111998" tIns="55999" rIns="111998" bIns="55999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年度工作概述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24661" y="1811912"/>
            <a:ext cx="23436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5400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20xx</a:t>
            </a:r>
            <a:endParaRPr lang="zh-CN" altLang="en-US" sz="5400" b="1" dirty="0">
              <a:solidFill>
                <a:srgbClr val="226FC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0244" y="1791059"/>
            <a:ext cx="221483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400" b="1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20xx</a:t>
            </a:r>
            <a:endParaRPr lang="zh-CN" altLang="en-US" sz="5400" b="1" dirty="0">
              <a:solidFill>
                <a:srgbClr val="0A4A9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135127" y="1887312"/>
            <a:ext cx="0" cy="391351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665620" y="3449663"/>
            <a:ext cx="957758" cy="957752"/>
            <a:chOff x="4289779" y="2851806"/>
            <a:chExt cx="579720" cy="579720"/>
          </a:xfrm>
        </p:grpSpPr>
        <p:sp>
          <p:nvSpPr>
            <p:cNvPr id="7" name="椭圆 6"/>
            <p:cNvSpPr/>
            <p:nvPr/>
          </p:nvSpPr>
          <p:spPr>
            <a:xfrm>
              <a:off x="4289779" y="2851806"/>
              <a:ext cx="579720" cy="5797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95736" y="2929061"/>
              <a:ext cx="567808" cy="46573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VS</a:t>
              </a:r>
              <a:endParaRPr lang="zh-CN" altLang="en-US" sz="4400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44089" y="2602962"/>
            <a:ext cx="3083165" cy="820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92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简单的介绍本年的工作基本情况，表明几个比较的基本方面，结合下面的图形做出直观的对比。简单的介绍本年的工作基本情况，表明几个比较的基本方面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0242" y="2602962"/>
            <a:ext cx="3083165" cy="820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92"/>
              </a:lnSpc>
            </a:pPr>
            <a:r>
              <a:rPr lang="zh-CN" altLang="en-US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简单的介绍本年的工作基本情况，表明几个比较的基本方面，结合下面的图形做出直观的对比。简单的介绍本年的工作基本情况，表明几个比较的基本方面</a:t>
            </a:r>
            <a:endParaRPr lang="en-US" altLang="zh-CN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66250" y="3638186"/>
            <a:ext cx="2961002" cy="327006"/>
            <a:chOff x="1331640" y="2904599"/>
            <a:chExt cx="2417487" cy="243215"/>
          </a:xfrm>
        </p:grpSpPr>
        <p:sp>
          <p:nvSpPr>
            <p:cNvPr id="12" name="Rectangle 53"/>
            <p:cNvSpPr>
              <a:spLocks noChangeArrowheads="1"/>
            </p:cNvSpPr>
            <p:nvPr/>
          </p:nvSpPr>
          <p:spPr bwMode="gray">
            <a:xfrm>
              <a:off x="1331640" y="2904599"/>
              <a:ext cx="2417487" cy="243215"/>
            </a:xfrm>
            <a:prstGeom prst="rect">
              <a:avLst/>
            </a:prstGeom>
            <a:solidFill>
              <a:srgbClr val="226FC2"/>
            </a:solidFill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90514" y="2942850"/>
              <a:ext cx="1181373" cy="123994"/>
            </a:xfrm>
            <a:prstGeom prst="rect">
              <a:avLst/>
            </a:prstGeom>
            <a:solidFill>
              <a:srgbClr val="226FC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计划完成：三千万元</a:t>
              </a:r>
              <a:endPara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30842" y="4100593"/>
            <a:ext cx="2696410" cy="297896"/>
            <a:chOff x="1547664" y="3210555"/>
            <a:chExt cx="2201463" cy="243215"/>
          </a:xfrm>
        </p:grpSpPr>
        <p:sp>
          <p:nvSpPr>
            <p:cNvPr id="15" name="Rectangle 53"/>
            <p:cNvSpPr>
              <a:spLocks noChangeArrowheads="1"/>
            </p:cNvSpPr>
            <p:nvPr/>
          </p:nvSpPr>
          <p:spPr bwMode="gray">
            <a:xfrm>
              <a:off x="1547664" y="3210555"/>
              <a:ext cx="2201463" cy="243215"/>
            </a:xfrm>
            <a:prstGeom prst="rect">
              <a:avLst/>
            </a:prstGeom>
            <a:solidFill>
              <a:srgbClr val="226FC2"/>
            </a:solidFill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30899" y="3248806"/>
              <a:ext cx="1540989" cy="136111"/>
            </a:xfrm>
            <a:prstGeom prst="rect">
              <a:avLst/>
            </a:prstGeom>
            <a:solidFill>
              <a:srgbClr val="226FC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实际完成数：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28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019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800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76676" y="4520190"/>
            <a:ext cx="1664963" cy="297896"/>
            <a:chOff x="2389781" y="3516511"/>
            <a:chExt cx="1359346" cy="243215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gray">
            <a:xfrm>
              <a:off x="2389781" y="3516511"/>
              <a:ext cx="1359346" cy="243215"/>
            </a:xfrm>
            <a:prstGeom prst="rect">
              <a:avLst/>
            </a:prstGeom>
            <a:solidFill>
              <a:srgbClr val="226FC2"/>
            </a:solidFill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73350" y="3561847"/>
              <a:ext cx="998538" cy="136111"/>
            </a:xfrm>
            <a:prstGeom prst="rect">
              <a:avLst/>
            </a:prstGeom>
            <a:solidFill>
              <a:srgbClr val="226FC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完成：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93.33%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00550" y="4976112"/>
            <a:ext cx="2343620" cy="297896"/>
            <a:chOff x="1873172" y="3987963"/>
            <a:chExt cx="1913431" cy="243215"/>
          </a:xfrm>
        </p:grpSpPr>
        <p:sp>
          <p:nvSpPr>
            <p:cNvPr id="21" name="Rectangle 53"/>
            <p:cNvSpPr>
              <a:spLocks noChangeArrowheads="1"/>
            </p:cNvSpPr>
            <p:nvPr/>
          </p:nvSpPr>
          <p:spPr bwMode="gray">
            <a:xfrm>
              <a:off x="1873172" y="3987963"/>
              <a:ext cx="1913431" cy="243215"/>
            </a:xfrm>
            <a:prstGeom prst="rect">
              <a:avLst/>
            </a:prstGeom>
            <a:solidFill>
              <a:srgbClr val="226FC2"/>
            </a:solidFill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61053" y="4051363"/>
              <a:ext cx="1346189" cy="136111"/>
            </a:xfrm>
            <a:prstGeom prst="rect">
              <a:avLst/>
            </a:prstGeom>
            <a:solidFill>
              <a:srgbClr val="226FC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回款数：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20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745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100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92318" y="5456260"/>
            <a:ext cx="1457637" cy="297896"/>
            <a:chOff x="2559049" y="4128423"/>
            <a:chExt cx="1190077" cy="243215"/>
          </a:xfrm>
        </p:grpSpPr>
        <p:sp>
          <p:nvSpPr>
            <p:cNvPr id="24" name="Rectangle 53"/>
            <p:cNvSpPr>
              <a:spLocks noChangeArrowheads="1"/>
            </p:cNvSpPr>
            <p:nvPr/>
          </p:nvSpPr>
          <p:spPr bwMode="gray">
            <a:xfrm>
              <a:off x="2559049" y="4128423"/>
              <a:ext cx="1190077" cy="243215"/>
            </a:xfrm>
            <a:prstGeom prst="rect">
              <a:avLst/>
            </a:prstGeom>
            <a:solidFill>
              <a:srgbClr val="226FC2"/>
            </a:solidFill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30834" y="4166674"/>
              <a:ext cx="641055" cy="136111"/>
            </a:xfrm>
            <a:prstGeom prst="rect">
              <a:avLst/>
            </a:prstGeom>
            <a:solidFill>
              <a:srgbClr val="226FC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其他数据</a:t>
              </a:r>
              <a:endPara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140245" y="3638186"/>
            <a:ext cx="2959638" cy="297896"/>
            <a:chOff x="5392615" y="2904599"/>
            <a:chExt cx="2416373" cy="243215"/>
          </a:xfrm>
          <a:solidFill>
            <a:srgbClr val="0A4A92">
              <a:alpha val="99000"/>
            </a:srgbClr>
          </a:solidFill>
        </p:grpSpPr>
        <p:sp>
          <p:nvSpPr>
            <p:cNvPr id="27" name="Rectangle 53"/>
            <p:cNvSpPr>
              <a:spLocks noChangeArrowheads="1"/>
            </p:cNvSpPr>
            <p:nvPr/>
          </p:nvSpPr>
          <p:spPr bwMode="gray">
            <a:xfrm>
              <a:off x="5392615" y="2904599"/>
              <a:ext cx="2416373" cy="24321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80028" y="2942850"/>
              <a:ext cx="1181373" cy="13611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计划完成：四千万元</a:t>
              </a:r>
              <a:endPara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140239" y="4081852"/>
            <a:ext cx="3404753" cy="297896"/>
            <a:chOff x="5392616" y="3210555"/>
            <a:chExt cx="2779784" cy="243215"/>
          </a:xfrm>
          <a:solidFill>
            <a:srgbClr val="0A4A92">
              <a:alpha val="97000"/>
            </a:srgbClr>
          </a:solidFill>
        </p:grpSpPr>
        <p:sp>
          <p:nvSpPr>
            <p:cNvPr id="30" name="Rectangle 53"/>
            <p:cNvSpPr>
              <a:spLocks noChangeArrowheads="1"/>
            </p:cNvSpPr>
            <p:nvPr/>
          </p:nvSpPr>
          <p:spPr bwMode="gray">
            <a:xfrm>
              <a:off x="5392616" y="3210555"/>
              <a:ext cx="2779784" cy="24321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0028" y="3248806"/>
              <a:ext cx="1540989" cy="13611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实际完成数：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42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810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800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40239" y="4518449"/>
            <a:ext cx="2198363" cy="297896"/>
            <a:chOff x="5406064" y="3516511"/>
            <a:chExt cx="1794836" cy="243215"/>
          </a:xfrm>
          <a:solidFill>
            <a:srgbClr val="0A4A92">
              <a:alpha val="96000"/>
            </a:srgbClr>
          </a:solidFill>
        </p:grpSpPr>
        <p:sp>
          <p:nvSpPr>
            <p:cNvPr id="33" name="Rectangle 53"/>
            <p:cNvSpPr>
              <a:spLocks noChangeArrowheads="1"/>
            </p:cNvSpPr>
            <p:nvPr/>
          </p:nvSpPr>
          <p:spPr bwMode="gray">
            <a:xfrm>
              <a:off x="5406064" y="3516511"/>
              <a:ext cx="1794836" cy="24321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80028" y="3561847"/>
              <a:ext cx="998538" cy="13611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完成：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107%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40239" y="4976112"/>
            <a:ext cx="2787372" cy="297896"/>
            <a:chOff x="5392616" y="3822467"/>
            <a:chExt cx="2275728" cy="243215"/>
          </a:xfrm>
          <a:solidFill>
            <a:srgbClr val="0A4A92">
              <a:alpha val="94000"/>
            </a:srgbClr>
          </a:solidFill>
        </p:grpSpPr>
        <p:sp>
          <p:nvSpPr>
            <p:cNvPr id="36" name="Rectangle 53"/>
            <p:cNvSpPr>
              <a:spLocks noChangeArrowheads="1"/>
            </p:cNvSpPr>
            <p:nvPr/>
          </p:nvSpPr>
          <p:spPr bwMode="gray">
            <a:xfrm>
              <a:off x="5392616" y="3822467"/>
              <a:ext cx="2275728" cy="24321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80028" y="3860718"/>
              <a:ext cx="1346189" cy="13611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回款数：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39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865</a:t>
              </a:r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，</a:t>
              </a:r>
              <a:r>
                <a:rPr lang="en-US" altLang="zh-CN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800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140239" y="5436238"/>
            <a:ext cx="1457637" cy="297896"/>
            <a:chOff x="5392616" y="4128423"/>
            <a:chExt cx="1190077" cy="243215"/>
          </a:xfrm>
        </p:grpSpPr>
        <p:sp>
          <p:nvSpPr>
            <p:cNvPr id="39" name="Rectangle 53"/>
            <p:cNvSpPr>
              <a:spLocks noChangeArrowheads="1"/>
            </p:cNvSpPr>
            <p:nvPr/>
          </p:nvSpPr>
          <p:spPr bwMode="gray">
            <a:xfrm>
              <a:off x="5392616" y="4128423"/>
              <a:ext cx="1190077" cy="243215"/>
            </a:xfrm>
            <a:prstGeom prst="rect">
              <a:avLst/>
            </a:prstGeom>
            <a:solidFill>
              <a:srgbClr val="0A4A92"/>
            </a:solidFill>
            <a:ln>
              <a:noFill/>
            </a:ln>
          </p:spPr>
          <p:txBody>
            <a:bodyPr wrap="none" anchor="ctr"/>
            <a:lstStyle/>
            <a:p>
              <a:pPr algn="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0028" y="4166674"/>
              <a:ext cx="641055" cy="136111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102" dirty="0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其他数据</a:t>
              </a:r>
              <a:endPara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4468203" y="866902"/>
            <a:ext cx="3351497" cy="62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429" b="1" dirty="0">
                <a:solidFill>
                  <a:srgbClr val="0177C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与上一年的比较</a:t>
            </a:r>
          </a:p>
        </p:txBody>
      </p:sp>
    </p:spTree>
    <p:extLst>
      <p:ext uri="{BB962C8B-B14F-4D97-AF65-F5344CB8AC3E}">
        <p14:creationId xmlns:p14="http://schemas.microsoft.com/office/powerpoint/2010/main" val="33296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68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3" decel="50000" autoRev="1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" fill="hold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16069" y="584261"/>
            <a:ext cx="4606807" cy="369887"/>
          </a:xfrm>
        </p:spPr>
        <p:txBody>
          <a:bodyPr vert="horz" lIns="111998" tIns="55999" rIns="111998" bIns="55999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年度工作概述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1763" y="5404135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1763" y="5037680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1763" y="4671224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30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1763" y="4304770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40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1763" y="3938315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50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1763" y="3571860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60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1763" y="3205406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70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41763" y="2838951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80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41763" y="5770590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2423226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3151086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606807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5334667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6790388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7518248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8973970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9701830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组合 162"/>
          <p:cNvGrpSpPr/>
          <p:nvPr/>
        </p:nvGrpSpPr>
        <p:grpSpPr>
          <a:xfrm>
            <a:off x="2082469" y="2187960"/>
            <a:ext cx="8687995" cy="3664548"/>
            <a:chOff x="1295178" y="1558508"/>
            <a:chExt cx="7093246" cy="2991892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295178" y="4550400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295178" y="4251209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95178" y="3952020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295178" y="3652831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295178" y="3353642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5178" y="3054453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295178" y="2755264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295178" y="2456075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295178" y="2156886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295178" y="1857697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295178" y="1558508"/>
              <a:ext cx="709324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1741763" y="2472496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90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41763" y="2106041"/>
            <a:ext cx="255530" cy="169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2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100</a:t>
            </a:r>
            <a:endParaRPr lang="zh-CN" altLang="en-US" sz="1102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187335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915198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2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643058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3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370916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4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098781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5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826638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6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554500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7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282361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8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8010220" y="5934424"/>
            <a:ext cx="471791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9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8643649" y="5934424"/>
            <a:ext cx="660648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10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9398722" y="5934424"/>
            <a:ext cx="606216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11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0139761" y="5934424"/>
            <a:ext cx="593435" cy="28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12</a:t>
            </a:r>
            <a:r>
              <a:rPr lang="zh-CN" altLang="en-US" sz="1224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月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741761" y="1576860"/>
            <a:ext cx="9028700" cy="339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102" dirty="0">
                <a:solidFill>
                  <a:schemeClr val="tx1">
                    <a:lumMod val="75000"/>
                    <a:lumOff val="2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</a:t>
            </a:r>
          </a:p>
        </p:txBody>
      </p:sp>
      <p:cxnSp>
        <p:nvCxnSpPr>
          <p:cNvPr id="164" name="直接连接符 163"/>
          <p:cNvCxnSpPr/>
          <p:nvPr/>
        </p:nvCxnSpPr>
        <p:spPr>
          <a:xfrm flipV="1">
            <a:off x="3878947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 flipV="1">
            <a:off x="6062528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 flipV="1">
            <a:off x="8246110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V="1">
            <a:off x="10429691" y="5771809"/>
            <a:ext cx="0" cy="819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878947" y="2187961"/>
            <a:ext cx="6550744" cy="3665764"/>
            <a:chOff x="2562403" y="4557062"/>
            <a:chExt cx="5537988" cy="6925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2562403" y="4557062"/>
              <a:ext cx="0" cy="69250"/>
            </a:xfrm>
            <a:prstGeom prst="line">
              <a:avLst/>
            </a:prstGeom>
            <a:ln w="12700">
              <a:solidFill>
                <a:srgbClr val="226F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4408399" y="4557062"/>
              <a:ext cx="0" cy="69250"/>
            </a:xfrm>
            <a:prstGeom prst="line">
              <a:avLst/>
            </a:prstGeom>
            <a:ln w="12700">
              <a:solidFill>
                <a:srgbClr val="226F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6254395" y="4557062"/>
              <a:ext cx="0" cy="69250"/>
            </a:xfrm>
            <a:prstGeom prst="line">
              <a:avLst/>
            </a:prstGeom>
            <a:ln w="12700">
              <a:solidFill>
                <a:srgbClr val="226F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8100391" y="4557062"/>
              <a:ext cx="0" cy="69250"/>
            </a:xfrm>
            <a:prstGeom prst="line">
              <a:avLst/>
            </a:prstGeom>
            <a:ln w="12700">
              <a:solidFill>
                <a:srgbClr val="226F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椭圆 42"/>
          <p:cNvSpPr/>
          <p:nvPr/>
        </p:nvSpPr>
        <p:spPr>
          <a:xfrm>
            <a:off x="2341315" y="5038441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 rot="1382760">
            <a:off x="3069174" y="4671225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 rot="1180249">
            <a:off x="3797036" y="4419181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 rot="833176">
            <a:off x="4524897" y="3938318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 rot="522684">
            <a:off x="5252758" y="4314478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980619" y="3428249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708479" y="4264306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 rot="2565489">
            <a:off x="7436338" y="3950872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 rot="2042049">
            <a:off x="8164200" y="4042956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 rot="435928">
            <a:off x="8892058" y="3355227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 rot="880217">
            <a:off x="9619918" y="2985233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347780" y="2471362"/>
            <a:ext cx="163827" cy="163827"/>
          </a:xfrm>
          <a:prstGeom prst="ellipse">
            <a:avLst/>
          </a:prstGeom>
          <a:solidFill>
            <a:srgbClr val="226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58" name="直接连接符 57"/>
          <p:cNvCxnSpPr>
            <a:stCxn id="43" idx="7"/>
            <a:endCxn id="44" idx="3"/>
          </p:cNvCxnSpPr>
          <p:nvPr/>
        </p:nvCxnSpPr>
        <p:spPr>
          <a:xfrm flipV="1">
            <a:off x="2481153" y="4783766"/>
            <a:ext cx="593966" cy="2786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stCxn id="44" idx="7"/>
            <a:endCxn id="45" idx="3"/>
          </p:cNvCxnSpPr>
          <p:nvPr/>
        </p:nvCxnSpPr>
        <p:spPr>
          <a:xfrm flipV="1">
            <a:off x="3227060" y="4536140"/>
            <a:ext cx="577849" cy="1863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45" idx="7"/>
            <a:endCxn id="46" idx="3"/>
          </p:cNvCxnSpPr>
          <p:nvPr/>
        </p:nvCxnSpPr>
        <p:spPr>
          <a:xfrm flipV="1">
            <a:off x="3952990" y="4062561"/>
            <a:ext cx="583694" cy="4034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46" idx="6"/>
            <a:endCxn id="47" idx="2"/>
          </p:cNvCxnSpPr>
          <p:nvPr/>
        </p:nvCxnSpPr>
        <p:spPr>
          <a:xfrm>
            <a:off x="4686330" y="4039891"/>
            <a:ext cx="567373" cy="3440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47" idx="7"/>
            <a:endCxn id="48" idx="3"/>
          </p:cNvCxnSpPr>
          <p:nvPr/>
        </p:nvCxnSpPr>
        <p:spPr>
          <a:xfrm flipV="1">
            <a:off x="5400697" y="3568081"/>
            <a:ext cx="603912" cy="77982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>
            <a:stCxn id="48" idx="5"/>
            <a:endCxn id="49" idx="1"/>
          </p:cNvCxnSpPr>
          <p:nvPr/>
        </p:nvCxnSpPr>
        <p:spPr>
          <a:xfrm>
            <a:off x="6120449" y="3568081"/>
            <a:ext cx="612018" cy="7202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49" idx="6"/>
            <a:endCxn id="50" idx="3"/>
          </p:cNvCxnSpPr>
          <p:nvPr/>
        </p:nvCxnSpPr>
        <p:spPr>
          <a:xfrm flipV="1">
            <a:off x="6872307" y="4035988"/>
            <a:ext cx="564096" cy="31022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50" idx="7"/>
            <a:endCxn id="51" idx="3"/>
          </p:cNvCxnSpPr>
          <p:nvPr/>
        </p:nvCxnSpPr>
        <p:spPr>
          <a:xfrm>
            <a:off x="7600108" y="4029578"/>
            <a:ext cx="565591" cy="11087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51" idx="7"/>
            <a:endCxn id="52" idx="3"/>
          </p:cNvCxnSpPr>
          <p:nvPr/>
        </p:nvCxnSpPr>
        <p:spPr>
          <a:xfrm flipV="1">
            <a:off x="8326534" y="3487278"/>
            <a:ext cx="582659" cy="6220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52" idx="7"/>
            <a:endCxn id="53" idx="3"/>
          </p:cNvCxnSpPr>
          <p:nvPr/>
        </p:nvCxnSpPr>
        <p:spPr>
          <a:xfrm flipV="1">
            <a:off x="9038757" y="3108514"/>
            <a:ext cx="592377" cy="27849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53" idx="7"/>
            <a:endCxn id="54" idx="3"/>
          </p:cNvCxnSpPr>
          <p:nvPr/>
        </p:nvCxnSpPr>
        <p:spPr>
          <a:xfrm flipV="1">
            <a:off x="9772532" y="2611200"/>
            <a:ext cx="599238" cy="4145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58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3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3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200"/>
                            </p:stCondLst>
                            <p:childTnLst>
                              <p:par>
                                <p:cTn id="1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7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7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62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67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7200"/>
                            </p:stCondLst>
                            <p:childTnLst>
                              <p:par>
                                <p:cTn id="2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7700"/>
                            </p:stCondLst>
                            <p:childTnLst>
                              <p:par>
                                <p:cTn id="2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8200"/>
                            </p:stCondLst>
                            <p:childTnLst>
                              <p:par>
                                <p:cTn id="2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8700"/>
                            </p:stCondLst>
                            <p:childTnLst>
                              <p:par>
                                <p:cTn id="2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9200"/>
                            </p:stCondLst>
                            <p:childTnLst>
                              <p:par>
                                <p:cTn id="2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9700"/>
                            </p:stCondLst>
                            <p:childTnLst>
                              <p:par>
                                <p:cTn id="2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20" grpId="0"/>
      <p:bldP spid="21" grpId="0"/>
      <p:bldP spid="41" grpId="0"/>
      <p:bldP spid="42" grpId="0"/>
      <p:bldP spid="124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9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5" y="2782674"/>
            <a:ext cx="3877985" cy="9787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 flipH="1">
            <a:off x="4927775" y="3822197"/>
            <a:ext cx="4272323" cy="351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1467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Blue business work summary report PPT template</a:t>
            </a:r>
            <a:endParaRPr lang="zh-CN" altLang="en-US" sz="1467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20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f8a1e4ba341f95eb21fc419c85e0e42cdfe7f"/>
  <p:tag name="ISPRING_PRESENTATION_TITLE" val="2018蓝色简约会议工作汇报总结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" val="20151210092846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2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17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ysClr val="window" lastClr="FFFFFF"/>
      </a:lt1>
      <a:dk2>
        <a:srgbClr val="665B52"/>
      </a:dk2>
      <a:lt2>
        <a:srgbClr val="F87106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2676</TotalTime>
  <Words>2833</Words>
  <Application>Microsoft Office PowerPoint</Application>
  <PresentationFormat>宽屏</PresentationFormat>
  <Paragraphs>400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3" baseType="lpstr">
      <vt:lpstr>华文行楷</vt:lpstr>
      <vt:lpstr>宋体</vt:lpstr>
      <vt:lpstr>微软雅黑</vt:lpstr>
      <vt:lpstr>字魂59号-创粗黑</vt:lpstr>
      <vt:lpstr>字魂70号-灵悦黑体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年度工作概述</vt:lpstr>
      <vt:lpstr>PowerPoint 演示文稿</vt:lpstr>
      <vt:lpstr>年度工作概述</vt:lpstr>
      <vt:lpstr>年度工作概述</vt:lpstr>
      <vt:lpstr>年度工作概述</vt:lpstr>
      <vt:lpstr>PowerPoint 演示文稿</vt:lpstr>
      <vt:lpstr>工作完成情况</vt:lpstr>
      <vt:lpstr>工作完成情况</vt:lpstr>
      <vt:lpstr>工作完成情况</vt:lpstr>
      <vt:lpstr>PowerPoint 演示文稿</vt:lpstr>
      <vt:lpstr>工作完成情况</vt:lpstr>
      <vt:lpstr>工作完成情况</vt:lpstr>
      <vt:lpstr>PowerPoint 演示文稿</vt:lpstr>
      <vt:lpstr>成功项目展示</vt:lpstr>
      <vt:lpstr>PowerPoint 演示文稿</vt:lpstr>
      <vt:lpstr>成功项目展示</vt:lpstr>
      <vt:lpstr>PowerPoint 演示文稿</vt:lpstr>
      <vt:lpstr>成功项目展示</vt:lpstr>
      <vt:lpstr>PowerPoint 演示文稿</vt:lpstr>
      <vt:lpstr>工作存在不足</vt:lpstr>
      <vt:lpstr>PowerPoint 演示文稿</vt:lpstr>
      <vt:lpstr>工作存在不足</vt:lpstr>
      <vt:lpstr>PowerPoint 演示文稿</vt:lpstr>
      <vt:lpstr>工作存在不足</vt:lpstr>
      <vt:lpstr>PowerPoint 演示文稿</vt:lpstr>
      <vt:lpstr>PowerPoint 演示文稿</vt:lpstr>
      <vt:lpstr>PowerPoint 演示文稿</vt:lpstr>
      <vt:lpstr>明年工作计划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2018蓝色简约会议工作汇报总结PPT模板</dc:title>
  <dc:creator>kingpub</dc:creator>
  <cp:lastModifiedBy>上海维湾2号机</cp:lastModifiedBy>
  <cp:revision>235</cp:revision>
  <dcterms:created xsi:type="dcterms:W3CDTF">2015-01-11T03:03:37Z</dcterms:created>
  <dcterms:modified xsi:type="dcterms:W3CDTF">2019-09-14T03:26:23Z</dcterms:modified>
</cp:coreProperties>
</file>