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20" r:id="rId3"/>
    <p:sldId id="11541" r:id="rId4"/>
    <p:sldId id="262" r:id="rId5"/>
    <p:sldId id="11546" r:id="rId6"/>
    <p:sldId id="258" r:id="rId7"/>
    <p:sldId id="11547" r:id="rId8"/>
    <p:sldId id="11542" r:id="rId9"/>
    <p:sldId id="260" r:id="rId10"/>
    <p:sldId id="11548" r:id="rId11"/>
    <p:sldId id="11549" r:id="rId12"/>
    <p:sldId id="11550" r:id="rId13"/>
    <p:sldId id="11543" r:id="rId14"/>
    <p:sldId id="261" r:id="rId15"/>
    <p:sldId id="11551" r:id="rId16"/>
    <p:sldId id="11552" r:id="rId17"/>
    <p:sldId id="325" r:id="rId18"/>
    <p:sldId id="11544" r:id="rId19"/>
    <p:sldId id="259" r:id="rId20"/>
    <p:sldId id="11553" r:id="rId21"/>
    <p:sldId id="11554" r:id="rId22"/>
    <p:sldId id="11545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6161"/>
    <a:srgbClr val="3165B0"/>
    <a:srgbClr val="E4F2F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9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126" y="7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AC5B7-50C9-4658-90AC-5658F21867B6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E4AF7-1CC1-4DC1-93FA-95AB6332BC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788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E987C-52F7-48AB-8E88-348D20C0D44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981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E987C-52F7-48AB-8E88-348D20C0D44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425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1C49C50-9CCF-44EC-8CB0-49BFC2D6FA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61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FF91E05-213E-49E1-8FDC-B6330F40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346C65D-BD97-46AC-9800-7518433E5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8AD25C2-DAFA-4607-B9F5-D762BB5B2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B138805-4F1A-412F-BFD3-E0FEF1F77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F556E9E-B00D-40CC-8368-CD5289D26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97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D087A71-22E4-4FAA-82B3-EA8EEBA03C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30EEB2C-2D1A-4DD3-B68E-CF6D15CE0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B1E7B0C-A75D-4CFD-BC79-D5B371427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56188FE-AA9B-4F0A-9DFB-BD30630B5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7557862-2DBE-4BFC-B2AD-22B51DAEE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093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pattFill prst="lgGrid">
          <a:fgClr>
            <a:srgbClr val="E4F2F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7001729-BDC3-48C3-9086-F7DB809F1F2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85725">
            <a:solidFill>
              <a:srgbClr val="31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96F89A6-FF54-4AF8-96B2-FB92A346DD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702" t="16989" r="55602" b="11716"/>
          <a:stretch/>
        </p:blipFill>
        <p:spPr>
          <a:xfrm rot="3737661">
            <a:off x="72800" y="-1419996"/>
            <a:ext cx="1048373" cy="345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893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617AE86-FA00-4DB6-ABE8-2A142816C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32F3381-C90F-487E-B01F-453CA4111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9ADE89A-9872-416A-B77B-0ADA8AA77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4608CEE-ADFA-4972-BB63-36A442837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3921718-AC1C-4B77-A44A-F5C6A2245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549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4CD9FD7-5838-4C3D-829D-2B6B49AC5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2910931-FF95-4A7B-93FD-4C6713785F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5A24AF3-D215-41FB-8649-655DB251D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7EB6DB9-DA32-4E10-9B49-BEE0AC1BB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FE06C21-AD2E-47E5-B76B-0174C953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7C94BB4-DEE6-4716-921B-7EC68B362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25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72DC15D-A0C8-40F0-BB2F-FCEF05FD4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716E654-B68C-4BD6-B699-8052B8C2A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3A99C75-FC92-49FF-B419-1F20E308B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AA7BF4DA-34F6-4B86-9C94-63BFEC2D29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104BA0B9-7CBC-41AD-9520-1B863C6D46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B3CA087-1289-4C08-8954-CE8EC4258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1F91FD6-1712-4457-93EB-0A1BB0DE0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689790AA-E0EB-4FBB-B514-85885C8E6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075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E0933DA-E7C0-4297-A81E-DA1BA3FD2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DC7368BC-4C5C-4F74-A4F4-C2DA2DF08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A198E24E-E430-4F69-B56D-1C909CBD8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64BCC7E-EB0B-4826-B852-0D9847D3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273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4E72020-D823-4FB6-BB4B-03AFD69B0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9C71AC0-5CFE-4567-99EF-B6F51AAD5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35F61C9-66D8-46CC-BAD4-71A3AF41F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548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8790069-5F06-42ED-8FF9-93CDECD5F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9D51BD0-FE0E-4990-96F1-7C98EC518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0509E5D-8DCC-4032-8C7C-AB062AABA2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2B4BFD2-2841-4951-A8F4-0F69608E3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A645A08-BE26-495F-844F-5CB285189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EB17782-5182-4D05-B11A-C2311BE6A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05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0B9D4D5-8436-4FAD-A7BD-CFEAEFF4C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B90355A4-2561-4D68-B4FC-364B2E6DA6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F8A7F86-DDFF-4979-B32A-9AB00927B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AD67323C-F25F-4216-B8A7-A4B694FED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C3C0769E-5A93-4DF6-ABB7-1395E41E3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87BD5F0-4883-4CB0-B03A-4F78412D6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36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377DEC98-B089-47FD-AA89-85A772527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1F5DEDC-4E56-4AD3-84F9-DB1927E4F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32F35C5-D517-41DA-81F8-A10696C76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F077-5F22-4B81-B6D0-1EBCE0EEE12C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BC4C11D-D955-4F18-8815-1BDEFB5545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E0FC340-27CC-46FA-B68F-AD2423A8A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F456C-BACE-4E95-8B56-1FCD49F1D62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9366398" y="185738"/>
            <a:ext cx="4987816" cy="593633"/>
            <a:chOff x="7529511" y="652379"/>
            <a:chExt cx="3801032" cy="452386"/>
          </a:xfrm>
        </p:grpSpPr>
        <p:sp>
          <p:nvSpPr>
            <p:cNvPr id="8" name="文本框 16"/>
            <p:cNvSpPr txBox="1"/>
            <p:nvPr userDrawn="1"/>
          </p:nvSpPr>
          <p:spPr>
            <a:xfrm>
              <a:off x="7926044" y="726631"/>
              <a:ext cx="3404499" cy="3518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007CB1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郑州轻工业大学</a:t>
              </a:r>
              <a:endParaRPr lang="zh-CN" altLang="en-US" sz="2400" dirty="0">
                <a:solidFill>
                  <a:srgbClr val="007CB1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9511" y="652379"/>
              <a:ext cx="452386" cy="4523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2087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45973B0-2A0E-4EE5-BA2F-7518B1E91E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2" t="17080" r="9392" b="9880"/>
          <a:stretch/>
        </p:blipFill>
        <p:spPr>
          <a:xfrm>
            <a:off x="750637" y="858992"/>
            <a:ext cx="10765589" cy="585826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A233F70-B3CE-4579-8F51-1D8B8FCEF8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702" t="16989" r="55602" b="11716"/>
          <a:stretch/>
        </p:blipFill>
        <p:spPr>
          <a:xfrm rot="3737661">
            <a:off x="936749" y="-459534"/>
            <a:ext cx="1048373" cy="345233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4C2F2C9-415A-41C7-8A74-402C6A86445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169" y="3265858"/>
            <a:ext cx="4263189" cy="4263189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7D9D6D1-4254-4463-8BF6-25F458EDE368}"/>
              </a:ext>
            </a:extLst>
          </p:cNvPr>
          <p:cNvSpPr txBox="1"/>
          <p:nvPr/>
        </p:nvSpPr>
        <p:spPr>
          <a:xfrm>
            <a:off x="4482608" y="3560471"/>
            <a:ext cx="3274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3165B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这里输入你的论文课题名称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791FD60-D417-451F-BA68-023B423E5EF6}"/>
              </a:ext>
            </a:extLst>
          </p:cNvPr>
          <p:cNvSpPr txBox="1"/>
          <p:nvPr/>
        </p:nvSpPr>
        <p:spPr>
          <a:xfrm>
            <a:off x="4398019" y="3989133"/>
            <a:ext cx="3470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答辩人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：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青课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   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导师：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XXX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874748" y="1480602"/>
            <a:ext cx="7763773" cy="1966601"/>
            <a:chOff x="6717651" y="652379"/>
            <a:chExt cx="4184285" cy="1059900"/>
          </a:xfrm>
        </p:grpSpPr>
        <p:sp>
          <p:nvSpPr>
            <p:cNvPr id="10" name="文本框 16"/>
            <p:cNvSpPr txBox="1"/>
            <p:nvPr/>
          </p:nvSpPr>
          <p:spPr>
            <a:xfrm>
              <a:off x="6717651" y="1214650"/>
              <a:ext cx="4184285" cy="4976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5400" dirty="0" smtClean="0">
                  <a:solidFill>
                    <a:srgbClr val="007CB1"/>
                  </a:solidFill>
                  <a:latin typeface="方正粗黑宋简体" panose="02000000000000000000" pitchFamily="2" charset="-122"/>
                  <a:ea typeface="方正粗黑宋简体" panose="02000000000000000000" pitchFamily="2" charset="-122"/>
                </a:rPr>
                <a:t>郑州轻工业大学</a:t>
              </a:r>
              <a:endParaRPr lang="zh-CN" altLang="en-US" sz="5400" dirty="0">
                <a:solidFill>
                  <a:srgbClr val="007CB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9511" y="652379"/>
              <a:ext cx="452386" cy="4523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062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E52063B4-5D79-4B94-A4E9-850D25789789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第二部分：添加标题文字</a:t>
            </a:r>
          </a:p>
        </p:txBody>
      </p:sp>
      <p:sp>
        <p:nvSpPr>
          <p:cNvPr id="63" name="矩形 6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5B3D4FDD-8611-4272-8488-0CCB143DF8D5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  <p:sp>
        <p:nvSpPr>
          <p:cNvPr id="25" name="TextBox 55">
            <a:extLst>
              <a:ext uri="{FF2B5EF4-FFF2-40B4-BE49-F238E27FC236}">
                <a16:creationId xmlns:a16="http://schemas.microsoft.com/office/drawing/2014/main" xmlns="" id="{D10B165F-46BE-47BF-B5A4-8B2EB035D7CB}"/>
              </a:ext>
            </a:extLst>
          </p:cNvPr>
          <p:cNvSpPr txBox="1"/>
          <p:nvPr/>
        </p:nvSpPr>
        <p:spPr>
          <a:xfrm>
            <a:off x="7625386" y="2153259"/>
            <a:ext cx="3098679" cy="64158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 Light" panose="020B0306030504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100" dirty="0">
              <a:solidFill>
                <a:schemeClr val="tx2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 Light" panose="020B0306030504020204" pitchFamily="34" charset="0"/>
            </a:endParaRPr>
          </a:p>
        </p:txBody>
      </p:sp>
      <p:grpSp>
        <p:nvGrpSpPr>
          <p:cNvPr id="26" name="Group 56">
            <a:extLst>
              <a:ext uri="{FF2B5EF4-FFF2-40B4-BE49-F238E27FC236}">
                <a16:creationId xmlns:a16="http://schemas.microsoft.com/office/drawing/2014/main" xmlns="" id="{FF5BD1E2-CEBF-4C3D-BE78-24842DD1CBAA}"/>
              </a:ext>
            </a:extLst>
          </p:cNvPr>
          <p:cNvGrpSpPr/>
          <p:nvPr/>
        </p:nvGrpSpPr>
        <p:grpSpPr>
          <a:xfrm>
            <a:off x="6716351" y="2119016"/>
            <a:ext cx="728666" cy="728666"/>
            <a:chOff x="2223842" y="4260336"/>
            <a:chExt cx="1457332" cy="1457332"/>
          </a:xfrm>
          <a:solidFill>
            <a:srgbClr val="3165B0"/>
          </a:solidFill>
        </p:grpSpPr>
        <p:sp>
          <p:nvSpPr>
            <p:cNvPr id="27" name="Oval 57">
              <a:extLst>
                <a:ext uri="{FF2B5EF4-FFF2-40B4-BE49-F238E27FC236}">
                  <a16:creationId xmlns:a16="http://schemas.microsoft.com/office/drawing/2014/main" xmlns="" id="{B08B1088-8E6D-45B6-B3A0-2A9D0E53C01A}"/>
                </a:ext>
              </a:extLst>
            </p:cNvPr>
            <p:cNvSpPr/>
            <p:nvPr/>
          </p:nvSpPr>
          <p:spPr>
            <a:xfrm>
              <a:off x="2223842" y="4260336"/>
              <a:ext cx="1457332" cy="14573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8" name="TextBox 58">
              <a:extLst>
                <a:ext uri="{FF2B5EF4-FFF2-40B4-BE49-F238E27FC236}">
                  <a16:creationId xmlns:a16="http://schemas.microsoft.com/office/drawing/2014/main" xmlns="" id="{A1678923-31AC-4620-835C-EF773FA97328}"/>
                </a:ext>
              </a:extLst>
            </p:cNvPr>
            <p:cNvSpPr txBox="1"/>
            <p:nvPr/>
          </p:nvSpPr>
          <p:spPr>
            <a:xfrm>
              <a:off x="2436644" y="4650448"/>
              <a:ext cx="1031728" cy="677108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Open Sans Light" panose="020B0306030504020204" pitchFamily="34" charset="0"/>
                </a:rPr>
                <a:t>01</a:t>
              </a:r>
            </a:p>
          </p:txBody>
        </p:sp>
      </p:grpSp>
      <p:grpSp>
        <p:nvGrpSpPr>
          <p:cNvPr id="29" name="Group 59">
            <a:extLst>
              <a:ext uri="{FF2B5EF4-FFF2-40B4-BE49-F238E27FC236}">
                <a16:creationId xmlns:a16="http://schemas.microsoft.com/office/drawing/2014/main" xmlns="" id="{237066A2-5E5F-4A38-B168-AAC6F696073F}"/>
              </a:ext>
            </a:extLst>
          </p:cNvPr>
          <p:cNvGrpSpPr/>
          <p:nvPr/>
        </p:nvGrpSpPr>
        <p:grpSpPr>
          <a:xfrm>
            <a:off x="6716351" y="3460960"/>
            <a:ext cx="728666" cy="728666"/>
            <a:chOff x="2223842" y="6673411"/>
            <a:chExt cx="1457332" cy="1457332"/>
          </a:xfrm>
          <a:solidFill>
            <a:srgbClr val="3165B0"/>
          </a:solidFill>
        </p:grpSpPr>
        <p:sp>
          <p:nvSpPr>
            <p:cNvPr id="30" name="Oval 60">
              <a:extLst>
                <a:ext uri="{FF2B5EF4-FFF2-40B4-BE49-F238E27FC236}">
                  <a16:creationId xmlns:a16="http://schemas.microsoft.com/office/drawing/2014/main" xmlns="" id="{9F905DD0-4A00-45EB-B5D8-055139F3C467}"/>
                </a:ext>
              </a:extLst>
            </p:cNvPr>
            <p:cNvSpPr/>
            <p:nvPr/>
          </p:nvSpPr>
          <p:spPr>
            <a:xfrm>
              <a:off x="2223842" y="6673411"/>
              <a:ext cx="1457332" cy="14573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1" name="TextBox 61">
              <a:extLst>
                <a:ext uri="{FF2B5EF4-FFF2-40B4-BE49-F238E27FC236}">
                  <a16:creationId xmlns:a16="http://schemas.microsoft.com/office/drawing/2014/main" xmlns="" id="{9359DC37-24A8-4AC0-894E-DE31F2EDC263}"/>
                </a:ext>
              </a:extLst>
            </p:cNvPr>
            <p:cNvSpPr txBox="1"/>
            <p:nvPr/>
          </p:nvSpPr>
          <p:spPr>
            <a:xfrm>
              <a:off x="2436644" y="7063523"/>
              <a:ext cx="1031728" cy="677108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Open Sans Light" panose="020B0306030504020204" pitchFamily="34" charset="0"/>
                </a:rPr>
                <a:t>02</a:t>
              </a:r>
            </a:p>
          </p:txBody>
        </p:sp>
      </p:grpSp>
      <p:sp>
        <p:nvSpPr>
          <p:cNvPr id="32" name="TextBox 62">
            <a:extLst>
              <a:ext uri="{FF2B5EF4-FFF2-40B4-BE49-F238E27FC236}">
                <a16:creationId xmlns:a16="http://schemas.microsoft.com/office/drawing/2014/main" xmlns="" id="{8388A77C-C896-42AA-9391-2E6B9D533D7E}"/>
              </a:ext>
            </a:extLst>
          </p:cNvPr>
          <p:cNvSpPr txBox="1"/>
          <p:nvPr/>
        </p:nvSpPr>
        <p:spPr>
          <a:xfrm>
            <a:off x="7625386" y="3495203"/>
            <a:ext cx="3098679" cy="64158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 Light" panose="020B0306030504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100" dirty="0">
              <a:solidFill>
                <a:schemeClr val="tx2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 Light" panose="020B0306030504020204" pitchFamily="34" charset="0"/>
            </a:endParaRPr>
          </a:p>
        </p:txBody>
      </p:sp>
      <p:grpSp>
        <p:nvGrpSpPr>
          <p:cNvPr id="33" name="Group 63">
            <a:extLst>
              <a:ext uri="{FF2B5EF4-FFF2-40B4-BE49-F238E27FC236}">
                <a16:creationId xmlns:a16="http://schemas.microsoft.com/office/drawing/2014/main" xmlns="" id="{15E55261-6A85-4082-9BB4-54A6A743121E}"/>
              </a:ext>
            </a:extLst>
          </p:cNvPr>
          <p:cNvGrpSpPr/>
          <p:nvPr/>
        </p:nvGrpSpPr>
        <p:grpSpPr>
          <a:xfrm>
            <a:off x="6716351" y="4802904"/>
            <a:ext cx="728666" cy="728666"/>
            <a:chOff x="2223842" y="9086486"/>
            <a:chExt cx="1457332" cy="1457332"/>
          </a:xfrm>
          <a:solidFill>
            <a:srgbClr val="3165B0"/>
          </a:solidFill>
        </p:grpSpPr>
        <p:sp>
          <p:nvSpPr>
            <p:cNvPr id="34" name="Oval 64">
              <a:extLst>
                <a:ext uri="{FF2B5EF4-FFF2-40B4-BE49-F238E27FC236}">
                  <a16:creationId xmlns:a16="http://schemas.microsoft.com/office/drawing/2014/main" xmlns="" id="{F129F634-67DD-4E33-A9D8-BBA6D28DD287}"/>
                </a:ext>
              </a:extLst>
            </p:cNvPr>
            <p:cNvSpPr/>
            <p:nvPr/>
          </p:nvSpPr>
          <p:spPr>
            <a:xfrm>
              <a:off x="2223842" y="9086486"/>
              <a:ext cx="1457332" cy="145733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5" name="TextBox 65">
              <a:extLst>
                <a:ext uri="{FF2B5EF4-FFF2-40B4-BE49-F238E27FC236}">
                  <a16:creationId xmlns:a16="http://schemas.microsoft.com/office/drawing/2014/main" xmlns="" id="{F5B65E1F-F4AB-4391-AA4B-BBFB42FE09C4}"/>
                </a:ext>
              </a:extLst>
            </p:cNvPr>
            <p:cNvSpPr txBox="1"/>
            <p:nvPr/>
          </p:nvSpPr>
          <p:spPr>
            <a:xfrm>
              <a:off x="2436644" y="9476598"/>
              <a:ext cx="1031728" cy="677108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Open Sans Light" panose="020B0306030504020204" pitchFamily="34" charset="0"/>
                </a:rPr>
                <a:t>03</a:t>
              </a:r>
            </a:p>
          </p:txBody>
        </p:sp>
      </p:grpSp>
      <p:sp>
        <p:nvSpPr>
          <p:cNvPr id="36" name="TextBox 66">
            <a:extLst>
              <a:ext uri="{FF2B5EF4-FFF2-40B4-BE49-F238E27FC236}">
                <a16:creationId xmlns:a16="http://schemas.microsoft.com/office/drawing/2014/main" xmlns="" id="{2CE6E7EB-CCD7-4D19-90D9-805A0A78DF3A}"/>
              </a:ext>
            </a:extLst>
          </p:cNvPr>
          <p:cNvSpPr txBox="1"/>
          <p:nvPr/>
        </p:nvSpPr>
        <p:spPr>
          <a:xfrm>
            <a:off x="7625386" y="4837147"/>
            <a:ext cx="3098679" cy="64158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 Light" panose="020B0306030504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100" dirty="0">
              <a:solidFill>
                <a:schemeClr val="tx2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 Light" panose="020B0306030504020204" pitchFamily="34" charset="0"/>
            </a:endParaRPr>
          </a:p>
        </p:txBody>
      </p:sp>
      <p:sp>
        <p:nvSpPr>
          <p:cNvPr id="40" name="Title 2">
            <a:extLst>
              <a:ext uri="{FF2B5EF4-FFF2-40B4-BE49-F238E27FC236}">
                <a16:creationId xmlns:a16="http://schemas.microsoft.com/office/drawing/2014/main" xmlns="" id="{70A3C8B7-4362-471B-A8AF-4E43B2C98757}"/>
              </a:ext>
            </a:extLst>
          </p:cNvPr>
          <p:cNvSpPr txBox="1">
            <a:spLocks/>
          </p:cNvSpPr>
          <p:nvPr/>
        </p:nvSpPr>
        <p:spPr>
          <a:xfrm>
            <a:off x="819150" y="3208779"/>
            <a:ext cx="895351" cy="169277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>
            <a:lvl1pPr algn="ctr" defTabSz="1828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6000" b="1" kern="1200" cap="none" spc="-100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r"/>
            <a:r>
              <a:rPr lang="en-US" sz="1100" spc="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44%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2B18FC7-77B9-4F73-9C7E-D3F7BE4EB7BD}"/>
              </a:ext>
            </a:extLst>
          </p:cNvPr>
          <p:cNvGrpSpPr/>
          <p:nvPr/>
        </p:nvGrpSpPr>
        <p:grpSpPr>
          <a:xfrm>
            <a:off x="1170182" y="1762330"/>
            <a:ext cx="4617980" cy="4359176"/>
            <a:chOff x="1170182" y="1762330"/>
            <a:chExt cx="4617980" cy="4359176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FAF9D677-59FF-493B-A9D5-25B82E34A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469" y="2706099"/>
              <a:ext cx="833006" cy="1455462"/>
            </a:xfrm>
            <a:custGeom>
              <a:avLst/>
              <a:gdLst>
                <a:gd name="T0" fmla="*/ 4900 w 4900"/>
                <a:gd name="T1" fmla="*/ 0 h 8559"/>
                <a:gd name="T2" fmla="*/ 0 w 4900"/>
                <a:gd name="T3" fmla="*/ 8497 h 8559"/>
                <a:gd name="T4" fmla="*/ 0 w 4900"/>
                <a:gd name="T5" fmla="*/ 8559 h 8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00" h="8559">
                  <a:moveTo>
                    <a:pt x="4900" y="0"/>
                  </a:moveTo>
                  <a:cubicBezTo>
                    <a:pt x="1970" y="1698"/>
                    <a:pt x="0" y="4867"/>
                    <a:pt x="0" y="8497"/>
                  </a:cubicBezTo>
                  <a:cubicBezTo>
                    <a:pt x="0" y="8518"/>
                    <a:pt x="0" y="8538"/>
                    <a:pt x="0" y="8559"/>
                  </a:cubicBezTo>
                </a:path>
              </a:pathLst>
            </a:custGeom>
            <a:noFill/>
            <a:ln w="28575" cap="flat">
              <a:solidFill>
                <a:schemeClr val="tx2">
                  <a:lumMod val="25000"/>
                  <a:lumOff val="75000"/>
                </a:schemeClr>
              </a:solidFill>
              <a:prstDash val="solid"/>
              <a:miter lim="800000"/>
              <a:headEnd type="none" w="lg" len="lg"/>
              <a:tailEnd type="arrow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E288E770-D8CF-4BC6-AEEA-89CE485C8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3454" y="2706099"/>
              <a:ext cx="833006" cy="1455462"/>
            </a:xfrm>
            <a:custGeom>
              <a:avLst/>
              <a:gdLst>
                <a:gd name="T0" fmla="*/ 0 w 4900"/>
                <a:gd name="T1" fmla="*/ 0 h 8559"/>
                <a:gd name="T2" fmla="*/ 4900 w 4900"/>
                <a:gd name="T3" fmla="*/ 8497 h 8559"/>
                <a:gd name="T4" fmla="*/ 4900 w 4900"/>
                <a:gd name="T5" fmla="*/ 8559 h 8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00" h="8559">
                  <a:moveTo>
                    <a:pt x="0" y="0"/>
                  </a:moveTo>
                  <a:cubicBezTo>
                    <a:pt x="2930" y="1698"/>
                    <a:pt x="4900" y="4867"/>
                    <a:pt x="4900" y="8497"/>
                  </a:cubicBezTo>
                  <a:cubicBezTo>
                    <a:pt x="4900" y="8518"/>
                    <a:pt x="4900" y="8538"/>
                    <a:pt x="4900" y="8559"/>
                  </a:cubicBezTo>
                </a:path>
              </a:pathLst>
            </a:custGeom>
            <a:noFill/>
            <a:ln w="28575" cap="flat">
              <a:solidFill>
                <a:schemeClr val="tx2">
                  <a:lumMod val="25000"/>
                  <a:lumOff val="75000"/>
                </a:schemeClr>
              </a:solidFill>
              <a:prstDash val="solid"/>
              <a:miter lim="800000"/>
              <a:headEnd type="arrow" w="lg" len="lg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xmlns="" id="{23648EC6-0FB3-4FCF-A737-00AAA15CA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442" y="5566455"/>
              <a:ext cx="1676126" cy="321802"/>
            </a:xfrm>
            <a:custGeom>
              <a:avLst/>
              <a:gdLst>
                <a:gd name="T0" fmla="*/ 9861 w 9861"/>
                <a:gd name="T1" fmla="*/ 187 h 1894"/>
                <a:gd name="T2" fmla="*/ 53 w 9861"/>
                <a:gd name="T3" fmla="*/ 31 h 1894"/>
                <a:gd name="T4" fmla="*/ 0 w 9861"/>
                <a:gd name="T5" fmla="*/ 0 h 1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61" h="1894">
                  <a:moveTo>
                    <a:pt x="9861" y="187"/>
                  </a:moveTo>
                  <a:cubicBezTo>
                    <a:pt x="6900" y="1830"/>
                    <a:pt x="3168" y="1894"/>
                    <a:pt x="53" y="31"/>
                  </a:cubicBezTo>
                  <a:cubicBezTo>
                    <a:pt x="35" y="21"/>
                    <a:pt x="18" y="10"/>
                    <a:pt x="0" y="0"/>
                  </a:cubicBezTo>
                </a:path>
              </a:pathLst>
            </a:custGeom>
            <a:noFill/>
            <a:ln w="28575" cap="flat">
              <a:solidFill>
                <a:schemeClr val="tx2">
                  <a:lumMod val="25000"/>
                  <a:lumOff val="75000"/>
                </a:schemeClr>
              </a:solidFill>
              <a:prstDash val="solid"/>
              <a:miter lim="800000"/>
              <a:headEnd type="arrow" w="lg" len="lg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5" name="Oval 13">
              <a:extLst>
                <a:ext uri="{FF2B5EF4-FFF2-40B4-BE49-F238E27FC236}">
                  <a16:creationId xmlns:a16="http://schemas.microsoft.com/office/drawing/2014/main" xmlns="" id="{09E0D22A-4F13-49FB-B569-A4EDAC25A9CD}"/>
                </a:ext>
              </a:extLst>
            </p:cNvPr>
            <p:cNvSpPr/>
            <p:nvPr/>
          </p:nvSpPr>
          <p:spPr>
            <a:xfrm>
              <a:off x="2556724" y="1762330"/>
              <a:ext cx="1550261" cy="1550261"/>
            </a:xfrm>
            <a:prstGeom prst="ellipse">
              <a:avLst/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6" name="Oval 14">
              <a:extLst>
                <a:ext uri="{FF2B5EF4-FFF2-40B4-BE49-F238E27FC236}">
                  <a16:creationId xmlns:a16="http://schemas.microsoft.com/office/drawing/2014/main" xmlns="" id="{9F821785-6454-4C15-AE9A-21C5A4463D38}"/>
                </a:ext>
              </a:extLst>
            </p:cNvPr>
            <p:cNvSpPr/>
            <p:nvPr/>
          </p:nvSpPr>
          <p:spPr>
            <a:xfrm>
              <a:off x="1170182" y="4169726"/>
              <a:ext cx="1550261" cy="1550261"/>
            </a:xfrm>
            <a:prstGeom prst="ellipse">
              <a:avLst/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7" name="Oval 15">
              <a:extLst>
                <a:ext uri="{FF2B5EF4-FFF2-40B4-BE49-F238E27FC236}">
                  <a16:creationId xmlns:a16="http://schemas.microsoft.com/office/drawing/2014/main" xmlns="" id="{ADB9E8AA-3E2D-493A-8187-D71528BFE424}"/>
                </a:ext>
              </a:extLst>
            </p:cNvPr>
            <p:cNvSpPr/>
            <p:nvPr/>
          </p:nvSpPr>
          <p:spPr>
            <a:xfrm>
              <a:off x="3943267" y="4169726"/>
              <a:ext cx="1550261" cy="1550261"/>
            </a:xfrm>
            <a:prstGeom prst="ellipse">
              <a:avLst/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8" name="TextBox 24">
              <a:extLst>
                <a:ext uri="{FF2B5EF4-FFF2-40B4-BE49-F238E27FC236}">
                  <a16:creationId xmlns:a16="http://schemas.microsoft.com/office/drawing/2014/main" xmlns="" id="{DEB0D11C-1321-4437-B3F7-32286E853CED}"/>
                </a:ext>
              </a:extLst>
            </p:cNvPr>
            <p:cNvSpPr txBox="1"/>
            <p:nvPr/>
          </p:nvSpPr>
          <p:spPr>
            <a:xfrm>
              <a:off x="2332393" y="3641179"/>
              <a:ext cx="1986224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2500" cap="all" dirty="0">
                  <a:solidFill>
                    <a:schemeClr val="tx2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Open Sans Light" panose="020B0306030504020204" pitchFamily="34" charset="0"/>
                </a:rPr>
                <a:t>BUSINESS</a:t>
              </a:r>
            </a:p>
            <a:p>
              <a:pPr algn="ctr"/>
              <a:r>
                <a:rPr lang="en-US" sz="2500" cap="all" dirty="0">
                  <a:solidFill>
                    <a:schemeClr val="tx2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Open Sans Light" panose="020B0306030504020204" pitchFamily="34" charset="0"/>
                </a:rPr>
                <a:t>IDEAS</a:t>
              </a:r>
            </a:p>
          </p:txBody>
        </p:sp>
        <p:sp>
          <p:nvSpPr>
            <p:cNvPr id="19" name="Title 2">
              <a:extLst>
                <a:ext uri="{FF2B5EF4-FFF2-40B4-BE49-F238E27FC236}">
                  <a16:creationId xmlns:a16="http://schemas.microsoft.com/office/drawing/2014/main" xmlns="" id="{B7993573-52AF-4194-B51C-2A95E94DEF21}"/>
                </a:ext>
              </a:extLst>
            </p:cNvPr>
            <p:cNvSpPr txBox="1">
              <a:spLocks/>
            </p:cNvSpPr>
            <p:nvPr/>
          </p:nvSpPr>
          <p:spPr>
            <a:xfrm>
              <a:off x="4060386" y="4995722"/>
              <a:ext cx="1316023" cy="246221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 algn="ctr" defTabSz="18288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6000" b="1" kern="1200" cap="none" spc="-100" baseline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zh-CN" altLang="en-US" sz="1600" spc="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添加标题文字</a:t>
              </a:r>
              <a:endParaRPr lang="en-US" altLang="zh-CN" sz="1600" spc="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0" name="Title 2">
              <a:extLst>
                <a:ext uri="{FF2B5EF4-FFF2-40B4-BE49-F238E27FC236}">
                  <a16:creationId xmlns:a16="http://schemas.microsoft.com/office/drawing/2014/main" xmlns="" id="{57937332-0768-4BA3-8412-49F51B021C75}"/>
                </a:ext>
              </a:extLst>
            </p:cNvPr>
            <p:cNvSpPr txBox="1">
              <a:spLocks/>
            </p:cNvSpPr>
            <p:nvPr/>
          </p:nvSpPr>
          <p:spPr>
            <a:xfrm>
              <a:off x="1287301" y="4995722"/>
              <a:ext cx="1316023" cy="246221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 algn="ctr" defTabSz="18288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6000" b="1" kern="1200" cap="none" spc="-100" baseline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zh-CN" altLang="en-US" sz="1600" spc="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添加标题文字</a:t>
              </a:r>
              <a:endParaRPr lang="en-US" altLang="zh-CN" sz="1600" spc="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1" name="Title 2">
              <a:extLst>
                <a:ext uri="{FF2B5EF4-FFF2-40B4-BE49-F238E27FC236}">
                  <a16:creationId xmlns:a16="http://schemas.microsoft.com/office/drawing/2014/main" xmlns="" id="{069F7FE5-8B6C-4E94-ACA7-1EA32C0B9F1F}"/>
                </a:ext>
              </a:extLst>
            </p:cNvPr>
            <p:cNvSpPr txBox="1">
              <a:spLocks/>
            </p:cNvSpPr>
            <p:nvPr/>
          </p:nvSpPr>
          <p:spPr>
            <a:xfrm>
              <a:off x="2673843" y="2545680"/>
              <a:ext cx="1316023" cy="246221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 algn="ctr" defTabSz="18288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6000" b="1" kern="1200" cap="none" spc="-100" baseline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zh-CN" altLang="en-US" sz="1600" spc="0" dirty="0">
                  <a:solidFill>
                    <a:schemeClr val="bg1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添加标题文字</a:t>
              </a:r>
              <a:endParaRPr lang="en-US" sz="1600" spc="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2" name="Freeform 81">
              <a:extLst>
                <a:ext uri="{FF2B5EF4-FFF2-40B4-BE49-F238E27FC236}">
                  <a16:creationId xmlns:a16="http://schemas.microsoft.com/office/drawing/2014/main" xmlns="" id="{25B5EE07-CEA3-4FE8-BD26-E1C85815F6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57441" y="2090918"/>
              <a:ext cx="348827" cy="318048"/>
            </a:xfrm>
            <a:custGeom>
              <a:avLst/>
              <a:gdLst>
                <a:gd name="T0" fmla="*/ 345 w 353"/>
                <a:gd name="T1" fmla="*/ 273 h 321"/>
                <a:gd name="T2" fmla="*/ 192 w 353"/>
                <a:gd name="T3" fmla="*/ 273 h 321"/>
                <a:gd name="T4" fmla="*/ 152 w 353"/>
                <a:gd name="T5" fmla="*/ 241 h 321"/>
                <a:gd name="T6" fmla="*/ 113 w 353"/>
                <a:gd name="T7" fmla="*/ 273 h 321"/>
                <a:gd name="T8" fmla="*/ 8 w 353"/>
                <a:gd name="T9" fmla="*/ 273 h 321"/>
                <a:gd name="T10" fmla="*/ 0 w 353"/>
                <a:gd name="T11" fmla="*/ 281 h 321"/>
                <a:gd name="T12" fmla="*/ 8 w 353"/>
                <a:gd name="T13" fmla="*/ 289 h 321"/>
                <a:gd name="T14" fmla="*/ 113 w 353"/>
                <a:gd name="T15" fmla="*/ 289 h 321"/>
                <a:gd name="T16" fmla="*/ 152 w 353"/>
                <a:gd name="T17" fmla="*/ 321 h 321"/>
                <a:gd name="T18" fmla="*/ 192 w 353"/>
                <a:gd name="T19" fmla="*/ 289 h 321"/>
                <a:gd name="T20" fmla="*/ 345 w 353"/>
                <a:gd name="T21" fmla="*/ 289 h 321"/>
                <a:gd name="T22" fmla="*/ 353 w 353"/>
                <a:gd name="T23" fmla="*/ 281 h 321"/>
                <a:gd name="T24" fmla="*/ 345 w 353"/>
                <a:gd name="T25" fmla="*/ 273 h 321"/>
                <a:gd name="T26" fmla="*/ 152 w 353"/>
                <a:gd name="T27" fmla="*/ 305 h 321"/>
                <a:gd name="T28" fmla="*/ 128 w 353"/>
                <a:gd name="T29" fmla="*/ 281 h 321"/>
                <a:gd name="T30" fmla="*/ 152 w 353"/>
                <a:gd name="T31" fmla="*/ 257 h 321"/>
                <a:gd name="T32" fmla="*/ 177 w 353"/>
                <a:gd name="T33" fmla="*/ 281 h 321"/>
                <a:gd name="T34" fmla="*/ 152 w 353"/>
                <a:gd name="T35" fmla="*/ 305 h 321"/>
                <a:gd name="T36" fmla="*/ 8 w 353"/>
                <a:gd name="T37" fmla="*/ 48 h 321"/>
                <a:gd name="T38" fmla="*/ 49 w 353"/>
                <a:gd name="T39" fmla="*/ 48 h 321"/>
                <a:gd name="T40" fmla="*/ 88 w 353"/>
                <a:gd name="T41" fmla="*/ 80 h 321"/>
                <a:gd name="T42" fmla="*/ 128 w 353"/>
                <a:gd name="T43" fmla="*/ 48 h 321"/>
                <a:gd name="T44" fmla="*/ 345 w 353"/>
                <a:gd name="T45" fmla="*/ 48 h 321"/>
                <a:gd name="T46" fmla="*/ 353 w 353"/>
                <a:gd name="T47" fmla="*/ 40 h 321"/>
                <a:gd name="T48" fmla="*/ 345 w 353"/>
                <a:gd name="T49" fmla="*/ 32 h 321"/>
                <a:gd name="T50" fmla="*/ 128 w 353"/>
                <a:gd name="T51" fmla="*/ 32 h 321"/>
                <a:gd name="T52" fmla="*/ 88 w 353"/>
                <a:gd name="T53" fmla="*/ 0 h 321"/>
                <a:gd name="T54" fmla="*/ 49 w 353"/>
                <a:gd name="T55" fmla="*/ 32 h 321"/>
                <a:gd name="T56" fmla="*/ 8 w 353"/>
                <a:gd name="T57" fmla="*/ 32 h 321"/>
                <a:gd name="T58" fmla="*/ 0 w 353"/>
                <a:gd name="T59" fmla="*/ 40 h 321"/>
                <a:gd name="T60" fmla="*/ 8 w 353"/>
                <a:gd name="T61" fmla="*/ 48 h 321"/>
                <a:gd name="T62" fmla="*/ 88 w 353"/>
                <a:gd name="T63" fmla="*/ 16 h 321"/>
                <a:gd name="T64" fmla="*/ 112 w 353"/>
                <a:gd name="T65" fmla="*/ 40 h 321"/>
                <a:gd name="T66" fmla="*/ 88 w 353"/>
                <a:gd name="T67" fmla="*/ 64 h 321"/>
                <a:gd name="T68" fmla="*/ 64 w 353"/>
                <a:gd name="T69" fmla="*/ 40 h 321"/>
                <a:gd name="T70" fmla="*/ 88 w 353"/>
                <a:gd name="T71" fmla="*/ 16 h 321"/>
                <a:gd name="T72" fmla="*/ 345 w 353"/>
                <a:gd name="T73" fmla="*/ 152 h 321"/>
                <a:gd name="T74" fmla="*/ 320 w 353"/>
                <a:gd name="T75" fmla="*/ 152 h 321"/>
                <a:gd name="T76" fmla="*/ 281 w 353"/>
                <a:gd name="T77" fmla="*/ 120 h 321"/>
                <a:gd name="T78" fmla="*/ 242 w 353"/>
                <a:gd name="T79" fmla="*/ 152 h 321"/>
                <a:gd name="T80" fmla="*/ 8 w 353"/>
                <a:gd name="T81" fmla="*/ 152 h 321"/>
                <a:gd name="T82" fmla="*/ 0 w 353"/>
                <a:gd name="T83" fmla="*/ 160 h 321"/>
                <a:gd name="T84" fmla="*/ 8 w 353"/>
                <a:gd name="T85" fmla="*/ 168 h 321"/>
                <a:gd name="T86" fmla="*/ 242 w 353"/>
                <a:gd name="T87" fmla="*/ 168 h 321"/>
                <a:gd name="T88" fmla="*/ 281 w 353"/>
                <a:gd name="T89" fmla="*/ 201 h 321"/>
                <a:gd name="T90" fmla="*/ 320 w 353"/>
                <a:gd name="T91" fmla="*/ 168 h 321"/>
                <a:gd name="T92" fmla="*/ 345 w 353"/>
                <a:gd name="T93" fmla="*/ 168 h 321"/>
                <a:gd name="T94" fmla="*/ 353 w 353"/>
                <a:gd name="T95" fmla="*/ 160 h 321"/>
                <a:gd name="T96" fmla="*/ 345 w 353"/>
                <a:gd name="T97" fmla="*/ 152 h 321"/>
                <a:gd name="T98" fmla="*/ 281 w 353"/>
                <a:gd name="T99" fmla="*/ 184 h 321"/>
                <a:gd name="T100" fmla="*/ 257 w 353"/>
                <a:gd name="T101" fmla="*/ 160 h 321"/>
                <a:gd name="T102" fmla="*/ 281 w 353"/>
                <a:gd name="T103" fmla="*/ 136 h 321"/>
                <a:gd name="T104" fmla="*/ 305 w 353"/>
                <a:gd name="T105" fmla="*/ 160 h 321"/>
                <a:gd name="T106" fmla="*/ 281 w 353"/>
                <a:gd name="T107" fmla="*/ 184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" h="321">
                  <a:moveTo>
                    <a:pt x="345" y="273"/>
                  </a:moveTo>
                  <a:cubicBezTo>
                    <a:pt x="192" y="273"/>
                    <a:pt x="192" y="273"/>
                    <a:pt x="192" y="273"/>
                  </a:cubicBezTo>
                  <a:cubicBezTo>
                    <a:pt x="188" y="254"/>
                    <a:pt x="172" y="241"/>
                    <a:pt x="152" y="241"/>
                  </a:cubicBezTo>
                  <a:cubicBezTo>
                    <a:pt x="133" y="241"/>
                    <a:pt x="117" y="254"/>
                    <a:pt x="113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3" y="273"/>
                    <a:pt x="0" y="276"/>
                    <a:pt x="0" y="281"/>
                  </a:cubicBezTo>
                  <a:cubicBezTo>
                    <a:pt x="0" y="285"/>
                    <a:pt x="3" y="289"/>
                    <a:pt x="8" y="289"/>
                  </a:cubicBezTo>
                  <a:cubicBezTo>
                    <a:pt x="113" y="289"/>
                    <a:pt x="113" y="289"/>
                    <a:pt x="113" y="289"/>
                  </a:cubicBezTo>
                  <a:cubicBezTo>
                    <a:pt x="117" y="307"/>
                    <a:pt x="133" y="321"/>
                    <a:pt x="152" y="321"/>
                  </a:cubicBezTo>
                  <a:cubicBezTo>
                    <a:pt x="172" y="321"/>
                    <a:pt x="188" y="307"/>
                    <a:pt x="192" y="289"/>
                  </a:cubicBezTo>
                  <a:cubicBezTo>
                    <a:pt x="345" y="289"/>
                    <a:pt x="345" y="289"/>
                    <a:pt x="345" y="289"/>
                  </a:cubicBezTo>
                  <a:cubicBezTo>
                    <a:pt x="350" y="289"/>
                    <a:pt x="353" y="285"/>
                    <a:pt x="353" y="281"/>
                  </a:cubicBezTo>
                  <a:cubicBezTo>
                    <a:pt x="353" y="276"/>
                    <a:pt x="350" y="273"/>
                    <a:pt x="345" y="273"/>
                  </a:cubicBezTo>
                  <a:moveTo>
                    <a:pt x="152" y="305"/>
                  </a:moveTo>
                  <a:cubicBezTo>
                    <a:pt x="139" y="305"/>
                    <a:pt x="128" y="294"/>
                    <a:pt x="128" y="281"/>
                  </a:cubicBezTo>
                  <a:cubicBezTo>
                    <a:pt x="128" y="267"/>
                    <a:pt x="139" y="257"/>
                    <a:pt x="152" y="257"/>
                  </a:cubicBezTo>
                  <a:cubicBezTo>
                    <a:pt x="166" y="257"/>
                    <a:pt x="177" y="267"/>
                    <a:pt x="177" y="281"/>
                  </a:cubicBezTo>
                  <a:cubicBezTo>
                    <a:pt x="177" y="294"/>
                    <a:pt x="166" y="305"/>
                    <a:pt x="152" y="305"/>
                  </a:cubicBezTo>
                  <a:moveTo>
                    <a:pt x="8" y="48"/>
                  </a:moveTo>
                  <a:cubicBezTo>
                    <a:pt x="49" y="48"/>
                    <a:pt x="49" y="48"/>
                    <a:pt x="49" y="48"/>
                  </a:cubicBezTo>
                  <a:cubicBezTo>
                    <a:pt x="53" y="66"/>
                    <a:pt x="69" y="80"/>
                    <a:pt x="88" y="80"/>
                  </a:cubicBezTo>
                  <a:cubicBezTo>
                    <a:pt x="108" y="80"/>
                    <a:pt x="124" y="66"/>
                    <a:pt x="128" y="48"/>
                  </a:cubicBezTo>
                  <a:cubicBezTo>
                    <a:pt x="345" y="48"/>
                    <a:pt x="345" y="48"/>
                    <a:pt x="345" y="48"/>
                  </a:cubicBezTo>
                  <a:cubicBezTo>
                    <a:pt x="350" y="48"/>
                    <a:pt x="353" y="44"/>
                    <a:pt x="353" y="40"/>
                  </a:cubicBezTo>
                  <a:cubicBezTo>
                    <a:pt x="353" y="36"/>
                    <a:pt x="350" y="32"/>
                    <a:pt x="345" y="32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4" y="14"/>
                    <a:pt x="108" y="0"/>
                    <a:pt x="88" y="0"/>
                  </a:cubicBezTo>
                  <a:cubicBezTo>
                    <a:pt x="69" y="0"/>
                    <a:pt x="53" y="14"/>
                    <a:pt x="49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32"/>
                    <a:pt x="0" y="36"/>
                    <a:pt x="0" y="40"/>
                  </a:cubicBezTo>
                  <a:cubicBezTo>
                    <a:pt x="0" y="44"/>
                    <a:pt x="3" y="48"/>
                    <a:pt x="8" y="48"/>
                  </a:cubicBezTo>
                  <a:moveTo>
                    <a:pt x="88" y="16"/>
                  </a:moveTo>
                  <a:cubicBezTo>
                    <a:pt x="102" y="16"/>
                    <a:pt x="112" y="27"/>
                    <a:pt x="112" y="40"/>
                  </a:cubicBezTo>
                  <a:cubicBezTo>
                    <a:pt x="112" y="53"/>
                    <a:pt x="102" y="64"/>
                    <a:pt x="88" y="64"/>
                  </a:cubicBezTo>
                  <a:cubicBezTo>
                    <a:pt x="75" y="64"/>
                    <a:pt x="64" y="53"/>
                    <a:pt x="64" y="40"/>
                  </a:cubicBezTo>
                  <a:cubicBezTo>
                    <a:pt x="64" y="27"/>
                    <a:pt x="75" y="16"/>
                    <a:pt x="88" y="16"/>
                  </a:cubicBezTo>
                  <a:moveTo>
                    <a:pt x="345" y="152"/>
                  </a:moveTo>
                  <a:cubicBezTo>
                    <a:pt x="320" y="152"/>
                    <a:pt x="320" y="152"/>
                    <a:pt x="320" y="152"/>
                  </a:cubicBezTo>
                  <a:cubicBezTo>
                    <a:pt x="316" y="134"/>
                    <a:pt x="300" y="120"/>
                    <a:pt x="281" y="120"/>
                  </a:cubicBezTo>
                  <a:cubicBezTo>
                    <a:pt x="261" y="120"/>
                    <a:pt x="245" y="134"/>
                    <a:pt x="242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3" y="152"/>
                    <a:pt x="0" y="156"/>
                    <a:pt x="0" y="160"/>
                  </a:cubicBezTo>
                  <a:cubicBezTo>
                    <a:pt x="0" y="165"/>
                    <a:pt x="3" y="168"/>
                    <a:pt x="8" y="168"/>
                  </a:cubicBezTo>
                  <a:cubicBezTo>
                    <a:pt x="242" y="168"/>
                    <a:pt x="242" y="168"/>
                    <a:pt x="242" y="168"/>
                  </a:cubicBezTo>
                  <a:cubicBezTo>
                    <a:pt x="245" y="187"/>
                    <a:pt x="261" y="201"/>
                    <a:pt x="281" y="201"/>
                  </a:cubicBezTo>
                  <a:cubicBezTo>
                    <a:pt x="300" y="201"/>
                    <a:pt x="316" y="187"/>
                    <a:pt x="320" y="168"/>
                  </a:cubicBezTo>
                  <a:cubicBezTo>
                    <a:pt x="345" y="168"/>
                    <a:pt x="345" y="168"/>
                    <a:pt x="345" y="168"/>
                  </a:cubicBezTo>
                  <a:cubicBezTo>
                    <a:pt x="350" y="168"/>
                    <a:pt x="353" y="165"/>
                    <a:pt x="353" y="160"/>
                  </a:cubicBezTo>
                  <a:cubicBezTo>
                    <a:pt x="353" y="156"/>
                    <a:pt x="350" y="152"/>
                    <a:pt x="345" y="152"/>
                  </a:cubicBezTo>
                  <a:moveTo>
                    <a:pt x="281" y="184"/>
                  </a:moveTo>
                  <a:cubicBezTo>
                    <a:pt x="268" y="184"/>
                    <a:pt x="257" y="174"/>
                    <a:pt x="257" y="160"/>
                  </a:cubicBezTo>
                  <a:cubicBezTo>
                    <a:pt x="257" y="147"/>
                    <a:pt x="268" y="136"/>
                    <a:pt x="281" y="136"/>
                  </a:cubicBezTo>
                  <a:cubicBezTo>
                    <a:pt x="294" y="136"/>
                    <a:pt x="305" y="147"/>
                    <a:pt x="305" y="160"/>
                  </a:cubicBezTo>
                  <a:cubicBezTo>
                    <a:pt x="305" y="174"/>
                    <a:pt x="294" y="184"/>
                    <a:pt x="281" y="18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3" name="Freeform 115">
              <a:extLst>
                <a:ext uri="{FF2B5EF4-FFF2-40B4-BE49-F238E27FC236}">
                  <a16:creationId xmlns:a16="http://schemas.microsoft.com/office/drawing/2014/main" xmlns="" id="{16D0A3AC-5C84-4120-927C-C359FB7770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0899" y="4531119"/>
              <a:ext cx="348827" cy="348827"/>
            </a:xfrm>
            <a:custGeom>
              <a:avLst/>
              <a:gdLst>
                <a:gd name="T0" fmla="*/ 289 w 353"/>
                <a:gd name="T1" fmla="*/ 32 h 353"/>
                <a:gd name="T2" fmla="*/ 281 w 353"/>
                <a:gd name="T3" fmla="*/ 0 h 353"/>
                <a:gd name="T4" fmla="*/ 273 w 353"/>
                <a:gd name="T5" fmla="*/ 32 h 353"/>
                <a:gd name="T6" fmla="*/ 80 w 353"/>
                <a:gd name="T7" fmla="*/ 8 h 353"/>
                <a:gd name="T8" fmla="*/ 64 w 353"/>
                <a:gd name="T9" fmla="*/ 8 h 353"/>
                <a:gd name="T10" fmla="*/ 32 w 353"/>
                <a:gd name="T11" fmla="*/ 32 h 353"/>
                <a:gd name="T12" fmla="*/ 0 w 353"/>
                <a:gd name="T13" fmla="*/ 321 h 353"/>
                <a:gd name="T14" fmla="*/ 321 w 353"/>
                <a:gd name="T15" fmla="*/ 353 h 353"/>
                <a:gd name="T16" fmla="*/ 353 w 353"/>
                <a:gd name="T17" fmla="*/ 64 h 353"/>
                <a:gd name="T18" fmla="*/ 337 w 353"/>
                <a:gd name="T19" fmla="*/ 321 h 353"/>
                <a:gd name="T20" fmla="*/ 32 w 353"/>
                <a:gd name="T21" fmla="*/ 337 h 353"/>
                <a:gd name="T22" fmla="*/ 16 w 353"/>
                <a:gd name="T23" fmla="*/ 128 h 353"/>
                <a:gd name="T24" fmla="*/ 337 w 353"/>
                <a:gd name="T25" fmla="*/ 321 h 353"/>
                <a:gd name="T26" fmla="*/ 16 w 353"/>
                <a:gd name="T27" fmla="*/ 112 h 353"/>
                <a:gd name="T28" fmla="*/ 32 w 353"/>
                <a:gd name="T29" fmla="*/ 48 h 353"/>
                <a:gd name="T30" fmla="*/ 64 w 353"/>
                <a:gd name="T31" fmla="*/ 72 h 353"/>
                <a:gd name="T32" fmla="*/ 80 w 353"/>
                <a:gd name="T33" fmla="*/ 72 h 353"/>
                <a:gd name="T34" fmla="*/ 273 w 353"/>
                <a:gd name="T35" fmla="*/ 48 h 353"/>
                <a:gd name="T36" fmla="*/ 281 w 353"/>
                <a:gd name="T37" fmla="*/ 80 h 353"/>
                <a:gd name="T38" fmla="*/ 289 w 353"/>
                <a:gd name="T39" fmla="*/ 48 h 353"/>
                <a:gd name="T40" fmla="*/ 337 w 353"/>
                <a:gd name="T41" fmla="*/ 64 h 353"/>
                <a:gd name="T42" fmla="*/ 233 w 353"/>
                <a:gd name="T43" fmla="*/ 297 h 353"/>
                <a:gd name="T44" fmla="*/ 248 w 353"/>
                <a:gd name="T45" fmla="*/ 168 h 353"/>
                <a:gd name="T46" fmla="*/ 232 w 353"/>
                <a:gd name="T47" fmla="*/ 180 h 353"/>
                <a:gd name="T48" fmla="*/ 213 w 353"/>
                <a:gd name="T49" fmla="*/ 191 h 353"/>
                <a:gd name="T50" fmla="*/ 201 w 353"/>
                <a:gd name="T51" fmla="*/ 204 h 353"/>
                <a:gd name="T52" fmla="*/ 233 w 353"/>
                <a:gd name="T53" fmla="*/ 297 h 353"/>
                <a:gd name="T54" fmla="*/ 148 w 353"/>
                <a:gd name="T55" fmla="*/ 283 h 353"/>
                <a:gd name="T56" fmla="*/ 118 w 353"/>
                <a:gd name="T57" fmla="*/ 277 h 353"/>
                <a:gd name="T58" fmla="*/ 96 w 353"/>
                <a:gd name="T59" fmla="*/ 257 h 353"/>
                <a:gd name="T60" fmla="*/ 107 w 353"/>
                <a:gd name="T61" fmla="*/ 288 h 353"/>
                <a:gd name="T62" fmla="*/ 138 w 353"/>
                <a:gd name="T63" fmla="*/ 299 h 353"/>
                <a:gd name="T64" fmla="*/ 168 w 353"/>
                <a:gd name="T65" fmla="*/ 289 h 353"/>
                <a:gd name="T66" fmla="*/ 181 w 353"/>
                <a:gd name="T67" fmla="*/ 259 h 353"/>
                <a:gd name="T68" fmla="*/ 158 w 353"/>
                <a:gd name="T69" fmla="*/ 228 h 353"/>
                <a:gd name="T70" fmla="*/ 171 w 353"/>
                <a:gd name="T71" fmla="*/ 218 h 353"/>
                <a:gd name="T72" fmla="*/ 173 w 353"/>
                <a:gd name="T73" fmla="*/ 187 h 353"/>
                <a:gd name="T74" fmla="*/ 153 w 353"/>
                <a:gd name="T75" fmla="*/ 170 h 353"/>
                <a:gd name="T76" fmla="*/ 121 w 353"/>
                <a:gd name="T77" fmla="*/ 171 h 353"/>
                <a:gd name="T78" fmla="*/ 102 w 353"/>
                <a:gd name="T79" fmla="*/ 192 h 353"/>
                <a:gd name="T80" fmla="*/ 114 w 353"/>
                <a:gd name="T81" fmla="*/ 209 h 353"/>
                <a:gd name="T82" fmla="*/ 120 w 353"/>
                <a:gd name="T83" fmla="*/ 190 h 353"/>
                <a:gd name="T84" fmla="*/ 137 w 353"/>
                <a:gd name="T85" fmla="*/ 181 h 353"/>
                <a:gd name="T86" fmla="*/ 160 w 353"/>
                <a:gd name="T87" fmla="*/ 202 h 353"/>
                <a:gd name="T88" fmla="*/ 153 w 353"/>
                <a:gd name="T89" fmla="*/ 218 h 353"/>
                <a:gd name="T90" fmla="*/ 136 w 353"/>
                <a:gd name="T91" fmla="*/ 223 h 353"/>
                <a:gd name="T92" fmla="*/ 129 w 353"/>
                <a:gd name="T93" fmla="*/ 223 h 353"/>
                <a:gd name="T94" fmla="*/ 138 w 353"/>
                <a:gd name="T95" fmla="*/ 235 h 353"/>
                <a:gd name="T96" fmla="*/ 157 w 353"/>
                <a:gd name="T97" fmla="*/ 242 h 353"/>
                <a:gd name="T98" fmla="*/ 165 w 353"/>
                <a:gd name="T99" fmla="*/ 260 h 353"/>
                <a:gd name="T100" fmla="*/ 157 w 353"/>
                <a:gd name="T101" fmla="*/ 27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3" h="353">
                  <a:moveTo>
                    <a:pt x="321" y="32"/>
                  </a:moveTo>
                  <a:cubicBezTo>
                    <a:pt x="289" y="32"/>
                    <a:pt x="289" y="32"/>
                    <a:pt x="289" y="32"/>
                  </a:cubicBezTo>
                  <a:cubicBezTo>
                    <a:pt x="289" y="8"/>
                    <a:pt x="289" y="8"/>
                    <a:pt x="289" y="8"/>
                  </a:cubicBezTo>
                  <a:cubicBezTo>
                    <a:pt x="289" y="3"/>
                    <a:pt x="286" y="0"/>
                    <a:pt x="281" y="0"/>
                  </a:cubicBezTo>
                  <a:cubicBezTo>
                    <a:pt x="277" y="0"/>
                    <a:pt x="273" y="3"/>
                    <a:pt x="273" y="8"/>
                  </a:cubicBezTo>
                  <a:cubicBezTo>
                    <a:pt x="273" y="32"/>
                    <a:pt x="273" y="32"/>
                    <a:pt x="273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3"/>
                    <a:pt x="77" y="0"/>
                    <a:pt x="72" y="0"/>
                  </a:cubicBezTo>
                  <a:cubicBezTo>
                    <a:pt x="68" y="0"/>
                    <a:pt x="64" y="3"/>
                    <a:pt x="64" y="8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5" y="32"/>
                    <a:pt x="0" y="46"/>
                    <a:pt x="0" y="64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0" y="339"/>
                    <a:pt x="15" y="353"/>
                    <a:pt x="32" y="353"/>
                  </a:cubicBezTo>
                  <a:cubicBezTo>
                    <a:pt x="321" y="353"/>
                    <a:pt x="321" y="353"/>
                    <a:pt x="321" y="353"/>
                  </a:cubicBezTo>
                  <a:cubicBezTo>
                    <a:pt x="339" y="353"/>
                    <a:pt x="353" y="339"/>
                    <a:pt x="353" y="321"/>
                  </a:cubicBezTo>
                  <a:cubicBezTo>
                    <a:pt x="353" y="64"/>
                    <a:pt x="353" y="64"/>
                    <a:pt x="353" y="64"/>
                  </a:cubicBezTo>
                  <a:cubicBezTo>
                    <a:pt x="353" y="46"/>
                    <a:pt x="339" y="32"/>
                    <a:pt x="321" y="32"/>
                  </a:cubicBezTo>
                  <a:moveTo>
                    <a:pt x="337" y="321"/>
                  </a:moveTo>
                  <a:cubicBezTo>
                    <a:pt x="337" y="330"/>
                    <a:pt x="330" y="337"/>
                    <a:pt x="321" y="337"/>
                  </a:cubicBezTo>
                  <a:cubicBezTo>
                    <a:pt x="32" y="337"/>
                    <a:pt x="32" y="337"/>
                    <a:pt x="32" y="337"/>
                  </a:cubicBezTo>
                  <a:cubicBezTo>
                    <a:pt x="23" y="337"/>
                    <a:pt x="16" y="330"/>
                    <a:pt x="16" y="321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337" y="128"/>
                    <a:pt x="337" y="128"/>
                    <a:pt x="337" y="128"/>
                  </a:cubicBezTo>
                  <a:lnTo>
                    <a:pt x="337" y="321"/>
                  </a:lnTo>
                  <a:close/>
                  <a:moveTo>
                    <a:pt x="337" y="112"/>
                  </a:moveTo>
                  <a:cubicBezTo>
                    <a:pt x="16" y="112"/>
                    <a:pt x="16" y="112"/>
                    <a:pt x="16" y="112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55"/>
                    <a:pt x="23" y="48"/>
                    <a:pt x="32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6"/>
                    <a:pt x="68" y="80"/>
                    <a:pt x="72" y="80"/>
                  </a:cubicBezTo>
                  <a:cubicBezTo>
                    <a:pt x="77" y="80"/>
                    <a:pt x="80" y="76"/>
                    <a:pt x="80" y="72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273" y="48"/>
                    <a:pt x="273" y="48"/>
                    <a:pt x="273" y="48"/>
                  </a:cubicBezTo>
                  <a:cubicBezTo>
                    <a:pt x="273" y="72"/>
                    <a:pt x="273" y="72"/>
                    <a:pt x="273" y="72"/>
                  </a:cubicBezTo>
                  <a:cubicBezTo>
                    <a:pt x="273" y="76"/>
                    <a:pt x="277" y="80"/>
                    <a:pt x="281" y="80"/>
                  </a:cubicBezTo>
                  <a:cubicBezTo>
                    <a:pt x="286" y="80"/>
                    <a:pt x="289" y="76"/>
                    <a:pt x="289" y="72"/>
                  </a:cubicBezTo>
                  <a:cubicBezTo>
                    <a:pt x="289" y="48"/>
                    <a:pt x="289" y="48"/>
                    <a:pt x="289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30" y="48"/>
                    <a:pt x="337" y="55"/>
                    <a:pt x="337" y="64"/>
                  </a:cubicBezTo>
                  <a:lnTo>
                    <a:pt x="337" y="112"/>
                  </a:lnTo>
                  <a:close/>
                  <a:moveTo>
                    <a:pt x="233" y="297"/>
                  </a:moveTo>
                  <a:cubicBezTo>
                    <a:pt x="248" y="297"/>
                    <a:pt x="248" y="297"/>
                    <a:pt x="248" y="297"/>
                  </a:cubicBezTo>
                  <a:cubicBezTo>
                    <a:pt x="248" y="168"/>
                    <a:pt x="248" y="168"/>
                    <a:pt x="248" y="168"/>
                  </a:cubicBezTo>
                  <a:cubicBezTo>
                    <a:pt x="237" y="168"/>
                    <a:pt x="237" y="168"/>
                    <a:pt x="237" y="168"/>
                  </a:cubicBezTo>
                  <a:cubicBezTo>
                    <a:pt x="236" y="172"/>
                    <a:pt x="235" y="176"/>
                    <a:pt x="232" y="180"/>
                  </a:cubicBezTo>
                  <a:cubicBezTo>
                    <a:pt x="230" y="183"/>
                    <a:pt x="227" y="185"/>
                    <a:pt x="224" y="187"/>
                  </a:cubicBezTo>
                  <a:cubicBezTo>
                    <a:pt x="221" y="189"/>
                    <a:pt x="217" y="190"/>
                    <a:pt x="213" y="191"/>
                  </a:cubicBezTo>
                  <a:cubicBezTo>
                    <a:pt x="209" y="191"/>
                    <a:pt x="205" y="192"/>
                    <a:pt x="201" y="192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33" y="204"/>
                    <a:pt x="233" y="204"/>
                    <a:pt x="233" y="204"/>
                  </a:cubicBezTo>
                  <a:lnTo>
                    <a:pt x="233" y="297"/>
                  </a:lnTo>
                  <a:close/>
                  <a:moveTo>
                    <a:pt x="157" y="278"/>
                  </a:moveTo>
                  <a:cubicBezTo>
                    <a:pt x="154" y="281"/>
                    <a:pt x="152" y="282"/>
                    <a:pt x="148" y="283"/>
                  </a:cubicBezTo>
                  <a:cubicBezTo>
                    <a:pt x="145" y="285"/>
                    <a:pt x="141" y="285"/>
                    <a:pt x="138" y="285"/>
                  </a:cubicBezTo>
                  <a:cubicBezTo>
                    <a:pt x="129" y="285"/>
                    <a:pt x="123" y="282"/>
                    <a:pt x="118" y="277"/>
                  </a:cubicBezTo>
                  <a:cubicBezTo>
                    <a:pt x="114" y="272"/>
                    <a:pt x="111" y="265"/>
                    <a:pt x="111" y="257"/>
                  </a:cubicBezTo>
                  <a:cubicBezTo>
                    <a:pt x="96" y="257"/>
                    <a:pt x="96" y="257"/>
                    <a:pt x="96" y="257"/>
                  </a:cubicBezTo>
                  <a:cubicBezTo>
                    <a:pt x="96" y="263"/>
                    <a:pt x="97" y="269"/>
                    <a:pt x="99" y="275"/>
                  </a:cubicBezTo>
                  <a:cubicBezTo>
                    <a:pt x="101" y="280"/>
                    <a:pt x="104" y="284"/>
                    <a:pt x="107" y="288"/>
                  </a:cubicBezTo>
                  <a:cubicBezTo>
                    <a:pt x="111" y="291"/>
                    <a:pt x="115" y="294"/>
                    <a:pt x="120" y="296"/>
                  </a:cubicBezTo>
                  <a:cubicBezTo>
                    <a:pt x="126" y="298"/>
                    <a:pt x="131" y="299"/>
                    <a:pt x="138" y="299"/>
                  </a:cubicBezTo>
                  <a:cubicBezTo>
                    <a:pt x="144" y="299"/>
                    <a:pt x="149" y="298"/>
                    <a:pt x="154" y="296"/>
                  </a:cubicBezTo>
                  <a:cubicBezTo>
                    <a:pt x="160" y="294"/>
                    <a:pt x="164" y="292"/>
                    <a:pt x="168" y="289"/>
                  </a:cubicBezTo>
                  <a:cubicBezTo>
                    <a:pt x="172" y="285"/>
                    <a:pt x="175" y="281"/>
                    <a:pt x="177" y="276"/>
                  </a:cubicBezTo>
                  <a:cubicBezTo>
                    <a:pt x="180" y="272"/>
                    <a:pt x="181" y="266"/>
                    <a:pt x="181" y="259"/>
                  </a:cubicBezTo>
                  <a:cubicBezTo>
                    <a:pt x="181" y="252"/>
                    <a:pt x="179" y="245"/>
                    <a:pt x="175" y="239"/>
                  </a:cubicBezTo>
                  <a:cubicBezTo>
                    <a:pt x="172" y="234"/>
                    <a:pt x="166" y="230"/>
                    <a:pt x="158" y="228"/>
                  </a:cubicBezTo>
                  <a:cubicBezTo>
                    <a:pt x="158" y="228"/>
                    <a:pt x="158" y="228"/>
                    <a:pt x="158" y="228"/>
                  </a:cubicBezTo>
                  <a:cubicBezTo>
                    <a:pt x="163" y="226"/>
                    <a:pt x="167" y="222"/>
                    <a:pt x="171" y="218"/>
                  </a:cubicBezTo>
                  <a:cubicBezTo>
                    <a:pt x="174" y="213"/>
                    <a:pt x="176" y="208"/>
                    <a:pt x="176" y="202"/>
                  </a:cubicBezTo>
                  <a:cubicBezTo>
                    <a:pt x="176" y="196"/>
                    <a:pt x="175" y="191"/>
                    <a:pt x="173" y="187"/>
                  </a:cubicBezTo>
                  <a:cubicBezTo>
                    <a:pt x="171" y="182"/>
                    <a:pt x="168" y="179"/>
                    <a:pt x="165" y="176"/>
                  </a:cubicBezTo>
                  <a:cubicBezTo>
                    <a:pt x="161" y="173"/>
                    <a:pt x="157" y="171"/>
                    <a:pt x="153" y="170"/>
                  </a:cubicBezTo>
                  <a:cubicBezTo>
                    <a:pt x="148" y="168"/>
                    <a:pt x="143" y="168"/>
                    <a:pt x="137" y="168"/>
                  </a:cubicBezTo>
                  <a:cubicBezTo>
                    <a:pt x="131" y="168"/>
                    <a:pt x="126" y="169"/>
                    <a:pt x="121" y="171"/>
                  </a:cubicBezTo>
                  <a:cubicBezTo>
                    <a:pt x="116" y="173"/>
                    <a:pt x="112" y="176"/>
                    <a:pt x="109" y="179"/>
                  </a:cubicBezTo>
                  <a:cubicBezTo>
                    <a:pt x="106" y="183"/>
                    <a:pt x="103" y="187"/>
                    <a:pt x="102" y="192"/>
                  </a:cubicBezTo>
                  <a:cubicBezTo>
                    <a:pt x="100" y="197"/>
                    <a:pt x="99" y="203"/>
                    <a:pt x="99" y="209"/>
                  </a:cubicBezTo>
                  <a:cubicBezTo>
                    <a:pt x="114" y="209"/>
                    <a:pt x="114" y="209"/>
                    <a:pt x="114" y="209"/>
                  </a:cubicBezTo>
                  <a:cubicBezTo>
                    <a:pt x="114" y="205"/>
                    <a:pt x="114" y="202"/>
                    <a:pt x="115" y="199"/>
                  </a:cubicBezTo>
                  <a:cubicBezTo>
                    <a:pt x="116" y="195"/>
                    <a:pt x="118" y="192"/>
                    <a:pt x="120" y="190"/>
                  </a:cubicBezTo>
                  <a:cubicBezTo>
                    <a:pt x="121" y="187"/>
                    <a:pt x="124" y="185"/>
                    <a:pt x="127" y="184"/>
                  </a:cubicBezTo>
                  <a:cubicBezTo>
                    <a:pt x="130" y="182"/>
                    <a:pt x="133" y="181"/>
                    <a:pt x="137" y="181"/>
                  </a:cubicBezTo>
                  <a:cubicBezTo>
                    <a:pt x="144" y="181"/>
                    <a:pt x="149" y="183"/>
                    <a:pt x="153" y="186"/>
                  </a:cubicBezTo>
                  <a:cubicBezTo>
                    <a:pt x="158" y="190"/>
                    <a:pt x="160" y="195"/>
                    <a:pt x="160" y="202"/>
                  </a:cubicBezTo>
                  <a:cubicBezTo>
                    <a:pt x="160" y="205"/>
                    <a:pt x="159" y="208"/>
                    <a:pt x="158" y="211"/>
                  </a:cubicBezTo>
                  <a:cubicBezTo>
                    <a:pt x="156" y="214"/>
                    <a:pt x="155" y="216"/>
                    <a:pt x="153" y="218"/>
                  </a:cubicBezTo>
                  <a:cubicBezTo>
                    <a:pt x="150" y="219"/>
                    <a:pt x="148" y="221"/>
                    <a:pt x="145" y="222"/>
                  </a:cubicBezTo>
                  <a:cubicBezTo>
                    <a:pt x="142" y="223"/>
                    <a:pt x="139" y="223"/>
                    <a:pt x="136" y="223"/>
                  </a:cubicBezTo>
                  <a:cubicBezTo>
                    <a:pt x="131" y="223"/>
                    <a:pt x="131" y="223"/>
                    <a:pt x="131" y="223"/>
                  </a:cubicBezTo>
                  <a:cubicBezTo>
                    <a:pt x="130" y="223"/>
                    <a:pt x="130" y="223"/>
                    <a:pt x="129" y="223"/>
                  </a:cubicBezTo>
                  <a:cubicBezTo>
                    <a:pt x="129" y="236"/>
                    <a:pt x="129" y="236"/>
                    <a:pt x="129" y="236"/>
                  </a:cubicBezTo>
                  <a:cubicBezTo>
                    <a:pt x="132" y="236"/>
                    <a:pt x="135" y="235"/>
                    <a:pt x="138" y="235"/>
                  </a:cubicBezTo>
                  <a:cubicBezTo>
                    <a:pt x="142" y="235"/>
                    <a:pt x="146" y="236"/>
                    <a:pt x="149" y="237"/>
                  </a:cubicBezTo>
                  <a:cubicBezTo>
                    <a:pt x="152" y="238"/>
                    <a:pt x="155" y="240"/>
                    <a:pt x="157" y="242"/>
                  </a:cubicBezTo>
                  <a:cubicBezTo>
                    <a:pt x="160" y="244"/>
                    <a:pt x="161" y="246"/>
                    <a:pt x="163" y="250"/>
                  </a:cubicBezTo>
                  <a:cubicBezTo>
                    <a:pt x="164" y="253"/>
                    <a:pt x="165" y="256"/>
                    <a:pt x="165" y="260"/>
                  </a:cubicBezTo>
                  <a:cubicBezTo>
                    <a:pt x="165" y="264"/>
                    <a:pt x="164" y="268"/>
                    <a:pt x="163" y="271"/>
                  </a:cubicBezTo>
                  <a:cubicBezTo>
                    <a:pt x="161" y="274"/>
                    <a:pt x="159" y="276"/>
                    <a:pt x="157" y="27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24" name="Freeform 117">
              <a:extLst>
                <a:ext uri="{FF2B5EF4-FFF2-40B4-BE49-F238E27FC236}">
                  <a16:creationId xmlns:a16="http://schemas.microsoft.com/office/drawing/2014/main" xmlns="" id="{EBD03E49-9E42-46D4-8309-CA77530044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3984" y="4531119"/>
              <a:ext cx="348827" cy="348827"/>
            </a:xfrm>
            <a:custGeom>
              <a:avLst/>
              <a:gdLst>
                <a:gd name="T0" fmla="*/ 353 w 353"/>
                <a:gd name="T1" fmla="*/ 136 h 353"/>
                <a:gd name="T2" fmla="*/ 349 w 353"/>
                <a:gd name="T3" fmla="*/ 97 h 353"/>
                <a:gd name="T4" fmla="*/ 180 w 353"/>
                <a:gd name="T5" fmla="*/ 1 h 353"/>
                <a:gd name="T6" fmla="*/ 176 w 353"/>
                <a:gd name="T7" fmla="*/ 0 h 353"/>
                <a:gd name="T8" fmla="*/ 173 w 353"/>
                <a:gd name="T9" fmla="*/ 1 h 353"/>
                <a:gd name="T10" fmla="*/ 4 w 353"/>
                <a:gd name="T11" fmla="*/ 97 h 353"/>
                <a:gd name="T12" fmla="*/ 0 w 353"/>
                <a:gd name="T13" fmla="*/ 136 h 353"/>
                <a:gd name="T14" fmla="*/ 32 w 353"/>
                <a:gd name="T15" fmla="*/ 144 h 353"/>
                <a:gd name="T16" fmla="*/ 24 w 353"/>
                <a:gd name="T17" fmla="*/ 289 h 353"/>
                <a:gd name="T18" fmla="*/ 16 w 353"/>
                <a:gd name="T19" fmla="*/ 294 h 353"/>
                <a:gd name="T20" fmla="*/ 0 w 353"/>
                <a:gd name="T21" fmla="*/ 342 h 353"/>
                <a:gd name="T22" fmla="*/ 8 w 353"/>
                <a:gd name="T23" fmla="*/ 353 h 353"/>
                <a:gd name="T24" fmla="*/ 353 w 353"/>
                <a:gd name="T25" fmla="*/ 345 h 353"/>
                <a:gd name="T26" fmla="*/ 353 w 353"/>
                <a:gd name="T27" fmla="*/ 342 h 353"/>
                <a:gd name="T28" fmla="*/ 337 w 353"/>
                <a:gd name="T29" fmla="*/ 294 h 353"/>
                <a:gd name="T30" fmla="*/ 321 w 353"/>
                <a:gd name="T31" fmla="*/ 289 h 353"/>
                <a:gd name="T32" fmla="*/ 345 w 353"/>
                <a:gd name="T33" fmla="*/ 144 h 353"/>
                <a:gd name="T34" fmla="*/ 315 w 353"/>
                <a:gd name="T35" fmla="*/ 96 h 353"/>
                <a:gd name="T36" fmla="*/ 176 w 353"/>
                <a:gd name="T37" fmla="*/ 17 h 353"/>
                <a:gd name="T38" fmla="*/ 334 w 353"/>
                <a:gd name="T39" fmla="*/ 337 h 353"/>
                <a:gd name="T40" fmla="*/ 30 w 353"/>
                <a:gd name="T41" fmla="*/ 305 h 353"/>
                <a:gd name="T42" fmla="*/ 48 w 353"/>
                <a:gd name="T43" fmla="*/ 144 h 353"/>
                <a:gd name="T44" fmla="*/ 80 w 353"/>
                <a:gd name="T45" fmla="*/ 289 h 353"/>
                <a:gd name="T46" fmla="*/ 48 w 353"/>
                <a:gd name="T47" fmla="*/ 144 h 353"/>
                <a:gd name="T48" fmla="*/ 128 w 353"/>
                <a:gd name="T49" fmla="*/ 144 h 353"/>
                <a:gd name="T50" fmla="*/ 96 w 353"/>
                <a:gd name="T51" fmla="*/ 289 h 353"/>
                <a:gd name="T52" fmla="*/ 144 w 353"/>
                <a:gd name="T53" fmla="*/ 144 h 353"/>
                <a:gd name="T54" fmla="*/ 209 w 353"/>
                <a:gd name="T55" fmla="*/ 289 h 353"/>
                <a:gd name="T56" fmla="*/ 144 w 353"/>
                <a:gd name="T57" fmla="*/ 144 h 353"/>
                <a:gd name="T58" fmla="*/ 257 w 353"/>
                <a:gd name="T59" fmla="*/ 144 h 353"/>
                <a:gd name="T60" fmla="*/ 225 w 353"/>
                <a:gd name="T61" fmla="*/ 289 h 353"/>
                <a:gd name="T62" fmla="*/ 273 w 353"/>
                <a:gd name="T63" fmla="*/ 144 h 353"/>
                <a:gd name="T64" fmla="*/ 305 w 353"/>
                <a:gd name="T65" fmla="*/ 289 h 353"/>
                <a:gd name="T66" fmla="*/ 273 w 353"/>
                <a:gd name="T67" fmla="*/ 144 h 353"/>
                <a:gd name="T68" fmla="*/ 337 w 353"/>
                <a:gd name="T69" fmla="*/ 112 h 353"/>
                <a:gd name="T70" fmla="*/ 16 w 353"/>
                <a:gd name="T71" fmla="*/ 12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353">
                  <a:moveTo>
                    <a:pt x="345" y="144"/>
                  </a:moveTo>
                  <a:cubicBezTo>
                    <a:pt x="350" y="144"/>
                    <a:pt x="353" y="141"/>
                    <a:pt x="353" y="136"/>
                  </a:cubicBezTo>
                  <a:cubicBezTo>
                    <a:pt x="353" y="104"/>
                    <a:pt x="353" y="104"/>
                    <a:pt x="353" y="104"/>
                  </a:cubicBezTo>
                  <a:cubicBezTo>
                    <a:pt x="353" y="101"/>
                    <a:pt x="351" y="99"/>
                    <a:pt x="349" y="97"/>
                  </a:cubicBezTo>
                  <a:cubicBezTo>
                    <a:pt x="349" y="97"/>
                    <a:pt x="349" y="97"/>
                    <a:pt x="349" y="97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9" y="0"/>
                    <a:pt x="178" y="0"/>
                    <a:pt x="176" y="0"/>
                  </a:cubicBezTo>
                  <a:cubicBezTo>
                    <a:pt x="175" y="0"/>
                    <a:pt x="174" y="0"/>
                    <a:pt x="173" y="1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2" y="99"/>
                    <a:pt x="0" y="101"/>
                    <a:pt x="0" y="104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1"/>
                    <a:pt x="3" y="144"/>
                    <a:pt x="8" y="144"/>
                  </a:cubicBezTo>
                  <a:cubicBezTo>
                    <a:pt x="32" y="144"/>
                    <a:pt x="32" y="144"/>
                    <a:pt x="32" y="144"/>
                  </a:cubicBezTo>
                  <a:cubicBezTo>
                    <a:pt x="32" y="289"/>
                    <a:pt x="32" y="289"/>
                    <a:pt x="32" y="289"/>
                  </a:cubicBezTo>
                  <a:cubicBezTo>
                    <a:pt x="24" y="289"/>
                    <a:pt x="24" y="289"/>
                    <a:pt x="24" y="289"/>
                  </a:cubicBezTo>
                  <a:cubicBezTo>
                    <a:pt x="20" y="289"/>
                    <a:pt x="18" y="291"/>
                    <a:pt x="16" y="294"/>
                  </a:cubicBezTo>
                  <a:cubicBezTo>
                    <a:pt x="16" y="294"/>
                    <a:pt x="16" y="294"/>
                    <a:pt x="16" y="294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43"/>
                    <a:pt x="0" y="344"/>
                    <a:pt x="0" y="345"/>
                  </a:cubicBezTo>
                  <a:cubicBezTo>
                    <a:pt x="0" y="349"/>
                    <a:pt x="3" y="353"/>
                    <a:pt x="8" y="353"/>
                  </a:cubicBezTo>
                  <a:cubicBezTo>
                    <a:pt x="345" y="353"/>
                    <a:pt x="345" y="353"/>
                    <a:pt x="345" y="353"/>
                  </a:cubicBezTo>
                  <a:cubicBezTo>
                    <a:pt x="350" y="353"/>
                    <a:pt x="353" y="349"/>
                    <a:pt x="353" y="345"/>
                  </a:cubicBezTo>
                  <a:cubicBezTo>
                    <a:pt x="353" y="344"/>
                    <a:pt x="353" y="343"/>
                    <a:pt x="353" y="342"/>
                  </a:cubicBezTo>
                  <a:cubicBezTo>
                    <a:pt x="353" y="342"/>
                    <a:pt x="353" y="342"/>
                    <a:pt x="353" y="342"/>
                  </a:cubicBezTo>
                  <a:cubicBezTo>
                    <a:pt x="337" y="294"/>
                    <a:pt x="337" y="294"/>
                    <a:pt x="337" y="294"/>
                  </a:cubicBezTo>
                  <a:cubicBezTo>
                    <a:pt x="337" y="294"/>
                    <a:pt x="337" y="294"/>
                    <a:pt x="337" y="294"/>
                  </a:cubicBezTo>
                  <a:cubicBezTo>
                    <a:pt x="335" y="291"/>
                    <a:pt x="333" y="289"/>
                    <a:pt x="329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144"/>
                    <a:pt x="321" y="144"/>
                    <a:pt x="321" y="144"/>
                  </a:cubicBezTo>
                  <a:lnTo>
                    <a:pt x="345" y="144"/>
                  </a:lnTo>
                  <a:close/>
                  <a:moveTo>
                    <a:pt x="176" y="17"/>
                  </a:moveTo>
                  <a:cubicBezTo>
                    <a:pt x="315" y="96"/>
                    <a:pt x="315" y="96"/>
                    <a:pt x="315" y="96"/>
                  </a:cubicBezTo>
                  <a:cubicBezTo>
                    <a:pt x="38" y="96"/>
                    <a:pt x="38" y="96"/>
                    <a:pt x="38" y="96"/>
                  </a:cubicBezTo>
                  <a:lnTo>
                    <a:pt x="176" y="17"/>
                  </a:lnTo>
                  <a:close/>
                  <a:moveTo>
                    <a:pt x="323" y="305"/>
                  </a:moveTo>
                  <a:cubicBezTo>
                    <a:pt x="334" y="337"/>
                    <a:pt x="334" y="337"/>
                    <a:pt x="334" y="337"/>
                  </a:cubicBezTo>
                  <a:cubicBezTo>
                    <a:pt x="19" y="337"/>
                    <a:pt x="19" y="337"/>
                    <a:pt x="19" y="337"/>
                  </a:cubicBezTo>
                  <a:cubicBezTo>
                    <a:pt x="30" y="305"/>
                    <a:pt x="30" y="305"/>
                    <a:pt x="30" y="305"/>
                  </a:cubicBezTo>
                  <a:lnTo>
                    <a:pt x="323" y="305"/>
                  </a:lnTo>
                  <a:close/>
                  <a:moveTo>
                    <a:pt x="48" y="144"/>
                  </a:moveTo>
                  <a:cubicBezTo>
                    <a:pt x="80" y="144"/>
                    <a:pt x="80" y="144"/>
                    <a:pt x="80" y="144"/>
                  </a:cubicBezTo>
                  <a:cubicBezTo>
                    <a:pt x="80" y="289"/>
                    <a:pt x="80" y="289"/>
                    <a:pt x="80" y="289"/>
                  </a:cubicBezTo>
                  <a:cubicBezTo>
                    <a:pt x="48" y="289"/>
                    <a:pt x="48" y="289"/>
                    <a:pt x="48" y="289"/>
                  </a:cubicBezTo>
                  <a:lnTo>
                    <a:pt x="48" y="144"/>
                  </a:lnTo>
                  <a:close/>
                  <a:moveTo>
                    <a:pt x="96" y="144"/>
                  </a:moveTo>
                  <a:cubicBezTo>
                    <a:pt x="128" y="144"/>
                    <a:pt x="128" y="144"/>
                    <a:pt x="128" y="144"/>
                  </a:cubicBezTo>
                  <a:cubicBezTo>
                    <a:pt x="128" y="289"/>
                    <a:pt x="128" y="289"/>
                    <a:pt x="128" y="289"/>
                  </a:cubicBezTo>
                  <a:cubicBezTo>
                    <a:pt x="96" y="289"/>
                    <a:pt x="96" y="289"/>
                    <a:pt x="96" y="289"/>
                  </a:cubicBezTo>
                  <a:lnTo>
                    <a:pt x="96" y="144"/>
                  </a:lnTo>
                  <a:close/>
                  <a:moveTo>
                    <a:pt x="144" y="144"/>
                  </a:moveTo>
                  <a:cubicBezTo>
                    <a:pt x="209" y="144"/>
                    <a:pt x="209" y="144"/>
                    <a:pt x="209" y="144"/>
                  </a:cubicBezTo>
                  <a:cubicBezTo>
                    <a:pt x="209" y="289"/>
                    <a:pt x="209" y="289"/>
                    <a:pt x="209" y="289"/>
                  </a:cubicBezTo>
                  <a:cubicBezTo>
                    <a:pt x="144" y="289"/>
                    <a:pt x="144" y="289"/>
                    <a:pt x="144" y="289"/>
                  </a:cubicBezTo>
                  <a:lnTo>
                    <a:pt x="144" y="144"/>
                  </a:lnTo>
                  <a:close/>
                  <a:moveTo>
                    <a:pt x="225" y="144"/>
                  </a:moveTo>
                  <a:cubicBezTo>
                    <a:pt x="257" y="144"/>
                    <a:pt x="257" y="144"/>
                    <a:pt x="257" y="144"/>
                  </a:cubicBezTo>
                  <a:cubicBezTo>
                    <a:pt x="257" y="289"/>
                    <a:pt x="257" y="289"/>
                    <a:pt x="257" y="289"/>
                  </a:cubicBezTo>
                  <a:cubicBezTo>
                    <a:pt x="225" y="289"/>
                    <a:pt x="225" y="289"/>
                    <a:pt x="225" y="289"/>
                  </a:cubicBezTo>
                  <a:lnTo>
                    <a:pt x="225" y="144"/>
                  </a:lnTo>
                  <a:close/>
                  <a:moveTo>
                    <a:pt x="273" y="144"/>
                  </a:moveTo>
                  <a:cubicBezTo>
                    <a:pt x="305" y="144"/>
                    <a:pt x="305" y="144"/>
                    <a:pt x="305" y="144"/>
                  </a:cubicBezTo>
                  <a:cubicBezTo>
                    <a:pt x="305" y="289"/>
                    <a:pt x="305" y="289"/>
                    <a:pt x="305" y="289"/>
                  </a:cubicBezTo>
                  <a:cubicBezTo>
                    <a:pt x="273" y="289"/>
                    <a:pt x="273" y="289"/>
                    <a:pt x="273" y="289"/>
                  </a:cubicBezTo>
                  <a:lnTo>
                    <a:pt x="273" y="144"/>
                  </a:lnTo>
                  <a:close/>
                  <a:moveTo>
                    <a:pt x="16" y="112"/>
                  </a:moveTo>
                  <a:cubicBezTo>
                    <a:pt x="337" y="112"/>
                    <a:pt x="337" y="112"/>
                    <a:pt x="337" y="112"/>
                  </a:cubicBezTo>
                  <a:cubicBezTo>
                    <a:pt x="337" y="128"/>
                    <a:pt x="337" y="128"/>
                    <a:pt x="337" y="128"/>
                  </a:cubicBezTo>
                  <a:cubicBezTo>
                    <a:pt x="16" y="128"/>
                    <a:pt x="16" y="128"/>
                    <a:pt x="16" y="128"/>
                  </a:cubicBezTo>
                  <a:lnTo>
                    <a:pt x="16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7" name="Oval 69">
              <a:extLst>
                <a:ext uri="{FF2B5EF4-FFF2-40B4-BE49-F238E27FC236}">
                  <a16:creationId xmlns:a16="http://schemas.microsoft.com/office/drawing/2014/main" xmlns="" id="{12093EEF-6D82-4036-9CFA-7A75B2D656E8}"/>
                </a:ext>
              </a:extLst>
            </p:cNvPr>
            <p:cNvSpPr/>
            <p:nvPr/>
          </p:nvSpPr>
          <p:spPr>
            <a:xfrm>
              <a:off x="1823931" y="3225800"/>
              <a:ext cx="135236" cy="135235"/>
            </a:xfrm>
            <a:prstGeom prst="ellipse">
              <a:avLst/>
            </a:prstGeom>
            <a:solidFill>
              <a:srgbClr val="316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8" name="Oval 70">
              <a:extLst>
                <a:ext uri="{FF2B5EF4-FFF2-40B4-BE49-F238E27FC236}">
                  <a16:creationId xmlns:a16="http://schemas.microsoft.com/office/drawing/2014/main" xmlns="" id="{646D3BA6-3EBE-449A-A0EC-A3E82EF8CFBA}"/>
                </a:ext>
              </a:extLst>
            </p:cNvPr>
            <p:cNvSpPr/>
            <p:nvPr/>
          </p:nvSpPr>
          <p:spPr>
            <a:xfrm>
              <a:off x="3264237" y="5744445"/>
              <a:ext cx="135236" cy="135235"/>
            </a:xfrm>
            <a:prstGeom prst="ellipse">
              <a:avLst/>
            </a:prstGeom>
            <a:solidFill>
              <a:srgbClr val="316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39" name="Oval 71">
              <a:extLst>
                <a:ext uri="{FF2B5EF4-FFF2-40B4-BE49-F238E27FC236}">
                  <a16:creationId xmlns:a16="http://schemas.microsoft.com/office/drawing/2014/main" xmlns="" id="{C0DAF8EB-2F4E-492D-8406-9111A5518E19}"/>
                </a:ext>
              </a:extLst>
            </p:cNvPr>
            <p:cNvSpPr/>
            <p:nvPr/>
          </p:nvSpPr>
          <p:spPr>
            <a:xfrm>
              <a:off x="4671946" y="3225800"/>
              <a:ext cx="135236" cy="135235"/>
            </a:xfrm>
            <a:prstGeom prst="ellipse">
              <a:avLst/>
            </a:prstGeom>
            <a:solidFill>
              <a:srgbClr val="316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41" name="Title 2">
              <a:extLst>
                <a:ext uri="{FF2B5EF4-FFF2-40B4-BE49-F238E27FC236}">
                  <a16:creationId xmlns:a16="http://schemas.microsoft.com/office/drawing/2014/main" xmlns="" id="{BB600293-049A-48EC-84A8-4A2A7509C352}"/>
                </a:ext>
              </a:extLst>
            </p:cNvPr>
            <p:cNvSpPr txBox="1">
              <a:spLocks/>
            </p:cNvSpPr>
            <p:nvPr/>
          </p:nvSpPr>
          <p:spPr>
            <a:xfrm>
              <a:off x="4892811" y="3208779"/>
              <a:ext cx="895351" cy="169277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 algn="ctr" defTabSz="18288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6000" b="1" kern="1200" cap="none" spc="-100" baseline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pPr algn="l"/>
              <a:r>
                <a:rPr lang="en-US" sz="1100" spc="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64%</a:t>
              </a:r>
            </a:p>
          </p:txBody>
        </p:sp>
        <p:sp>
          <p:nvSpPr>
            <p:cNvPr id="42" name="Title 2">
              <a:extLst>
                <a:ext uri="{FF2B5EF4-FFF2-40B4-BE49-F238E27FC236}">
                  <a16:creationId xmlns:a16="http://schemas.microsoft.com/office/drawing/2014/main" xmlns="" id="{3982E69E-C039-4A0D-8E80-25E6772C729D}"/>
                </a:ext>
              </a:extLst>
            </p:cNvPr>
            <p:cNvSpPr txBox="1">
              <a:spLocks/>
            </p:cNvSpPr>
            <p:nvPr/>
          </p:nvSpPr>
          <p:spPr>
            <a:xfrm>
              <a:off x="2884179" y="5952229"/>
              <a:ext cx="895351" cy="169277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 algn="ctr" defTabSz="18288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6000" b="1" kern="1200" cap="none" spc="-100" baseline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en-US" sz="1100" spc="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25%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407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2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E52063B4-5D79-4B94-A4E9-850D25789789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第二部分：添加标题文字</a:t>
            </a:r>
          </a:p>
        </p:txBody>
      </p:sp>
      <p:sp>
        <p:nvSpPr>
          <p:cNvPr id="63" name="矩形 6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5B3D4FDD-8611-4272-8488-0CCB143DF8D5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  <p:grpSp>
        <p:nvGrpSpPr>
          <p:cNvPr id="12" name="1">
            <a:extLst>
              <a:ext uri="{FF2B5EF4-FFF2-40B4-BE49-F238E27FC236}">
                <a16:creationId xmlns:a16="http://schemas.microsoft.com/office/drawing/2014/main" xmlns="" id="{F4205900-F8D6-4B36-BFC7-F98DA27BBAAC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719702" y="2051357"/>
            <a:ext cx="726003" cy="726003"/>
            <a:chOff x="2039016" y="1942500"/>
            <a:chExt cx="726003" cy="726003"/>
          </a:xfrm>
        </p:grpSpPr>
        <p:sp>
          <p:nvSpPr>
            <p:cNvPr id="13" name="Rectangle: Rounded Corners 4">
              <a:extLst>
                <a:ext uri="{FF2B5EF4-FFF2-40B4-BE49-F238E27FC236}">
                  <a16:creationId xmlns:a16="http://schemas.microsoft.com/office/drawing/2014/main" xmlns="" id="{FCBA6543-B532-4327-9284-A4D6B90A1317}"/>
                </a:ext>
              </a:extLst>
            </p:cNvPr>
            <p:cNvSpPr/>
            <p:nvPr/>
          </p:nvSpPr>
          <p:spPr>
            <a:xfrm>
              <a:off x="2039016" y="1942500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rgbClr val="3165B0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Freeform: Shape 5">
              <a:extLst>
                <a:ext uri="{FF2B5EF4-FFF2-40B4-BE49-F238E27FC236}">
                  <a16:creationId xmlns:a16="http://schemas.microsoft.com/office/drawing/2014/main" xmlns="" id="{635B1443-4F04-4429-B7D7-CA58D0861D81}"/>
                </a:ext>
              </a:extLst>
            </p:cNvPr>
            <p:cNvSpPr/>
            <p:nvPr/>
          </p:nvSpPr>
          <p:spPr>
            <a:xfrm>
              <a:off x="2238221" y="2144997"/>
              <a:ext cx="327593" cy="317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21600" extrusionOk="0">
                  <a:moveTo>
                    <a:pt x="8400" y="0"/>
                  </a:moveTo>
                  <a:cubicBezTo>
                    <a:pt x="3600" y="0"/>
                    <a:pt x="0" y="3946"/>
                    <a:pt x="0" y="8723"/>
                  </a:cubicBezTo>
                  <a:cubicBezTo>
                    <a:pt x="0" y="13500"/>
                    <a:pt x="3600" y="17238"/>
                    <a:pt x="8400" y="17238"/>
                  </a:cubicBezTo>
                  <a:cubicBezTo>
                    <a:pt x="10400" y="17238"/>
                    <a:pt x="12200" y="16615"/>
                    <a:pt x="13600" y="15369"/>
                  </a:cubicBezTo>
                  <a:cubicBezTo>
                    <a:pt x="13600" y="15369"/>
                    <a:pt x="13800" y="15577"/>
                    <a:pt x="13800" y="15785"/>
                  </a:cubicBezTo>
                  <a:cubicBezTo>
                    <a:pt x="19000" y="20977"/>
                    <a:pt x="19000" y="20977"/>
                    <a:pt x="19000" y="20977"/>
                  </a:cubicBezTo>
                  <a:cubicBezTo>
                    <a:pt x="19400" y="21392"/>
                    <a:pt x="19800" y="21600"/>
                    <a:pt x="20000" y="21600"/>
                  </a:cubicBezTo>
                  <a:cubicBezTo>
                    <a:pt x="20400" y="21600"/>
                    <a:pt x="20800" y="21392"/>
                    <a:pt x="21200" y="20977"/>
                  </a:cubicBezTo>
                  <a:cubicBezTo>
                    <a:pt x="21600" y="20562"/>
                    <a:pt x="21600" y="19523"/>
                    <a:pt x="21200" y="18900"/>
                  </a:cubicBezTo>
                  <a:cubicBezTo>
                    <a:pt x="16000" y="13500"/>
                    <a:pt x="16000" y="13500"/>
                    <a:pt x="16000" y="13500"/>
                  </a:cubicBezTo>
                  <a:cubicBezTo>
                    <a:pt x="15800" y="13500"/>
                    <a:pt x="15600" y="13292"/>
                    <a:pt x="15400" y="13292"/>
                  </a:cubicBezTo>
                  <a:cubicBezTo>
                    <a:pt x="16200" y="11838"/>
                    <a:pt x="16600" y="10385"/>
                    <a:pt x="16600" y="8723"/>
                  </a:cubicBezTo>
                  <a:cubicBezTo>
                    <a:pt x="16600" y="3946"/>
                    <a:pt x="13000" y="0"/>
                    <a:pt x="8400" y="0"/>
                  </a:cubicBezTo>
                  <a:close/>
                  <a:moveTo>
                    <a:pt x="8400" y="2700"/>
                  </a:moveTo>
                  <a:cubicBezTo>
                    <a:pt x="11600" y="2700"/>
                    <a:pt x="14200" y="5400"/>
                    <a:pt x="14200" y="8723"/>
                  </a:cubicBezTo>
                  <a:cubicBezTo>
                    <a:pt x="14200" y="9762"/>
                    <a:pt x="13800" y="10800"/>
                    <a:pt x="13200" y="11838"/>
                  </a:cubicBezTo>
                  <a:cubicBezTo>
                    <a:pt x="12800" y="12669"/>
                    <a:pt x="12800" y="12669"/>
                    <a:pt x="12800" y="12669"/>
                  </a:cubicBezTo>
                  <a:cubicBezTo>
                    <a:pt x="12000" y="13292"/>
                    <a:pt x="12000" y="13292"/>
                    <a:pt x="12000" y="13292"/>
                  </a:cubicBezTo>
                  <a:cubicBezTo>
                    <a:pt x="11000" y="14123"/>
                    <a:pt x="9600" y="14538"/>
                    <a:pt x="8400" y="14538"/>
                  </a:cubicBezTo>
                  <a:cubicBezTo>
                    <a:pt x="5200" y="14538"/>
                    <a:pt x="2600" y="12046"/>
                    <a:pt x="2600" y="8723"/>
                  </a:cubicBezTo>
                  <a:cubicBezTo>
                    <a:pt x="2600" y="5400"/>
                    <a:pt x="5200" y="2700"/>
                    <a:pt x="8400" y="27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15" name="5">
            <a:extLst>
              <a:ext uri="{FF2B5EF4-FFF2-40B4-BE49-F238E27FC236}">
                <a16:creationId xmlns:a16="http://schemas.microsoft.com/office/drawing/2014/main" xmlns="" id="{C2DE1B73-64B8-4B08-80BA-9D96F50679A9}"/>
              </a:ext>
            </a:extLst>
          </p:cNvPr>
          <p:cNvSpPr/>
          <p:nvPr/>
        </p:nvSpPr>
        <p:spPr>
          <a:xfrm>
            <a:off x="1719702" y="3428411"/>
            <a:ext cx="726003" cy="726003"/>
          </a:xfrm>
          <a:prstGeom prst="roundRect">
            <a:avLst>
              <a:gd name="adj" fmla="val 4614"/>
            </a:avLst>
          </a:prstGeom>
          <a:solidFill>
            <a:srgbClr val="616161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6" name="4">
            <a:extLst>
              <a:ext uri="{FF2B5EF4-FFF2-40B4-BE49-F238E27FC236}">
                <a16:creationId xmlns:a16="http://schemas.microsoft.com/office/drawing/2014/main" xmlns="" id="{E5D69996-7329-4724-A01E-83CF245462C4}"/>
              </a:ext>
            </a:extLst>
          </p:cNvPr>
          <p:cNvSpPr/>
          <p:nvPr/>
        </p:nvSpPr>
        <p:spPr>
          <a:xfrm>
            <a:off x="1719702" y="4805465"/>
            <a:ext cx="726003" cy="726003"/>
          </a:xfrm>
          <a:prstGeom prst="roundRect">
            <a:avLst>
              <a:gd name="adj" fmla="val 4614"/>
            </a:avLst>
          </a:prstGeom>
          <a:solidFill>
            <a:srgbClr val="3165B0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7" name="3">
            <a:extLst>
              <a:ext uri="{FF2B5EF4-FFF2-40B4-BE49-F238E27FC236}">
                <a16:creationId xmlns:a16="http://schemas.microsoft.com/office/drawing/2014/main" xmlns="" id="{2B4DB0D7-4908-4B08-A430-AEC2E08ED613}"/>
              </a:ext>
            </a:extLst>
          </p:cNvPr>
          <p:cNvSpPr/>
          <p:nvPr/>
        </p:nvSpPr>
        <p:spPr>
          <a:xfrm>
            <a:off x="6278606" y="2051357"/>
            <a:ext cx="726003" cy="726003"/>
          </a:xfrm>
          <a:prstGeom prst="roundRect">
            <a:avLst>
              <a:gd name="adj" fmla="val 4614"/>
            </a:avLst>
          </a:prstGeom>
          <a:solidFill>
            <a:srgbClr val="616161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8" name="2">
            <a:extLst>
              <a:ext uri="{FF2B5EF4-FFF2-40B4-BE49-F238E27FC236}">
                <a16:creationId xmlns:a16="http://schemas.microsoft.com/office/drawing/2014/main" xmlns="" id="{EC2FB00A-B1E0-4002-825B-D1948D35D2D9}"/>
              </a:ext>
            </a:extLst>
          </p:cNvPr>
          <p:cNvSpPr/>
          <p:nvPr/>
        </p:nvSpPr>
        <p:spPr>
          <a:xfrm>
            <a:off x="6278606" y="3438405"/>
            <a:ext cx="726003" cy="726003"/>
          </a:xfrm>
          <a:prstGeom prst="roundRect">
            <a:avLst>
              <a:gd name="adj" fmla="val 4614"/>
            </a:avLst>
          </a:prstGeom>
          <a:solidFill>
            <a:srgbClr val="3165B0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9" name="1">
            <a:extLst>
              <a:ext uri="{FF2B5EF4-FFF2-40B4-BE49-F238E27FC236}">
                <a16:creationId xmlns:a16="http://schemas.microsoft.com/office/drawing/2014/main" xmlns="" id="{72B8BF5D-77D6-4515-ADE2-0CE5BA563B53}"/>
              </a:ext>
            </a:extLst>
          </p:cNvPr>
          <p:cNvSpPr/>
          <p:nvPr/>
        </p:nvSpPr>
        <p:spPr>
          <a:xfrm>
            <a:off x="6278606" y="4804837"/>
            <a:ext cx="726003" cy="726003"/>
          </a:xfrm>
          <a:prstGeom prst="roundRect">
            <a:avLst>
              <a:gd name="adj" fmla="val 4614"/>
            </a:avLst>
          </a:prstGeom>
          <a:solidFill>
            <a:srgbClr val="616161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0" name="išľíďè">
            <a:extLst>
              <a:ext uri="{FF2B5EF4-FFF2-40B4-BE49-F238E27FC236}">
                <a16:creationId xmlns:a16="http://schemas.microsoft.com/office/drawing/2014/main" xmlns="" id="{5390DCC5-B137-4E1F-ACF1-F85DAD8D77CF}"/>
              </a:ext>
            </a:extLst>
          </p:cNvPr>
          <p:cNvSpPr/>
          <p:nvPr/>
        </p:nvSpPr>
        <p:spPr bwMode="auto">
          <a:xfrm>
            <a:off x="2624726" y="2292748"/>
            <a:ext cx="3245435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608965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1" name="iSlíďè">
            <a:extLst>
              <a:ext uri="{FF2B5EF4-FFF2-40B4-BE49-F238E27FC236}">
                <a16:creationId xmlns:a16="http://schemas.microsoft.com/office/drawing/2014/main" xmlns="" id="{B7CFAEDB-7C82-4B79-86B9-CAC35B3739FC}"/>
              </a:ext>
            </a:extLst>
          </p:cNvPr>
          <p:cNvSpPr txBox="1"/>
          <p:nvPr/>
        </p:nvSpPr>
        <p:spPr bwMode="auto">
          <a:xfrm>
            <a:off x="2624727" y="2006536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输入标题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FZHei-B01S" panose="02010601030101010101" pitchFamily="2" charset="-122"/>
            </a:endParaRPr>
          </a:p>
        </p:txBody>
      </p:sp>
      <p:sp>
        <p:nvSpPr>
          <p:cNvPr id="22" name="išľíďè">
            <a:extLst>
              <a:ext uri="{FF2B5EF4-FFF2-40B4-BE49-F238E27FC236}">
                <a16:creationId xmlns:a16="http://schemas.microsoft.com/office/drawing/2014/main" xmlns="" id="{727FEC02-1F43-43CC-8686-8DD48413A836}"/>
              </a:ext>
            </a:extLst>
          </p:cNvPr>
          <p:cNvSpPr/>
          <p:nvPr/>
        </p:nvSpPr>
        <p:spPr bwMode="auto">
          <a:xfrm>
            <a:off x="2585241" y="3674470"/>
            <a:ext cx="3240802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608965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3" name="iSlíďè">
            <a:extLst>
              <a:ext uri="{FF2B5EF4-FFF2-40B4-BE49-F238E27FC236}">
                <a16:creationId xmlns:a16="http://schemas.microsoft.com/office/drawing/2014/main" xmlns="" id="{3B882500-9B89-47CA-A427-51B4796578CB}"/>
              </a:ext>
            </a:extLst>
          </p:cNvPr>
          <p:cNvSpPr txBox="1"/>
          <p:nvPr/>
        </p:nvSpPr>
        <p:spPr bwMode="auto">
          <a:xfrm>
            <a:off x="2585241" y="337873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输入标题</a:t>
            </a:r>
          </a:p>
        </p:txBody>
      </p:sp>
      <p:sp>
        <p:nvSpPr>
          <p:cNvPr id="24" name="išľíďè">
            <a:extLst>
              <a:ext uri="{FF2B5EF4-FFF2-40B4-BE49-F238E27FC236}">
                <a16:creationId xmlns:a16="http://schemas.microsoft.com/office/drawing/2014/main" xmlns="" id="{4F943E58-87C2-458C-A2AC-CF323930C63C}"/>
              </a:ext>
            </a:extLst>
          </p:cNvPr>
          <p:cNvSpPr/>
          <p:nvPr/>
        </p:nvSpPr>
        <p:spPr bwMode="auto">
          <a:xfrm>
            <a:off x="2585241" y="5021554"/>
            <a:ext cx="3240802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608965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5" name="iSlíďè">
            <a:extLst>
              <a:ext uri="{FF2B5EF4-FFF2-40B4-BE49-F238E27FC236}">
                <a16:creationId xmlns:a16="http://schemas.microsoft.com/office/drawing/2014/main" xmlns="" id="{57115EB2-6E29-46CF-996E-CA26890F0A62}"/>
              </a:ext>
            </a:extLst>
          </p:cNvPr>
          <p:cNvSpPr txBox="1"/>
          <p:nvPr/>
        </p:nvSpPr>
        <p:spPr bwMode="auto">
          <a:xfrm>
            <a:off x="2585241" y="472581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输入标题</a:t>
            </a:r>
          </a:p>
        </p:txBody>
      </p:sp>
      <p:sp>
        <p:nvSpPr>
          <p:cNvPr id="26" name="išľíďè">
            <a:extLst>
              <a:ext uri="{FF2B5EF4-FFF2-40B4-BE49-F238E27FC236}">
                <a16:creationId xmlns:a16="http://schemas.microsoft.com/office/drawing/2014/main" xmlns="" id="{F584EE05-B162-4EF2-8157-8C42FBBE2B1E}"/>
              </a:ext>
            </a:extLst>
          </p:cNvPr>
          <p:cNvSpPr/>
          <p:nvPr/>
        </p:nvSpPr>
        <p:spPr bwMode="auto">
          <a:xfrm>
            <a:off x="7177697" y="2271082"/>
            <a:ext cx="3240802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608965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7" name="iSlíďè">
            <a:extLst>
              <a:ext uri="{FF2B5EF4-FFF2-40B4-BE49-F238E27FC236}">
                <a16:creationId xmlns:a16="http://schemas.microsoft.com/office/drawing/2014/main" xmlns="" id="{0B924697-8563-44F9-A4A6-CB201CFE411F}"/>
              </a:ext>
            </a:extLst>
          </p:cNvPr>
          <p:cNvSpPr txBox="1"/>
          <p:nvPr/>
        </p:nvSpPr>
        <p:spPr bwMode="auto">
          <a:xfrm>
            <a:off x="7177697" y="197534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输入标题</a:t>
            </a:r>
          </a:p>
        </p:txBody>
      </p:sp>
      <p:sp>
        <p:nvSpPr>
          <p:cNvPr id="28" name="išľíďè">
            <a:extLst>
              <a:ext uri="{FF2B5EF4-FFF2-40B4-BE49-F238E27FC236}">
                <a16:creationId xmlns:a16="http://schemas.microsoft.com/office/drawing/2014/main" xmlns="" id="{301BC2B5-08B1-4FC8-8AD0-B89C1A2C8419}"/>
              </a:ext>
            </a:extLst>
          </p:cNvPr>
          <p:cNvSpPr/>
          <p:nvPr/>
        </p:nvSpPr>
        <p:spPr bwMode="auto">
          <a:xfrm>
            <a:off x="7177697" y="3674470"/>
            <a:ext cx="3240802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608965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9" name="iSlíďè">
            <a:extLst>
              <a:ext uri="{FF2B5EF4-FFF2-40B4-BE49-F238E27FC236}">
                <a16:creationId xmlns:a16="http://schemas.microsoft.com/office/drawing/2014/main" xmlns="" id="{FCDF0AA0-4EA9-4E4E-B7A8-06B29AFE5F41}"/>
              </a:ext>
            </a:extLst>
          </p:cNvPr>
          <p:cNvSpPr txBox="1"/>
          <p:nvPr/>
        </p:nvSpPr>
        <p:spPr bwMode="auto">
          <a:xfrm>
            <a:off x="7177697" y="3378733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输入标题</a:t>
            </a:r>
          </a:p>
        </p:txBody>
      </p:sp>
      <p:sp>
        <p:nvSpPr>
          <p:cNvPr id="30" name="išľíďè">
            <a:extLst>
              <a:ext uri="{FF2B5EF4-FFF2-40B4-BE49-F238E27FC236}">
                <a16:creationId xmlns:a16="http://schemas.microsoft.com/office/drawing/2014/main" xmlns="" id="{1607B3C7-201C-4A81-B4D8-2DF02FB53350}"/>
              </a:ext>
            </a:extLst>
          </p:cNvPr>
          <p:cNvSpPr/>
          <p:nvPr/>
        </p:nvSpPr>
        <p:spPr bwMode="auto">
          <a:xfrm>
            <a:off x="7177697" y="5021554"/>
            <a:ext cx="3240802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608965">
              <a:lnSpc>
                <a:spcPts val="18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31" name="iSlíďè">
            <a:extLst>
              <a:ext uri="{FF2B5EF4-FFF2-40B4-BE49-F238E27FC236}">
                <a16:creationId xmlns:a16="http://schemas.microsoft.com/office/drawing/2014/main" xmlns="" id="{C9425BE9-0344-4B01-A709-FC47EA587134}"/>
              </a:ext>
            </a:extLst>
          </p:cNvPr>
          <p:cNvSpPr txBox="1"/>
          <p:nvPr/>
        </p:nvSpPr>
        <p:spPr bwMode="auto">
          <a:xfrm>
            <a:off x="7177697" y="472581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输入标题</a:t>
            </a:r>
          </a:p>
        </p:txBody>
      </p:sp>
      <p:sp>
        <p:nvSpPr>
          <p:cNvPr id="32" name="Freeform: Shape 5">
            <a:extLst>
              <a:ext uri="{FF2B5EF4-FFF2-40B4-BE49-F238E27FC236}">
                <a16:creationId xmlns:a16="http://schemas.microsoft.com/office/drawing/2014/main" xmlns="" id="{B156C347-B31B-4F40-9A9B-3DEEF85695D2}"/>
              </a:ext>
            </a:extLst>
          </p:cNvPr>
          <p:cNvSpPr/>
          <p:nvPr/>
        </p:nvSpPr>
        <p:spPr>
          <a:xfrm>
            <a:off x="1918907" y="3631530"/>
            <a:ext cx="327593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8400" y="0"/>
                </a:moveTo>
                <a:cubicBezTo>
                  <a:pt x="3600" y="0"/>
                  <a:pt x="0" y="3946"/>
                  <a:pt x="0" y="8723"/>
                </a:cubicBezTo>
                <a:cubicBezTo>
                  <a:pt x="0" y="13500"/>
                  <a:pt x="3600" y="17238"/>
                  <a:pt x="8400" y="17238"/>
                </a:cubicBezTo>
                <a:cubicBezTo>
                  <a:pt x="10400" y="17238"/>
                  <a:pt x="12200" y="16615"/>
                  <a:pt x="13600" y="15369"/>
                </a:cubicBezTo>
                <a:cubicBezTo>
                  <a:pt x="13600" y="15369"/>
                  <a:pt x="13800" y="15577"/>
                  <a:pt x="13800" y="15785"/>
                </a:cubicBezTo>
                <a:cubicBezTo>
                  <a:pt x="19000" y="20977"/>
                  <a:pt x="19000" y="20977"/>
                  <a:pt x="19000" y="20977"/>
                </a:cubicBezTo>
                <a:cubicBezTo>
                  <a:pt x="19400" y="21392"/>
                  <a:pt x="19800" y="21600"/>
                  <a:pt x="20000" y="21600"/>
                </a:cubicBezTo>
                <a:cubicBezTo>
                  <a:pt x="20400" y="21600"/>
                  <a:pt x="20800" y="21392"/>
                  <a:pt x="21200" y="20977"/>
                </a:cubicBezTo>
                <a:cubicBezTo>
                  <a:pt x="21600" y="20562"/>
                  <a:pt x="21600" y="19523"/>
                  <a:pt x="21200" y="18900"/>
                </a:cubicBezTo>
                <a:cubicBezTo>
                  <a:pt x="16000" y="13500"/>
                  <a:pt x="16000" y="13500"/>
                  <a:pt x="16000" y="13500"/>
                </a:cubicBezTo>
                <a:cubicBezTo>
                  <a:pt x="15800" y="13500"/>
                  <a:pt x="15600" y="13292"/>
                  <a:pt x="15400" y="13292"/>
                </a:cubicBezTo>
                <a:cubicBezTo>
                  <a:pt x="16200" y="11838"/>
                  <a:pt x="16600" y="10385"/>
                  <a:pt x="16600" y="8723"/>
                </a:cubicBezTo>
                <a:cubicBezTo>
                  <a:pt x="16600" y="3946"/>
                  <a:pt x="13000" y="0"/>
                  <a:pt x="8400" y="0"/>
                </a:cubicBezTo>
                <a:close/>
                <a:moveTo>
                  <a:pt x="8400" y="2700"/>
                </a:moveTo>
                <a:cubicBezTo>
                  <a:pt x="11600" y="2700"/>
                  <a:pt x="14200" y="5400"/>
                  <a:pt x="14200" y="8723"/>
                </a:cubicBezTo>
                <a:cubicBezTo>
                  <a:pt x="14200" y="9762"/>
                  <a:pt x="13800" y="10800"/>
                  <a:pt x="13200" y="11838"/>
                </a:cubicBezTo>
                <a:cubicBezTo>
                  <a:pt x="12800" y="12669"/>
                  <a:pt x="12800" y="12669"/>
                  <a:pt x="12800" y="12669"/>
                </a:cubicBezTo>
                <a:cubicBezTo>
                  <a:pt x="12000" y="13292"/>
                  <a:pt x="12000" y="13292"/>
                  <a:pt x="12000" y="13292"/>
                </a:cubicBezTo>
                <a:cubicBezTo>
                  <a:pt x="11000" y="14123"/>
                  <a:pt x="9600" y="14538"/>
                  <a:pt x="8400" y="14538"/>
                </a:cubicBezTo>
                <a:cubicBezTo>
                  <a:pt x="5200" y="14538"/>
                  <a:pt x="2600" y="12046"/>
                  <a:pt x="2600" y="8723"/>
                </a:cubicBezTo>
                <a:cubicBezTo>
                  <a:pt x="2600" y="5400"/>
                  <a:pt x="5200" y="2700"/>
                  <a:pt x="8400" y="27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33" name="Freeform: Shape 5">
            <a:extLst>
              <a:ext uri="{FF2B5EF4-FFF2-40B4-BE49-F238E27FC236}">
                <a16:creationId xmlns:a16="http://schemas.microsoft.com/office/drawing/2014/main" xmlns="" id="{3EC42366-CF37-4AD1-A611-A27E4ED7A2E9}"/>
              </a:ext>
            </a:extLst>
          </p:cNvPr>
          <p:cNvSpPr/>
          <p:nvPr/>
        </p:nvSpPr>
        <p:spPr>
          <a:xfrm>
            <a:off x="1912852" y="4999268"/>
            <a:ext cx="327593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8400" y="0"/>
                </a:moveTo>
                <a:cubicBezTo>
                  <a:pt x="3600" y="0"/>
                  <a:pt x="0" y="3946"/>
                  <a:pt x="0" y="8723"/>
                </a:cubicBezTo>
                <a:cubicBezTo>
                  <a:pt x="0" y="13500"/>
                  <a:pt x="3600" y="17238"/>
                  <a:pt x="8400" y="17238"/>
                </a:cubicBezTo>
                <a:cubicBezTo>
                  <a:pt x="10400" y="17238"/>
                  <a:pt x="12200" y="16615"/>
                  <a:pt x="13600" y="15369"/>
                </a:cubicBezTo>
                <a:cubicBezTo>
                  <a:pt x="13600" y="15369"/>
                  <a:pt x="13800" y="15577"/>
                  <a:pt x="13800" y="15785"/>
                </a:cubicBezTo>
                <a:cubicBezTo>
                  <a:pt x="19000" y="20977"/>
                  <a:pt x="19000" y="20977"/>
                  <a:pt x="19000" y="20977"/>
                </a:cubicBezTo>
                <a:cubicBezTo>
                  <a:pt x="19400" y="21392"/>
                  <a:pt x="19800" y="21600"/>
                  <a:pt x="20000" y="21600"/>
                </a:cubicBezTo>
                <a:cubicBezTo>
                  <a:pt x="20400" y="21600"/>
                  <a:pt x="20800" y="21392"/>
                  <a:pt x="21200" y="20977"/>
                </a:cubicBezTo>
                <a:cubicBezTo>
                  <a:pt x="21600" y="20562"/>
                  <a:pt x="21600" y="19523"/>
                  <a:pt x="21200" y="18900"/>
                </a:cubicBezTo>
                <a:cubicBezTo>
                  <a:pt x="16000" y="13500"/>
                  <a:pt x="16000" y="13500"/>
                  <a:pt x="16000" y="13500"/>
                </a:cubicBezTo>
                <a:cubicBezTo>
                  <a:pt x="15800" y="13500"/>
                  <a:pt x="15600" y="13292"/>
                  <a:pt x="15400" y="13292"/>
                </a:cubicBezTo>
                <a:cubicBezTo>
                  <a:pt x="16200" y="11838"/>
                  <a:pt x="16600" y="10385"/>
                  <a:pt x="16600" y="8723"/>
                </a:cubicBezTo>
                <a:cubicBezTo>
                  <a:pt x="16600" y="3946"/>
                  <a:pt x="13000" y="0"/>
                  <a:pt x="8400" y="0"/>
                </a:cubicBezTo>
                <a:close/>
                <a:moveTo>
                  <a:pt x="8400" y="2700"/>
                </a:moveTo>
                <a:cubicBezTo>
                  <a:pt x="11600" y="2700"/>
                  <a:pt x="14200" y="5400"/>
                  <a:pt x="14200" y="8723"/>
                </a:cubicBezTo>
                <a:cubicBezTo>
                  <a:pt x="14200" y="9762"/>
                  <a:pt x="13800" y="10800"/>
                  <a:pt x="13200" y="11838"/>
                </a:cubicBezTo>
                <a:cubicBezTo>
                  <a:pt x="12800" y="12669"/>
                  <a:pt x="12800" y="12669"/>
                  <a:pt x="12800" y="12669"/>
                </a:cubicBezTo>
                <a:cubicBezTo>
                  <a:pt x="12000" y="13292"/>
                  <a:pt x="12000" y="13292"/>
                  <a:pt x="12000" y="13292"/>
                </a:cubicBezTo>
                <a:cubicBezTo>
                  <a:pt x="11000" y="14123"/>
                  <a:pt x="9600" y="14538"/>
                  <a:pt x="8400" y="14538"/>
                </a:cubicBezTo>
                <a:cubicBezTo>
                  <a:pt x="5200" y="14538"/>
                  <a:pt x="2600" y="12046"/>
                  <a:pt x="2600" y="8723"/>
                </a:cubicBezTo>
                <a:cubicBezTo>
                  <a:pt x="2600" y="5400"/>
                  <a:pt x="5200" y="2700"/>
                  <a:pt x="8400" y="27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34" name="Freeform: Shape 5">
            <a:extLst>
              <a:ext uri="{FF2B5EF4-FFF2-40B4-BE49-F238E27FC236}">
                <a16:creationId xmlns:a16="http://schemas.microsoft.com/office/drawing/2014/main" xmlns="" id="{5A3C33A3-FB5D-46A5-A883-14ED19B9D6CC}"/>
              </a:ext>
            </a:extLst>
          </p:cNvPr>
          <p:cNvSpPr/>
          <p:nvPr/>
        </p:nvSpPr>
        <p:spPr>
          <a:xfrm>
            <a:off x="6477810" y="5009087"/>
            <a:ext cx="327593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8400" y="0"/>
                </a:moveTo>
                <a:cubicBezTo>
                  <a:pt x="3600" y="0"/>
                  <a:pt x="0" y="3946"/>
                  <a:pt x="0" y="8723"/>
                </a:cubicBezTo>
                <a:cubicBezTo>
                  <a:pt x="0" y="13500"/>
                  <a:pt x="3600" y="17238"/>
                  <a:pt x="8400" y="17238"/>
                </a:cubicBezTo>
                <a:cubicBezTo>
                  <a:pt x="10400" y="17238"/>
                  <a:pt x="12200" y="16615"/>
                  <a:pt x="13600" y="15369"/>
                </a:cubicBezTo>
                <a:cubicBezTo>
                  <a:pt x="13600" y="15369"/>
                  <a:pt x="13800" y="15577"/>
                  <a:pt x="13800" y="15785"/>
                </a:cubicBezTo>
                <a:cubicBezTo>
                  <a:pt x="19000" y="20977"/>
                  <a:pt x="19000" y="20977"/>
                  <a:pt x="19000" y="20977"/>
                </a:cubicBezTo>
                <a:cubicBezTo>
                  <a:pt x="19400" y="21392"/>
                  <a:pt x="19800" y="21600"/>
                  <a:pt x="20000" y="21600"/>
                </a:cubicBezTo>
                <a:cubicBezTo>
                  <a:pt x="20400" y="21600"/>
                  <a:pt x="20800" y="21392"/>
                  <a:pt x="21200" y="20977"/>
                </a:cubicBezTo>
                <a:cubicBezTo>
                  <a:pt x="21600" y="20562"/>
                  <a:pt x="21600" y="19523"/>
                  <a:pt x="21200" y="18900"/>
                </a:cubicBezTo>
                <a:cubicBezTo>
                  <a:pt x="16000" y="13500"/>
                  <a:pt x="16000" y="13500"/>
                  <a:pt x="16000" y="13500"/>
                </a:cubicBezTo>
                <a:cubicBezTo>
                  <a:pt x="15800" y="13500"/>
                  <a:pt x="15600" y="13292"/>
                  <a:pt x="15400" y="13292"/>
                </a:cubicBezTo>
                <a:cubicBezTo>
                  <a:pt x="16200" y="11838"/>
                  <a:pt x="16600" y="10385"/>
                  <a:pt x="16600" y="8723"/>
                </a:cubicBezTo>
                <a:cubicBezTo>
                  <a:pt x="16600" y="3946"/>
                  <a:pt x="13000" y="0"/>
                  <a:pt x="8400" y="0"/>
                </a:cubicBezTo>
                <a:close/>
                <a:moveTo>
                  <a:pt x="8400" y="2700"/>
                </a:moveTo>
                <a:cubicBezTo>
                  <a:pt x="11600" y="2700"/>
                  <a:pt x="14200" y="5400"/>
                  <a:pt x="14200" y="8723"/>
                </a:cubicBezTo>
                <a:cubicBezTo>
                  <a:pt x="14200" y="9762"/>
                  <a:pt x="13800" y="10800"/>
                  <a:pt x="13200" y="11838"/>
                </a:cubicBezTo>
                <a:cubicBezTo>
                  <a:pt x="12800" y="12669"/>
                  <a:pt x="12800" y="12669"/>
                  <a:pt x="12800" y="12669"/>
                </a:cubicBezTo>
                <a:cubicBezTo>
                  <a:pt x="12000" y="13292"/>
                  <a:pt x="12000" y="13292"/>
                  <a:pt x="12000" y="13292"/>
                </a:cubicBezTo>
                <a:cubicBezTo>
                  <a:pt x="11000" y="14123"/>
                  <a:pt x="9600" y="14538"/>
                  <a:pt x="8400" y="14538"/>
                </a:cubicBezTo>
                <a:cubicBezTo>
                  <a:pt x="5200" y="14538"/>
                  <a:pt x="2600" y="12046"/>
                  <a:pt x="2600" y="8723"/>
                </a:cubicBezTo>
                <a:cubicBezTo>
                  <a:pt x="2600" y="5400"/>
                  <a:pt x="5200" y="2700"/>
                  <a:pt x="8400" y="27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35" name="Freeform: Shape 5">
            <a:extLst>
              <a:ext uri="{FF2B5EF4-FFF2-40B4-BE49-F238E27FC236}">
                <a16:creationId xmlns:a16="http://schemas.microsoft.com/office/drawing/2014/main" xmlns="" id="{9212F920-A085-45FE-B14E-C732A134A831}"/>
              </a:ext>
            </a:extLst>
          </p:cNvPr>
          <p:cNvSpPr/>
          <p:nvPr/>
        </p:nvSpPr>
        <p:spPr>
          <a:xfrm>
            <a:off x="6477810" y="3631530"/>
            <a:ext cx="327593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8400" y="0"/>
                </a:moveTo>
                <a:cubicBezTo>
                  <a:pt x="3600" y="0"/>
                  <a:pt x="0" y="3946"/>
                  <a:pt x="0" y="8723"/>
                </a:cubicBezTo>
                <a:cubicBezTo>
                  <a:pt x="0" y="13500"/>
                  <a:pt x="3600" y="17238"/>
                  <a:pt x="8400" y="17238"/>
                </a:cubicBezTo>
                <a:cubicBezTo>
                  <a:pt x="10400" y="17238"/>
                  <a:pt x="12200" y="16615"/>
                  <a:pt x="13600" y="15369"/>
                </a:cubicBezTo>
                <a:cubicBezTo>
                  <a:pt x="13600" y="15369"/>
                  <a:pt x="13800" y="15577"/>
                  <a:pt x="13800" y="15785"/>
                </a:cubicBezTo>
                <a:cubicBezTo>
                  <a:pt x="19000" y="20977"/>
                  <a:pt x="19000" y="20977"/>
                  <a:pt x="19000" y="20977"/>
                </a:cubicBezTo>
                <a:cubicBezTo>
                  <a:pt x="19400" y="21392"/>
                  <a:pt x="19800" y="21600"/>
                  <a:pt x="20000" y="21600"/>
                </a:cubicBezTo>
                <a:cubicBezTo>
                  <a:pt x="20400" y="21600"/>
                  <a:pt x="20800" y="21392"/>
                  <a:pt x="21200" y="20977"/>
                </a:cubicBezTo>
                <a:cubicBezTo>
                  <a:pt x="21600" y="20562"/>
                  <a:pt x="21600" y="19523"/>
                  <a:pt x="21200" y="18900"/>
                </a:cubicBezTo>
                <a:cubicBezTo>
                  <a:pt x="16000" y="13500"/>
                  <a:pt x="16000" y="13500"/>
                  <a:pt x="16000" y="13500"/>
                </a:cubicBezTo>
                <a:cubicBezTo>
                  <a:pt x="15800" y="13500"/>
                  <a:pt x="15600" y="13292"/>
                  <a:pt x="15400" y="13292"/>
                </a:cubicBezTo>
                <a:cubicBezTo>
                  <a:pt x="16200" y="11838"/>
                  <a:pt x="16600" y="10385"/>
                  <a:pt x="16600" y="8723"/>
                </a:cubicBezTo>
                <a:cubicBezTo>
                  <a:pt x="16600" y="3946"/>
                  <a:pt x="13000" y="0"/>
                  <a:pt x="8400" y="0"/>
                </a:cubicBezTo>
                <a:close/>
                <a:moveTo>
                  <a:pt x="8400" y="2700"/>
                </a:moveTo>
                <a:cubicBezTo>
                  <a:pt x="11600" y="2700"/>
                  <a:pt x="14200" y="5400"/>
                  <a:pt x="14200" y="8723"/>
                </a:cubicBezTo>
                <a:cubicBezTo>
                  <a:pt x="14200" y="9762"/>
                  <a:pt x="13800" y="10800"/>
                  <a:pt x="13200" y="11838"/>
                </a:cubicBezTo>
                <a:cubicBezTo>
                  <a:pt x="12800" y="12669"/>
                  <a:pt x="12800" y="12669"/>
                  <a:pt x="12800" y="12669"/>
                </a:cubicBezTo>
                <a:cubicBezTo>
                  <a:pt x="12000" y="13292"/>
                  <a:pt x="12000" y="13292"/>
                  <a:pt x="12000" y="13292"/>
                </a:cubicBezTo>
                <a:cubicBezTo>
                  <a:pt x="11000" y="14123"/>
                  <a:pt x="9600" y="14538"/>
                  <a:pt x="8400" y="14538"/>
                </a:cubicBezTo>
                <a:cubicBezTo>
                  <a:pt x="5200" y="14538"/>
                  <a:pt x="2600" y="12046"/>
                  <a:pt x="2600" y="8723"/>
                </a:cubicBezTo>
                <a:cubicBezTo>
                  <a:pt x="2600" y="5400"/>
                  <a:pt x="5200" y="2700"/>
                  <a:pt x="8400" y="27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36" name="Freeform: Shape 5">
            <a:extLst>
              <a:ext uri="{FF2B5EF4-FFF2-40B4-BE49-F238E27FC236}">
                <a16:creationId xmlns:a16="http://schemas.microsoft.com/office/drawing/2014/main" xmlns="" id="{7FBD9E9D-2531-475A-B981-9C7D131D2535}"/>
              </a:ext>
            </a:extLst>
          </p:cNvPr>
          <p:cNvSpPr/>
          <p:nvPr/>
        </p:nvSpPr>
        <p:spPr>
          <a:xfrm>
            <a:off x="6477810" y="2241153"/>
            <a:ext cx="327593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8400" y="0"/>
                </a:moveTo>
                <a:cubicBezTo>
                  <a:pt x="3600" y="0"/>
                  <a:pt x="0" y="3946"/>
                  <a:pt x="0" y="8723"/>
                </a:cubicBezTo>
                <a:cubicBezTo>
                  <a:pt x="0" y="13500"/>
                  <a:pt x="3600" y="17238"/>
                  <a:pt x="8400" y="17238"/>
                </a:cubicBezTo>
                <a:cubicBezTo>
                  <a:pt x="10400" y="17238"/>
                  <a:pt x="12200" y="16615"/>
                  <a:pt x="13600" y="15369"/>
                </a:cubicBezTo>
                <a:cubicBezTo>
                  <a:pt x="13600" y="15369"/>
                  <a:pt x="13800" y="15577"/>
                  <a:pt x="13800" y="15785"/>
                </a:cubicBezTo>
                <a:cubicBezTo>
                  <a:pt x="19000" y="20977"/>
                  <a:pt x="19000" y="20977"/>
                  <a:pt x="19000" y="20977"/>
                </a:cubicBezTo>
                <a:cubicBezTo>
                  <a:pt x="19400" y="21392"/>
                  <a:pt x="19800" y="21600"/>
                  <a:pt x="20000" y="21600"/>
                </a:cubicBezTo>
                <a:cubicBezTo>
                  <a:pt x="20400" y="21600"/>
                  <a:pt x="20800" y="21392"/>
                  <a:pt x="21200" y="20977"/>
                </a:cubicBezTo>
                <a:cubicBezTo>
                  <a:pt x="21600" y="20562"/>
                  <a:pt x="21600" y="19523"/>
                  <a:pt x="21200" y="18900"/>
                </a:cubicBezTo>
                <a:cubicBezTo>
                  <a:pt x="16000" y="13500"/>
                  <a:pt x="16000" y="13500"/>
                  <a:pt x="16000" y="13500"/>
                </a:cubicBezTo>
                <a:cubicBezTo>
                  <a:pt x="15800" y="13500"/>
                  <a:pt x="15600" y="13292"/>
                  <a:pt x="15400" y="13292"/>
                </a:cubicBezTo>
                <a:cubicBezTo>
                  <a:pt x="16200" y="11838"/>
                  <a:pt x="16600" y="10385"/>
                  <a:pt x="16600" y="8723"/>
                </a:cubicBezTo>
                <a:cubicBezTo>
                  <a:pt x="16600" y="3946"/>
                  <a:pt x="13000" y="0"/>
                  <a:pt x="8400" y="0"/>
                </a:cubicBezTo>
                <a:close/>
                <a:moveTo>
                  <a:pt x="8400" y="2700"/>
                </a:moveTo>
                <a:cubicBezTo>
                  <a:pt x="11600" y="2700"/>
                  <a:pt x="14200" y="5400"/>
                  <a:pt x="14200" y="8723"/>
                </a:cubicBezTo>
                <a:cubicBezTo>
                  <a:pt x="14200" y="9762"/>
                  <a:pt x="13800" y="10800"/>
                  <a:pt x="13200" y="11838"/>
                </a:cubicBezTo>
                <a:cubicBezTo>
                  <a:pt x="12800" y="12669"/>
                  <a:pt x="12800" y="12669"/>
                  <a:pt x="12800" y="12669"/>
                </a:cubicBezTo>
                <a:cubicBezTo>
                  <a:pt x="12000" y="13292"/>
                  <a:pt x="12000" y="13292"/>
                  <a:pt x="12000" y="13292"/>
                </a:cubicBezTo>
                <a:cubicBezTo>
                  <a:pt x="11000" y="14123"/>
                  <a:pt x="9600" y="14538"/>
                  <a:pt x="8400" y="14538"/>
                </a:cubicBezTo>
                <a:cubicBezTo>
                  <a:pt x="5200" y="14538"/>
                  <a:pt x="2600" y="12046"/>
                  <a:pt x="2600" y="8723"/>
                </a:cubicBezTo>
                <a:cubicBezTo>
                  <a:pt x="2600" y="5400"/>
                  <a:pt x="5200" y="2700"/>
                  <a:pt x="8400" y="270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04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E52063B4-5D79-4B94-A4E9-850D25789789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第二部分：添加标题文字</a:t>
            </a:r>
          </a:p>
        </p:txBody>
      </p:sp>
      <p:sp>
        <p:nvSpPr>
          <p:cNvPr id="63" name="矩形 6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5B3D4FDD-8611-4272-8488-0CCB143DF8D5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  <p:sp>
        <p:nvSpPr>
          <p:cNvPr id="59" name="任意多边形 9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DE19FDE4-7505-4071-8594-D41F3646E39C}"/>
              </a:ext>
            </a:extLst>
          </p:cNvPr>
          <p:cNvSpPr/>
          <p:nvPr/>
        </p:nvSpPr>
        <p:spPr>
          <a:xfrm>
            <a:off x="796263" y="2212545"/>
            <a:ext cx="1739417" cy="1739417"/>
          </a:xfrm>
          <a:custGeom>
            <a:avLst/>
            <a:gdLst>
              <a:gd name="connsiteX0" fmla="*/ 0 w 977800"/>
              <a:gd name="connsiteY0" fmla="*/ 488900 h 977800"/>
              <a:gd name="connsiteX1" fmla="*/ 488900 w 977800"/>
              <a:gd name="connsiteY1" fmla="*/ 0 h 977800"/>
              <a:gd name="connsiteX2" fmla="*/ 977800 w 977800"/>
              <a:gd name="connsiteY2" fmla="*/ 488900 h 977800"/>
              <a:gd name="connsiteX3" fmla="*/ 488900 w 977800"/>
              <a:gd name="connsiteY3" fmla="*/ 977800 h 977800"/>
              <a:gd name="connsiteX4" fmla="*/ 0 w 977800"/>
              <a:gd name="connsiteY4" fmla="*/ 488900 h 9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7800" h="977800">
                <a:moveTo>
                  <a:pt x="0" y="488900"/>
                </a:moveTo>
                <a:cubicBezTo>
                  <a:pt x="0" y="218888"/>
                  <a:pt x="218888" y="0"/>
                  <a:pt x="488900" y="0"/>
                </a:cubicBezTo>
                <a:cubicBezTo>
                  <a:pt x="758912" y="0"/>
                  <a:pt x="977800" y="218888"/>
                  <a:pt x="977800" y="488900"/>
                </a:cubicBezTo>
                <a:cubicBezTo>
                  <a:pt x="977800" y="758912"/>
                  <a:pt x="758912" y="977800"/>
                  <a:pt x="488900" y="977800"/>
                </a:cubicBezTo>
                <a:cubicBezTo>
                  <a:pt x="218888" y="977800"/>
                  <a:pt x="0" y="758912"/>
                  <a:pt x="0" y="488900"/>
                </a:cubicBezTo>
                <a:close/>
              </a:path>
            </a:pathLst>
          </a:custGeom>
          <a:solidFill>
            <a:srgbClr val="3165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0" name="任意多边形 10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99687E5B-ED3A-4271-BAA1-0CFEAC059E59}"/>
              </a:ext>
            </a:extLst>
          </p:cNvPr>
          <p:cNvSpPr/>
          <p:nvPr/>
        </p:nvSpPr>
        <p:spPr>
          <a:xfrm>
            <a:off x="2676921" y="2577823"/>
            <a:ext cx="1008863" cy="1008863"/>
          </a:xfrm>
          <a:custGeom>
            <a:avLst/>
            <a:gdLst>
              <a:gd name="connsiteX0" fmla="*/ 75172 w 567124"/>
              <a:gd name="connsiteY0" fmla="*/ 216868 h 567124"/>
              <a:gd name="connsiteX1" fmla="*/ 216868 w 567124"/>
              <a:gd name="connsiteY1" fmla="*/ 216868 h 567124"/>
              <a:gd name="connsiteX2" fmla="*/ 216868 w 567124"/>
              <a:gd name="connsiteY2" fmla="*/ 75172 h 567124"/>
              <a:gd name="connsiteX3" fmla="*/ 350256 w 567124"/>
              <a:gd name="connsiteY3" fmla="*/ 75172 h 567124"/>
              <a:gd name="connsiteX4" fmla="*/ 350256 w 567124"/>
              <a:gd name="connsiteY4" fmla="*/ 216868 h 567124"/>
              <a:gd name="connsiteX5" fmla="*/ 491952 w 567124"/>
              <a:gd name="connsiteY5" fmla="*/ 216868 h 567124"/>
              <a:gd name="connsiteX6" fmla="*/ 491952 w 567124"/>
              <a:gd name="connsiteY6" fmla="*/ 350256 h 567124"/>
              <a:gd name="connsiteX7" fmla="*/ 350256 w 567124"/>
              <a:gd name="connsiteY7" fmla="*/ 350256 h 567124"/>
              <a:gd name="connsiteX8" fmla="*/ 350256 w 567124"/>
              <a:gd name="connsiteY8" fmla="*/ 491952 h 567124"/>
              <a:gd name="connsiteX9" fmla="*/ 216868 w 567124"/>
              <a:gd name="connsiteY9" fmla="*/ 491952 h 567124"/>
              <a:gd name="connsiteX10" fmla="*/ 216868 w 567124"/>
              <a:gd name="connsiteY10" fmla="*/ 350256 h 567124"/>
              <a:gd name="connsiteX11" fmla="*/ 75172 w 567124"/>
              <a:gd name="connsiteY11" fmla="*/ 350256 h 567124"/>
              <a:gd name="connsiteX12" fmla="*/ 75172 w 567124"/>
              <a:gd name="connsiteY12" fmla="*/ 216868 h 567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7124" h="567124">
                <a:moveTo>
                  <a:pt x="75172" y="216868"/>
                </a:moveTo>
                <a:lnTo>
                  <a:pt x="216868" y="216868"/>
                </a:lnTo>
                <a:lnTo>
                  <a:pt x="216868" y="75172"/>
                </a:lnTo>
                <a:lnTo>
                  <a:pt x="350256" y="75172"/>
                </a:lnTo>
                <a:lnTo>
                  <a:pt x="350256" y="216868"/>
                </a:lnTo>
                <a:lnTo>
                  <a:pt x="491952" y="216868"/>
                </a:lnTo>
                <a:lnTo>
                  <a:pt x="491952" y="350256"/>
                </a:lnTo>
                <a:lnTo>
                  <a:pt x="350256" y="350256"/>
                </a:lnTo>
                <a:lnTo>
                  <a:pt x="350256" y="491952"/>
                </a:lnTo>
                <a:lnTo>
                  <a:pt x="216868" y="491952"/>
                </a:lnTo>
                <a:lnTo>
                  <a:pt x="216868" y="350256"/>
                </a:lnTo>
                <a:lnTo>
                  <a:pt x="75172" y="350256"/>
                </a:lnTo>
                <a:lnTo>
                  <a:pt x="75172" y="21686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1" name="任意多边形 11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CD44E1D5-C50D-4A12-83D1-E09DC92192C0}"/>
              </a:ext>
            </a:extLst>
          </p:cNvPr>
          <p:cNvSpPr/>
          <p:nvPr/>
        </p:nvSpPr>
        <p:spPr>
          <a:xfrm>
            <a:off x="3827026" y="2212545"/>
            <a:ext cx="1739417" cy="1739417"/>
          </a:xfrm>
          <a:custGeom>
            <a:avLst/>
            <a:gdLst>
              <a:gd name="connsiteX0" fmla="*/ 0 w 977800"/>
              <a:gd name="connsiteY0" fmla="*/ 488900 h 977800"/>
              <a:gd name="connsiteX1" fmla="*/ 488900 w 977800"/>
              <a:gd name="connsiteY1" fmla="*/ 0 h 977800"/>
              <a:gd name="connsiteX2" fmla="*/ 977800 w 977800"/>
              <a:gd name="connsiteY2" fmla="*/ 488900 h 977800"/>
              <a:gd name="connsiteX3" fmla="*/ 488900 w 977800"/>
              <a:gd name="connsiteY3" fmla="*/ 977800 h 977800"/>
              <a:gd name="connsiteX4" fmla="*/ 0 w 977800"/>
              <a:gd name="connsiteY4" fmla="*/ 488900 h 9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7800" h="977800">
                <a:moveTo>
                  <a:pt x="0" y="488900"/>
                </a:moveTo>
                <a:cubicBezTo>
                  <a:pt x="0" y="218888"/>
                  <a:pt x="218888" y="0"/>
                  <a:pt x="488900" y="0"/>
                </a:cubicBezTo>
                <a:cubicBezTo>
                  <a:pt x="758912" y="0"/>
                  <a:pt x="977800" y="218888"/>
                  <a:pt x="977800" y="488900"/>
                </a:cubicBezTo>
                <a:cubicBezTo>
                  <a:pt x="977800" y="758912"/>
                  <a:pt x="758912" y="977800"/>
                  <a:pt x="488900" y="977800"/>
                </a:cubicBezTo>
                <a:cubicBezTo>
                  <a:pt x="218888" y="977800"/>
                  <a:pt x="0" y="758912"/>
                  <a:pt x="0" y="488900"/>
                </a:cubicBezTo>
                <a:close/>
              </a:path>
            </a:pathLst>
          </a:custGeom>
          <a:solidFill>
            <a:srgbClr val="3165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4" name="任意多边形 12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52EA590B-574D-4279-8103-A8F2E6145D50}"/>
              </a:ext>
            </a:extLst>
          </p:cNvPr>
          <p:cNvSpPr/>
          <p:nvPr/>
        </p:nvSpPr>
        <p:spPr>
          <a:xfrm>
            <a:off x="5707684" y="2577823"/>
            <a:ext cx="1008863" cy="1008863"/>
          </a:xfrm>
          <a:custGeom>
            <a:avLst/>
            <a:gdLst>
              <a:gd name="connsiteX0" fmla="*/ 75172 w 567124"/>
              <a:gd name="connsiteY0" fmla="*/ 216868 h 567124"/>
              <a:gd name="connsiteX1" fmla="*/ 216868 w 567124"/>
              <a:gd name="connsiteY1" fmla="*/ 216868 h 567124"/>
              <a:gd name="connsiteX2" fmla="*/ 216868 w 567124"/>
              <a:gd name="connsiteY2" fmla="*/ 75172 h 567124"/>
              <a:gd name="connsiteX3" fmla="*/ 350256 w 567124"/>
              <a:gd name="connsiteY3" fmla="*/ 75172 h 567124"/>
              <a:gd name="connsiteX4" fmla="*/ 350256 w 567124"/>
              <a:gd name="connsiteY4" fmla="*/ 216868 h 567124"/>
              <a:gd name="connsiteX5" fmla="*/ 491952 w 567124"/>
              <a:gd name="connsiteY5" fmla="*/ 216868 h 567124"/>
              <a:gd name="connsiteX6" fmla="*/ 491952 w 567124"/>
              <a:gd name="connsiteY6" fmla="*/ 350256 h 567124"/>
              <a:gd name="connsiteX7" fmla="*/ 350256 w 567124"/>
              <a:gd name="connsiteY7" fmla="*/ 350256 h 567124"/>
              <a:gd name="connsiteX8" fmla="*/ 350256 w 567124"/>
              <a:gd name="connsiteY8" fmla="*/ 491952 h 567124"/>
              <a:gd name="connsiteX9" fmla="*/ 216868 w 567124"/>
              <a:gd name="connsiteY9" fmla="*/ 491952 h 567124"/>
              <a:gd name="connsiteX10" fmla="*/ 216868 w 567124"/>
              <a:gd name="connsiteY10" fmla="*/ 350256 h 567124"/>
              <a:gd name="connsiteX11" fmla="*/ 75172 w 567124"/>
              <a:gd name="connsiteY11" fmla="*/ 350256 h 567124"/>
              <a:gd name="connsiteX12" fmla="*/ 75172 w 567124"/>
              <a:gd name="connsiteY12" fmla="*/ 216868 h 567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7124" h="567124">
                <a:moveTo>
                  <a:pt x="75172" y="216868"/>
                </a:moveTo>
                <a:lnTo>
                  <a:pt x="216868" y="216868"/>
                </a:lnTo>
                <a:lnTo>
                  <a:pt x="216868" y="75172"/>
                </a:lnTo>
                <a:lnTo>
                  <a:pt x="350256" y="75172"/>
                </a:lnTo>
                <a:lnTo>
                  <a:pt x="350256" y="216868"/>
                </a:lnTo>
                <a:lnTo>
                  <a:pt x="491952" y="216868"/>
                </a:lnTo>
                <a:lnTo>
                  <a:pt x="491952" y="350256"/>
                </a:lnTo>
                <a:lnTo>
                  <a:pt x="350256" y="350256"/>
                </a:lnTo>
                <a:lnTo>
                  <a:pt x="350256" y="491952"/>
                </a:lnTo>
                <a:lnTo>
                  <a:pt x="216868" y="491952"/>
                </a:lnTo>
                <a:lnTo>
                  <a:pt x="216868" y="350256"/>
                </a:lnTo>
                <a:lnTo>
                  <a:pt x="75172" y="350256"/>
                </a:lnTo>
                <a:lnTo>
                  <a:pt x="75172" y="21686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5" name="任意多边形 13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AA597A27-11C0-42B3-A431-0F8A032182B8}"/>
              </a:ext>
            </a:extLst>
          </p:cNvPr>
          <p:cNvSpPr/>
          <p:nvPr/>
        </p:nvSpPr>
        <p:spPr>
          <a:xfrm>
            <a:off x="6857787" y="2212545"/>
            <a:ext cx="1739417" cy="1739417"/>
          </a:xfrm>
          <a:custGeom>
            <a:avLst/>
            <a:gdLst>
              <a:gd name="connsiteX0" fmla="*/ 0 w 977800"/>
              <a:gd name="connsiteY0" fmla="*/ 488900 h 977800"/>
              <a:gd name="connsiteX1" fmla="*/ 488900 w 977800"/>
              <a:gd name="connsiteY1" fmla="*/ 0 h 977800"/>
              <a:gd name="connsiteX2" fmla="*/ 977800 w 977800"/>
              <a:gd name="connsiteY2" fmla="*/ 488900 h 977800"/>
              <a:gd name="connsiteX3" fmla="*/ 488900 w 977800"/>
              <a:gd name="connsiteY3" fmla="*/ 977800 h 977800"/>
              <a:gd name="connsiteX4" fmla="*/ 0 w 977800"/>
              <a:gd name="connsiteY4" fmla="*/ 488900 h 9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7800" h="977800">
                <a:moveTo>
                  <a:pt x="0" y="488900"/>
                </a:moveTo>
                <a:cubicBezTo>
                  <a:pt x="0" y="218888"/>
                  <a:pt x="218888" y="0"/>
                  <a:pt x="488900" y="0"/>
                </a:cubicBezTo>
                <a:cubicBezTo>
                  <a:pt x="758912" y="0"/>
                  <a:pt x="977800" y="218888"/>
                  <a:pt x="977800" y="488900"/>
                </a:cubicBezTo>
                <a:cubicBezTo>
                  <a:pt x="977800" y="758912"/>
                  <a:pt x="758912" y="977800"/>
                  <a:pt x="488900" y="977800"/>
                </a:cubicBezTo>
                <a:cubicBezTo>
                  <a:pt x="218888" y="977800"/>
                  <a:pt x="0" y="758912"/>
                  <a:pt x="0" y="488900"/>
                </a:cubicBezTo>
                <a:close/>
              </a:path>
            </a:pathLst>
          </a:custGeom>
          <a:solidFill>
            <a:srgbClr val="3165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6" name="任意多边形 14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41748F2F-2021-445A-A8C3-92C9E0BF9E11}"/>
              </a:ext>
            </a:extLst>
          </p:cNvPr>
          <p:cNvSpPr/>
          <p:nvPr/>
        </p:nvSpPr>
        <p:spPr>
          <a:xfrm>
            <a:off x="8738447" y="2577823"/>
            <a:ext cx="1008863" cy="1008863"/>
          </a:xfrm>
          <a:custGeom>
            <a:avLst/>
            <a:gdLst>
              <a:gd name="connsiteX0" fmla="*/ 75172 w 567124"/>
              <a:gd name="connsiteY0" fmla="*/ 116828 h 567124"/>
              <a:gd name="connsiteX1" fmla="*/ 491952 w 567124"/>
              <a:gd name="connsiteY1" fmla="*/ 116828 h 567124"/>
              <a:gd name="connsiteX2" fmla="*/ 491952 w 567124"/>
              <a:gd name="connsiteY2" fmla="*/ 250215 h 567124"/>
              <a:gd name="connsiteX3" fmla="*/ 75172 w 567124"/>
              <a:gd name="connsiteY3" fmla="*/ 250215 h 567124"/>
              <a:gd name="connsiteX4" fmla="*/ 75172 w 567124"/>
              <a:gd name="connsiteY4" fmla="*/ 116828 h 567124"/>
              <a:gd name="connsiteX5" fmla="*/ 75172 w 567124"/>
              <a:gd name="connsiteY5" fmla="*/ 316909 h 567124"/>
              <a:gd name="connsiteX6" fmla="*/ 491952 w 567124"/>
              <a:gd name="connsiteY6" fmla="*/ 316909 h 567124"/>
              <a:gd name="connsiteX7" fmla="*/ 491952 w 567124"/>
              <a:gd name="connsiteY7" fmla="*/ 450296 h 567124"/>
              <a:gd name="connsiteX8" fmla="*/ 75172 w 567124"/>
              <a:gd name="connsiteY8" fmla="*/ 450296 h 567124"/>
              <a:gd name="connsiteX9" fmla="*/ 75172 w 567124"/>
              <a:gd name="connsiteY9" fmla="*/ 316909 h 567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7124" h="567124">
                <a:moveTo>
                  <a:pt x="75172" y="116828"/>
                </a:moveTo>
                <a:lnTo>
                  <a:pt x="491952" y="116828"/>
                </a:lnTo>
                <a:lnTo>
                  <a:pt x="491952" y="250215"/>
                </a:lnTo>
                <a:lnTo>
                  <a:pt x="75172" y="250215"/>
                </a:lnTo>
                <a:lnTo>
                  <a:pt x="75172" y="116828"/>
                </a:lnTo>
                <a:close/>
                <a:moveTo>
                  <a:pt x="75172" y="316909"/>
                </a:moveTo>
                <a:lnTo>
                  <a:pt x="491952" y="316909"/>
                </a:lnTo>
                <a:lnTo>
                  <a:pt x="491952" y="450296"/>
                </a:lnTo>
                <a:lnTo>
                  <a:pt x="75172" y="450296"/>
                </a:lnTo>
                <a:lnTo>
                  <a:pt x="75172" y="31690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7" name="任意多边形 15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5135479E-E78A-4DBD-810E-E6B7A850AC8B}"/>
              </a:ext>
            </a:extLst>
          </p:cNvPr>
          <p:cNvSpPr/>
          <p:nvPr/>
        </p:nvSpPr>
        <p:spPr>
          <a:xfrm>
            <a:off x="9888550" y="2212545"/>
            <a:ext cx="1739417" cy="1739417"/>
          </a:xfrm>
          <a:custGeom>
            <a:avLst/>
            <a:gdLst>
              <a:gd name="connsiteX0" fmla="*/ 0 w 977800"/>
              <a:gd name="connsiteY0" fmla="*/ 488900 h 977800"/>
              <a:gd name="connsiteX1" fmla="*/ 488900 w 977800"/>
              <a:gd name="connsiteY1" fmla="*/ 0 h 977800"/>
              <a:gd name="connsiteX2" fmla="*/ 977800 w 977800"/>
              <a:gd name="connsiteY2" fmla="*/ 488900 h 977800"/>
              <a:gd name="connsiteX3" fmla="*/ 488900 w 977800"/>
              <a:gd name="connsiteY3" fmla="*/ 977800 h 977800"/>
              <a:gd name="connsiteX4" fmla="*/ 0 w 977800"/>
              <a:gd name="connsiteY4" fmla="*/ 488900 h 9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7800" h="977800">
                <a:moveTo>
                  <a:pt x="0" y="488900"/>
                </a:moveTo>
                <a:cubicBezTo>
                  <a:pt x="0" y="218888"/>
                  <a:pt x="218888" y="0"/>
                  <a:pt x="488900" y="0"/>
                </a:cubicBezTo>
                <a:cubicBezTo>
                  <a:pt x="758912" y="0"/>
                  <a:pt x="977800" y="218888"/>
                  <a:pt x="977800" y="488900"/>
                </a:cubicBezTo>
                <a:cubicBezTo>
                  <a:pt x="977800" y="758912"/>
                  <a:pt x="758912" y="977800"/>
                  <a:pt x="488900" y="977800"/>
                </a:cubicBezTo>
                <a:cubicBezTo>
                  <a:pt x="218888" y="977800"/>
                  <a:pt x="0" y="758912"/>
                  <a:pt x="0" y="488900"/>
                </a:cubicBezTo>
                <a:close/>
              </a:path>
            </a:pathLst>
          </a:custGeom>
          <a:solidFill>
            <a:srgbClr val="3165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8" name="矩形 67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803B62AB-797F-4C87-9680-FED30FDF16F8}"/>
              </a:ext>
            </a:extLst>
          </p:cNvPr>
          <p:cNvSpPr/>
          <p:nvPr/>
        </p:nvSpPr>
        <p:spPr>
          <a:xfrm>
            <a:off x="236423" y="4622067"/>
            <a:ext cx="2830187" cy="119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69" name="直接连接符 68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BFC83B75-7676-4452-B07F-7066633DC7C9}"/>
              </a:ext>
            </a:extLst>
          </p:cNvPr>
          <p:cNvCxnSpPr/>
          <p:nvPr/>
        </p:nvCxnSpPr>
        <p:spPr>
          <a:xfrm>
            <a:off x="1493842" y="4622067"/>
            <a:ext cx="31535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1FB596B3-F151-4DC7-9D64-0B836B93A2F6}"/>
              </a:ext>
            </a:extLst>
          </p:cNvPr>
          <p:cNvSpPr/>
          <p:nvPr/>
        </p:nvSpPr>
        <p:spPr>
          <a:xfrm>
            <a:off x="881678" y="4185124"/>
            <a:ext cx="1539681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添加标题</a:t>
            </a:r>
          </a:p>
        </p:txBody>
      </p:sp>
      <p:sp>
        <p:nvSpPr>
          <p:cNvPr id="71" name="矩形 70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9C8C6580-16AB-4D54-AF29-15D8E6205F7E}"/>
              </a:ext>
            </a:extLst>
          </p:cNvPr>
          <p:cNvSpPr/>
          <p:nvPr/>
        </p:nvSpPr>
        <p:spPr>
          <a:xfrm>
            <a:off x="3319633" y="4622067"/>
            <a:ext cx="2830187" cy="119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72" name="直接连接符 71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F8C68106-505E-46E9-AE7F-958AD269554B}"/>
              </a:ext>
            </a:extLst>
          </p:cNvPr>
          <p:cNvCxnSpPr/>
          <p:nvPr/>
        </p:nvCxnSpPr>
        <p:spPr>
          <a:xfrm>
            <a:off x="4577051" y="4622067"/>
            <a:ext cx="31535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771A3688-D091-4A7C-A57B-82C952B9F26B}"/>
              </a:ext>
            </a:extLst>
          </p:cNvPr>
          <p:cNvSpPr/>
          <p:nvPr/>
        </p:nvSpPr>
        <p:spPr>
          <a:xfrm>
            <a:off x="3964887" y="4185124"/>
            <a:ext cx="1539681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添加标题</a:t>
            </a:r>
          </a:p>
        </p:txBody>
      </p:sp>
      <p:sp>
        <p:nvSpPr>
          <p:cNvPr id="74" name="矩形 73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25A34DBF-1023-465C-B48B-226F944DC5F0}"/>
              </a:ext>
            </a:extLst>
          </p:cNvPr>
          <p:cNvSpPr/>
          <p:nvPr/>
        </p:nvSpPr>
        <p:spPr>
          <a:xfrm>
            <a:off x="6402843" y="4595494"/>
            <a:ext cx="2830187" cy="119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75" name="直接连接符 7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C1CBEF5D-4B7F-4C4C-A31A-D2D3D03C7A2D}"/>
              </a:ext>
            </a:extLst>
          </p:cNvPr>
          <p:cNvCxnSpPr/>
          <p:nvPr/>
        </p:nvCxnSpPr>
        <p:spPr>
          <a:xfrm>
            <a:off x="7660262" y="4595493"/>
            <a:ext cx="31535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5CEFAA63-4991-4305-87A5-AD67C8CAC894}"/>
              </a:ext>
            </a:extLst>
          </p:cNvPr>
          <p:cNvSpPr/>
          <p:nvPr/>
        </p:nvSpPr>
        <p:spPr>
          <a:xfrm>
            <a:off x="7048098" y="4158551"/>
            <a:ext cx="1539681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添加标题</a:t>
            </a:r>
          </a:p>
        </p:txBody>
      </p:sp>
      <p:sp>
        <p:nvSpPr>
          <p:cNvPr id="77" name="Freeform 9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428A451A-9A30-424C-AAD6-4AC1E3F4187D}"/>
              </a:ext>
            </a:extLst>
          </p:cNvPr>
          <p:cNvSpPr>
            <a:spLocks noEditPoints="1"/>
          </p:cNvSpPr>
          <p:nvPr/>
        </p:nvSpPr>
        <p:spPr bwMode="auto">
          <a:xfrm>
            <a:off x="1217522" y="2673737"/>
            <a:ext cx="1043517" cy="817033"/>
          </a:xfrm>
          <a:custGeom>
            <a:avLst/>
            <a:gdLst>
              <a:gd name="T0" fmla="*/ 234 w 285"/>
              <a:gd name="T1" fmla="*/ 84 h 223"/>
              <a:gd name="T2" fmla="*/ 225 w 285"/>
              <a:gd name="T3" fmla="*/ 84 h 223"/>
              <a:gd name="T4" fmla="*/ 207 w 285"/>
              <a:gd name="T5" fmla="*/ 79 h 223"/>
              <a:gd name="T6" fmla="*/ 207 w 285"/>
              <a:gd name="T7" fmla="*/ 99 h 223"/>
              <a:gd name="T8" fmla="*/ 207 w 285"/>
              <a:gd name="T9" fmla="*/ 79 h 223"/>
              <a:gd name="T10" fmla="*/ 224 w 285"/>
              <a:gd name="T11" fmla="*/ 73 h 223"/>
              <a:gd name="T12" fmla="*/ 224 w 285"/>
              <a:gd name="T13" fmla="*/ 60 h 223"/>
              <a:gd name="T14" fmla="*/ 282 w 285"/>
              <a:gd name="T15" fmla="*/ 88 h 223"/>
              <a:gd name="T16" fmla="*/ 270 w 285"/>
              <a:gd name="T17" fmla="*/ 85 h 223"/>
              <a:gd name="T18" fmla="*/ 147 w 285"/>
              <a:gd name="T19" fmla="*/ 96 h 223"/>
              <a:gd name="T20" fmla="*/ 211 w 285"/>
              <a:gd name="T21" fmla="*/ 26 h 223"/>
              <a:gd name="T22" fmla="*/ 220 w 285"/>
              <a:gd name="T23" fmla="*/ 17 h 223"/>
              <a:gd name="T24" fmla="*/ 282 w 285"/>
              <a:gd name="T25" fmla="*/ 88 h 223"/>
              <a:gd name="T26" fmla="*/ 224 w 285"/>
              <a:gd name="T27" fmla="*/ 39 h 223"/>
              <a:gd name="T28" fmla="*/ 161 w 285"/>
              <a:gd name="T29" fmla="*/ 101 h 223"/>
              <a:gd name="T30" fmla="*/ 261 w 285"/>
              <a:gd name="T31" fmla="*/ 76 h 223"/>
              <a:gd name="T32" fmla="*/ 113 w 285"/>
              <a:gd name="T33" fmla="*/ 153 h 223"/>
              <a:gd name="T34" fmla="*/ 113 w 285"/>
              <a:gd name="T35" fmla="*/ 132 h 223"/>
              <a:gd name="T36" fmla="*/ 83 w 285"/>
              <a:gd name="T37" fmla="*/ 126 h 223"/>
              <a:gd name="T38" fmla="*/ 83 w 285"/>
              <a:gd name="T39" fmla="*/ 147 h 223"/>
              <a:gd name="T40" fmla="*/ 83 w 285"/>
              <a:gd name="T41" fmla="*/ 126 h 223"/>
              <a:gd name="T42" fmla="*/ 104 w 285"/>
              <a:gd name="T43" fmla="*/ 111 h 223"/>
              <a:gd name="T44" fmla="*/ 104 w 285"/>
              <a:gd name="T45" fmla="*/ 126 h 223"/>
              <a:gd name="T46" fmla="*/ 190 w 285"/>
              <a:gd name="T47" fmla="*/ 187 h 223"/>
              <a:gd name="T48" fmla="*/ 27 w 285"/>
              <a:gd name="T49" fmla="*/ 223 h 223"/>
              <a:gd name="T50" fmla="*/ 71 w 285"/>
              <a:gd name="T51" fmla="*/ 75 h 223"/>
              <a:gd name="T52" fmla="*/ 69 w 285"/>
              <a:gd name="T53" fmla="*/ 36 h 223"/>
              <a:gd name="T54" fmla="*/ 69 w 285"/>
              <a:gd name="T55" fmla="*/ 23 h 223"/>
              <a:gd name="T56" fmla="*/ 73 w 285"/>
              <a:gd name="T57" fmla="*/ 0 h 223"/>
              <a:gd name="T58" fmla="*/ 117 w 285"/>
              <a:gd name="T59" fmla="*/ 23 h 223"/>
              <a:gd name="T60" fmla="*/ 134 w 285"/>
              <a:gd name="T61" fmla="*/ 30 h 223"/>
              <a:gd name="T62" fmla="*/ 125 w 285"/>
              <a:gd name="T63" fmla="*/ 36 h 223"/>
              <a:gd name="T64" fmla="*/ 190 w 285"/>
              <a:gd name="T65" fmla="*/ 187 h 223"/>
              <a:gd name="T66" fmla="*/ 114 w 285"/>
              <a:gd name="T67" fmla="*/ 82 h 223"/>
              <a:gd name="T68" fmla="*/ 84 w 285"/>
              <a:gd name="T69" fmla="*/ 79 h 223"/>
              <a:gd name="T70" fmla="*/ 37 w 285"/>
              <a:gd name="T71" fmla="*/ 160 h 223"/>
              <a:gd name="T72" fmla="*/ 36 w 285"/>
              <a:gd name="T73" fmla="*/ 16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5" h="223">
                <a:moveTo>
                  <a:pt x="229" y="79"/>
                </a:moveTo>
                <a:cubicBezTo>
                  <a:pt x="232" y="79"/>
                  <a:pt x="234" y="82"/>
                  <a:pt x="234" y="84"/>
                </a:cubicBezTo>
                <a:cubicBezTo>
                  <a:pt x="234" y="87"/>
                  <a:pt x="232" y="89"/>
                  <a:pt x="229" y="89"/>
                </a:cubicBezTo>
                <a:cubicBezTo>
                  <a:pt x="227" y="89"/>
                  <a:pt x="225" y="87"/>
                  <a:pt x="225" y="84"/>
                </a:cubicBezTo>
                <a:cubicBezTo>
                  <a:pt x="225" y="82"/>
                  <a:pt x="227" y="79"/>
                  <a:pt x="229" y="79"/>
                </a:cubicBezTo>
                <a:close/>
                <a:moveTo>
                  <a:pt x="207" y="79"/>
                </a:moveTo>
                <a:cubicBezTo>
                  <a:pt x="202" y="79"/>
                  <a:pt x="198" y="84"/>
                  <a:pt x="198" y="89"/>
                </a:cubicBezTo>
                <a:cubicBezTo>
                  <a:pt x="198" y="95"/>
                  <a:pt x="202" y="99"/>
                  <a:pt x="207" y="99"/>
                </a:cubicBezTo>
                <a:cubicBezTo>
                  <a:pt x="213" y="99"/>
                  <a:pt x="217" y="95"/>
                  <a:pt x="217" y="89"/>
                </a:cubicBezTo>
                <a:cubicBezTo>
                  <a:pt x="217" y="84"/>
                  <a:pt x="213" y="79"/>
                  <a:pt x="207" y="79"/>
                </a:cubicBezTo>
                <a:close/>
                <a:moveTo>
                  <a:pt x="217" y="66"/>
                </a:moveTo>
                <a:cubicBezTo>
                  <a:pt x="217" y="70"/>
                  <a:pt x="220" y="73"/>
                  <a:pt x="224" y="73"/>
                </a:cubicBezTo>
                <a:cubicBezTo>
                  <a:pt x="228" y="73"/>
                  <a:pt x="231" y="70"/>
                  <a:pt x="231" y="66"/>
                </a:cubicBezTo>
                <a:cubicBezTo>
                  <a:pt x="231" y="62"/>
                  <a:pt x="228" y="60"/>
                  <a:pt x="224" y="60"/>
                </a:cubicBezTo>
                <a:cubicBezTo>
                  <a:pt x="220" y="60"/>
                  <a:pt x="217" y="62"/>
                  <a:pt x="217" y="66"/>
                </a:cubicBezTo>
                <a:close/>
                <a:moveTo>
                  <a:pt x="282" y="88"/>
                </a:moveTo>
                <a:cubicBezTo>
                  <a:pt x="280" y="91"/>
                  <a:pt x="276" y="91"/>
                  <a:pt x="273" y="88"/>
                </a:cubicBezTo>
                <a:cubicBezTo>
                  <a:pt x="270" y="85"/>
                  <a:pt x="270" y="85"/>
                  <a:pt x="270" y="85"/>
                </a:cubicBezTo>
                <a:cubicBezTo>
                  <a:pt x="189" y="167"/>
                  <a:pt x="189" y="167"/>
                  <a:pt x="189" y="167"/>
                </a:cubicBezTo>
                <a:cubicBezTo>
                  <a:pt x="147" y="96"/>
                  <a:pt x="147" y="96"/>
                  <a:pt x="147" y="96"/>
                </a:cubicBezTo>
                <a:cubicBezTo>
                  <a:pt x="214" y="29"/>
                  <a:pt x="214" y="29"/>
                  <a:pt x="214" y="29"/>
                </a:cubicBezTo>
                <a:cubicBezTo>
                  <a:pt x="211" y="26"/>
                  <a:pt x="211" y="26"/>
                  <a:pt x="211" y="26"/>
                </a:cubicBezTo>
                <a:cubicBezTo>
                  <a:pt x="209" y="24"/>
                  <a:pt x="209" y="20"/>
                  <a:pt x="211" y="17"/>
                </a:cubicBezTo>
                <a:cubicBezTo>
                  <a:pt x="214" y="15"/>
                  <a:pt x="218" y="15"/>
                  <a:pt x="220" y="17"/>
                </a:cubicBezTo>
                <a:cubicBezTo>
                  <a:pt x="282" y="79"/>
                  <a:pt x="282" y="79"/>
                  <a:pt x="282" y="79"/>
                </a:cubicBezTo>
                <a:cubicBezTo>
                  <a:pt x="285" y="82"/>
                  <a:pt x="285" y="86"/>
                  <a:pt x="282" y="88"/>
                </a:cubicBezTo>
                <a:close/>
                <a:moveTo>
                  <a:pt x="261" y="76"/>
                </a:moveTo>
                <a:cubicBezTo>
                  <a:pt x="224" y="39"/>
                  <a:pt x="224" y="39"/>
                  <a:pt x="224" y="39"/>
                </a:cubicBezTo>
                <a:cubicBezTo>
                  <a:pt x="172" y="91"/>
                  <a:pt x="172" y="91"/>
                  <a:pt x="172" y="91"/>
                </a:cubicBezTo>
                <a:cubicBezTo>
                  <a:pt x="161" y="101"/>
                  <a:pt x="161" y="101"/>
                  <a:pt x="161" y="101"/>
                </a:cubicBezTo>
                <a:cubicBezTo>
                  <a:pt x="236" y="101"/>
                  <a:pt x="236" y="101"/>
                  <a:pt x="236" y="101"/>
                </a:cubicBezTo>
                <a:lnTo>
                  <a:pt x="261" y="76"/>
                </a:lnTo>
                <a:close/>
                <a:moveTo>
                  <a:pt x="102" y="142"/>
                </a:moveTo>
                <a:cubicBezTo>
                  <a:pt x="102" y="148"/>
                  <a:pt x="107" y="153"/>
                  <a:pt x="113" y="153"/>
                </a:cubicBezTo>
                <a:cubicBezTo>
                  <a:pt x="118" y="153"/>
                  <a:pt x="123" y="148"/>
                  <a:pt x="123" y="142"/>
                </a:cubicBezTo>
                <a:cubicBezTo>
                  <a:pt x="123" y="136"/>
                  <a:pt x="118" y="132"/>
                  <a:pt x="113" y="132"/>
                </a:cubicBezTo>
                <a:cubicBezTo>
                  <a:pt x="107" y="132"/>
                  <a:pt x="102" y="136"/>
                  <a:pt x="102" y="142"/>
                </a:cubicBezTo>
                <a:close/>
                <a:moveTo>
                  <a:pt x="83" y="126"/>
                </a:moveTo>
                <a:cubicBezTo>
                  <a:pt x="77" y="126"/>
                  <a:pt x="73" y="131"/>
                  <a:pt x="73" y="137"/>
                </a:cubicBezTo>
                <a:cubicBezTo>
                  <a:pt x="73" y="142"/>
                  <a:pt x="77" y="147"/>
                  <a:pt x="83" y="147"/>
                </a:cubicBezTo>
                <a:cubicBezTo>
                  <a:pt x="89" y="147"/>
                  <a:pt x="93" y="142"/>
                  <a:pt x="93" y="137"/>
                </a:cubicBezTo>
                <a:cubicBezTo>
                  <a:pt x="93" y="131"/>
                  <a:pt x="89" y="126"/>
                  <a:pt x="83" y="126"/>
                </a:cubicBezTo>
                <a:close/>
                <a:moveTo>
                  <a:pt x="112" y="119"/>
                </a:moveTo>
                <a:cubicBezTo>
                  <a:pt x="112" y="115"/>
                  <a:pt x="108" y="111"/>
                  <a:pt x="104" y="111"/>
                </a:cubicBezTo>
                <a:cubicBezTo>
                  <a:pt x="100" y="111"/>
                  <a:pt x="97" y="115"/>
                  <a:pt x="97" y="119"/>
                </a:cubicBezTo>
                <a:cubicBezTo>
                  <a:pt x="97" y="123"/>
                  <a:pt x="100" y="126"/>
                  <a:pt x="104" y="126"/>
                </a:cubicBezTo>
                <a:cubicBezTo>
                  <a:pt x="108" y="126"/>
                  <a:pt x="112" y="123"/>
                  <a:pt x="112" y="119"/>
                </a:cubicBezTo>
                <a:close/>
                <a:moveTo>
                  <a:pt x="190" y="187"/>
                </a:moveTo>
                <a:cubicBezTo>
                  <a:pt x="197" y="205"/>
                  <a:pt x="190" y="223"/>
                  <a:pt x="170" y="223"/>
                </a:cubicBezTo>
                <a:cubicBezTo>
                  <a:pt x="27" y="223"/>
                  <a:pt x="27" y="223"/>
                  <a:pt x="27" y="223"/>
                </a:cubicBezTo>
                <a:cubicBezTo>
                  <a:pt x="7" y="223"/>
                  <a:pt x="0" y="206"/>
                  <a:pt x="6" y="187"/>
                </a:cubicBezTo>
                <a:cubicBezTo>
                  <a:pt x="6" y="187"/>
                  <a:pt x="31" y="141"/>
                  <a:pt x="71" y="75"/>
                </a:cubicBezTo>
                <a:cubicBezTo>
                  <a:pt x="71" y="36"/>
                  <a:pt x="71" y="36"/>
                  <a:pt x="71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5" y="36"/>
                  <a:pt x="62" y="33"/>
                  <a:pt x="62" y="30"/>
                </a:cubicBezTo>
                <a:cubicBezTo>
                  <a:pt x="62" y="26"/>
                  <a:pt x="65" y="23"/>
                  <a:pt x="69" y="23"/>
                </a:cubicBezTo>
                <a:cubicBezTo>
                  <a:pt x="79" y="23"/>
                  <a:pt x="79" y="23"/>
                  <a:pt x="79" y="23"/>
                </a:cubicBezTo>
                <a:cubicBezTo>
                  <a:pt x="73" y="0"/>
                  <a:pt x="73" y="0"/>
                  <a:pt x="73" y="0"/>
                </a:cubicBezTo>
                <a:cubicBezTo>
                  <a:pt x="123" y="0"/>
                  <a:pt x="123" y="0"/>
                  <a:pt x="123" y="0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31" y="23"/>
                  <a:pt x="134" y="26"/>
                  <a:pt x="134" y="30"/>
                </a:cubicBezTo>
                <a:cubicBezTo>
                  <a:pt x="134" y="33"/>
                  <a:pt x="131" y="36"/>
                  <a:pt x="128" y="36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66" y="141"/>
                  <a:pt x="190" y="187"/>
                  <a:pt x="190" y="187"/>
                </a:cubicBezTo>
                <a:close/>
                <a:moveTo>
                  <a:pt x="160" y="162"/>
                </a:moveTo>
                <a:cubicBezTo>
                  <a:pt x="157" y="156"/>
                  <a:pt x="124" y="98"/>
                  <a:pt x="114" y="82"/>
                </a:cubicBezTo>
                <a:cubicBezTo>
                  <a:pt x="112" y="79"/>
                  <a:pt x="112" y="79"/>
                  <a:pt x="112" y="79"/>
                </a:cubicBezTo>
                <a:cubicBezTo>
                  <a:pt x="84" y="79"/>
                  <a:pt x="84" y="79"/>
                  <a:pt x="84" y="79"/>
                </a:cubicBezTo>
                <a:cubicBezTo>
                  <a:pt x="83" y="82"/>
                  <a:pt x="83" y="82"/>
                  <a:pt x="83" y="82"/>
                </a:cubicBezTo>
                <a:cubicBezTo>
                  <a:pt x="72" y="99"/>
                  <a:pt x="41" y="154"/>
                  <a:pt x="37" y="160"/>
                </a:cubicBezTo>
                <a:cubicBezTo>
                  <a:pt x="37" y="160"/>
                  <a:pt x="37" y="161"/>
                  <a:pt x="36" y="162"/>
                </a:cubicBezTo>
                <a:cubicBezTo>
                  <a:pt x="36" y="162"/>
                  <a:pt x="36" y="162"/>
                  <a:pt x="36" y="162"/>
                </a:cubicBezTo>
                <a:lnTo>
                  <a:pt x="160" y="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78" name="组合 77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B649D18A-B58F-4AD0-81DC-BABDAF3E9D1D}"/>
              </a:ext>
            </a:extLst>
          </p:cNvPr>
          <p:cNvGrpSpPr/>
          <p:nvPr/>
        </p:nvGrpSpPr>
        <p:grpSpPr>
          <a:xfrm>
            <a:off x="4331607" y="2577823"/>
            <a:ext cx="730251" cy="990600"/>
            <a:chOff x="5680076" y="2749550"/>
            <a:chExt cx="547688" cy="742950"/>
          </a:xfrm>
          <a:solidFill>
            <a:schemeClr val="bg1"/>
          </a:solidFill>
        </p:grpSpPr>
        <p:sp>
          <p:nvSpPr>
            <p:cNvPr id="79" name="Freeform 13">
              <a:extLst>
                <a:ext uri="{FF2B5EF4-FFF2-40B4-BE49-F238E27FC236}">
                  <a16:creationId xmlns:a16="http://schemas.microsoft.com/office/drawing/2014/main" xmlns="" id="{142EB214-1772-485D-B068-C687EAC4D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0076" y="2749550"/>
              <a:ext cx="454025" cy="641350"/>
            </a:xfrm>
            <a:custGeom>
              <a:avLst/>
              <a:gdLst>
                <a:gd name="T0" fmla="*/ 158 w 165"/>
                <a:gd name="T1" fmla="*/ 195 h 233"/>
                <a:gd name="T2" fmla="*/ 158 w 165"/>
                <a:gd name="T3" fmla="*/ 189 h 233"/>
                <a:gd name="T4" fmla="*/ 70 w 165"/>
                <a:gd name="T5" fmla="*/ 189 h 233"/>
                <a:gd name="T6" fmla="*/ 70 w 165"/>
                <a:gd name="T7" fmla="*/ 195 h 233"/>
                <a:gd name="T8" fmla="*/ 68 w 165"/>
                <a:gd name="T9" fmla="*/ 195 h 233"/>
                <a:gd name="T10" fmla="*/ 18 w 165"/>
                <a:gd name="T11" fmla="*/ 120 h 233"/>
                <a:gd name="T12" fmla="*/ 94 w 165"/>
                <a:gd name="T13" fmla="*/ 39 h 233"/>
                <a:gd name="T14" fmla="*/ 94 w 165"/>
                <a:gd name="T15" fmla="*/ 120 h 233"/>
                <a:gd name="T16" fmla="*/ 70 w 165"/>
                <a:gd name="T17" fmla="*/ 120 h 233"/>
                <a:gd name="T18" fmla="*/ 70 w 165"/>
                <a:gd name="T19" fmla="*/ 127 h 233"/>
                <a:gd name="T20" fmla="*/ 76 w 165"/>
                <a:gd name="T21" fmla="*/ 127 h 233"/>
                <a:gd name="T22" fmla="*/ 75 w 165"/>
                <a:gd name="T23" fmla="*/ 131 h 233"/>
                <a:gd name="T24" fmla="*/ 75 w 165"/>
                <a:gd name="T25" fmla="*/ 150 h 233"/>
                <a:gd name="T26" fmla="*/ 86 w 165"/>
                <a:gd name="T27" fmla="*/ 161 h 233"/>
                <a:gd name="T28" fmla="*/ 97 w 165"/>
                <a:gd name="T29" fmla="*/ 150 h 233"/>
                <a:gd name="T30" fmla="*/ 97 w 165"/>
                <a:gd name="T31" fmla="*/ 131 h 233"/>
                <a:gd name="T32" fmla="*/ 96 w 165"/>
                <a:gd name="T33" fmla="*/ 127 h 233"/>
                <a:gd name="T34" fmla="*/ 104 w 165"/>
                <a:gd name="T35" fmla="*/ 127 h 233"/>
                <a:gd name="T36" fmla="*/ 103 w 165"/>
                <a:gd name="T37" fmla="*/ 131 h 233"/>
                <a:gd name="T38" fmla="*/ 103 w 165"/>
                <a:gd name="T39" fmla="*/ 163 h 233"/>
                <a:gd name="T40" fmla="*/ 114 w 165"/>
                <a:gd name="T41" fmla="*/ 174 h 233"/>
                <a:gd name="T42" fmla="*/ 125 w 165"/>
                <a:gd name="T43" fmla="*/ 163 h 233"/>
                <a:gd name="T44" fmla="*/ 125 w 165"/>
                <a:gd name="T45" fmla="*/ 131 h 233"/>
                <a:gd name="T46" fmla="*/ 124 w 165"/>
                <a:gd name="T47" fmla="*/ 127 h 233"/>
                <a:gd name="T48" fmla="*/ 132 w 165"/>
                <a:gd name="T49" fmla="*/ 127 h 233"/>
                <a:gd name="T50" fmla="*/ 131 w 165"/>
                <a:gd name="T51" fmla="*/ 131 h 233"/>
                <a:gd name="T52" fmla="*/ 131 w 165"/>
                <a:gd name="T53" fmla="*/ 150 h 233"/>
                <a:gd name="T54" fmla="*/ 142 w 165"/>
                <a:gd name="T55" fmla="*/ 161 h 233"/>
                <a:gd name="T56" fmla="*/ 153 w 165"/>
                <a:gd name="T57" fmla="*/ 150 h 233"/>
                <a:gd name="T58" fmla="*/ 153 w 165"/>
                <a:gd name="T59" fmla="*/ 131 h 233"/>
                <a:gd name="T60" fmla="*/ 152 w 165"/>
                <a:gd name="T61" fmla="*/ 127 h 233"/>
                <a:gd name="T62" fmla="*/ 158 w 165"/>
                <a:gd name="T63" fmla="*/ 127 h 233"/>
                <a:gd name="T64" fmla="*/ 158 w 165"/>
                <a:gd name="T65" fmla="*/ 120 h 233"/>
                <a:gd name="T66" fmla="*/ 134 w 165"/>
                <a:gd name="T67" fmla="*/ 120 h 233"/>
                <a:gd name="T68" fmla="*/ 134 w 165"/>
                <a:gd name="T69" fmla="*/ 18 h 233"/>
                <a:gd name="T70" fmla="*/ 142 w 165"/>
                <a:gd name="T71" fmla="*/ 18 h 233"/>
                <a:gd name="T72" fmla="*/ 142 w 165"/>
                <a:gd name="T73" fmla="*/ 0 h 233"/>
                <a:gd name="T74" fmla="*/ 86 w 165"/>
                <a:gd name="T75" fmla="*/ 0 h 233"/>
                <a:gd name="T76" fmla="*/ 86 w 165"/>
                <a:gd name="T77" fmla="*/ 18 h 233"/>
                <a:gd name="T78" fmla="*/ 94 w 165"/>
                <a:gd name="T79" fmla="*/ 18 h 233"/>
                <a:gd name="T80" fmla="*/ 94 w 165"/>
                <a:gd name="T81" fmla="*/ 20 h 233"/>
                <a:gd name="T82" fmla="*/ 0 w 165"/>
                <a:gd name="T83" fmla="*/ 120 h 233"/>
                <a:gd name="T84" fmla="*/ 63 w 165"/>
                <a:gd name="T85" fmla="*/ 213 h 233"/>
                <a:gd name="T86" fmla="*/ 63 w 165"/>
                <a:gd name="T87" fmla="*/ 233 h 233"/>
                <a:gd name="T88" fmla="*/ 165 w 165"/>
                <a:gd name="T89" fmla="*/ 233 h 233"/>
                <a:gd name="T90" fmla="*/ 165 w 165"/>
                <a:gd name="T91" fmla="*/ 195 h 233"/>
                <a:gd name="T92" fmla="*/ 158 w 165"/>
                <a:gd name="T93" fmla="*/ 19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5" h="233">
                  <a:moveTo>
                    <a:pt x="158" y="195"/>
                  </a:moveTo>
                  <a:cubicBezTo>
                    <a:pt x="158" y="189"/>
                    <a:pt x="158" y="189"/>
                    <a:pt x="158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5"/>
                    <a:pt x="70" y="195"/>
                    <a:pt x="70" y="195"/>
                  </a:cubicBezTo>
                  <a:cubicBezTo>
                    <a:pt x="68" y="195"/>
                    <a:pt x="68" y="195"/>
                    <a:pt x="68" y="195"/>
                  </a:cubicBezTo>
                  <a:cubicBezTo>
                    <a:pt x="38" y="183"/>
                    <a:pt x="18" y="154"/>
                    <a:pt x="18" y="120"/>
                  </a:cubicBezTo>
                  <a:cubicBezTo>
                    <a:pt x="18" y="77"/>
                    <a:pt x="51" y="42"/>
                    <a:pt x="94" y="39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27"/>
                    <a:pt x="70" y="127"/>
                    <a:pt x="70" y="127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5" y="128"/>
                    <a:pt x="75" y="130"/>
                    <a:pt x="75" y="131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6"/>
                    <a:pt x="80" y="161"/>
                    <a:pt x="86" y="161"/>
                  </a:cubicBezTo>
                  <a:cubicBezTo>
                    <a:pt x="92" y="161"/>
                    <a:pt x="97" y="156"/>
                    <a:pt x="97" y="150"/>
                  </a:cubicBezTo>
                  <a:cubicBezTo>
                    <a:pt x="97" y="131"/>
                    <a:pt x="97" y="131"/>
                    <a:pt x="97" y="131"/>
                  </a:cubicBezTo>
                  <a:cubicBezTo>
                    <a:pt x="97" y="130"/>
                    <a:pt x="96" y="128"/>
                    <a:pt x="96" y="127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3" y="128"/>
                    <a:pt x="103" y="130"/>
                    <a:pt x="103" y="131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169"/>
                    <a:pt x="108" y="174"/>
                    <a:pt x="114" y="174"/>
                  </a:cubicBezTo>
                  <a:cubicBezTo>
                    <a:pt x="120" y="174"/>
                    <a:pt x="125" y="169"/>
                    <a:pt x="125" y="163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0"/>
                    <a:pt x="125" y="128"/>
                    <a:pt x="124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1" y="128"/>
                    <a:pt x="131" y="130"/>
                    <a:pt x="131" y="131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31" y="156"/>
                    <a:pt x="136" y="161"/>
                    <a:pt x="142" y="161"/>
                  </a:cubicBezTo>
                  <a:cubicBezTo>
                    <a:pt x="148" y="161"/>
                    <a:pt x="153" y="156"/>
                    <a:pt x="153" y="150"/>
                  </a:cubicBezTo>
                  <a:cubicBezTo>
                    <a:pt x="153" y="131"/>
                    <a:pt x="153" y="131"/>
                    <a:pt x="153" y="131"/>
                  </a:cubicBezTo>
                  <a:cubicBezTo>
                    <a:pt x="153" y="130"/>
                    <a:pt x="153" y="128"/>
                    <a:pt x="152" y="127"/>
                  </a:cubicBezTo>
                  <a:cubicBezTo>
                    <a:pt x="158" y="127"/>
                    <a:pt x="158" y="127"/>
                    <a:pt x="158" y="127"/>
                  </a:cubicBezTo>
                  <a:cubicBezTo>
                    <a:pt x="158" y="120"/>
                    <a:pt x="158" y="120"/>
                    <a:pt x="158" y="120"/>
                  </a:cubicBezTo>
                  <a:cubicBezTo>
                    <a:pt x="134" y="120"/>
                    <a:pt x="134" y="120"/>
                    <a:pt x="134" y="120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41" y="24"/>
                    <a:pt x="0" y="67"/>
                    <a:pt x="0" y="120"/>
                  </a:cubicBezTo>
                  <a:cubicBezTo>
                    <a:pt x="0" y="162"/>
                    <a:pt x="26" y="198"/>
                    <a:pt x="63" y="213"/>
                  </a:cubicBezTo>
                  <a:cubicBezTo>
                    <a:pt x="63" y="233"/>
                    <a:pt x="63" y="233"/>
                    <a:pt x="63" y="233"/>
                  </a:cubicBezTo>
                  <a:cubicBezTo>
                    <a:pt x="165" y="233"/>
                    <a:pt x="165" y="233"/>
                    <a:pt x="165" y="233"/>
                  </a:cubicBezTo>
                  <a:cubicBezTo>
                    <a:pt x="165" y="195"/>
                    <a:pt x="165" y="195"/>
                    <a:pt x="165" y="195"/>
                  </a:cubicBezTo>
                  <a:lnTo>
                    <a:pt x="158" y="19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80" name="Freeform 14">
              <a:extLst>
                <a:ext uri="{FF2B5EF4-FFF2-40B4-BE49-F238E27FC236}">
                  <a16:creationId xmlns:a16="http://schemas.microsoft.com/office/drawing/2014/main" xmlns="" id="{3EFC3DE7-13EE-4FBF-83AD-4E62505115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1039" y="3413125"/>
              <a:ext cx="466725" cy="79375"/>
            </a:xfrm>
            <a:custGeom>
              <a:avLst/>
              <a:gdLst>
                <a:gd name="T0" fmla="*/ 0 w 294"/>
                <a:gd name="T1" fmla="*/ 0 h 50"/>
                <a:gd name="T2" fmla="*/ 0 w 294"/>
                <a:gd name="T3" fmla="*/ 50 h 50"/>
                <a:gd name="T4" fmla="*/ 294 w 294"/>
                <a:gd name="T5" fmla="*/ 50 h 50"/>
                <a:gd name="T6" fmla="*/ 294 w 294"/>
                <a:gd name="T7" fmla="*/ 0 h 50"/>
                <a:gd name="T8" fmla="*/ 0 w 294"/>
                <a:gd name="T9" fmla="*/ 0 h 50"/>
                <a:gd name="T10" fmla="*/ 282 w 294"/>
                <a:gd name="T11" fmla="*/ 38 h 50"/>
                <a:gd name="T12" fmla="*/ 10 w 294"/>
                <a:gd name="T13" fmla="*/ 38 h 50"/>
                <a:gd name="T14" fmla="*/ 10 w 294"/>
                <a:gd name="T15" fmla="*/ 12 h 50"/>
                <a:gd name="T16" fmla="*/ 282 w 294"/>
                <a:gd name="T17" fmla="*/ 12 h 50"/>
                <a:gd name="T18" fmla="*/ 282 w 294"/>
                <a:gd name="T19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4" h="50">
                  <a:moveTo>
                    <a:pt x="0" y="0"/>
                  </a:moveTo>
                  <a:lnTo>
                    <a:pt x="0" y="50"/>
                  </a:lnTo>
                  <a:lnTo>
                    <a:pt x="294" y="50"/>
                  </a:lnTo>
                  <a:lnTo>
                    <a:pt x="294" y="0"/>
                  </a:lnTo>
                  <a:lnTo>
                    <a:pt x="0" y="0"/>
                  </a:lnTo>
                  <a:close/>
                  <a:moveTo>
                    <a:pt x="282" y="38"/>
                  </a:moveTo>
                  <a:lnTo>
                    <a:pt x="10" y="38"/>
                  </a:lnTo>
                  <a:lnTo>
                    <a:pt x="10" y="12"/>
                  </a:lnTo>
                  <a:lnTo>
                    <a:pt x="282" y="12"/>
                  </a:lnTo>
                  <a:lnTo>
                    <a:pt x="282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sp>
        <p:nvSpPr>
          <p:cNvPr id="81" name="Freeform 26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F53E0636-CDE6-42A5-AEAB-B4AFECA78E04}"/>
              </a:ext>
            </a:extLst>
          </p:cNvPr>
          <p:cNvSpPr>
            <a:spLocks noEditPoints="1"/>
          </p:cNvSpPr>
          <p:nvPr/>
        </p:nvSpPr>
        <p:spPr bwMode="auto">
          <a:xfrm>
            <a:off x="7317150" y="2577427"/>
            <a:ext cx="878417" cy="1009651"/>
          </a:xfrm>
          <a:custGeom>
            <a:avLst/>
            <a:gdLst>
              <a:gd name="T0" fmla="*/ 61 w 240"/>
              <a:gd name="T1" fmla="*/ 0 h 275"/>
              <a:gd name="T2" fmla="*/ 61 w 240"/>
              <a:gd name="T3" fmla="*/ 46 h 275"/>
              <a:gd name="T4" fmla="*/ 91 w 240"/>
              <a:gd name="T5" fmla="*/ 109 h 275"/>
              <a:gd name="T6" fmla="*/ 152 w 240"/>
              <a:gd name="T7" fmla="*/ 131 h 275"/>
              <a:gd name="T8" fmla="*/ 179 w 240"/>
              <a:gd name="T9" fmla="*/ 275 h 275"/>
              <a:gd name="T10" fmla="*/ 240 w 240"/>
              <a:gd name="T11" fmla="*/ 131 h 275"/>
              <a:gd name="T12" fmla="*/ 91 w 240"/>
              <a:gd name="T13" fmla="*/ 109 h 275"/>
              <a:gd name="T14" fmla="*/ 59 w 240"/>
              <a:gd name="T15" fmla="*/ 145 h 275"/>
              <a:gd name="T16" fmla="*/ 123 w 240"/>
              <a:gd name="T17" fmla="*/ 102 h 275"/>
              <a:gd name="T18" fmla="*/ 123 w 240"/>
              <a:gd name="T19" fmla="*/ 102 h 275"/>
              <a:gd name="T20" fmla="*/ 123 w 240"/>
              <a:gd name="T21" fmla="*/ 73 h 275"/>
              <a:gd name="T22" fmla="*/ 69 w 240"/>
              <a:gd name="T23" fmla="*/ 73 h 275"/>
              <a:gd name="T24" fmla="*/ 68 w 240"/>
              <a:gd name="T25" fmla="*/ 50 h 275"/>
              <a:gd name="T26" fmla="*/ 40 w 240"/>
              <a:gd name="T27" fmla="*/ 53 h 275"/>
              <a:gd name="T28" fmla="*/ 3 w 240"/>
              <a:gd name="T29" fmla="*/ 177 h 275"/>
              <a:gd name="T30" fmla="*/ 92 w 240"/>
              <a:gd name="T31" fmla="*/ 259 h 275"/>
              <a:gd name="T32" fmla="*/ 125 w 240"/>
              <a:gd name="T33" fmla="*/ 259 h 275"/>
              <a:gd name="T34" fmla="*/ 121 w 240"/>
              <a:gd name="T35" fmla="*/ 145 h 275"/>
              <a:gd name="T36" fmla="*/ 40 w 240"/>
              <a:gd name="T37" fmla="*/ 197 h 275"/>
              <a:gd name="T38" fmla="*/ 54 w 240"/>
              <a:gd name="T39" fmla="*/ 273 h 275"/>
              <a:gd name="T40" fmla="*/ 86 w 240"/>
              <a:gd name="T41" fmla="*/ 197 h 275"/>
              <a:gd name="T42" fmla="*/ 7 w 240"/>
              <a:gd name="T43" fmla="*/ 185 h 275"/>
              <a:gd name="T44" fmla="*/ 218 w 240"/>
              <a:gd name="T45" fmla="*/ 79 h 275"/>
              <a:gd name="T46" fmla="*/ 146 w 240"/>
              <a:gd name="T47" fmla="*/ 100 h 275"/>
              <a:gd name="T48" fmla="*/ 218 w 240"/>
              <a:gd name="T49" fmla="*/ 79 h 275"/>
              <a:gd name="T50" fmla="*/ 233 w 240"/>
              <a:gd name="T51" fmla="*/ 75 h 275"/>
              <a:gd name="T52" fmla="*/ 161 w 240"/>
              <a:gd name="T53" fmla="*/ 53 h 275"/>
              <a:gd name="T54" fmla="*/ 160 w 240"/>
              <a:gd name="T55" fmla="*/ 49 h 275"/>
              <a:gd name="T56" fmla="*/ 232 w 240"/>
              <a:gd name="T57" fmla="*/ 28 h 275"/>
              <a:gd name="T58" fmla="*/ 160 w 240"/>
              <a:gd name="T59" fmla="*/ 49 h 275"/>
              <a:gd name="T60" fmla="*/ 149 w 240"/>
              <a:gd name="T61" fmla="*/ 2 h 275"/>
              <a:gd name="T62" fmla="*/ 222 w 240"/>
              <a:gd name="T63" fmla="*/ 24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0" h="275">
                <a:moveTo>
                  <a:pt x="37" y="23"/>
                </a:moveTo>
                <a:cubicBezTo>
                  <a:pt x="37" y="10"/>
                  <a:pt x="48" y="0"/>
                  <a:pt x="61" y="0"/>
                </a:cubicBezTo>
                <a:cubicBezTo>
                  <a:pt x="74" y="0"/>
                  <a:pt x="84" y="10"/>
                  <a:pt x="84" y="23"/>
                </a:cubicBezTo>
                <a:cubicBezTo>
                  <a:pt x="84" y="36"/>
                  <a:pt x="74" y="46"/>
                  <a:pt x="61" y="46"/>
                </a:cubicBezTo>
                <a:cubicBezTo>
                  <a:pt x="48" y="46"/>
                  <a:pt x="37" y="36"/>
                  <a:pt x="37" y="23"/>
                </a:cubicBezTo>
                <a:close/>
                <a:moveTo>
                  <a:pt x="91" y="109"/>
                </a:moveTo>
                <a:cubicBezTo>
                  <a:pt x="91" y="131"/>
                  <a:pt x="91" y="131"/>
                  <a:pt x="91" y="131"/>
                </a:cubicBezTo>
                <a:cubicBezTo>
                  <a:pt x="152" y="131"/>
                  <a:pt x="152" y="131"/>
                  <a:pt x="152" y="131"/>
                </a:cubicBezTo>
                <a:cubicBezTo>
                  <a:pt x="152" y="275"/>
                  <a:pt x="152" y="275"/>
                  <a:pt x="152" y="275"/>
                </a:cubicBezTo>
                <a:cubicBezTo>
                  <a:pt x="179" y="275"/>
                  <a:pt x="179" y="275"/>
                  <a:pt x="179" y="275"/>
                </a:cubicBezTo>
                <a:cubicBezTo>
                  <a:pt x="179" y="131"/>
                  <a:pt x="179" y="131"/>
                  <a:pt x="179" y="131"/>
                </a:cubicBezTo>
                <a:cubicBezTo>
                  <a:pt x="240" y="131"/>
                  <a:pt x="240" y="131"/>
                  <a:pt x="240" y="131"/>
                </a:cubicBezTo>
                <a:cubicBezTo>
                  <a:pt x="240" y="109"/>
                  <a:pt x="240" y="109"/>
                  <a:pt x="240" y="109"/>
                </a:cubicBezTo>
                <a:lnTo>
                  <a:pt x="91" y="109"/>
                </a:lnTo>
                <a:close/>
                <a:moveTo>
                  <a:pt x="121" y="145"/>
                </a:moveTo>
                <a:cubicBezTo>
                  <a:pt x="59" y="145"/>
                  <a:pt x="59" y="145"/>
                  <a:pt x="59" y="145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23" y="102"/>
                  <a:pt x="123" y="102"/>
                  <a:pt x="123" y="102"/>
                </a:cubicBezTo>
                <a:cubicBezTo>
                  <a:pt x="131" y="102"/>
                  <a:pt x="138" y="96"/>
                  <a:pt x="138" y="88"/>
                </a:cubicBezTo>
                <a:cubicBezTo>
                  <a:pt x="138" y="80"/>
                  <a:pt x="131" y="73"/>
                  <a:pt x="123" y="73"/>
                </a:cubicBezTo>
                <a:cubicBezTo>
                  <a:pt x="123" y="73"/>
                  <a:pt x="123" y="73"/>
                  <a:pt x="123" y="73"/>
                </a:cubicBezTo>
                <a:cubicBezTo>
                  <a:pt x="69" y="73"/>
                  <a:pt x="69" y="73"/>
                  <a:pt x="69" y="7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2"/>
                  <a:pt x="70" y="50"/>
                  <a:pt x="68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0"/>
                  <a:pt x="40" y="52"/>
                  <a:pt x="40" y="53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6"/>
                  <a:pt x="1" y="177"/>
                  <a:pt x="3" y="177"/>
                </a:cubicBezTo>
                <a:cubicBezTo>
                  <a:pt x="92" y="177"/>
                  <a:pt x="92" y="177"/>
                  <a:pt x="92" y="177"/>
                </a:cubicBezTo>
                <a:cubicBezTo>
                  <a:pt x="92" y="259"/>
                  <a:pt x="92" y="259"/>
                  <a:pt x="92" y="259"/>
                </a:cubicBezTo>
                <a:cubicBezTo>
                  <a:pt x="92" y="268"/>
                  <a:pt x="100" y="275"/>
                  <a:pt x="109" y="275"/>
                </a:cubicBezTo>
                <a:cubicBezTo>
                  <a:pt x="117" y="275"/>
                  <a:pt x="125" y="268"/>
                  <a:pt x="125" y="259"/>
                </a:cubicBezTo>
                <a:cubicBezTo>
                  <a:pt x="125" y="148"/>
                  <a:pt x="125" y="148"/>
                  <a:pt x="125" y="148"/>
                </a:cubicBezTo>
                <a:cubicBezTo>
                  <a:pt x="125" y="146"/>
                  <a:pt x="123" y="145"/>
                  <a:pt x="121" y="145"/>
                </a:cubicBezTo>
                <a:close/>
                <a:moveTo>
                  <a:pt x="7" y="197"/>
                </a:moveTo>
                <a:cubicBezTo>
                  <a:pt x="40" y="197"/>
                  <a:pt x="40" y="197"/>
                  <a:pt x="40" y="197"/>
                </a:cubicBezTo>
                <a:cubicBezTo>
                  <a:pt x="40" y="273"/>
                  <a:pt x="40" y="273"/>
                  <a:pt x="40" y="273"/>
                </a:cubicBezTo>
                <a:cubicBezTo>
                  <a:pt x="54" y="273"/>
                  <a:pt x="54" y="273"/>
                  <a:pt x="54" y="273"/>
                </a:cubicBezTo>
                <a:cubicBezTo>
                  <a:pt x="54" y="197"/>
                  <a:pt x="54" y="197"/>
                  <a:pt x="54" y="197"/>
                </a:cubicBezTo>
                <a:cubicBezTo>
                  <a:pt x="86" y="197"/>
                  <a:pt x="86" y="197"/>
                  <a:pt x="86" y="197"/>
                </a:cubicBezTo>
                <a:cubicBezTo>
                  <a:pt x="86" y="185"/>
                  <a:pt x="86" y="185"/>
                  <a:pt x="86" y="185"/>
                </a:cubicBezTo>
                <a:cubicBezTo>
                  <a:pt x="7" y="185"/>
                  <a:pt x="7" y="185"/>
                  <a:pt x="7" y="185"/>
                </a:cubicBezTo>
                <a:lnTo>
                  <a:pt x="7" y="197"/>
                </a:lnTo>
                <a:close/>
                <a:moveTo>
                  <a:pt x="218" y="79"/>
                </a:moveTo>
                <a:cubicBezTo>
                  <a:pt x="146" y="79"/>
                  <a:pt x="146" y="79"/>
                  <a:pt x="146" y="79"/>
                </a:cubicBezTo>
                <a:cubicBezTo>
                  <a:pt x="146" y="100"/>
                  <a:pt x="146" y="100"/>
                  <a:pt x="146" y="100"/>
                </a:cubicBezTo>
                <a:cubicBezTo>
                  <a:pt x="218" y="100"/>
                  <a:pt x="218" y="100"/>
                  <a:pt x="218" y="100"/>
                </a:cubicBezTo>
                <a:lnTo>
                  <a:pt x="218" y="79"/>
                </a:lnTo>
                <a:close/>
                <a:moveTo>
                  <a:pt x="161" y="75"/>
                </a:moveTo>
                <a:cubicBezTo>
                  <a:pt x="233" y="75"/>
                  <a:pt x="233" y="75"/>
                  <a:pt x="233" y="75"/>
                </a:cubicBezTo>
                <a:cubicBezTo>
                  <a:pt x="233" y="53"/>
                  <a:pt x="233" y="53"/>
                  <a:pt x="233" y="53"/>
                </a:cubicBezTo>
                <a:cubicBezTo>
                  <a:pt x="161" y="53"/>
                  <a:pt x="161" y="53"/>
                  <a:pt x="161" y="53"/>
                </a:cubicBezTo>
                <a:lnTo>
                  <a:pt x="161" y="75"/>
                </a:lnTo>
                <a:close/>
                <a:moveTo>
                  <a:pt x="160" y="49"/>
                </a:moveTo>
                <a:cubicBezTo>
                  <a:pt x="232" y="49"/>
                  <a:pt x="232" y="49"/>
                  <a:pt x="232" y="49"/>
                </a:cubicBezTo>
                <a:cubicBezTo>
                  <a:pt x="232" y="28"/>
                  <a:pt x="232" y="28"/>
                  <a:pt x="232" y="28"/>
                </a:cubicBezTo>
                <a:cubicBezTo>
                  <a:pt x="160" y="28"/>
                  <a:pt x="160" y="28"/>
                  <a:pt x="160" y="28"/>
                </a:cubicBezTo>
                <a:lnTo>
                  <a:pt x="160" y="49"/>
                </a:lnTo>
                <a:close/>
                <a:moveTo>
                  <a:pt x="222" y="2"/>
                </a:moveTo>
                <a:cubicBezTo>
                  <a:pt x="149" y="2"/>
                  <a:pt x="149" y="2"/>
                  <a:pt x="149" y="2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222" y="24"/>
                  <a:pt x="222" y="24"/>
                  <a:pt x="222" y="24"/>
                </a:cubicBezTo>
                <a:lnTo>
                  <a:pt x="222" y="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82" name="Freeform 32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>
            <a:extLst>
              <a:ext uri="{FF2B5EF4-FFF2-40B4-BE49-F238E27FC236}">
                <a16:creationId xmlns:a16="http://schemas.microsoft.com/office/drawing/2014/main" xmlns="" id="{1BD5CA5F-4E9C-48EA-B07D-ECD3BE776281}"/>
              </a:ext>
            </a:extLst>
          </p:cNvPr>
          <p:cNvSpPr>
            <a:spLocks noEditPoints="1"/>
          </p:cNvSpPr>
          <p:nvPr/>
        </p:nvSpPr>
        <p:spPr bwMode="auto">
          <a:xfrm>
            <a:off x="10409007" y="2566968"/>
            <a:ext cx="698500" cy="1018117"/>
          </a:xfrm>
          <a:custGeom>
            <a:avLst/>
            <a:gdLst>
              <a:gd name="T0" fmla="*/ 183 w 191"/>
              <a:gd name="T1" fmla="*/ 20 h 278"/>
              <a:gd name="T2" fmla="*/ 145 w 191"/>
              <a:gd name="T3" fmla="*/ 20 h 278"/>
              <a:gd name="T4" fmla="*/ 133 w 191"/>
              <a:gd name="T5" fmla="*/ 15 h 278"/>
              <a:gd name="T6" fmla="*/ 116 w 191"/>
              <a:gd name="T7" fmla="*/ 15 h 278"/>
              <a:gd name="T8" fmla="*/ 116 w 191"/>
              <a:gd name="T9" fmla="*/ 12 h 278"/>
              <a:gd name="T10" fmla="*/ 99 w 191"/>
              <a:gd name="T11" fmla="*/ 0 h 278"/>
              <a:gd name="T12" fmla="*/ 81 w 191"/>
              <a:gd name="T13" fmla="*/ 12 h 278"/>
              <a:gd name="T14" fmla="*/ 81 w 191"/>
              <a:gd name="T15" fmla="*/ 15 h 278"/>
              <a:gd name="T16" fmla="*/ 65 w 191"/>
              <a:gd name="T17" fmla="*/ 15 h 278"/>
              <a:gd name="T18" fmla="*/ 52 w 191"/>
              <a:gd name="T19" fmla="*/ 20 h 278"/>
              <a:gd name="T20" fmla="*/ 8 w 191"/>
              <a:gd name="T21" fmla="*/ 20 h 278"/>
              <a:gd name="T22" fmla="*/ 0 w 191"/>
              <a:gd name="T23" fmla="*/ 28 h 278"/>
              <a:gd name="T24" fmla="*/ 0 w 191"/>
              <a:gd name="T25" fmla="*/ 270 h 278"/>
              <a:gd name="T26" fmla="*/ 8 w 191"/>
              <a:gd name="T27" fmla="*/ 278 h 278"/>
              <a:gd name="T28" fmla="*/ 183 w 191"/>
              <a:gd name="T29" fmla="*/ 278 h 278"/>
              <a:gd name="T30" fmla="*/ 191 w 191"/>
              <a:gd name="T31" fmla="*/ 270 h 278"/>
              <a:gd name="T32" fmla="*/ 191 w 191"/>
              <a:gd name="T33" fmla="*/ 28 h 278"/>
              <a:gd name="T34" fmla="*/ 183 w 191"/>
              <a:gd name="T35" fmla="*/ 20 h 278"/>
              <a:gd name="T36" fmla="*/ 175 w 191"/>
              <a:gd name="T37" fmla="*/ 261 h 278"/>
              <a:gd name="T38" fmla="*/ 16 w 191"/>
              <a:gd name="T39" fmla="*/ 261 h 278"/>
              <a:gd name="T40" fmla="*/ 16 w 191"/>
              <a:gd name="T41" fmla="*/ 37 h 278"/>
              <a:gd name="T42" fmla="*/ 49 w 191"/>
              <a:gd name="T43" fmla="*/ 37 h 278"/>
              <a:gd name="T44" fmla="*/ 65 w 191"/>
              <a:gd name="T45" fmla="*/ 48 h 278"/>
              <a:gd name="T46" fmla="*/ 133 w 191"/>
              <a:gd name="T47" fmla="*/ 48 h 278"/>
              <a:gd name="T48" fmla="*/ 148 w 191"/>
              <a:gd name="T49" fmla="*/ 37 h 278"/>
              <a:gd name="T50" fmla="*/ 175 w 191"/>
              <a:gd name="T51" fmla="*/ 37 h 278"/>
              <a:gd name="T52" fmla="*/ 175 w 191"/>
              <a:gd name="T53" fmla="*/ 261 h 278"/>
              <a:gd name="T54" fmla="*/ 175 w 191"/>
              <a:gd name="T55" fmla="*/ 261 h 278"/>
              <a:gd name="T56" fmla="*/ 38 w 191"/>
              <a:gd name="T57" fmla="*/ 87 h 278"/>
              <a:gd name="T58" fmla="*/ 159 w 191"/>
              <a:gd name="T59" fmla="*/ 87 h 278"/>
              <a:gd name="T60" fmla="*/ 159 w 191"/>
              <a:gd name="T61" fmla="*/ 92 h 278"/>
              <a:gd name="T62" fmla="*/ 38 w 191"/>
              <a:gd name="T63" fmla="*/ 92 h 278"/>
              <a:gd name="T64" fmla="*/ 38 w 191"/>
              <a:gd name="T65" fmla="*/ 87 h 278"/>
              <a:gd name="T66" fmla="*/ 38 w 191"/>
              <a:gd name="T67" fmla="*/ 106 h 278"/>
              <a:gd name="T68" fmla="*/ 159 w 191"/>
              <a:gd name="T69" fmla="*/ 106 h 278"/>
              <a:gd name="T70" fmla="*/ 159 w 191"/>
              <a:gd name="T71" fmla="*/ 112 h 278"/>
              <a:gd name="T72" fmla="*/ 38 w 191"/>
              <a:gd name="T73" fmla="*/ 112 h 278"/>
              <a:gd name="T74" fmla="*/ 38 w 191"/>
              <a:gd name="T75" fmla="*/ 106 h 278"/>
              <a:gd name="T76" fmla="*/ 38 w 191"/>
              <a:gd name="T77" fmla="*/ 127 h 278"/>
              <a:gd name="T78" fmla="*/ 159 w 191"/>
              <a:gd name="T79" fmla="*/ 127 h 278"/>
              <a:gd name="T80" fmla="*/ 159 w 191"/>
              <a:gd name="T81" fmla="*/ 132 h 278"/>
              <a:gd name="T82" fmla="*/ 38 w 191"/>
              <a:gd name="T83" fmla="*/ 132 h 278"/>
              <a:gd name="T84" fmla="*/ 38 w 191"/>
              <a:gd name="T85" fmla="*/ 127 h 278"/>
              <a:gd name="T86" fmla="*/ 38 w 191"/>
              <a:gd name="T87" fmla="*/ 146 h 278"/>
              <a:gd name="T88" fmla="*/ 159 w 191"/>
              <a:gd name="T89" fmla="*/ 146 h 278"/>
              <a:gd name="T90" fmla="*/ 159 w 191"/>
              <a:gd name="T91" fmla="*/ 152 h 278"/>
              <a:gd name="T92" fmla="*/ 38 w 191"/>
              <a:gd name="T93" fmla="*/ 152 h 278"/>
              <a:gd name="T94" fmla="*/ 38 w 191"/>
              <a:gd name="T95" fmla="*/ 146 h 278"/>
              <a:gd name="T96" fmla="*/ 141 w 191"/>
              <a:gd name="T97" fmla="*/ 184 h 278"/>
              <a:gd name="T98" fmla="*/ 92 w 191"/>
              <a:gd name="T99" fmla="*/ 235 h 278"/>
              <a:gd name="T100" fmla="*/ 80 w 191"/>
              <a:gd name="T101" fmla="*/ 238 h 278"/>
              <a:gd name="T102" fmla="*/ 57 w 191"/>
              <a:gd name="T103" fmla="*/ 209 h 278"/>
              <a:gd name="T104" fmla="*/ 73 w 191"/>
              <a:gd name="T105" fmla="*/ 196 h 278"/>
              <a:gd name="T106" fmla="*/ 88 w 191"/>
              <a:gd name="T107" fmla="*/ 217 h 278"/>
              <a:gd name="T108" fmla="*/ 133 w 191"/>
              <a:gd name="T109" fmla="*/ 171 h 278"/>
              <a:gd name="T110" fmla="*/ 141 w 191"/>
              <a:gd name="T111" fmla="*/ 184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" h="278">
                <a:moveTo>
                  <a:pt x="183" y="20"/>
                </a:moveTo>
                <a:cubicBezTo>
                  <a:pt x="145" y="20"/>
                  <a:pt x="145" y="20"/>
                  <a:pt x="145" y="20"/>
                </a:cubicBezTo>
                <a:cubicBezTo>
                  <a:pt x="142" y="17"/>
                  <a:pt x="138" y="15"/>
                  <a:pt x="133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6"/>
                  <a:pt x="108" y="0"/>
                  <a:pt x="99" y="0"/>
                </a:cubicBezTo>
                <a:cubicBezTo>
                  <a:pt x="89" y="0"/>
                  <a:pt x="81" y="6"/>
                  <a:pt x="81" y="12"/>
                </a:cubicBezTo>
                <a:cubicBezTo>
                  <a:pt x="81" y="15"/>
                  <a:pt x="81" y="15"/>
                  <a:pt x="81" y="15"/>
                </a:cubicBezTo>
                <a:cubicBezTo>
                  <a:pt x="65" y="15"/>
                  <a:pt x="65" y="15"/>
                  <a:pt x="65" y="15"/>
                </a:cubicBezTo>
                <a:cubicBezTo>
                  <a:pt x="60" y="15"/>
                  <a:pt x="55" y="17"/>
                  <a:pt x="52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270"/>
                  <a:pt x="0" y="270"/>
                  <a:pt x="0" y="270"/>
                </a:cubicBezTo>
                <a:cubicBezTo>
                  <a:pt x="0" y="274"/>
                  <a:pt x="3" y="278"/>
                  <a:pt x="8" y="278"/>
                </a:cubicBezTo>
                <a:cubicBezTo>
                  <a:pt x="183" y="278"/>
                  <a:pt x="183" y="278"/>
                  <a:pt x="183" y="278"/>
                </a:cubicBezTo>
                <a:cubicBezTo>
                  <a:pt x="187" y="278"/>
                  <a:pt x="191" y="274"/>
                  <a:pt x="191" y="270"/>
                </a:cubicBezTo>
                <a:cubicBezTo>
                  <a:pt x="191" y="28"/>
                  <a:pt x="191" y="28"/>
                  <a:pt x="191" y="28"/>
                </a:cubicBezTo>
                <a:cubicBezTo>
                  <a:pt x="191" y="24"/>
                  <a:pt x="187" y="20"/>
                  <a:pt x="183" y="20"/>
                </a:cubicBezTo>
                <a:close/>
                <a:moveTo>
                  <a:pt x="175" y="261"/>
                </a:moveTo>
                <a:cubicBezTo>
                  <a:pt x="16" y="261"/>
                  <a:pt x="16" y="261"/>
                  <a:pt x="16" y="261"/>
                </a:cubicBezTo>
                <a:cubicBezTo>
                  <a:pt x="16" y="37"/>
                  <a:pt x="16" y="37"/>
                  <a:pt x="16" y="37"/>
                </a:cubicBezTo>
                <a:cubicBezTo>
                  <a:pt x="49" y="37"/>
                  <a:pt x="49" y="37"/>
                  <a:pt x="49" y="37"/>
                </a:cubicBezTo>
                <a:cubicBezTo>
                  <a:pt x="51" y="43"/>
                  <a:pt x="57" y="48"/>
                  <a:pt x="65" y="48"/>
                </a:cubicBezTo>
                <a:cubicBezTo>
                  <a:pt x="133" y="48"/>
                  <a:pt x="133" y="48"/>
                  <a:pt x="133" y="48"/>
                </a:cubicBezTo>
                <a:cubicBezTo>
                  <a:pt x="140" y="48"/>
                  <a:pt x="146" y="43"/>
                  <a:pt x="148" y="37"/>
                </a:cubicBezTo>
                <a:cubicBezTo>
                  <a:pt x="175" y="37"/>
                  <a:pt x="175" y="37"/>
                  <a:pt x="175" y="37"/>
                </a:cubicBezTo>
                <a:cubicBezTo>
                  <a:pt x="175" y="261"/>
                  <a:pt x="175" y="261"/>
                  <a:pt x="175" y="261"/>
                </a:cubicBezTo>
                <a:cubicBezTo>
                  <a:pt x="175" y="261"/>
                  <a:pt x="175" y="261"/>
                  <a:pt x="175" y="261"/>
                </a:cubicBezTo>
                <a:close/>
                <a:moveTo>
                  <a:pt x="38" y="87"/>
                </a:moveTo>
                <a:cubicBezTo>
                  <a:pt x="159" y="87"/>
                  <a:pt x="159" y="87"/>
                  <a:pt x="159" y="87"/>
                </a:cubicBezTo>
                <a:cubicBezTo>
                  <a:pt x="159" y="92"/>
                  <a:pt x="159" y="92"/>
                  <a:pt x="159" y="92"/>
                </a:cubicBezTo>
                <a:cubicBezTo>
                  <a:pt x="38" y="92"/>
                  <a:pt x="38" y="92"/>
                  <a:pt x="38" y="92"/>
                </a:cubicBezTo>
                <a:lnTo>
                  <a:pt x="38" y="87"/>
                </a:lnTo>
                <a:close/>
                <a:moveTo>
                  <a:pt x="38" y="106"/>
                </a:moveTo>
                <a:cubicBezTo>
                  <a:pt x="159" y="106"/>
                  <a:pt x="159" y="106"/>
                  <a:pt x="159" y="106"/>
                </a:cubicBezTo>
                <a:cubicBezTo>
                  <a:pt x="159" y="112"/>
                  <a:pt x="159" y="112"/>
                  <a:pt x="159" y="112"/>
                </a:cubicBezTo>
                <a:cubicBezTo>
                  <a:pt x="38" y="112"/>
                  <a:pt x="38" y="112"/>
                  <a:pt x="38" y="112"/>
                </a:cubicBezTo>
                <a:lnTo>
                  <a:pt x="38" y="106"/>
                </a:lnTo>
                <a:close/>
                <a:moveTo>
                  <a:pt x="38" y="127"/>
                </a:moveTo>
                <a:cubicBezTo>
                  <a:pt x="159" y="127"/>
                  <a:pt x="159" y="127"/>
                  <a:pt x="159" y="127"/>
                </a:cubicBezTo>
                <a:cubicBezTo>
                  <a:pt x="159" y="132"/>
                  <a:pt x="159" y="132"/>
                  <a:pt x="159" y="132"/>
                </a:cubicBezTo>
                <a:cubicBezTo>
                  <a:pt x="38" y="132"/>
                  <a:pt x="38" y="132"/>
                  <a:pt x="38" y="132"/>
                </a:cubicBezTo>
                <a:lnTo>
                  <a:pt x="38" y="127"/>
                </a:lnTo>
                <a:close/>
                <a:moveTo>
                  <a:pt x="38" y="146"/>
                </a:moveTo>
                <a:cubicBezTo>
                  <a:pt x="159" y="146"/>
                  <a:pt x="159" y="146"/>
                  <a:pt x="159" y="146"/>
                </a:cubicBezTo>
                <a:cubicBezTo>
                  <a:pt x="159" y="152"/>
                  <a:pt x="159" y="152"/>
                  <a:pt x="159" y="152"/>
                </a:cubicBezTo>
                <a:cubicBezTo>
                  <a:pt x="38" y="152"/>
                  <a:pt x="38" y="152"/>
                  <a:pt x="38" y="152"/>
                </a:cubicBezTo>
                <a:lnTo>
                  <a:pt x="38" y="146"/>
                </a:lnTo>
                <a:close/>
                <a:moveTo>
                  <a:pt x="141" y="184"/>
                </a:moveTo>
                <a:cubicBezTo>
                  <a:pt x="122" y="199"/>
                  <a:pt x="107" y="217"/>
                  <a:pt x="92" y="235"/>
                </a:cubicBezTo>
                <a:cubicBezTo>
                  <a:pt x="89" y="238"/>
                  <a:pt x="83" y="242"/>
                  <a:pt x="80" y="238"/>
                </a:cubicBezTo>
                <a:cubicBezTo>
                  <a:pt x="71" y="229"/>
                  <a:pt x="62" y="220"/>
                  <a:pt x="57" y="209"/>
                </a:cubicBezTo>
                <a:cubicBezTo>
                  <a:pt x="54" y="200"/>
                  <a:pt x="69" y="187"/>
                  <a:pt x="73" y="196"/>
                </a:cubicBezTo>
                <a:cubicBezTo>
                  <a:pt x="76" y="204"/>
                  <a:pt x="82" y="211"/>
                  <a:pt x="88" y="217"/>
                </a:cubicBezTo>
                <a:cubicBezTo>
                  <a:pt x="102" y="201"/>
                  <a:pt x="116" y="185"/>
                  <a:pt x="133" y="171"/>
                </a:cubicBezTo>
                <a:cubicBezTo>
                  <a:pt x="144" y="163"/>
                  <a:pt x="149" y="177"/>
                  <a:pt x="141" y="1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504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1" grpId="0" animBg="1"/>
      <p:bldP spid="64" grpId="0" animBg="1"/>
      <p:bldP spid="65" grpId="0" animBg="1"/>
      <p:bldP spid="66" grpId="0" animBg="1"/>
      <p:bldP spid="67" grpId="0" animBg="1"/>
      <p:bldP spid="68" grpId="0"/>
      <p:bldP spid="70" grpId="0"/>
      <p:bldP spid="71" grpId="0"/>
      <p:bldP spid="73" grpId="0"/>
      <p:bldP spid="74" grpId="0"/>
      <p:bldP spid="76" grpId="0"/>
      <p:bldP spid="77" grpId="0" animBg="1"/>
      <p:bldP spid="81" grpId="0" animBg="1"/>
      <p:bldP spid="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82C321BF-B98A-45ED-9482-F65869A37C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112" y="4198068"/>
            <a:ext cx="3284970" cy="328497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C8B3CFA-A76C-4EB2-9EA6-4AC7828D7641}"/>
              </a:ext>
            </a:extLst>
          </p:cNvPr>
          <p:cNvSpPr txBox="1"/>
          <p:nvPr/>
        </p:nvSpPr>
        <p:spPr>
          <a:xfrm>
            <a:off x="4990519" y="3289224"/>
            <a:ext cx="5658181" cy="94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添加标题文字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772EC9B-B922-40A8-8137-BD1E39848BB0}"/>
              </a:ext>
            </a:extLst>
          </p:cNvPr>
          <p:cNvSpPr txBox="1"/>
          <p:nvPr/>
        </p:nvSpPr>
        <p:spPr>
          <a:xfrm>
            <a:off x="4990519" y="4207269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707B5CBB-E002-4FD0-AE22-DA438700ED5A}"/>
              </a:ext>
            </a:extLst>
          </p:cNvPr>
          <p:cNvSpPr txBox="1"/>
          <p:nvPr/>
        </p:nvSpPr>
        <p:spPr>
          <a:xfrm>
            <a:off x="4990519" y="2206997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PART 03</a:t>
            </a:r>
            <a:endParaRPr lang="zh-CN" altLang="en-US" sz="5400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4F7760C1-F86C-4C72-9DC8-F61985A47838}"/>
              </a:ext>
            </a:extLst>
          </p:cNvPr>
          <p:cNvCxnSpPr/>
          <p:nvPr/>
        </p:nvCxnSpPr>
        <p:spPr>
          <a:xfrm>
            <a:off x="5161294" y="3159355"/>
            <a:ext cx="546694" cy="0"/>
          </a:xfrm>
          <a:prstGeom prst="line">
            <a:avLst/>
          </a:prstGeom>
          <a:ln w="38100" cap="rnd">
            <a:solidFill>
              <a:srgbClr val="3165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7A9D263-1E92-4B03-AA36-BE94E43B6172}"/>
              </a:ext>
            </a:extLst>
          </p:cNvPr>
          <p:cNvGrpSpPr/>
          <p:nvPr/>
        </p:nvGrpSpPr>
        <p:grpSpPr>
          <a:xfrm>
            <a:off x="2378935" y="2267433"/>
            <a:ext cx="1866900" cy="401229"/>
            <a:chOff x="5162550" y="3954317"/>
            <a:chExt cx="1866900" cy="401228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D46235B9-871E-4705-9602-C078CD54B915}"/>
                </a:ext>
              </a:extLst>
            </p:cNvPr>
            <p:cNvSpPr txBox="1"/>
            <p:nvPr/>
          </p:nvSpPr>
          <p:spPr>
            <a:xfrm>
              <a:off x="5276071" y="398565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选题背景</a:t>
              </a:r>
            </a:p>
          </p:txBody>
        </p:sp>
        <p:sp>
          <p:nvSpPr>
            <p:cNvPr id="31" name="圆角矩形 12">
              <a:extLst>
                <a:ext uri="{FF2B5EF4-FFF2-40B4-BE49-F238E27FC236}">
                  <a16:creationId xmlns:a16="http://schemas.microsoft.com/office/drawing/2014/main" xmlns="" id="{80BE6DD7-17AA-4330-B82A-1231FE9F3667}"/>
                </a:ext>
              </a:extLst>
            </p:cNvPr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9EAC3FAC-1E12-4EBD-81F2-B918B5821897}"/>
              </a:ext>
            </a:extLst>
          </p:cNvPr>
          <p:cNvGrpSpPr/>
          <p:nvPr/>
        </p:nvGrpSpPr>
        <p:grpSpPr>
          <a:xfrm>
            <a:off x="2378935" y="2787681"/>
            <a:ext cx="1866900" cy="401229"/>
            <a:chOff x="5162550" y="4445997"/>
            <a:chExt cx="1866900" cy="401228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843C6EF2-E3AE-4979-A6EB-DA8FEAA7EED4}"/>
                </a:ext>
              </a:extLst>
            </p:cNvPr>
            <p:cNvSpPr txBox="1"/>
            <p:nvPr/>
          </p:nvSpPr>
          <p:spPr>
            <a:xfrm>
              <a:off x="5276071" y="447733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研究意义</a:t>
              </a:r>
            </a:p>
          </p:txBody>
        </p:sp>
        <p:sp>
          <p:nvSpPr>
            <p:cNvPr id="34" name="圆角矩形 15">
              <a:extLst>
                <a:ext uri="{FF2B5EF4-FFF2-40B4-BE49-F238E27FC236}">
                  <a16:creationId xmlns:a16="http://schemas.microsoft.com/office/drawing/2014/main" xmlns="" id="{D95E443B-B975-4290-B88C-DA0F359F2DF1}"/>
                </a:ext>
              </a:extLst>
            </p:cNvPr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77C6A8E-BD36-4DF5-A6F3-1C54DBF68652}"/>
              </a:ext>
            </a:extLst>
          </p:cNvPr>
          <p:cNvGrpSpPr/>
          <p:nvPr/>
        </p:nvGrpSpPr>
        <p:grpSpPr>
          <a:xfrm>
            <a:off x="2378935" y="3307928"/>
            <a:ext cx="1866900" cy="401229"/>
            <a:chOff x="5162550" y="4930104"/>
            <a:chExt cx="1866900" cy="401228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E79F8FCA-03F9-4A48-848F-1608447972C5}"/>
                </a:ext>
              </a:extLst>
            </p:cNvPr>
            <p:cNvSpPr txBox="1"/>
            <p:nvPr/>
          </p:nvSpPr>
          <p:spPr>
            <a:xfrm>
              <a:off x="5276071" y="4961441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研究综述</a:t>
              </a:r>
            </a:p>
          </p:txBody>
        </p:sp>
        <p:sp>
          <p:nvSpPr>
            <p:cNvPr id="37" name="圆角矩形 18">
              <a:extLst>
                <a:ext uri="{FF2B5EF4-FFF2-40B4-BE49-F238E27FC236}">
                  <a16:creationId xmlns:a16="http://schemas.microsoft.com/office/drawing/2014/main" xmlns="" id="{3893F7D0-70A0-475D-B57A-7C9AE1CCAF16}"/>
                </a:ext>
              </a:extLst>
            </p:cNvPr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7D57293B-B01C-4829-B417-68A68159FB0B}"/>
              </a:ext>
            </a:extLst>
          </p:cNvPr>
          <p:cNvGrpSpPr/>
          <p:nvPr/>
        </p:nvGrpSpPr>
        <p:grpSpPr>
          <a:xfrm>
            <a:off x="2378935" y="3828177"/>
            <a:ext cx="1866900" cy="401229"/>
            <a:chOff x="5162550" y="5418236"/>
            <a:chExt cx="1866900" cy="401228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245EF12F-DD26-41B6-8563-3FD907B3BE1F}"/>
                </a:ext>
              </a:extLst>
            </p:cNvPr>
            <p:cNvSpPr txBox="1"/>
            <p:nvPr/>
          </p:nvSpPr>
          <p:spPr>
            <a:xfrm>
              <a:off x="5276071" y="5449573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理论基础</a:t>
              </a:r>
            </a:p>
          </p:txBody>
        </p:sp>
        <p:sp>
          <p:nvSpPr>
            <p:cNvPr id="40" name="圆角矩形 21">
              <a:extLst>
                <a:ext uri="{FF2B5EF4-FFF2-40B4-BE49-F238E27FC236}">
                  <a16:creationId xmlns:a16="http://schemas.microsoft.com/office/drawing/2014/main" xmlns="" id="{75B62898-E7B7-4FB9-BB03-C998CB821F78}"/>
                </a:ext>
              </a:extLst>
            </p:cNvPr>
            <p:cNvSpPr/>
            <p:nvPr/>
          </p:nvSpPr>
          <p:spPr>
            <a:xfrm>
              <a:off x="5162550" y="5418236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5D643F80-C789-49E8-A102-B10288BF1448}"/>
              </a:ext>
            </a:extLst>
          </p:cNvPr>
          <p:cNvGrpSpPr/>
          <p:nvPr/>
        </p:nvGrpSpPr>
        <p:grpSpPr>
          <a:xfrm>
            <a:off x="2378935" y="4348425"/>
            <a:ext cx="1866900" cy="401229"/>
            <a:chOff x="5162550" y="5895607"/>
            <a:chExt cx="1866900" cy="401228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4DB351FA-6A68-4B2C-8FBD-FF8A648B550A}"/>
                </a:ext>
              </a:extLst>
            </p:cNvPr>
            <p:cNvSpPr txBox="1"/>
            <p:nvPr/>
          </p:nvSpPr>
          <p:spPr>
            <a:xfrm>
              <a:off x="5276071" y="592694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主要贡献</a:t>
              </a:r>
            </a:p>
          </p:txBody>
        </p:sp>
        <p:sp>
          <p:nvSpPr>
            <p:cNvPr id="43" name="圆角矩形 24">
              <a:extLst>
                <a:ext uri="{FF2B5EF4-FFF2-40B4-BE49-F238E27FC236}">
                  <a16:creationId xmlns:a16="http://schemas.microsoft.com/office/drawing/2014/main" xmlns="" id="{95EB3BC6-D2F7-462E-9EF3-BB0F820EA502}"/>
                </a:ext>
              </a:extLst>
            </p:cNvPr>
            <p:cNvSpPr/>
            <p:nvPr/>
          </p:nvSpPr>
          <p:spPr>
            <a:xfrm>
              <a:off x="5162550" y="589560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386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709">
            <a:extLst>
              <a:ext uri="{FF2B5EF4-FFF2-40B4-BE49-F238E27FC236}">
                <a16:creationId xmlns:a16="http://schemas.microsoft.com/office/drawing/2014/main" xmlns="" id="{F9EB9819-A02D-47B9-8227-6D800478BDD1}"/>
              </a:ext>
            </a:extLst>
          </p:cNvPr>
          <p:cNvSpPr/>
          <p:nvPr/>
        </p:nvSpPr>
        <p:spPr>
          <a:xfrm>
            <a:off x="5348609" y="1987996"/>
            <a:ext cx="5809035" cy="2387056"/>
          </a:xfrm>
          <a:prstGeom prst="rect">
            <a:avLst/>
          </a:prstGeom>
          <a:solidFill>
            <a:srgbClr val="112F8B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>
            <a:lvl1pPr algn="ctr">
              <a:defRPr sz="3000">
                <a:solidFill>
                  <a:srgbClr val="F6F6F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endParaRPr lang="en-US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DF98C9D-1FE8-4D0A-B637-905E1DB866E4}"/>
              </a:ext>
            </a:extLst>
          </p:cNvPr>
          <p:cNvSpPr/>
          <p:nvPr/>
        </p:nvSpPr>
        <p:spPr>
          <a:xfrm>
            <a:off x="6005548" y="2992239"/>
            <a:ext cx="465661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6F335AA-F095-442F-897E-A0C4C99BBA57}"/>
              </a:ext>
            </a:extLst>
          </p:cNvPr>
          <p:cNvSpPr/>
          <p:nvPr/>
        </p:nvSpPr>
        <p:spPr>
          <a:xfrm>
            <a:off x="6005548" y="2513781"/>
            <a:ext cx="4656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zh-CN" altLang="en-US" sz="2000" b="1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在此添加本章标题</a:t>
            </a:r>
            <a:endParaRPr lang="en-US" altLang="zh-CN" sz="2000" b="1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4B398F9-E567-44DA-AF28-49B56C66524F}"/>
              </a:ext>
            </a:extLst>
          </p:cNvPr>
          <p:cNvSpPr/>
          <p:nvPr/>
        </p:nvSpPr>
        <p:spPr>
          <a:xfrm>
            <a:off x="1271634" y="5103797"/>
            <a:ext cx="10064023" cy="958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dirty="0">
                <a:solidFill>
                  <a:srgbClr val="2F2F2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单击此处编辑您要的内容，建议您在展示时采用微软雅黑字体，本模版所有图形线条及其相应素材均可自由编辑、改色、替换。</a:t>
            </a:r>
            <a:endParaRPr lang="en-US" altLang="zh-CN" sz="1600" dirty="0">
              <a:solidFill>
                <a:srgbClr val="2F2F2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90E4B17C-1B2A-4ABE-8BF3-84BED7C997E8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第三部分：添加标题文字</a:t>
            </a:r>
          </a:p>
        </p:txBody>
      </p:sp>
      <p:sp>
        <p:nvSpPr>
          <p:cNvPr id="10" name="矩形 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A900252E-8541-4F17-A0E1-8A59B5B20E1E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3AEC73B2-A453-4984-BB4E-420CDAB69DB6}"/>
              </a:ext>
            </a:extLst>
          </p:cNvPr>
          <p:cNvGrpSpPr/>
          <p:nvPr/>
        </p:nvGrpSpPr>
        <p:grpSpPr>
          <a:xfrm>
            <a:off x="955446" y="1844505"/>
            <a:ext cx="5016887" cy="2892297"/>
            <a:chOff x="955446" y="1844505"/>
            <a:chExt cx="5016887" cy="2892297"/>
          </a:xfrm>
        </p:grpSpPr>
        <p:pic>
          <p:nvPicPr>
            <p:cNvPr id="3" name="Macbook_Pro.png">
              <a:extLst>
                <a:ext uri="{FF2B5EF4-FFF2-40B4-BE49-F238E27FC236}">
                  <a16:creationId xmlns:a16="http://schemas.microsoft.com/office/drawing/2014/main" xmlns="" id="{3FE0E422-C89B-4315-86F2-A814E7B4707E}"/>
                </a:ext>
              </a:extLst>
            </p:cNvPr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55446" y="1844505"/>
              <a:ext cx="5016887" cy="2892297"/>
            </a:xfrm>
            <a:prstGeom prst="rect">
              <a:avLst/>
            </a:prstGeom>
            <a:ln w="12700">
              <a:miter lim="400000"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图片占位符 11">
              <a:extLst>
                <a:ext uri="{FF2B5EF4-FFF2-40B4-BE49-F238E27FC236}">
                  <a16:creationId xmlns:a16="http://schemas.microsoft.com/office/drawing/2014/main" xmlns="" id="{ECD20AA6-9D0B-411B-A20D-07F3E3C91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9518" y="1987996"/>
              <a:ext cx="3725876" cy="2483918"/>
            </a:xfrm>
            <a:custGeom>
              <a:avLst/>
              <a:gdLst>
                <a:gd name="connsiteX0" fmla="*/ 0 w 5254281"/>
                <a:gd name="connsiteY0" fmla="*/ 0 h 3502854"/>
                <a:gd name="connsiteX1" fmla="*/ 5254281 w 5254281"/>
                <a:gd name="connsiteY1" fmla="*/ 0 h 3502854"/>
                <a:gd name="connsiteX2" fmla="*/ 5254281 w 5254281"/>
                <a:gd name="connsiteY2" fmla="*/ 3502854 h 3502854"/>
                <a:gd name="connsiteX3" fmla="*/ 0 w 5254281"/>
                <a:gd name="connsiteY3" fmla="*/ 3502854 h 3502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54281" h="3502854">
                  <a:moveTo>
                    <a:pt x="0" y="0"/>
                  </a:moveTo>
                  <a:lnTo>
                    <a:pt x="5254281" y="0"/>
                  </a:lnTo>
                  <a:lnTo>
                    <a:pt x="5254281" y="3502854"/>
                  </a:lnTo>
                  <a:lnTo>
                    <a:pt x="0" y="3502854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215070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90E4B17C-1B2A-4ABE-8BF3-84BED7C997E8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第三部分：添加标题文字</a:t>
            </a:r>
          </a:p>
        </p:txBody>
      </p:sp>
      <p:sp>
        <p:nvSpPr>
          <p:cNvPr id="10" name="矩形 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A900252E-8541-4F17-A0E1-8A59B5B20E1E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  <p:sp>
        <p:nvSpPr>
          <p:cNvPr id="13" name="Shape 946">
            <a:extLst>
              <a:ext uri="{FF2B5EF4-FFF2-40B4-BE49-F238E27FC236}">
                <a16:creationId xmlns:a16="http://schemas.microsoft.com/office/drawing/2014/main" xmlns="" id="{1025D30F-965A-4FF5-8A01-1C4C3209B62F}"/>
              </a:ext>
            </a:extLst>
          </p:cNvPr>
          <p:cNvSpPr txBox="1"/>
          <p:nvPr/>
        </p:nvSpPr>
        <p:spPr>
          <a:xfrm>
            <a:off x="3145238" y="4189128"/>
            <a:ext cx="2929262" cy="1184853"/>
          </a:xfrm>
          <a:prstGeom prst="rect">
            <a:avLst/>
          </a:prstGeom>
          <a:noFill/>
          <a:ln>
            <a:noFill/>
          </a:ln>
        </p:spPr>
        <p:txBody>
          <a:bodyPr lIns="121882" tIns="60935" rIns="121882" bIns="60935" anchor="t" anchorCtr="0">
            <a:noAutofit/>
          </a:bodyPr>
          <a:lstStyle/>
          <a:p>
            <a:pPr marL="0" marR="0" lvl="0" indent="0" algn="l" defTabSz="457139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599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/>
                <a:sym typeface="FZHei-B01S" panose="02010601030101010101" pitchFamily="2" charset="-122"/>
              </a:rPr>
              <a:t>点击输入您的标题</a:t>
            </a:r>
          </a:p>
          <a:p>
            <a:pPr defTabSz="608965">
              <a:lnSpc>
                <a:spcPts val="22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  <a:p>
            <a:pPr marL="0" marR="0" lvl="0" indent="0" algn="l" defTabSz="457139" rtl="0" eaLnBrk="1" fontAlgn="base" latinLnBrk="0" hangingPunct="1">
              <a:lnSpc>
                <a:spcPct val="162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Arial"/>
              <a:sym typeface="FZHei-B01S" panose="02010601030101010101" pitchFamily="2" charset="-122"/>
            </a:endParaRPr>
          </a:p>
        </p:txBody>
      </p:sp>
      <p:sp>
        <p:nvSpPr>
          <p:cNvPr id="14" name="Shape 947">
            <a:extLst>
              <a:ext uri="{FF2B5EF4-FFF2-40B4-BE49-F238E27FC236}">
                <a16:creationId xmlns:a16="http://schemas.microsoft.com/office/drawing/2014/main" xmlns="" id="{2B043FF2-3EF8-4C41-A753-26A69D2C4901}"/>
              </a:ext>
            </a:extLst>
          </p:cNvPr>
          <p:cNvSpPr txBox="1"/>
          <p:nvPr/>
        </p:nvSpPr>
        <p:spPr>
          <a:xfrm>
            <a:off x="8221819" y="1913346"/>
            <a:ext cx="2880295" cy="1184853"/>
          </a:xfrm>
          <a:prstGeom prst="rect">
            <a:avLst/>
          </a:prstGeom>
          <a:noFill/>
          <a:ln>
            <a:noFill/>
          </a:ln>
        </p:spPr>
        <p:txBody>
          <a:bodyPr lIns="121882" tIns="60935" rIns="121882" bIns="60935" anchor="t" anchorCtr="0">
            <a:noAutofit/>
          </a:bodyPr>
          <a:lstStyle/>
          <a:p>
            <a:pPr marL="0" marR="0" lvl="0" indent="0" algn="l" defTabSz="457139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599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/>
                <a:sym typeface="FZHei-B01S" panose="02010601030101010101" pitchFamily="2" charset="-122"/>
              </a:rPr>
              <a:t>点击输入您的标题</a:t>
            </a:r>
          </a:p>
          <a:p>
            <a:pPr lvl="0" defTabSz="608965">
              <a:lnSpc>
                <a:spcPts val="22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15" name="Shape 948">
            <a:extLst>
              <a:ext uri="{FF2B5EF4-FFF2-40B4-BE49-F238E27FC236}">
                <a16:creationId xmlns:a16="http://schemas.microsoft.com/office/drawing/2014/main" xmlns="" id="{ABF97655-3085-4AC5-8D2E-7A198597429D}"/>
              </a:ext>
            </a:extLst>
          </p:cNvPr>
          <p:cNvSpPr txBox="1"/>
          <p:nvPr/>
        </p:nvSpPr>
        <p:spPr>
          <a:xfrm>
            <a:off x="8221819" y="4084928"/>
            <a:ext cx="2975545" cy="1184853"/>
          </a:xfrm>
          <a:prstGeom prst="rect">
            <a:avLst/>
          </a:prstGeom>
          <a:noFill/>
          <a:ln>
            <a:noFill/>
          </a:ln>
        </p:spPr>
        <p:txBody>
          <a:bodyPr lIns="121882" tIns="60935" rIns="121882" bIns="60935" anchor="t" anchorCtr="0">
            <a:noAutofit/>
          </a:bodyPr>
          <a:lstStyle/>
          <a:p>
            <a:pPr marL="0" marR="0" lvl="0" indent="0" algn="l" defTabSz="457139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599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/>
                <a:sym typeface="FZHei-B01S" panose="02010601030101010101" pitchFamily="2" charset="-122"/>
              </a:rPr>
              <a:t>点击输入您的标题</a:t>
            </a:r>
          </a:p>
          <a:p>
            <a:pPr defTabSz="608965">
              <a:lnSpc>
                <a:spcPts val="22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  <a:p>
            <a:pPr marL="0" marR="0" lvl="0" indent="0" algn="l" defTabSz="457139" rtl="0" eaLnBrk="1" fontAlgn="base" latinLnBrk="0" hangingPunct="1">
              <a:lnSpc>
                <a:spcPct val="162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Arial"/>
              <a:sym typeface="FZHei-B01S" panose="02010601030101010101" pitchFamily="2" charset="-122"/>
            </a:endParaRPr>
          </a:p>
        </p:txBody>
      </p:sp>
      <p:sp>
        <p:nvSpPr>
          <p:cNvPr id="16" name="Shape 951">
            <a:extLst>
              <a:ext uri="{FF2B5EF4-FFF2-40B4-BE49-F238E27FC236}">
                <a16:creationId xmlns:a16="http://schemas.microsoft.com/office/drawing/2014/main" xmlns="" id="{196F3E68-2F19-4334-A57D-92385446E19D}"/>
              </a:ext>
            </a:extLst>
          </p:cNvPr>
          <p:cNvSpPr txBox="1"/>
          <p:nvPr/>
        </p:nvSpPr>
        <p:spPr>
          <a:xfrm>
            <a:off x="2983631" y="1913346"/>
            <a:ext cx="2950763" cy="1184785"/>
          </a:xfrm>
          <a:prstGeom prst="rect">
            <a:avLst/>
          </a:prstGeom>
          <a:noFill/>
          <a:ln>
            <a:noFill/>
          </a:ln>
        </p:spPr>
        <p:txBody>
          <a:bodyPr lIns="121882" tIns="60935" rIns="121882" bIns="60935" anchor="t" anchorCtr="0">
            <a:noAutofit/>
          </a:bodyPr>
          <a:lstStyle/>
          <a:p>
            <a:pPr marL="0" marR="0" lvl="0" indent="0" algn="l" defTabSz="457139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zh-CN" altLang="en-US" sz="1599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/>
                <a:sym typeface="FZHei-B01S" panose="02010601030101010101" pitchFamily="2" charset="-122"/>
              </a:rPr>
              <a:t>点击输入您的标题</a:t>
            </a:r>
          </a:p>
          <a:p>
            <a:pPr lvl="0" defTabSz="608965">
              <a:lnSpc>
                <a:spcPts val="22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  <a:p>
            <a:pPr marL="0" marR="0" lvl="0" indent="0" algn="l" defTabSz="457139" rtl="0" eaLnBrk="1" fontAlgn="base" latinLnBrk="0" hangingPunct="1">
              <a:lnSpc>
                <a:spcPct val="162000"/>
              </a:lnSpc>
              <a:spcBef>
                <a:spcPct val="0"/>
              </a:spcBef>
              <a:spcAft>
                <a:spcPct val="0"/>
              </a:spcAft>
              <a:buClrTx/>
              <a:buSzPct val="25000"/>
              <a:buFontTx/>
              <a:buNone/>
              <a:tabLst/>
              <a:defRPr/>
            </a:pP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Arial"/>
              <a:sym typeface="FZHei-B01S" panose="02010601030101010101" pitchFamily="2" charset="-122"/>
            </a:endParaRPr>
          </a:p>
        </p:txBody>
      </p:sp>
      <p:grpSp>
        <p:nvGrpSpPr>
          <p:cNvPr id="17" name="Shape 952">
            <a:extLst>
              <a:ext uri="{FF2B5EF4-FFF2-40B4-BE49-F238E27FC236}">
                <a16:creationId xmlns:a16="http://schemas.microsoft.com/office/drawing/2014/main" xmlns="" id="{171D16C4-C83F-4121-AD00-29999DEB978F}"/>
              </a:ext>
            </a:extLst>
          </p:cNvPr>
          <p:cNvGrpSpPr/>
          <p:nvPr/>
        </p:nvGrpSpPr>
        <p:grpSpPr>
          <a:xfrm>
            <a:off x="1249412" y="1919461"/>
            <a:ext cx="1727183" cy="1380966"/>
            <a:chOff x="2512875" y="4324467"/>
            <a:chExt cx="4254900" cy="3402000"/>
          </a:xfrm>
        </p:grpSpPr>
        <p:sp>
          <p:nvSpPr>
            <p:cNvPr id="18" name="Shape 953">
              <a:extLst>
                <a:ext uri="{FF2B5EF4-FFF2-40B4-BE49-F238E27FC236}">
                  <a16:creationId xmlns:a16="http://schemas.microsoft.com/office/drawing/2014/main" xmlns="" id="{7983C2CC-F11B-4343-878E-34EA5F286154}"/>
                </a:ext>
              </a:extLst>
            </p:cNvPr>
            <p:cNvSpPr/>
            <p:nvPr/>
          </p:nvSpPr>
          <p:spPr>
            <a:xfrm>
              <a:off x="2856941" y="4324467"/>
              <a:ext cx="3402000" cy="3402000"/>
            </a:xfrm>
            <a:prstGeom prst="ellipse">
              <a:avLst/>
            </a:prstGeom>
            <a:noFill/>
            <a:ln w="76200" cap="flat" cmpd="sng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0" tIns="22848" rIns="45710" bIns="22848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Calibri"/>
                <a:sym typeface="FZHei-B01S" panose="02010601030101010101" pitchFamily="2" charset="-122"/>
              </a:endParaRPr>
            </a:p>
          </p:txBody>
        </p:sp>
        <p:sp>
          <p:nvSpPr>
            <p:cNvPr id="19" name="Shape 954">
              <a:extLst>
                <a:ext uri="{FF2B5EF4-FFF2-40B4-BE49-F238E27FC236}">
                  <a16:creationId xmlns:a16="http://schemas.microsoft.com/office/drawing/2014/main" xmlns="" id="{0E6CAD63-DE86-4996-B793-9D18EA71E407}"/>
                </a:ext>
              </a:extLst>
            </p:cNvPr>
            <p:cNvSpPr/>
            <p:nvPr/>
          </p:nvSpPr>
          <p:spPr>
            <a:xfrm>
              <a:off x="2856941" y="4324467"/>
              <a:ext cx="3402000" cy="3402000"/>
            </a:xfrm>
            <a:prstGeom prst="arc">
              <a:avLst>
                <a:gd name="adj1" fmla="val 16170307"/>
                <a:gd name="adj2" fmla="val 5664392"/>
              </a:avLst>
            </a:prstGeom>
            <a:noFill/>
            <a:ln w="76200" cap="flat" cmpd="sng">
              <a:solidFill>
                <a:srgbClr val="447FA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0" tIns="22848" rIns="45710" bIns="22848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Montserrat"/>
                <a:sym typeface="FZHei-B01S" panose="02010601030101010101" pitchFamily="2" charset="-122"/>
              </a:endParaRPr>
            </a:p>
          </p:txBody>
        </p:sp>
        <p:sp>
          <p:nvSpPr>
            <p:cNvPr id="20" name="Shape 955">
              <a:extLst>
                <a:ext uri="{FF2B5EF4-FFF2-40B4-BE49-F238E27FC236}">
                  <a16:creationId xmlns:a16="http://schemas.microsoft.com/office/drawing/2014/main" xmlns="" id="{4B8AFD85-DAE0-418D-BEF1-9960393A7C02}"/>
                </a:ext>
              </a:extLst>
            </p:cNvPr>
            <p:cNvSpPr txBox="1"/>
            <p:nvPr/>
          </p:nvSpPr>
          <p:spPr>
            <a:xfrm>
              <a:off x="2512875" y="5167547"/>
              <a:ext cx="4254900" cy="1760399"/>
            </a:xfrm>
            <a:prstGeom prst="rect">
              <a:avLst/>
            </a:prstGeom>
            <a:noFill/>
            <a:ln>
              <a:noFill/>
            </a:ln>
          </p:spPr>
          <p:txBody>
            <a:bodyPr lIns="121882" tIns="60935" rIns="121882" bIns="60935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25000"/>
                <a:buFontTx/>
                <a:buNone/>
                <a:tabLst/>
                <a:defRPr/>
              </a:pPr>
              <a:r>
                <a:rPr lang="en-US" altLang="zh-CN" sz="2400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/>
                  <a:sym typeface="FZHei-B01S" panose="02010601030101010101" pitchFamily="2" charset="-122"/>
                </a:rPr>
                <a:t>01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/>
                <a:sym typeface="FZHei-B01S" panose="02010601030101010101" pitchFamily="2" charset="-122"/>
              </a:endParaRPr>
            </a:p>
          </p:txBody>
        </p:sp>
      </p:grpSp>
      <p:grpSp>
        <p:nvGrpSpPr>
          <p:cNvPr id="21" name="Shape 956">
            <a:extLst>
              <a:ext uri="{FF2B5EF4-FFF2-40B4-BE49-F238E27FC236}">
                <a16:creationId xmlns:a16="http://schemas.microsoft.com/office/drawing/2014/main" xmlns="" id="{51389A4F-569C-43AA-B465-58D38DF2102A}"/>
              </a:ext>
            </a:extLst>
          </p:cNvPr>
          <p:cNvGrpSpPr/>
          <p:nvPr/>
        </p:nvGrpSpPr>
        <p:grpSpPr>
          <a:xfrm>
            <a:off x="1249412" y="4091074"/>
            <a:ext cx="1727183" cy="1380966"/>
            <a:chOff x="2512875" y="4324467"/>
            <a:chExt cx="4254900" cy="3402000"/>
          </a:xfrm>
        </p:grpSpPr>
        <p:sp>
          <p:nvSpPr>
            <p:cNvPr id="22" name="Shape 957">
              <a:extLst>
                <a:ext uri="{FF2B5EF4-FFF2-40B4-BE49-F238E27FC236}">
                  <a16:creationId xmlns:a16="http://schemas.microsoft.com/office/drawing/2014/main" xmlns="" id="{1DE43858-7735-4B0E-9EB7-03BA4F9C3BD7}"/>
                </a:ext>
              </a:extLst>
            </p:cNvPr>
            <p:cNvSpPr/>
            <p:nvPr/>
          </p:nvSpPr>
          <p:spPr>
            <a:xfrm>
              <a:off x="2856941" y="4324467"/>
              <a:ext cx="3402000" cy="3402000"/>
            </a:xfrm>
            <a:prstGeom prst="ellipse">
              <a:avLst/>
            </a:prstGeom>
            <a:noFill/>
            <a:ln w="76200" cap="flat" cmpd="sng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0" tIns="22848" rIns="45710" bIns="22848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Calibri"/>
                <a:sym typeface="FZHei-B01S" panose="02010601030101010101" pitchFamily="2" charset="-122"/>
              </a:endParaRPr>
            </a:p>
          </p:txBody>
        </p:sp>
        <p:sp>
          <p:nvSpPr>
            <p:cNvPr id="23" name="Shape 958">
              <a:extLst>
                <a:ext uri="{FF2B5EF4-FFF2-40B4-BE49-F238E27FC236}">
                  <a16:creationId xmlns:a16="http://schemas.microsoft.com/office/drawing/2014/main" xmlns="" id="{2D721C3A-1C21-43FE-A370-43706AAA948B}"/>
                </a:ext>
              </a:extLst>
            </p:cNvPr>
            <p:cNvSpPr/>
            <p:nvPr/>
          </p:nvSpPr>
          <p:spPr>
            <a:xfrm>
              <a:off x="2856941" y="4324467"/>
              <a:ext cx="3402000" cy="3402000"/>
            </a:xfrm>
            <a:prstGeom prst="arc">
              <a:avLst>
                <a:gd name="adj1" fmla="val 16170307"/>
                <a:gd name="adj2" fmla="val 5482638"/>
              </a:avLst>
            </a:prstGeom>
            <a:noFill/>
            <a:ln w="76200" cap="flat" cmpd="sng">
              <a:solidFill>
                <a:srgbClr val="61616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0" tIns="22848" rIns="45710" bIns="22848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Montserrat"/>
                <a:sym typeface="FZHei-B01S" panose="02010601030101010101" pitchFamily="2" charset="-122"/>
              </a:endParaRPr>
            </a:p>
          </p:txBody>
        </p:sp>
        <p:sp>
          <p:nvSpPr>
            <p:cNvPr id="24" name="Shape 959">
              <a:extLst>
                <a:ext uri="{FF2B5EF4-FFF2-40B4-BE49-F238E27FC236}">
                  <a16:creationId xmlns:a16="http://schemas.microsoft.com/office/drawing/2014/main" xmlns="" id="{306362B8-23A4-404B-8ACD-F14519DB9CF4}"/>
                </a:ext>
              </a:extLst>
            </p:cNvPr>
            <p:cNvSpPr txBox="1"/>
            <p:nvPr/>
          </p:nvSpPr>
          <p:spPr>
            <a:xfrm>
              <a:off x="2512875" y="5167547"/>
              <a:ext cx="4254900" cy="1760399"/>
            </a:xfrm>
            <a:prstGeom prst="rect">
              <a:avLst/>
            </a:prstGeom>
            <a:noFill/>
            <a:ln>
              <a:noFill/>
            </a:ln>
          </p:spPr>
          <p:txBody>
            <a:bodyPr lIns="121882" tIns="60935" rIns="121882" bIns="60935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25000"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/>
                  <a:sym typeface="FZHei-B01S" panose="02010601030101010101" pitchFamily="2" charset="-122"/>
                </a:rPr>
                <a:t>03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/>
                <a:sym typeface="FZHei-B01S" panose="02010601030101010101" pitchFamily="2" charset="-122"/>
              </a:endParaRPr>
            </a:p>
          </p:txBody>
        </p:sp>
      </p:grpSp>
      <p:grpSp>
        <p:nvGrpSpPr>
          <p:cNvPr id="25" name="Shape 960">
            <a:extLst>
              <a:ext uri="{FF2B5EF4-FFF2-40B4-BE49-F238E27FC236}">
                <a16:creationId xmlns:a16="http://schemas.microsoft.com/office/drawing/2014/main" xmlns="" id="{0E24CCE6-6332-4AAA-8030-A92288B5C2F9}"/>
              </a:ext>
            </a:extLst>
          </p:cNvPr>
          <p:cNvGrpSpPr/>
          <p:nvPr/>
        </p:nvGrpSpPr>
        <p:grpSpPr>
          <a:xfrm>
            <a:off x="6494636" y="1919461"/>
            <a:ext cx="1727183" cy="1380966"/>
            <a:chOff x="2512875" y="4324467"/>
            <a:chExt cx="4254900" cy="3402000"/>
          </a:xfrm>
        </p:grpSpPr>
        <p:sp>
          <p:nvSpPr>
            <p:cNvPr id="26" name="Shape 961">
              <a:extLst>
                <a:ext uri="{FF2B5EF4-FFF2-40B4-BE49-F238E27FC236}">
                  <a16:creationId xmlns:a16="http://schemas.microsoft.com/office/drawing/2014/main" xmlns="" id="{501E8E52-6241-40F5-8273-FB6B56054F48}"/>
                </a:ext>
              </a:extLst>
            </p:cNvPr>
            <p:cNvSpPr/>
            <p:nvPr/>
          </p:nvSpPr>
          <p:spPr>
            <a:xfrm>
              <a:off x="2856941" y="4324467"/>
              <a:ext cx="3402000" cy="3402000"/>
            </a:xfrm>
            <a:prstGeom prst="ellipse">
              <a:avLst/>
            </a:prstGeom>
            <a:noFill/>
            <a:ln w="76200" cap="flat" cmpd="sng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0" tIns="22848" rIns="45710" bIns="22848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Calibri"/>
                <a:sym typeface="FZHei-B01S" panose="02010601030101010101" pitchFamily="2" charset="-122"/>
              </a:endParaRPr>
            </a:p>
          </p:txBody>
        </p:sp>
        <p:sp>
          <p:nvSpPr>
            <p:cNvPr id="27" name="Shape 962">
              <a:extLst>
                <a:ext uri="{FF2B5EF4-FFF2-40B4-BE49-F238E27FC236}">
                  <a16:creationId xmlns:a16="http://schemas.microsoft.com/office/drawing/2014/main" xmlns="" id="{FF9E1767-EFFB-45E8-AA6B-F4116C56A557}"/>
                </a:ext>
              </a:extLst>
            </p:cNvPr>
            <p:cNvSpPr/>
            <p:nvPr/>
          </p:nvSpPr>
          <p:spPr>
            <a:xfrm>
              <a:off x="2856941" y="4324467"/>
              <a:ext cx="3402000" cy="3402000"/>
            </a:xfrm>
            <a:prstGeom prst="arc">
              <a:avLst>
                <a:gd name="adj1" fmla="val 16170307"/>
                <a:gd name="adj2" fmla="val 5432039"/>
              </a:avLst>
            </a:prstGeom>
            <a:noFill/>
            <a:ln w="76200" cap="flat" cmpd="sng">
              <a:solidFill>
                <a:srgbClr val="61616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0" tIns="22848" rIns="45710" bIns="22848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Montserrat"/>
                <a:sym typeface="FZHei-B01S" panose="02010601030101010101" pitchFamily="2" charset="-122"/>
              </a:endParaRPr>
            </a:p>
          </p:txBody>
        </p:sp>
        <p:sp>
          <p:nvSpPr>
            <p:cNvPr id="28" name="Shape 963">
              <a:extLst>
                <a:ext uri="{FF2B5EF4-FFF2-40B4-BE49-F238E27FC236}">
                  <a16:creationId xmlns:a16="http://schemas.microsoft.com/office/drawing/2014/main" xmlns="" id="{EB0DF375-2393-4372-8DDC-D0DCB470F9C3}"/>
                </a:ext>
              </a:extLst>
            </p:cNvPr>
            <p:cNvSpPr txBox="1"/>
            <p:nvPr/>
          </p:nvSpPr>
          <p:spPr>
            <a:xfrm>
              <a:off x="2512875" y="5167547"/>
              <a:ext cx="4254900" cy="1760399"/>
            </a:xfrm>
            <a:prstGeom prst="rect">
              <a:avLst/>
            </a:prstGeom>
            <a:noFill/>
            <a:ln>
              <a:noFill/>
            </a:ln>
          </p:spPr>
          <p:txBody>
            <a:bodyPr lIns="121882" tIns="60935" rIns="121882" bIns="60935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25000"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/>
                  <a:sym typeface="FZHei-B01S" panose="02010601030101010101" pitchFamily="2" charset="-122"/>
                </a:rPr>
                <a:t>02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/>
                <a:sym typeface="FZHei-B01S" panose="02010601030101010101" pitchFamily="2" charset="-122"/>
              </a:endParaRPr>
            </a:p>
          </p:txBody>
        </p:sp>
      </p:grpSp>
      <p:grpSp>
        <p:nvGrpSpPr>
          <p:cNvPr id="29" name="Shape 964">
            <a:extLst>
              <a:ext uri="{FF2B5EF4-FFF2-40B4-BE49-F238E27FC236}">
                <a16:creationId xmlns:a16="http://schemas.microsoft.com/office/drawing/2014/main" xmlns="" id="{45C5AEB6-147B-4BF1-8833-E697118742AE}"/>
              </a:ext>
            </a:extLst>
          </p:cNvPr>
          <p:cNvGrpSpPr/>
          <p:nvPr/>
        </p:nvGrpSpPr>
        <p:grpSpPr>
          <a:xfrm>
            <a:off x="6494636" y="4091074"/>
            <a:ext cx="1727183" cy="1380966"/>
            <a:chOff x="2512875" y="4324467"/>
            <a:chExt cx="4254900" cy="3402000"/>
          </a:xfrm>
        </p:grpSpPr>
        <p:sp>
          <p:nvSpPr>
            <p:cNvPr id="30" name="Shape 965">
              <a:extLst>
                <a:ext uri="{FF2B5EF4-FFF2-40B4-BE49-F238E27FC236}">
                  <a16:creationId xmlns:a16="http://schemas.microsoft.com/office/drawing/2014/main" xmlns="" id="{F87A1649-04CF-42B2-B97F-46E0392C711F}"/>
                </a:ext>
              </a:extLst>
            </p:cNvPr>
            <p:cNvSpPr/>
            <p:nvPr/>
          </p:nvSpPr>
          <p:spPr>
            <a:xfrm>
              <a:off x="2856941" y="4324467"/>
              <a:ext cx="3402000" cy="3402000"/>
            </a:xfrm>
            <a:prstGeom prst="ellipse">
              <a:avLst/>
            </a:prstGeom>
            <a:noFill/>
            <a:ln w="76200" cap="flat" cmpd="sng">
              <a:solidFill>
                <a:srgbClr val="DCDC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0" tIns="22848" rIns="45710" bIns="22848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Calibri"/>
                <a:sym typeface="FZHei-B01S" panose="02010601030101010101" pitchFamily="2" charset="-122"/>
              </a:endParaRPr>
            </a:p>
          </p:txBody>
        </p:sp>
        <p:sp>
          <p:nvSpPr>
            <p:cNvPr id="31" name="Shape 966">
              <a:extLst>
                <a:ext uri="{FF2B5EF4-FFF2-40B4-BE49-F238E27FC236}">
                  <a16:creationId xmlns:a16="http://schemas.microsoft.com/office/drawing/2014/main" xmlns="" id="{07EA38E3-4209-4F8F-9D2E-7B5349F172AE}"/>
                </a:ext>
              </a:extLst>
            </p:cNvPr>
            <p:cNvSpPr/>
            <p:nvPr/>
          </p:nvSpPr>
          <p:spPr>
            <a:xfrm>
              <a:off x="2856941" y="4324467"/>
              <a:ext cx="3402000" cy="3402000"/>
            </a:xfrm>
            <a:prstGeom prst="arc">
              <a:avLst>
                <a:gd name="adj1" fmla="val 16170307"/>
                <a:gd name="adj2" fmla="val 5481492"/>
              </a:avLst>
            </a:prstGeom>
            <a:noFill/>
            <a:ln w="76200" cap="flat" cmpd="sng">
              <a:solidFill>
                <a:srgbClr val="447FA7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45710" tIns="22848" rIns="45710" bIns="22848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2400" b="1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Montserrat"/>
                <a:sym typeface="FZHei-B01S" panose="02010601030101010101" pitchFamily="2" charset="-122"/>
              </a:endParaRPr>
            </a:p>
          </p:txBody>
        </p:sp>
        <p:sp>
          <p:nvSpPr>
            <p:cNvPr id="32" name="Shape 967">
              <a:extLst>
                <a:ext uri="{FF2B5EF4-FFF2-40B4-BE49-F238E27FC236}">
                  <a16:creationId xmlns:a16="http://schemas.microsoft.com/office/drawing/2014/main" xmlns="" id="{BFD0007A-98B3-4CDB-BAAB-DEA47F66FEF6}"/>
                </a:ext>
              </a:extLst>
            </p:cNvPr>
            <p:cNvSpPr txBox="1"/>
            <p:nvPr/>
          </p:nvSpPr>
          <p:spPr>
            <a:xfrm>
              <a:off x="2512875" y="5167547"/>
              <a:ext cx="4254900" cy="1760399"/>
            </a:xfrm>
            <a:prstGeom prst="rect">
              <a:avLst/>
            </a:prstGeom>
            <a:noFill/>
            <a:ln>
              <a:noFill/>
            </a:ln>
          </p:spPr>
          <p:txBody>
            <a:bodyPr lIns="121882" tIns="60935" rIns="121882" bIns="60935" anchor="ctr" anchorCtr="0">
              <a:noAutofit/>
            </a:bodyPr>
            <a:lstStyle/>
            <a:p>
              <a:pPr marL="0" marR="0" lvl="0" indent="0" algn="ctr" defTabSz="457139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25000"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/>
                  <a:sym typeface="FZHei-B01S" panose="02010601030101010101" pitchFamily="2" charset="-122"/>
                </a:rPr>
                <a:t>04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/>
                <a:sym typeface="FZHei-B01S" panose="02010601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471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90E4B17C-1B2A-4ABE-8BF3-84BED7C997E8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第三部分：添加标题文字</a:t>
            </a:r>
          </a:p>
        </p:txBody>
      </p:sp>
      <p:sp>
        <p:nvSpPr>
          <p:cNvPr id="10" name="矩形 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A900252E-8541-4F17-A0E1-8A59B5B20E1E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9BCBCD00-C150-4900-9D3A-491EA98091BE}"/>
              </a:ext>
            </a:extLst>
          </p:cNvPr>
          <p:cNvGrpSpPr/>
          <p:nvPr/>
        </p:nvGrpSpPr>
        <p:grpSpPr>
          <a:xfrm>
            <a:off x="6095999" y="1781840"/>
            <a:ext cx="4985657" cy="3938481"/>
            <a:chOff x="3070870" y="1945923"/>
            <a:chExt cx="6480720" cy="4327997"/>
          </a:xfrm>
        </p:grpSpPr>
        <p:sp>
          <p:nvSpPr>
            <p:cNvPr id="34" name="TextBox 5">
              <a:extLst>
                <a:ext uri="{FF2B5EF4-FFF2-40B4-BE49-F238E27FC236}">
                  <a16:creationId xmlns:a16="http://schemas.microsoft.com/office/drawing/2014/main" xmlns="" id="{1A2D0616-8348-461C-BDF1-26B53AA64A1D}"/>
                </a:ext>
              </a:extLst>
            </p:cNvPr>
            <p:cNvSpPr txBox="1"/>
            <p:nvPr/>
          </p:nvSpPr>
          <p:spPr>
            <a:xfrm>
              <a:off x="3247629" y="1945923"/>
              <a:ext cx="6303961" cy="762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608965">
                <a:lnSpc>
                  <a:spcPts val="25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Arial"/>
                </a:rPr>
                <a:t>单击此处编辑您要的内容，建议您在展示时采用微软雅黑字体，本模版所有图形线条及其相应素材均可自由编辑、改色、替换。</a:t>
              </a:r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xmlns="" id="{6995D473-1551-46F0-BA43-1E9B51DAC18D}"/>
                </a:ext>
              </a:extLst>
            </p:cNvPr>
            <p:cNvCxnSpPr>
              <a:cxnSpLocks/>
            </p:cNvCxnSpPr>
            <p:nvPr/>
          </p:nvCxnSpPr>
          <p:spPr>
            <a:xfrm>
              <a:off x="3070870" y="2067308"/>
              <a:ext cx="0" cy="712329"/>
            </a:xfrm>
            <a:prstGeom prst="line">
              <a:avLst/>
            </a:prstGeom>
            <a:ln w="38100">
              <a:solidFill>
                <a:srgbClr val="6161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8">
              <a:extLst>
                <a:ext uri="{FF2B5EF4-FFF2-40B4-BE49-F238E27FC236}">
                  <a16:creationId xmlns:a16="http://schemas.microsoft.com/office/drawing/2014/main" xmlns="" id="{C4F6CF04-E9A1-4316-9E58-4AAEAA77AA56}"/>
                </a:ext>
              </a:extLst>
            </p:cNvPr>
            <p:cNvSpPr txBox="1"/>
            <p:nvPr/>
          </p:nvSpPr>
          <p:spPr>
            <a:xfrm>
              <a:off x="3247629" y="3549231"/>
              <a:ext cx="6303961" cy="1114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 defTabSz="608965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Arial"/>
                </a:rPr>
                <a:t>单击此处编辑您要的内容，建议您在展示时采用微软雅黑字体，本模版所有图形线条及其相应素材均可自由编辑、改色、替换。</a:t>
              </a:r>
            </a:p>
            <a:p>
              <a:endParaRPr lang="en-US" altLang="zh-CN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cxnSp>
          <p:nvCxnSpPr>
            <p:cNvPr id="37" name="直接连接符 36">
              <a:extLst>
                <a:ext uri="{FF2B5EF4-FFF2-40B4-BE49-F238E27FC236}">
                  <a16:creationId xmlns:a16="http://schemas.microsoft.com/office/drawing/2014/main" xmlns="" id="{78B81EE3-5F64-47E3-B80D-403D87F1E989}"/>
                </a:ext>
              </a:extLst>
            </p:cNvPr>
            <p:cNvCxnSpPr>
              <a:cxnSpLocks/>
            </p:cNvCxnSpPr>
            <p:nvPr/>
          </p:nvCxnSpPr>
          <p:spPr>
            <a:xfrm>
              <a:off x="3070870" y="3577143"/>
              <a:ext cx="0" cy="813074"/>
            </a:xfrm>
            <a:prstGeom prst="line">
              <a:avLst/>
            </a:prstGeom>
            <a:ln w="38100">
              <a:solidFill>
                <a:srgbClr val="6161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11">
              <a:extLst>
                <a:ext uri="{FF2B5EF4-FFF2-40B4-BE49-F238E27FC236}">
                  <a16:creationId xmlns:a16="http://schemas.microsoft.com/office/drawing/2014/main" xmlns="" id="{360A6FA7-3DDA-47C7-AD1A-C8F459E5BA90}"/>
                </a:ext>
              </a:extLst>
            </p:cNvPr>
            <p:cNvSpPr txBox="1"/>
            <p:nvPr/>
          </p:nvSpPr>
          <p:spPr>
            <a:xfrm>
              <a:off x="3247629" y="5159006"/>
              <a:ext cx="6303961" cy="1114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lvl="0" defTabSz="608965">
                <a:lnSpc>
                  <a:spcPts val="2500"/>
                </a:lnSpc>
                <a:defRPr sz="120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ea"/>
                </a:defRPr>
              </a:lvl1pPr>
            </a:lstStyle>
            <a:p>
              <a:r>
                <a:rPr lang="zh-CN" altLang="en-US" dirty="0"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Arial"/>
                </a:rPr>
                <a:t>单击此处编辑您要的内容，建议您在展示时采用微软雅黑字体，本模版所有图形线条及其相应素材均可自由编辑、改色、替换。</a:t>
              </a:r>
            </a:p>
            <a:p>
              <a:endParaRPr lang="en-US" altLang="zh-CN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="" id="{5E0BC480-FEDA-471A-BF36-2857C024A92B}"/>
                </a:ext>
              </a:extLst>
            </p:cNvPr>
            <p:cNvCxnSpPr>
              <a:cxnSpLocks/>
            </p:cNvCxnSpPr>
            <p:nvPr/>
          </p:nvCxnSpPr>
          <p:spPr>
            <a:xfrm>
              <a:off x="3070870" y="5249283"/>
              <a:ext cx="0" cy="743438"/>
            </a:xfrm>
            <a:prstGeom prst="line">
              <a:avLst/>
            </a:prstGeom>
            <a:ln w="38100">
              <a:solidFill>
                <a:srgbClr val="6161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A0AEC5CE-7342-4BF3-BBCB-9FD227101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6857" y="1943347"/>
            <a:ext cx="4904530" cy="3269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115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8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/>
          <p:cNvSpPr/>
          <p:nvPr/>
        </p:nvSpPr>
        <p:spPr bwMode="auto">
          <a:xfrm>
            <a:off x="549997" y="3153318"/>
            <a:ext cx="3165556" cy="1224465"/>
          </a:xfrm>
          <a:custGeom>
            <a:avLst/>
            <a:gdLst>
              <a:gd name="T0" fmla="*/ 930 w 1122"/>
              <a:gd name="T1" fmla="*/ 434 h 434"/>
              <a:gd name="T2" fmla="*/ 0 w 1122"/>
              <a:gd name="T3" fmla="*/ 434 h 434"/>
              <a:gd name="T4" fmla="*/ 0 w 1122"/>
              <a:gd name="T5" fmla="*/ 0 h 434"/>
              <a:gd name="T6" fmla="*/ 930 w 1122"/>
              <a:gd name="T7" fmla="*/ 0 h 434"/>
              <a:gd name="T8" fmla="*/ 1122 w 1122"/>
              <a:gd name="T9" fmla="*/ 217 h 434"/>
              <a:gd name="T10" fmla="*/ 930 w 1122"/>
              <a:gd name="T11" fmla="*/ 43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2" h="434">
                <a:moveTo>
                  <a:pt x="930" y="434"/>
                </a:moveTo>
                <a:lnTo>
                  <a:pt x="0" y="434"/>
                </a:lnTo>
                <a:lnTo>
                  <a:pt x="0" y="0"/>
                </a:lnTo>
                <a:lnTo>
                  <a:pt x="930" y="0"/>
                </a:lnTo>
                <a:lnTo>
                  <a:pt x="1122" y="217"/>
                </a:lnTo>
                <a:lnTo>
                  <a:pt x="930" y="4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1" name="Freeform 9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/>
          <p:cNvSpPr/>
          <p:nvPr/>
        </p:nvSpPr>
        <p:spPr bwMode="auto">
          <a:xfrm>
            <a:off x="3357238" y="3153318"/>
            <a:ext cx="3035775" cy="1224465"/>
          </a:xfrm>
          <a:custGeom>
            <a:avLst/>
            <a:gdLst>
              <a:gd name="T0" fmla="*/ 885 w 1076"/>
              <a:gd name="T1" fmla="*/ 0 h 434"/>
              <a:gd name="T2" fmla="*/ 0 w 1076"/>
              <a:gd name="T3" fmla="*/ 0 h 434"/>
              <a:gd name="T4" fmla="*/ 191 w 1076"/>
              <a:gd name="T5" fmla="*/ 217 h 434"/>
              <a:gd name="T6" fmla="*/ 0 w 1076"/>
              <a:gd name="T7" fmla="*/ 434 h 434"/>
              <a:gd name="T8" fmla="*/ 885 w 1076"/>
              <a:gd name="T9" fmla="*/ 434 h 434"/>
              <a:gd name="T10" fmla="*/ 1076 w 1076"/>
              <a:gd name="T11" fmla="*/ 217 h 434"/>
              <a:gd name="T12" fmla="*/ 885 w 1076"/>
              <a:gd name="T13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6" h="434">
                <a:moveTo>
                  <a:pt x="885" y="0"/>
                </a:moveTo>
                <a:lnTo>
                  <a:pt x="0" y="0"/>
                </a:lnTo>
                <a:lnTo>
                  <a:pt x="191" y="217"/>
                </a:lnTo>
                <a:lnTo>
                  <a:pt x="0" y="434"/>
                </a:lnTo>
                <a:lnTo>
                  <a:pt x="885" y="434"/>
                </a:lnTo>
                <a:lnTo>
                  <a:pt x="1076" y="217"/>
                </a:lnTo>
                <a:lnTo>
                  <a:pt x="885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2" name="Freeform 10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/>
          <p:cNvSpPr/>
          <p:nvPr/>
        </p:nvSpPr>
        <p:spPr bwMode="auto">
          <a:xfrm>
            <a:off x="6034701" y="3153318"/>
            <a:ext cx="3044236" cy="1224465"/>
          </a:xfrm>
          <a:custGeom>
            <a:avLst/>
            <a:gdLst>
              <a:gd name="T0" fmla="*/ 887 w 1079"/>
              <a:gd name="T1" fmla="*/ 0 h 434"/>
              <a:gd name="T2" fmla="*/ 0 w 1079"/>
              <a:gd name="T3" fmla="*/ 0 h 434"/>
              <a:gd name="T4" fmla="*/ 192 w 1079"/>
              <a:gd name="T5" fmla="*/ 217 h 434"/>
              <a:gd name="T6" fmla="*/ 0 w 1079"/>
              <a:gd name="T7" fmla="*/ 434 h 434"/>
              <a:gd name="T8" fmla="*/ 887 w 1079"/>
              <a:gd name="T9" fmla="*/ 434 h 434"/>
              <a:gd name="T10" fmla="*/ 1079 w 1079"/>
              <a:gd name="T11" fmla="*/ 217 h 434"/>
              <a:gd name="T12" fmla="*/ 887 w 1079"/>
              <a:gd name="T13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9" h="434">
                <a:moveTo>
                  <a:pt x="887" y="0"/>
                </a:moveTo>
                <a:lnTo>
                  <a:pt x="0" y="0"/>
                </a:lnTo>
                <a:lnTo>
                  <a:pt x="192" y="217"/>
                </a:lnTo>
                <a:lnTo>
                  <a:pt x="0" y="434"/>
                </a:lnTo>
                <a:lnTo>
                  <a:pt x="887" y="434"/>
                </a:lnTo>
                <a:lnTo>
                  <a:pt x="1079" y="217"/>
                </a:lnTo>
                <a:lnTo>
                  <a:pt x="88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3" name="Freeform 11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/>
          <p:cNvSpPr/>
          <p:nvPr/>
        </p:nvSpPr>
        <p:spPr bwMode="auto">
          <a:xfrm>
            <a:off x="8720627" y="3153318"/>
            <a:ext cx="3035775" cy="1224465"/>
          </a:xfrm>
          <a:custGeom>
            <a:avLst/>
            <a:gdLst>
              <a:gd name="T0" fmla="*/ 885 w 1076"/>
              <a:gd name="T1" fmla="*/ 0 h 434"/>
              <a:gd name="T2" fmla="*/ 0 w 1076"/>
              <a:gd name="T3" fmla="*/ 0 h 434"/>
              <a:gd name="T4" fmla="*/ 191 w 1076"/>
              <a:gd name="T5" fmla="*/ 217 h 434"/>
              <a:gd name="T6" fmla="*/ 0 w 1076"/>
              <a:gd name="T7" fmla="*/ 434 h 434"/>
              <a:gd name="T8" fmla="*/ 885 w 1076"/>
              <a:gd name="T9" fmla="*/ 434 h 434"/>
              <a:gd name="T10" fmla="*/ 1076 w 1076"/>
              <a:gd name="T11" fmla="*/ 217 h 434"/>
              <a:gd name="T12" fmla="*/ 885 w 1076"/>
              <a:gd name="T13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6" h="434">
                <a:moveTo>
                  <a:pt x="885" y="0"/>
                </a:moveTo>
                <a:lnTo>
                  <a:pt x="0" y="0"/>
                </a:lnTo>
                <a:lnTo>
                  <a:pt x="191" y="217"/>
                </a:lnTo>
                <a:lnTo>
                  <a:pt x="0" y="434"/>
                </a:lnTo>
                <a:lnTo>
                  <a:pt x="885" y="434"/>
                </a:lnTo>
                <a:lnTo>
                  <a:pt x="1076" y="217"/>
                </a:lnTo>
                <a:lnTo>
                  <a:pt x="885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4" name="矩形 63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527051" y="4995070"/>
            <a:ext cx="2830187" cy="119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65" name="直接连接符 6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CxnSpPr/>
          <p:nvPr/>
        </p:nvCxnSpPr>
        <p:spPr>
          <a:xfrm>
            <a:off x="1784469" y="4995069"/>
            <a:ext cx="31535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 65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1172305" y="4558127"/>
            <a:ext cx="1539681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添加标题</a:t>
            </a:r>
          </a:p>
        </p:txBody>
      </p:sp>
      <p:sp>
        <p:nvSpPr>
          <p:cNvPr id="67" name="矩形 66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3415532" y="1838520"/>
            <a:ext cx="2830187" cy="119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68" name="直接连接符 67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CxnSpPr/>
          <p:nvPr/>
        </p:nvCxnSpPr>
        <p:spPr>
          <a:xfrm>
            <a:off x="4672950" y="1842674"/>
            <a:ext cx="315353" cy="0"/>
          </a:xfrm>
          <a:prstGeom prst="line">
            <a:avLst/>
          </a:prstGeom>
          <a:ln w="19050">
            <a:solidFill>
              <a:srgbClr val="6161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矩形 68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4115208" y="1428149"/>
            <a:ext cx="1376952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添加标题</a:t>
            </a:r>
          </a:p>
        </p:txBody>
      </p:sp>
      <p:sp>
        <p:nvSpPr>
          <p:cNvPr id="70" name="矩形 6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6034700" y="4995070"/>
            <a:ext cx="2830187" cy="119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71" name="直接连接符 70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CxnSpPr/>
          <p:nvPr/>
        </p:nvCxnSpPr>
        <p:spPr>
          <a:xfrm>
            <a:off x="7292118" y="4995069"/>
            <a:ext cx="31535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矩形 71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6708200" y="4558127"/>
            <a:ext cx="1483187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添加标题</a:t>
            </a:r>
          </a:p>
        </p:txBody>
      </p:sp>
      <p:sp>
        <p:nvSpPr>
          <p:cNvPr id="73" name="矩形 7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8720627" y="1838520"/>
            <a:ext cx="2830187" cy="1190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800"/>
              </a:spcBef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74" name="直接连接符 73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CxnSpPr/>
          <p:nvPr/>
        </p:nvCxnSpPr>
        <p:spPr>
          <a:xfrm>
            <a:off x="9978045" y="1842674"/>
            <a:ext cx="315353" cy="0"/>
          </a:xfrm>
          <a:prstGeom prst="line">
            <a:avLst/>
          </a:prstGeom>
          <a:ln w="19050">
            <a:solidFill>
              <a:srgbClr val="6161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矩形 7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9389127" y="1428149"/>
            <a:ext cx="1493188" cy="37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添加标题</a:t>
            </a:r>
          </a:p>
        </p:txBody>
      </p:sp>
      <p:grpSp>
        <p:nvGrpSpPr>
          <p:cNvPr id="76" name="组合 75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GrpSpPr/>
          <p:nvPr/>
        </p:nvGrpSpPr>
        <p:grpSpPr>
          <a:xfrm>
            <a:off x="4555063" y="3401207"/>
            <a:ext cx="676924" cy="679919"/>
            <a:chOff x="3185464" y="1240733"/>
            <a:chExt cx="507693" cy="509939"/>
          </a:xfrm>
          <a:solidFill>
            <a:schemeClr val="bg1"/>
          </a:solidFill>
        </p:grpSpPr>
        <p:sp>
          <p:nvSpPr>
            <p:cNvPr id="77" name="AutoShape 37"/>
            <p:cNvSpPr>
              <a:spLocks/>
            </p:cNvSpPr>
            <p:nvPr/>
          </p:nvSpPr>
          <p:spPr bwMode="auto">
            <a:xfrm>
              <a:off x="3185464" y="1290154"/>
              <a:ext cx="462764" cy="460518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  <p:sp>
          <p:nvSpPr>
            <p:cNvPr id="78" name="AutoShape 38"/>
            <p:cNvSpPr>
              <a:spLocks/>
            </p:cNvSpPr>
            <p:nvPr/>
          </p:nvSpPr>
          <p:spPr bwMode="auto">
            <a:xfrm>
              <a:off x="3407861" y="1496826"/>
              <a:ext cx="78624" cy="7862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  <p:sp>
          <p:nvSpPr>
            <p:cNvPr id="79" name="AutoShape 39"/>
            <p:cNvSpPr>
              <a:spLocks/>
            </p:cNvSpPr>
            <p:nvPr/>
          </p:nvSpPr>
          <p:spPr bwMode="auto">
            <a:xfrm>
              <a:off x="3614533" y="1240733"/>
              <a:ext cx="78624" cy="8087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  <p:sp>
          <p:nvSpPr>
            <p:cNvPr id="80" name="AutoShape 40"/>
            <p:cNvSpPr>
              <a:spLocks/>
            </p:cNvSpPr>
            <p:nvPr/>
          </p:nvSpPr>
          <p:spPr bwMode="auto">
            <a:xfrm>
              <a:off x="3311264" y="1481100"/>
              <a:ext cx="65147" cy="629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  <p:sp>
          <p:nvSpPr>
            <p:cNvPr id="81" name="AutoShape 41"/>
            <p:cNvSpPr>
              <a:spLocks/>
            </p:cNvSpPr>
            <p:nvPr/>
          </p:nvSpPr>
          <p:spPr bwMode="auto">
            <a:xfrm>
              <a:off x="3376411" y="1591176"/>
              <a:ext cx="31450" cy="31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  <p:sp>
          <p:nvSpPr>
            <p:cNvPr id="82" name="AutoShape 42"/>
            <p:cNvSpPr>
              <a:spLocks/>
            </p:cNvSpPr>
            <p:nvPr/>
          </p:nvSpPr>
          <p:spPr bwMode="auto">
            <a:xfrm>
              <a:off x="3630257" y="1353055"/>
              <a:ext cx="31450" cy="314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</p:grpSp>
      <p:grpSp>
        <p:nvGrpSpPr>
          <p:cNvPr id="83" name="组合 8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GrpSpPr/>
          <p:nvPr/>
        </p:nvGrpSpPr>
        <p:grpSpPr>
          <a:xfrm>
            <a:off x="7217989" y="3394526"/>
            <a:ext cx="677660" cy="677660"/>
            <a:chOff x="5497593" y="3543869"/>
            <a:chExt cx="508245" cy="508245"/>
          </a:xfrm>
          <a:solidFill>
            <a:schemeClr val="bg1"/>
          </a:solidFill>
        </p:grpSpPr>
        <p:sp>
          <p:nvSpPr>
            <p:cNvPr id="84" name="AutoShape 56"/>
            <p:cNvSpPr>
              <a:spLocks/>
            </p:cNvSpPr>
            <p:nvPr/>
          </p:nvSpPr>
          <p:spPr bwMode="auto">
            <a:xfrm>
              <a:off x="5497593" y="3543869"/>
              <a:ext cx="158988" cy="50824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  <p:sp>
          <p:nvSpPr>
            <p:cNvPr id="85" name="AutoShape 57"/>
            <p:cNvSpPr>
              <a:spLocks/>
            </p:cNvSpPr>
            <p:nvPr/>
          </p:nvSpPr>
          <p:spPr bwMode="auto">
            <a:xfrm>
              <a:off x="5846850" y="3543869"/>
              <a:ext cx="158988" cy="50824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  <p:sp>
          <p:nvSpPr>
            <p:cNvPr id="86" name="AutoShape 58"/>
            <p:cNvSpPr>
              <a:spLocks/>
            </p:cNvSpPr>
            <p:nvPr/>
          </p:nvSpPr>
          <p:spPr bwMode="auto">
            <a:xfrm>
              <a:off x="5672222" y="3543869"/>
              <a:ext cx="158991" cy="50824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</p:grpSp>
      <p:sp>
        <p:nvSpPr>
          <p:cNvPr id="87" name="AutoShape 11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>
            <a:spLocks/>
          </p:cNvSpPr>
          <p:nvPr/>
        </p:nvSpPr>
        <p:spPr bwMode="auto">
          <a:xfrm>
            <a:off x="9990429" y="3391179"/>
            <a:ext cx="679920" cy="676924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25400" tIns="25400" rIns="25400" bIns="25400" anchor="ctr"/>
          <a:lstStyle/>
          <a:p>
            <a:pPr algn="ctr" defTabSz="304792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思源黑体 CN Normal" panose="020B0400000000000000" pitchFamily="34" charset="-122"/>
              <a:ea typeface="思源黑体 CN Normal" panose="020B0400000000000000" pitchFamily="34" charset="-122"/>
              <a:sym typeface="Gill Sans" charset="0"/>
            </a:endParaRPr>
          </a:p>
        </p:txBody>
      </p:sp>
      <p:grpSp>
        <p:nvGrpSpPr>
          <p:cNvPr id="88" name="组合 87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GrpSpPr/>
          <p:nvPr/>
        </p:nvGrpSpPr>
        <p:grpSpPr>
          <a:xfrm>
            <a:off x="1545591" y="3426721"/>
            <a:ext cx="677660" cy="677660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89" name="AutoShape 126"/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  <p:sp>
          <p:nvSpPr>
            <p:cNvPr id="90" name="AutoShape 127"/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思源黑体 CN Normal" panose="020B0400000000000000" pitchFamily="34" charset="-122"/>
                <a:ea typeface="思源黑体 CN Normal" panose="020B0400000000000000" pitchFamily="34" charset="-122"/>
                <a:sym typeface="Gill Sans" charset="0"/>
              </a:endParaRPr>
            </a:p>
          </p:txBody>
        </p:sp>
      </p:grpSp>
      <p:sp>
        <p:nvSpPr>
          <p:cNvPr id="36" name="矩形 35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41CD3205-B5CC-4EEE-A1CF-9BCD02477283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第三部分：添加标题文字</a:t>
            </a:r>
          </a:p>
        </p:txBody>
      </p:sp>
      <p:sp>
        <p:nvSpPr>
          <p:cNvPr id="37" name="矩形 36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92C173CA-CFA8-4C30-84A5-106652FA156F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</p:spTree>
    <p:extLst>
      <p:ext uri="{BB962C8B-B14F-4D97-AF65-F5344CB8AC3E}">
        <p14:creationId xmlns:p14="http://schemas.microsoft.com/office/powerpoint/2010/main" val="272391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61" grpId="0" animBg="1"/>
      <p:bldP spid="62" grpId="0" animBg="1"/>
      <p:bldP spid="63" grpId="0" animBg="1"/>
      <p:bldP spid="64" grpId="0"/>
      <p:bldP spid="66" grpId="0"/>
      <p:bldP spid="67" grpId="0"/>
      <p:bldP spid="69" grpId="0"/>
      <p:bldP spid="70" grpId="0"/>
      <p:bldP spid="72" grpId="0"/>
      <p:bldP spid="73" grpId="0"/>
      <p:bldP spid="75" grpId="0"/>
      <p:bldP spid="8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82C321BF-B98A-45ED-9482-F65869A37C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112" y="4198068"/>
            <a:ext cx="3284970" cy="328497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C8B3CFA-A76C-4EB2-9EA6-4AC7828D7641}"/>
              </a:ext>
            </a:extLst>
          </p:cNvPr>
          <p:cNvSpPr txBox="1"/>
          <p:nvPr/>
        </p:nvSpPr>
        <p:spPr>
          <a:xfrm>
            <a:off x="4990519" y="3289224"/>
            <a:ext cx="5658181" cy="94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添加标题文字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772EC9B-B922-40A8-8137-BD1E39848BB0}"/>
              </a:ext>
            </a:extLst>
          </p:cNvPr>
          <p:cNvSpPr txBox="1"/>
          <p:nvPr/>
        </p:nvSpPr>
        <p:spPr>
          <a:xfrm>
            <a:off x="4990519" y="4207269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707B5CBB-E002-4FD0-AE22-DA438700ED5A}"/>
              </a:ext>
            </a:extLst>
          </p:cNvPr>
          <p:cNvSpPr txBox="1"/>
          <p:nvPr/>
        </p:nvSpPr>
        <p:spPr>
          <a:xfrm>
            <a:off x="4990519" y="2206997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PART 04</a:t>
            </a:r>
            <a:endParaRPr lang="zh-CN" altLang="en-US" sz="5400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4F7760C1-F86C-4C72-9DC8-F61985A47838}"/>
              </a:ext>
            </a:extLst>
          </p:cNvPr>
          <p:cNvCxnSpPr/>
          <p:nvPr/>
        </p:nvCxnSpPr>
        <p:spPr>
          <a:xfrm>
            <a:off x="5161294" y="3159355"/>
            <a:ext cx="546694" cy="0"/>
          </a:xfrm>
          <a:prstGeom prst="line">
            <a:avLst/>
          </a:prstGeom>
          <a:ln w="38100" cap="rnd">
            <a:solidFill>
              <a:srgbClr val="3165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7A9D263-1E92-4B03-AA36-BE94E43B6172}"/>
              </a:ext>
            </a:extLst>
          </p:cNvPr>
          <p:cNvGrpSpPr/>
          <p:nvPr/>
        </p:nvGrpSpPr>
        <p:grpSpPr>
          <a:xfrm>
            <a:off x="2378935" y="2267433"/>
            <a:ext cx="1866900" cy="401229"/>
            <a:chOff x="5162550" y="3954317"/>
            <a:chExt cx="1866900" cy="401228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D46235B9-871E-4705-9602-C078CD54B915}"/>
                </a:ext>
              </a:extLst>
            </p:cNvPr>
            <p:cNvSpPr txBox="1"/>
            <p:nvPr/>
          </p:nvSpPr>
          <p:spPr>
            <a:xfrm>
              <a:off x="5276071" y="398565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选题背景</a:t>
              </a:r>
            </a:p>
          </p:txBody>
        </p:sp>
        <p:sp>
          <p:nvSpPr>
            <p:cNvPr id="31" name="圆角矩形 12">
              <a:extLst>
                <a:ext uri="{FF2B5EF4-FFF2-40B4-BE49-F238E27FC236}">
                  <a16:creationId xmlns:a16="http://schemas.microsoft.com/office/drawing/2014/main" xmlns="" id="{80BE6DD7-17AA-4330-B82A-1231FE9F3667}"/>
                </a:ext>
              </a:extLst>
            </p:cNvPr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9EAC3FAC-1E12-4EBD-81F2-B918B5821897}"/>
              </a:ext>
            </a:extLst>
          </p:cNvPr>
          <p:cNvGrpSpPr/>
          <p:nvPr/>
        </p:nvGrpSpPr>
        <p:grpSpPr>
          <a:xfrm>
            <a:off x="2378935" y="2787681"/>
            <a:ext cx="1866900" cy="401229"/>
            <a:chOff x="5162550" y="4445997"/>
            <a:chExt cx="1866900" cy="401228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843C6EF2-E3AE-4979-A6EB-DA8FEAA7EED4}"/>
                </a:ext>
              </a:extLst>
            </p:cNvPr>
            <p:cNvSpPr txBox="1"/>
            <p:nvPr/>
          </p:nvSpPr>
          <p:spPr>
            <a:xfrm>
              <a:off x="5276071" y="447733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研究意义</a:t>
              </a:r>
            </a:p>
          </p:txBody>
        </p:sp>
        <p:sp>
          <p:nvSpPr>
            <p:cNvPr id="34" name="圆角矩形 15">
              <a:extLst>
                <a:ext uri="{FF2B5EF4-FFF2-40B4-BE49-F238E27FC236}">
                  <a16:creationId xmlns:a16="http://schemas.microsoft.com/office/drawing/2014/main" xmlns="" id="{D95E443B-B975-4290-B88C-DA0F359F2DF1}"/>
                </a:ext>
              </a:extLst>
            </p:cNvPr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77C6A8E-BD36-4DF5-A6F3-1C54DBF68652}"/>
              </a:ext>
            </a:extLst>
          </p:cNvPr>
          <p:cNvGrpSpPr/>
          <p:nvPr/>
        </p:nvGrpSpPr>
        <p:grpSpPr>
          <a:xfrm>
            <a:off x="2378935" y="3307928"/>
            <a:ext cx="1866900" cy="401229"/>
            <a:chOff x="5162550" y="4930104"/>
            <a:chExt cx="1866900" cy="401228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E79F8FCA-03F9-4A48-848F-1608447972C5}"/>
                </a:ext>
              </a:extLst>
            </p:cNvPr>
            <p:cNvSpPr txBox="1"/>
            <p:nvPr/>
          </p:nvSpPr>
          <p:spPr>
            <a:xfrm>
              <a:off x="5276071" y="4961441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研究综述</a:t>
              </a:r>
            </a:p>
          </p:txBody>
        </p:sp>
        <p:sp>
          <p:nvSpPr>
            <p:cNvPr id="37" name="圆角矩形 18">
              <a:extLst>
                <a:ext uri="{FF2B5EF4-FFF2-40B4-BE49-F238E27FC236}">
                  <a16:creationId xmlns:a16="http://schemas.microsoft.com/office/drawing/2014/main" xmlns="" id="{3893F7D0-70A0-475D-B57A-7C9AE1CCAF16}"/>
                </a:ext>
              </a:extLst>
            </p:cNvPr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7D57293B-B01C-4829-B417-68A68159FB0B}"/>
              </a:ext>
            </a:extLst>
          </p:cNvPr>
          <p:cNvGrpSpPr/>
          <p:nvPr/>
        </p:nvGrpSpPr>
        <p:grpSpPr>
          <a:xfrm>
            <a:off x="2378935" y="3828177"/>
            <a:ext cx="1866900" cy="401229"/>
            <a:chOff x="5162550" y="5418236"/>
            <a:chExt cx="1866900" cy="401228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245EF12F-DD26-41B6-8563-3FD907B3BE1F}"/>
                </a:ext>
              </a:extLst>
            </p:cNvPr>
            <p:cNvSpPr txBox="1"/>
            <p:nvPr/>
          </p:nvSpPr>
          <p:spPr>
            <a:xfrm>
              <a:off x="5276071" y="5449573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理论基础</a:t>
              </a:r>
            </a:p>
          </p:txBody>
        </p:sp>
        <p:sp>
          <p:nvSpPr>
            <p:cNvPr id="40" name="圆角矩形 21">
              <a:extLst>
                <a:ext uri="{FF2B5EF4-FFF2-40B4-BE49-F238E27FC236}">
                  <a16:creationId xmlns:a16="http://schemas.microsoft.com/office/drawing/2014/main" xmlns="" id="{75B62898-E7B7-4FB9-BB03-C998CB821F78}"/>
                </a:ext>
              </a:extLst>
            </p:cNvPr>
            <p:cNvSpPr/>
            <p:nvPr/>
          </p:nvSpPr>
          <p:spPr>
            <a:xfrm>
              <a:off x="5162550" y="5418236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5D643F80-C789-49E8-A102-B10288BF1448}"/>
              </a:ext>
            </a:extLst>
          </p:cNvPr>
          <p:cNvGrpSpPr/>
          <p:nvPr/>
        </p:nvGrpSpPr>
        <p:grpSpPr>
          <a:xfrm>
            <a:off x="2378935" y="4348425"/>
            <a:ext cx="1866900" cy="401229"/>
            <a:chOff x="5162550" y="5895607"/>
            <a:chExt cx="1866900" cy="401228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4DB351FA-6A68-4B2C-8FBD-FF8A648B550A}"/>
                </a:ext>
              </a:extLst>
            </p:cNvPr>
            <p:cNvSpPr txBox="1"/>
            <p:nvPr/>
          </p:nvSpPr>
          <p:spPr>
            <a:xfrm>
              <a:off x="5276071" y="592694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主要贡献</a:t>
              </a:r>
            </a:p>
          </p:txBody>
        </p:sp>
        <p:sp>
          <p:nvSpPr>
            <p:cNvPr id="43" name="圆角矩形 24">
              <a:extLst>
                <a:ext uri="{FF2B5EF4-FFF2-40B4-BE49-F238E27FC236}">
                  <a16:creationId xmlns:a16="http://schemas.microsoft.com/office/drawing/2014/main" xmlns="" id="{95EB3BC6-D2F7-462E-9EF3-BB0F820EA502}"/>
                </a:ext>
              </a:extLst>
            </p:cNvPr>
            <p:cNvSpPr/>
            <p:nvPr/>
          </p:nvSpPr>
          <p:spPr>
            <a:xfrm>
              <a:off x="5162550" y="589560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865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DE034F2-1076-46FE-BF04-8A36B5EF7D2F}"/>
              </a:ext>
            </a:extLst>
          </p:cNvPr>
          <p:cNvSpPr/>
          <p:nvPr/>
        </p:nvSpPr>
        <p:spPr>
          <a:xfrm>
            <a:off x="1029196" y="1255316"/>
            <a:ext cx="4329071" cy="5094577"/>
          </a:xfrm>
          <a:prstGeom prst="rect">
            <a:avLst/>
          </a:prstGeom>
          <a:solidFill>
            <a:srgbClr val="316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3" name="1">
            <a:extLst>
              <a:ext uri="{FF2B5EF4-FFF2-40B4-BE49-F238E27FC236}">
                <a16:creationId xmlns:a16="http://schemas.microsoft.com/office/drawing/2014/main" xmlns="" id="{0712ED83-530F-4C8A-888F-8EFC9F2D11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2553" y="2113833"/>
            <a:ext cx="167655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700" b="1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rPr>
              <a:t>单击添加标题</a:t>
            </a:r>
            <a:endParaRPr lang="en-US" altLang="zh-CN" sz="1700" b="1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1">
            <a:extLst>
              <a:ext uri="{FF2B5EF4-FFF2-40B4-BE49-F238E27FC236}">
                <a16:creationId xmlns:a16="http://schemas.microsoft.com/office/drawing/2014/main" xmlns="" id="{105B44F3-204D-49B7-BDBC-9E31B4907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8052" y="2538421"/>
            <a:ext cx="313228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zh-CN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" name="1">
            <a:extLst>
              <a:ext uri="{FF2B5EF4-FFF2-40B4-BE49-F238E27FC236}">
                <a16:creationId xmlns:a16="http://schemas.microsoft.com/office/drawing/2014/main" xmlns="" id="{9EF91866-3C97-4C2F-A52C-7C5D97E87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2860" y="3725008"/>
            <a:ext cx="315747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单击此处编辑您要的内容，建议您在展示时采用微软雅黑字体，本模版所有图形线条及其相应素材均可自由编辑、改色、替换。</a:t>
            </a:r>
            <a:endParaRPr lang="en-US" altLang="zh-CN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algn="ctr"/>
            <a:endParaRPr lang="zh-CN" altLang="zh-CN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algn="ctr"/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zh-CN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algn="ctr"/>
            <a:endParaRPr lang="zh-CN" altLang="zh-CN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A82564E2-E291-476F-AE60-6911AF3B7E7A}"/>
              </a:ext>
            </a:extLst>
          </p:cNvPr>
          <p:cNvCxnSpPr/>
          <p:nvPr/>
        </p:nvCxnSpPr>
        <p:spPr>
          <a:xfrm>
            <a:off x="2547014" y="3379046"/>
            <a:ext cx="118785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3">
            <a:extLst>
              <a:ext uri="{FF2B5EF4-FFF2-40B4-BE49-F238E27FC236}">
                <a16:creationId xmlns:a16="http://schemas.microsoft.com/office/drawing/2014/main" xmlns="" id="{82E59CDD-EFC5-4855-B6EA-B8CF614C50D5}"/>
              </a:ext>
            </a:extLst>
          </p:cNvPr>
          <p:cNvSpPr/>
          <p:nvPr/>
        </p:nvSpPr>
        <p:spPr>
          <a:xfrm>
            <a:off x="5512388" y="3911772"/>
            <a:ext cx="2670821" cy="2438121"/>
          </a:xfrm>
          <a:prstGeom prst="rect">
            <a:avLst/>
          </a:prstGeom>
          <a:blipFill>
            <a:blip r:embed="rId2"/>
            <a:stretch>
              <a:fillRect l="-39000" t="-1000" r="-1000" b="-9000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92EF1B06-D248-4B5A-B9BD-C31486EA9313}"/>
              </a:ext>
            </a:extLst>
          </p:cNvPr>
          <p:cNvSpPr/>
          <p:nvPr/>
        </p:nvSpPr>
        <p:spPr>
          <a:xfrm>
            <a:off x="5512388" y="1273079"/>
            <a:ext cx="2670821" cy="2489027"/>
          </a:xfrm>
          <a:prstGeom prst="rect">
            <a:avLst/>
          </a:prstGeom>
          <a:blipFill>
            <a:blip r:embed="rId3"/>
            <a:stretch>
              <a:fillRect l="-30000" t="-3000" r="-17000" b="-6000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xmlns="" id="{6F3CB438-07F3-4995-A2BD-260359A31B12}"/>
              </a:ext>
            </a:extLst>
          </p:cNvPr>
          <p:cNvSpPr/>
          <p:nvPr/>
        </p:nvSpPr>
        <p:spPr>
          <a:xfrm>
            <a:off x="8337328" y="3911772"/>
            <a:ext cx="2670821" cy="2438122"/>
          </a:xfrm>
          <a:prstGeom prst="rect">
            <a:avLst/>
          </a:prstGeom>
          <a:blipFill>
            <a:blip r:embed="rId3"/>
            <a:stretch>
              <a:fillRect l="-30000" t="-3000" r="-17000" b="-6000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xmlns="" id="{3BCF091F-8461-4AB2-8B29-45312C4F6FF9}"/>
              </a:ext>
            </a:extLst>
          </p:cNvPr>
          <p:cNvSpPr/>
          <p:nvPr/>
        </p:nvSpPr>
        <p:spPr>
          <a:xfrm>
            <a:off x="8337329" y="1273079"/>
            <a:ext cx="2670821" cy="2489027"/>
          </a:xfrm>
          <a:prstGeom prst="rect">
            <a:avLst/>
          </a:prstGeom>
          <a:blipFill>
            <a:blip r:embed="rId2"/>
            <a:stretch>
              <a:fillRect l="-39000" t="-1000" r="-1000" b="-9000"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B17215D-FACE-4D24-A4B4-51F198ADBB09}"/>
              </a:ext>
            </a:extLst>
          </p:cNvPr>
          <p:cNvSpPr/>
          <p:nvPr/>
        </p:nvSpPr>
        <p:spPr>
          <a:xfrm>
            <a:off x="8492884" y="4061634"/>
            <a:ext cx="2355912" cy="2143077"/>
          </a:xfrm>
          <a:prstGeom prst="rect">
            <a:avLst/>
          </a:prstGeom>
          <a:solidFill>
            <a:srgbClr val="3F3F3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2" name="1">
            <a:extLst>
              <a:ext uri="{FF2B5EF4-FFF2-40B4-BE49-F238E27FC236}">
                <a16:creationId xmlns:a16="http://schemas.microsoft.com/office/drawing/2014/main" xmlns="" id="{DFF5ECCB-27A8-4159-B369-3E4A37E06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1306" y="4683035"/>
            <a:ext cx="1278112" cy="108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rPr>
              <a:t>添加</a:t>
            </a:r>
            <a:endParaRPr lang="en-US" altLang="zh-CN" sz="3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zh-CN" altLang="en-US" sz="3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rPr>
              <a:t>标题</a:t>
            </a:r>
            <a:endParaRPr lang="en-US" altLang="zh-CN" sz="3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0C4155F7-D29B-4B79-91CF-701591EEE442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第四部分：添加标题文字</a:t>
            </a:r>
          </a:p>
        </p:txBody>
      </p:sp>
      <p:sp>
        <p:nvSpPr>
          <p:cNvPr id="15" name="矩形 1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48D3C2B9-26E3-4E9C-8CD4-76F2BA3153FE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</p:spTree>
    <p:extLst>
      <p:ext uri="{BB962C8B-B14F-4D97-AF65-F5344CB8AC3E}">
        <p14:creationId xmlns:p14="http://schemas.microsoft.com/office/powerpoint/2010/main" val="176092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 bwMode="auto">
          <a:xfrm>
            <a:off x="597979" y="293647"/>
            <a:ext cx="15985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800" b="1" kern="10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目 录</a:t>
            </a:r>
          </a:p>
        </p:txBody>
      </p:sp>
      <p:sp>
        <p:nvSpPr>
          <p:cNvPr id="20" name="矩形 1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 bwMode="auto">
          <a:xfrm>
            <a:off x="624773" y="1064993"/>
            <a:ext cx="17546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kern="100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CONTENTS</a:t>
            </a:r>
            <a:endParaRPr lang="zh-CN" altLang="en-US" sz="2400" kern="100" dirty="0">
              <a:solidFill>
                <a:schemeClr val="bg1">
                  <a:lumMod val="6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CxnSpPr/>
          <p:nvPr/>
        </p:nvCxnSpPr>
        <p:spPr>
          <a:xfrm>
            <a:off x="790207" y="1597627"/>
            <a:ext cx="27221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7591991" y="1715777"/>
            <a:ext cx="4015795" cy="83856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3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选题的背景与意义</a:t>
            </a:r>
          </a:p>
        </p:txBody>
      </p:sp>
      <p:sp>
        <p:nvSpPr>
          <p:cNvPr id="21" name="矩形 20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7591991" y="2883902"/>
            <a:ext cx="4015795" cy="83856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3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研究方法及过程</a:t>
            </a:r>
          </a:p>
        </p:txBody>
      </p:sp>
      <p:sp>
        <p:nvSpPr>
          <p:cNvPr id="23" name="矩形 2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7591991" y="4052027"/>
            <a:ext cx="4015795" cy="83856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3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研究成果展示及其应用</a:t>
            </a:r>
          </a:p>
        </p:txBody>
      </p:sp>
      <p:sp>
        <p:nvSpPr>
          <p:cNvPr id="25" name="矩形 2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/>
          <p:cNvSpPr/>
          <p:nvPr/>
        </p:nvSpPr>
        <p:spPr>
          <a:xfrm>
            <a:off x="7591991" y="5220151"/>
            <a:ext cx="4015795" cy="83856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33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论文总结</a:t>
            </a:r>
          </a:p>
        </p:txBody>
      </p:sp>
      <p:sp>
        <p:nvSpPr>
          <p:cNvPr id="4" name="矩形 3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/>
          <p:cNvSpPr/>
          <p:nvPr/>
        </p:nvSpPr>
        <p:spPr>
          <a:xfrm>
            <a:off x="6611013" y="1715777"/>
            <a:ext cx="838567" cy="838567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壹</a:t>
            </a:r>
          </a:p>
        </p:txBody>
      </p:sp>
      <p:sp>
        <p:nvSpPr>
          <p:cNvPr id="44" name="矩形 43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/>
          <p:cNvSpPr/>
          <p:nvPr/>
        </p:nvSpPr>
        <p:spPr>
          <a:xfrm>
            <a:off x="6611013" y="2883901"/>
            <a:ext cx="838567" cy="838567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贰</a:t>
            </a:r>
          </a:p>
        </p:txBody>
      </p:sp>
      <p:sp>
        <p:nvSpPr>
          <p:cNvPr id="45" name="矩形 44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/>
          <p:cNvSpPr/>
          <p:nvPr/>
        </p:nvSpPr>
        <p:spPr>
          <a:xfrm>
            <a:off x="6611013" y="4052025"/>
            <a:ext cx="838567" cy="838567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叁</a:t>
            </a:r>
          </a:p>
        </p:txBody>
      </p:sp>
      <p:sp>
        <p:nvSpPr>
          <p:cNvPr id="46" name="矩形 45" descr="e7d195523061f1c09e9d68d7cf438b91ef959ecb14fc25d26BBA7F7DBC18E55DFF4014AF651F0BF2569D4B6C1DA7F1A4683A481403BD872FC687266AD13265C1DE7C373772FD8728ABDD69ADD03BFF5BE2862BC891DBB79EC851A009BD930C10FA8C6A8AB3104F0235AF1A3D4E8E41C0721C6BE4D6838EAF4B6B9AE2486E7C5E8B4F7A1EBE4DCA0C4690A56A498EF964"/>
          <p:cNvSpPr/>
          <p:nvPr/>
        </p:nvSpPr>
        <p:spPr>
          <a:xfrm>
            <a:off x="6611013" y="5220150"/>
            <a:ext cx="838567" cy="838567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肆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82BC2AB-F226-4C44-95E1-58DF6512DF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27" y="1124644"/>
            <a:ext cx="5879473" cy="587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36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3" grpId="0" animBg="1"/>
      <p:bldP spid="25" grpId="0" animBg="1"/>
      <p:bldP spid="4" grpId="0" animBg="1"/>
      <p:bldP spid="44" grpId="0" animBg="1"/>
      <p:bldP spid="45" grpId="0" animBg="1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0C4155F7-D29B-4B79-91CF-701591EEE442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第四部分：添加标题文字</a:t>
            </a:r>
          </a:p>
        </p:txBody>
      </p:sp>
      <p:sp>
        <p:nvSpPr>
          <p:cNvPr id="15" name="矩形 1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48D3C2B9-26E3-4E9C-8CD4-76F2BA3153FE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B315211-5C97-4636-BF74-7DA97D2B4A2F}"/>
              </a:ext>
            </a:extLst>
          </p:cNvPr>
          <p:cNvGrpSpPr/>
          <p:nvPr/>
        </p:nvGrpSpPr>
        <p:grpSpPr>
          <a:xfrm>
            <a:off x="8305995" y="1715772"/>
            <a:ext cx="2761907" cy="4282798"/>
            <a:chOff x="4365625" y="1577975"/>
            <a:chExt cx="3211513" cy="497998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xmlns="" id="{26BC1DA3-EED9-4C07-A3CA-89571E98F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088" y="3711575"/>
              <a:ext cx="1849438" cy="1163638"/>
            </a:xfrm>
            <a:custGeom>
              <a:avLst/>
              <a:gdLst>
                <a:gd name="T0" fmla="*/ 1587 w 7256"/>
                <a:gd name="T1" fmla="*/ 0 h 4574"/>
                <a:gd name="T2" fmla="*/ 12 w 7256"/>
                <a:gd name="T3" fmla="*/ 3727 h 4574"/>
                <a:gd name="T4" fmla="*/ 20 w 7256"/>
                <a:gd name="T5" fmla="*/ 4574 h 4574"/>
                <a:gd name="T6" fmla="*/ 3651 w 7256"/>
                <a:gd name="T7" fmla="*/ 4574 h 4574"/>
                <a:gd name="T8" fmla="*/ 3699 w 7256"/>
                <a:gd name="T9" fmla="*/ 3744 h 4574"/>
                <a:gd name="T10" fmla="*/ 7256 w 7256"/>
                <a:gd name="T11" fmla="*/ 0 h 4574"/>
                <a:gd name="T12" fmla="*/ 1587 w 7256"/>
                <a:gd name="T13" fmla="*/ 0 h 4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56" h="4574">
                  <a:moveTo>
                    <a:pt x="1587" y="0"/>
                  </a:moveTo>
                  <a:cubicBezTo>
                    <a:pt x="790" y="1177"/>
                    <a:pt x="0" y="2000"/>
                    <a:pt x="12" y="3727"/>
                  </a:cubicBezTo>
                  <a:cubicBezTo>
                    <a:pt x="13" y="3928"/>
                    <a:pt x="17" y="4550"/>
                    <a:pt x="20" y="4574"/>
                  </a:cubicBezTo>
                  <a:cubicBezTo>
                    <a:pt x="3651" y="4574"/>
                    <a:pt x="3651" y="4574"/>
                    <a:pt x="3651" y="4574"/>
                  </a:cubicBezTo>
                  <a:cubicBezTo>
                    <a:pt x="3656" y="4556"/>
                    <a:pt x="3619" y="4146"/>
                    <a:pt x="3699" y="3744"/>
                  </a:cubicBezTo>
                  <a:cubicBezTo>
                    <a:pt x="3984" y="2307"/>
                    <a:pt x="5939" y="1510"/>
                    <a:pt x="7256" y="0"/>
                  </a:cubicBezTo>
                  <a:lnTo>
                    <a:pt x="1587" y="0"/>
                  </a:ln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xmlns="" id="{52DAC8C4-E79A-4790-8B25-48BC50356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900" y="2357438"/>
              <a:ext cx="1773238" cy="1792288"/>
            </a:xfrm>
            <a:custGeom>
              <a:avLst/>
              <a:gdLst>
                <a:gd name="T0" fmla="*/ 6959 w 6959"/>
                <a:gd name="T1" fmla="*/ 2214 h 7049"/>
                <a:gd name="T2" fmla="*/ 6507 w 6959"/>
                <a:gd name="T3" fmla="*/ 0 h 7049"/>
                <a:gd name="T4" fmla="*/ 1030 w 6959"/>
                <a:gd name="T5" fmla="*/ 2187 h 7049"/>
                <a:gd name="T6" fmla="*/ 1071 w 6959"/>
                <a:gd name="T7" fmla="*/ 2556 h 7049"/>
                <a:gd name="T8" fmla="*/ 0 w 6959"/>
                <a:gd name="T9" fmla="*/ 5328 h 7049"/>
                <a:gd name="T10" fmla="*/ 1169 w 6959"/>
                <a:gd name="T11" fmla="*/ 5333 h 7049"/>
                <a:gd name="T12" fmla="*/ 1690 w 6959"/>
                <a:gd name="T13" fmla="*/ 6086 h 7049"/>
                <a:gd name="T14" fmla="*/ 1691 w 6959"/>
                <a:gd name="T15" fmla="*/ 6086 h 7049"/>
                <a:gd name="T16" fmla="*/ 1527 w 6959"/>
                <a:gd name="T17" fmla="*/ 6482 h 7049"/>
                <a:gd name="T18" fmla="*/ 2207 w 6959"/>
                <a:gd name="T19" fmla="*/ 7038 h 7049"/>
                <a:gd name="T20" fmla="*/ 2852 w 6959"/>
                <a:gd name="T21" fmla="*/ 6442 h 7049"/>
                <a:gd name="T22" fmla="*/ 2654 w 6959"/>
                <a:gd name="T23" fmla="*/ 6049 h 7049"/>
                <a:gd name="T24" fmla="*/ 3020 w 6959"/>
                <a:gd name="T25" fmla="*/ 5336 h 7049"/>
                <a:gd name="T26" fmla="*/ 5669 w 6959"/>
                <a:gd name="T27" fmla="*/ 5328 h 7049"/>
                <a:gd name="T28" fmla="*/ 6959 w 6959"/>
                <a:gd name="T29" fmla="*/ 2214 h 7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59" h="7049">
                  <a:moveTo>
                    <a:pt x="6959" y="2214"/>
                  </a:moveTo>
                  <a:cubicBezTo>
                    <a:pt x="6959" y="1379"/>
                    <a:pt x="6803" y="641"/>
                    <a:pt x="6507" y="0"/>
                  </a:cubicBezTo>
                  <a:cubicBezTo>
                    <a:pt x="1030" y="2187"/>
                    <a:pt x="1030" y="2187"/>
                    <a:pt x="1030" y="2187"/>
                  </a:cubicBezTo>
                  <a:cubicBezTo>
                    <a:pt x="1056" y="2302"/>
                    <a:pt x="1071" y="2425"/>
                    <a:pt x="1071" y="2556"/>
                  </a:cubicBezTo>
                  <a:cubicBezTo>
                    <a:pt x="1071" y="3614"/>
                    <a:pt x="569" y="4489"/>
                    <a:pt x="0" y="5328"/>
                  </a:cubicBezTo>
                  <a:cubicBezTo>
                    <a:pt x="1169" y="5333"/>
                    <a:pt x="1169" y="5333"/>
                    <a:pt x="1169" y="5333"/>
                  </a:cubicBezTo>
                  <a:cubicBezTo>
                    <a:pt x="1989" y="5332"/>
                    <a:pt x="1856" y="5921"/>
                    <a:pt x="1690" y="6086"/>
                  </a:cubicBezTo>
                  <a:cubicBezTo>
                    <a:pt x="1691" y="6086"/>
                    <a:pt x="1691" y="6086"/>
                    <a:pt x="1691" y="6086"/>
                  </a:cubicBezTo>
                  <a:cubicBezTo>
                    <a:pt x="1585" y="6192"/>
                    <a:pt x="1522" y="6331"/>
                    <a:pt x="1527" y="6482"/>
                  </a:cubicBezTo>
                  <a:cubicBezTo>
                    <a:pt x="1536" y="6800"/>
                    <a:pt x="1840" y="7049"/>
                    <a:pt x="2207" y="7038"/>
                  </a:cubicBezTo>
                  <a:cubicBezTo>
                    <a:pt x="2572" y="7027"/>
                    <a:pt x="2861" y="6761"/>
                    <a:pt x="2852" y="6442"/>
                  </a:cubicBezTo>
                  <a:cubicBezTo>
                    <a:pt x="2847" y="6288"/>
                    <a:pt x="2772" y="6149"/>
                    <a:pt x="2654" y="6049"/>
                  </a:cubicBezTo>
                  <a:cubicBezTo>
                    <a:pt x="2514" y="5875"/>
                    <a:pt x="2404" y="5419"/>
                    <a:pt x="3020" y="5336"/>
                  </a:cubicBezTo>
                  <a:cubicBezTo>
                    <a:pt x="5669" y="5328"/>
                    <a:pt x="5669" y="5328"/>
                    <a:pt x="5669" y="5328"/>
                  </a:cubicBezTo>
                  <a:cubicBezTo>
                    <a:pt x="6404" y="4485"/>
                    <a:pt x="6959" y="3489"/>
                    <a:pt x="6959" y="2214"/>
                  </a:cubicBezTo>
                  <a:close/>
                </a:path>
              </a:pathLst>
            </a:custGeom>
            <a:solidFill>
              <a:srgbClr val="3165B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xmlns="" id="{DA3876DB-83C2-4644-9014-B5F345736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1577975"/>
              <a:ext cx="1701800" cy="1477963"/>
            </a:xfrm>
            <a:custGeom>
              <a:avLst/>
              <a:gdLst>
                <a:gd name="T0" fmla="*/ 4785 w 6683"/>
                <a:gd name="T1" fmla="*/ 4582 h 5809"/>
                <a:gd name="T2" fmla="*/ 4844 w 6683"/>
                <a:gd name="T3" fmla="*/ 3797 h 5809"/>
                <a:gd name="T4" fmla="*/ 6683 w 6683"/>
                <a:gd name="T5" fmla="*/ 3063 h 5809"/>
                <a:gd name="T6" fmla="*/ 50 w 6683"/>
                <a:gd name="T7" fmla="*/ 0 h 5809"/>
                <a:gd name="T8" fmla="*/ 0 w 6683"/>
                <a:gd name="T9" fmla="*/ 1 h 5809"/>
                <a:gd name="T10" fmla="*/ 15 w 6683"/>
                <a:gd name="T11" fmla="*/ 4176 h 5809"/>
                <a:gd name="T12" fmla="*/ 1206 w 6683"/>
                <a:gd name="T13" fmla="*/ 5250 h 5809"/>
                <a:gd name="T14" fmla="*/ 3319 w 6683"/>
                <a:gd name="T15" fmla="*/ 4406 h 5809"/>
                <a:gd name="T16" fmla="*/ 3900 w 6683"/>
                <a:gd name="T17" fmla="*/ 4967 h 5809"/>
                <a:gd name="T18" fmla="*/ 3901 w 6683"/>
                <a:gd name="T19" fmla="*/ 4967 h 5809"/>
                <a:gd name="T20" fmla="*/ 3892 w 6683"/>
                <a:gd name="T21" fmla="*/ 5395 h 5809"/>
                <a:gd name="T22" fmla="*/ 4727 w 6683"/>
                <a:gd name="T23" fmla="*/ 5666 h 5809"/>
                <a:gd name="T24" fmla="*/ 5111 w 6683"/>
                <a:gd name="T25" fmla="*/ 4876 h 5809"/>
                <a:gd name="T26" fmla="*/ 4785 w 6683"/>
                <a:gd name="T27" fmla="*/ 4582 h 5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83" h="5809">
                  <a:moveTo>
                    <a:pt x="4785" y="4582"/>
                  </a:moveTo>
                  <a:cubicBezTo>
                    <a:pt x="4593" y="4473"/>
                    <a:pt x="4332" y="4097"/>
                    <a:pt x="4844" y="3797"/>
                  </a:cubicBezTo>
                  <a:cubicBezTo>
                    <a:pt x="6683" y="3063"/>
                    <a:pt x="6683" y="3063"/>
                    <a:pt x="6683" y="3063"/>
                  </a:cubicBezTo>
                  <a:cubicBezTo>
                    <a:pt x="5749" y="1043"/>
                    <a:pt x="3407" y="0"/>
                    <a:pt x="50" y="0"/>
                  </a:cubicBezTo>
                  <a:cubicBezTo>
                    <a:pt x="33" y="0"/>
                    <a:pt x="17" y="1"/>
                    <a:pt x="0" y="1"/>
                  </a:cubicBezTo>
                  <a:cubicBezTo>
                    <a:pt x="15" y="4176"/>
                    <a:pt x="15" y="4176"/>
                    <a:pt x="15" y="4176"/>
                  </a:cubicBezTo>
                  <a:cubicBezTo>
                    <a:pt x="652" y="4347"/>
                    <a:pt x="1077" y="4703"/>
                    <a:pt x="1206" y="5250"/>
                  </a:cubicBezTo>
                  <a:cubicBezTo>
                    <a:pt x="3319" y="4406"/>
                    <a:pt x="3319" y="4406"/>
                    <a:pt x="3319" y="4406"/>
                  </a:cubicBezTo>
                  <a:cubicBezTo>
                    <a:pt x="3946" y="4233"/>
                    <a:pt x="3989" y="4767"/>
                    <a:pt x="3900" y="4967"/>
                  </a:cubicBezTo>
                  <a:cubicBezTo>
                    <a:pt x="3901" y="4967"/>
                    <a:pt x="3901" y="4967"/>
                    <a:pt x="3901" y="4967"/>
                  </a:cubicBezTo>
                  <a:cubicBezTo>
                    <a:pt x="3841" y="5104"/>
                    <a:pt x="3833" y="5257"/>
                    <a:pt x="3892" y="5395"/>
                  </a:cubicBezTo>
                  <a:cubicBezTo>
                    <a:pt x="4016" y="5688"/>
                    <a:pt x="4390" y="5809"/>
                    <a:pt x="4727" y="5666"/>
                  </a:cubicBezTo>
                  <a:cubicBezTo>
                    <a:pt x="5064" y="5523"/>
                    <a:pt x="5236" y="5169"/>
                    <a:pt x="5111" y="4876"/>
                  </a:cubicBezTo>
                  <a:cubicBezTo>
                    <a:pt x="5051" y="4734"/>
                    <a:pt x="4931" y="4632"/>
                    <a:pt x="4785" y="4582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xmlns="" id="{CCE20CC0-4670-429A-97C5-AAF3A3594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625" y="1577975"/>
              <a:ext cx="1833563" cy="1336675"/>
            </a:xfrm>
            <a:custGeom>
              <a:avLst/>
              <a:gdLst>
                <a:gd name="T0" fmla="*/ 6582 w 7195"/>
                <a:gd name="T1" fmla="*/ 1351 h 5252"/>
                <a:gd name="T2" fmla="*/ 6190 w 7195"/>
                <a:gd name="T3" fmla="*/ 1551 h 5252"/>
                <a:gd name="T4" fmla="*/ 5475 w 7195"/>
                <a:gd name="T5" fmla="*/ 1198 h 5252"/>
                <a:gd name="T6" fmla="*/ 5471 w 7195"/>
                <a:gd name="T7" fmla="*/ 0 h 5252"/>
                <a:gd name="T8" fmla="*/ 0 w 7195"/>
                <a:gd name="T9" fmla="*/ 1489 h 5252"/>
                <a:gd name="T10" fmla="*/ 1173 w 7195"/>
                <a:gd name="T11" fmla="*/ 5252 h 5252"/>
                <a:gd name="T12" fmla="*/ 4471 w 7195"/>
                <a:gd name="T13" fmla="*/ 4055 h 5252"/>
                <a:gd name="T14" fmla="*/ 5486 w 7195"/>
                <a:gd name="T15" fmla="*/ 4175 h 5252"/>
                <a:gd name="T16" fmla="*/ 5484 w 7195"/>
                <a:gd name="T17" fmla="*/ 3670 h 5252"/>
                <a:gd name="T18" fmla="*/ 5495 w 7195"/>
                <a:gd name="T19" fmla="*/ 3006 h 5252"/>
                <a:gd name="T20" fmla="*/ 6233 w 7195"/>
                <a:gd name="T21" fmla="*/ 2514 h 5252"/>
                <a:gd name="T22" fmla="*/ 6233 w 7195"/>
                <a:gd name="T23" fmla="*/ 2513 h 5252"/>
                <a:gd name="T24" fmla="*/ 6630 w 7195"/>
                <a:gd name="T25" fmla="*/ 2676 h 5252"/>
                <a:gd name="T26" fmla="*/ 7181 w 7195"/>
                <a:gd name="T27" fmla="*/ 1992 h 5252"/>
                <a:gd name="T28" fmla="*/ 6582 w 7195"/>
                <a:gd name="T29" fmla="*/ 1351 h 5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95" h="5252">
                  <a:moveTo>
                    <a:pt x="6582" y="1351"/>
                  </a:moveTo>
                  <a:cubicBezTo>
                    <a:pt x="6427" y="1357"/>
                    <a:pt x="6289" y="1432"/>
                    <a:pt x="6190" y="1551"/>
                  </a:cubicBezTo>
                  <a:cubicBezTo>
                    <a:pt x="6018" y="1692"/>
                    <a:pt x="5566" y="1803"/>
                    <a:pt x="5475" y="1198"/>
                  </a:cubicBezTo>
                  <a:cubicBezTo>
                    <a:pt x="5471" y="0"/>
                    <a:pt x="5471" y="0"/>
                    <a:pt x="5471" y="0"/>
                  </a:cubicBezTo>
                  <a:cubicBezTo>
                    <a:pt x="2249" y="15"/>
                    <a:pt x="0" y="1489"/>
                    <a:pt x="0" y="1489"/>
                  </a:cubicBezTo>
                  <a:cubicBezTo>
                    <a:pt x="1173" y="5252"/>
                    <a:pt x="1173" y="5252"/>
                    <a:pt x="1173" y="5252"/>
                  </a:cubicBezTo>
                  <a:cubicBezTo>
                    <a:pt x="1173" y="5252"/>
                    <a:pt x="2712" y="4055"/>
                    <a:pt x="4471" y="4055"/>
                  </a:cubicBezTo>
                  <a:cubicBezTo>
                    <a:pt x="4850" y="4055"/>
                    <a:pt x="5190" y="4096"/>
                    <a:pt x="5486" y="4175"/>
                  </a:cubicBezTo>
                  <a:cubicBezTo>
                    <a:pt x="5484" y="3670"/>
                    <a:pt x="5484" y="3670"/>
                    <a:pt x="5484" y="3670"/>
                  </a:cubicBezTo>
                  <a:cubicBezTo>
                    <a:pt x="5495" y="3006"/>
                    <a:pt x="5495" y="3006"/>
                    <a:pt x="5495" y="3006"/>
                  </a:cubicBezTo>
                  <a:cubicBezTo>
                    <a:pt x="5488" y="2187"/>
                    <a:pt x="6067" y="2349"/>
                    <a:pt x="6233" y="2514"/>
                  </a:cubicBezTo>
                  <a:cubicBezTo>
                    <a:pt x="6233" y="2513"/>
                    <a:pt x="6233" y="2513"/>
                    <a:pt x="6233" y="2513"/>
                  </a:cubicBezTo>
                  <a:cubicBezTo>
                    <a:pt x="6339" y="2618"/>
                    <a:pt x="6479" y="2681"/>
                    <a:pt x="6630" y="2676"/>
                  </a:cubicBezTo>
                  <a:cubicBezTo>
                    <a:pt x="6947" y="2664"/>
                    <a:pt x="7195" y="2358"/>
                    <a:pt x="7181" y="1992"/>
                  </a:cubicBezTo>
                  <a:cubicBezTo>
                    <a:pt x="7168" y="1627"/>
                    <a:pt x="6900" y="1339"/>
                    <a:pt x="6582" y="1351"/>
                  </a:cubicBezTo>
                  <a:close/>
                </a:path>
              </a:pathLst>
            </a:custGeom>
            <a:solidFill>
              <a:srgbClr val="3165B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xmlns="" id="{E995E711-DB25-49C3-ACB6-BB6B027D9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5874" y="5019675"/>
              <a:ext cx="1541463" cy="1538288"/>
            </a:xfrm>
            <a:custGeom>
              <a:avLst/>
              <a:gdLst>
                <a:gd name="T0" fmla="*/ 3881 w 6049"/>
                <a:gd name="T1" fmla="*/ 5576 h 6049"/>
                <a:gd name="T2" fmla="*/ 473 w 6049"/>
                <a:gd name="T3" fmla="*/ 3881 h 6049"/>
                <a:gd name="T4" fmla="*/ 2168 w 6049"/>
                <a:gd name="T5" fmla="*/ 473 h 6049"/>
                <a:gd name="T6" fmla="*/ 5576 w 6049"/>
                <a:gd name="T7" fmla="*/ 2168 h 6049"/>
                <a:gd name="T8" fmla="*/ 3881 w 6049"/>
                <a:gd name="T9" fmla="*/ 5576 h 6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49" h="6049">
                  <a:moveTo>
                    <a:pt x="3881" y="5576"/>
                  </a:moveTo>
                  <a:cubicBezTo>
                    <a:pt x="2472" y="6049"/>
                    <a:pt x="946" y="5290"/>
                    <a:pt x="473" y="3881"/>
                  </a:cubicBezTo>
                  <a:cubicBezTo>
                    <a:pt x="0" y="2472"/>
                    <a:pt x="759" y="946"/>
                    <a:pt x="2168" y="473"/>
                  </a:cubicBezTo>
                  <a:cubicBezTo>
                    <a:pt x="3577" y="0"/>
                    <a:pt x="5103" y="759"/>
                    <a:pt x="5576" y="2168"/>
                  </a:cubicBezTo>
                  <a:cubicBezTo>
                    <a:pt x="6049" y="3577"/>
                    <a:pt x="5291" y="5103"/>
                    <a:pt x="3881" y="5576"/>
                  </a:cubicBezTo>
                  <a:close/>
                </a:path>
              </a:pathLst>
            </a:custGeom>
            <a:solidFill>
              <a:srgbClr val="3165B0"/>
            </a:solidFill>
            <a:ln w="9525" cap="flat" cmpd="sng" algn="ctr">
              <a:noFill/>
              <a:prstDash val="solid"/>
              <a:round/>
              <a:headEnd/>
              <a:tailEnd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xmlns="" id="{3AD66963-4B31-42D8-8A97-9C95602B4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7650" y="5251450"/>
              <a:ext cx="1077913" cy="1074738"/>
            </a:xfrm>
            <a:custGeom>
              <a:avLst/>
              <a:gdLst>
                <a:gd name="T0" fmla="*/ 2712 w 4227"/>
                <a:gd name="T1" fmla="*/ 3896 h 4227"/>
                <a:gd name="T2" fmla="*/ 331 w 4227"/>
                <a:gd name="T3" fmla="*/ 2712 h 4227"/>
                <a:gd name="T4" fmla="*/ 1515 w 4227"/>
                <a:gd name="T5" fmla="*/ 330 h 4227"/>
                <a:gd name="T6" fmla="*/ 3897 w 4227"/>
                <a:gd name="T7" fmla="*/ 1515 h 4227"/>
                <a:gd name="T8" fmla="*/ 2712 w 4227"/>
                <a:gd name="T9" fmla="*/ 3896 h 4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7" h="4227">
                  <a:moveTo>
                    <a:pt x="2712" y="3896"/>
                  </a:moveTo>
                  <a:cubicBezTo>
                    <a:pt x="1728" y="4227"/>
                    <a:pt x="661" y="3697"/>
                    <a:pt x="331" y="2712"/>
                  </a:cubicBezTo>
                  <a:cubicBezTo>
                    <a:pt x="0" y="1727"/>
                    <a:pt x="530" y="661"/>
                    <a:pt x="1515" y="330"/>
                  </a:cubicBezTo>
                  <a:cubicBezTo>
                    <a:pt x="2500" y="0"/>
                    <a:pt x="3566" y="530"/>
                    <a:pt x="3897" y="1515"/>
                  </a:cubicBezTo>
                  <a:cubicBezTo>
                    <a:pt x="4227" y="2500"/>
                    <a:pt x="3697" y="3566"/>
                    <a:pt x="2712" y="3896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3" name="TextBox 26">
            <a:extLst>
              <a:ext uri="{FF2B5EF4-FFF2-40B4-BE49-F238E27FC236}">
                <a16:creationId xmlns:a16="http://schemas.microsoft.com/office/drawing/2014/main" xmlns="" id="{E949F52F-EBAC-4A37-BF78-EAC5D3FE3226}"/>
              </a:ext>
            </a:extLst>
          </p:cNvPr>
          <p:cNvSpPr txBox="1"/>
          <p:nvPr/>
        </p:nvSpPr>
        <p:spPr>
          <a:xfrm>
            <a:off x="1744022" y="3029151"/>
            <a:ext cx="2346201" cy="1335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4" name="TextBox 26">
            <a:extLst>
              <a:ext uri="{FF2B5EF4-FFF2-40B4-BE49-F238E27FC236}">
                <a16:creationId xmlns:a16="http://schemas.microsoft.com/office/drawing/2014/main" xmlns="" id="{65A001E5-A8FD-4E99-893E-14CF1DF3148B}"/>
              </a:ext>
            </a:extLst>
          </p:cNvPr>
          <p:cNvSpPr txBox="1"/>
          <p:nvPr/>
        </p:nvSpPr>
        <p:spPr>
          <a:xfrm>
            <a:off x="5333822" y="3033504"/>
            <a:ext cx="2346201" cy="1335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5" name="TextBox 26">
            <a:extLst>
              <a:ext uri="{FF2B5EF4-FFF2-40B4-BE49-F238E27FC236}">
                <a16:creationId xmlns:a16="http://schemas.microsoft.com/office/drawing/2014/main" xmlns="" id="{2669D19F-58D7-498E-9140-01CCB661FDE7}"/>
              </a:ext>
            </a:extLst>
          </p:cNvPr>
          <p:cNvSpPr txBox="1"/>
          <p:nvPr/>
        </p:nvSpPr>
        <p:spPr>
          <a:xfrm>
            <a:off x="1744022" y="4540937"/>
            <a:ext cx="2346201" cy="1335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6" name="TextBox 26">
            <a:extLst>
              <a:ext uri="{FF2B5EF4-FFF2-40B4-BE49-F238E27FC236}">
                <a16:creationId xmlns:a16="http://schemas.microsoft.com/office/drawing/2014/main" xmlns="" id="{FEC3515A-4AD0-4468-A321-6632DECCAEDA}"/>
              </a:ext>
            </a:extLst>
          </p:cNvPr>
          <p:cNvSpPr txBox="1"/>
          <p:nvPr/>
        </p:nvSpPr>
        <p:spPr>
          <a:xfrm>
            <a:off x="5333822" y="4545292"/>
            <a:ext cx="2346201" cy="1335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8965">
              <a:lnSpc>
                <a:spcPts val="25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7" name="矩形: 圆角 28">
            <a:extLst>
              <a:ext uri="{FF2B5EF4-FFF2-40B4-BE49-F238E27FC236}">
                <a16:creationId xmlns:a16="http://schemas.microsoft.com/office/drawing/2014/main" xmlns="" id="{06F50B3E-7EF8-4AB8-AA54-9790A9D98465}"/>
              </a:ext>
            </a:extLst>
          </p:cNvPr>
          <p:cNvSpPr/>
          <p:nvPr/>
        </p:nvSpPr>
        <p:spPr>
          <a:xfrm>
            <a:off x="1066823" y="3156595"/>
            <a:ext cx="501279" cy="501279"/>
          </a:xfrm>
          <a:prstGeom prst="roundRect">
            <a:avLst/>
          </a:prstGeom>
          <a:solidFill>
            <a:srgbClr val="3165B0"/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01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FZHei-B01S" panose="02010601030101010101" pitchFamily="2" charset="-122"/>
            </a:endParaRPr>
          </a:p>
        </p:txBody>
      </p:sp>
      <p:sp>
        <p:nvSpPr>
          <p:cNvPr id="28" name="矩形: 圆角 30">
            <a:extLst>
              <a:ext uri="{FF2B5EF4-FFF2-40B4-BE49-F238E27FC236}">
                <a16:creationId xmlns:a16="http://schemas.microsoft.com/office/drawing/2014/main" xmlns="" id="{46EE1CE7-A7AD-4851-975D-196C414B81AB}"/>
              </a:ext>
            </a:extLst>
          </p:cNvPr>
          <p:cNvSpPr/>
          <p:nvPr/>
        </p:nvSpPr>
        <p:spPr>
          <a:xfrm>
            <a:off x="4656622" y="3160948"/>
            <a:ext cx="501279" cy="501279"/>
          </a:xfrm>
          <a:prstGeom prst="roundRect">
            <a:avLst/>
          </a:prstGeom>
          <a:solidFill>
            <a:srgbClr val="616161"/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02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FZHei-B01S" panose="02010601030101010101" pitchFamily="2" charset="-122"/>
            </a:endParaRPr>
          </a:p>
        </p:txBody>
      </p:sp>
      <p:sp>
        <p:nvSpPr>
          <p:cNvPr id="29" name="矩形: 圆角 33">
            <a:extLst>
              <a:ext uri="{FF2B5EF4-FFF2-40B4-BE49-F238E27FC236}">
                <a16:creationId xmlns:a16="http://schemas.microsoft.com/office/drawing/2014/main" xmlns="" id="{4E34817A-FB44-451F-ADBF-CB2146748160}"/>
              </a:ext>
            </a:extLst>
          </p:cNvPr>
          <p:cNvSpPr/>
          <p:nvPr/>
        </p:nvSpPr>
        <p:spPr>
          <a:xfrm>
            <a:off x="1066823" y="4658856"/>
            <a:ext cx="501279" cy="501279"/>
          </a:xfrm>
          <a:prstGeom prst="roundRect">
            <a:avLst/>
          </a:prstGeom>
          <a:solidFill>
            <a:srgbClr val="616161"/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03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FZHei-B01S" panose="02010601030101010101" pitchFamily="2" charset="-122"/>
            </a:endParaRPr>
          </a:p>
        </p:txBody>
      </p:sp>
      <p:sp>
        <p:nvSpPr>
          <p:cNvPr id="30" name="矩形: 圆角 36">
            <a:extLst>
              <a:ext uri="{FF2B5EF4-FFF2-40B4-BE49-F238E27FC236}">
                <a16:creationId xmlns:a16="http://schemas.microsoft.com/office/drawing/2014/main" xmlns="" id="{03D55852-5C2F-4824-8858-84DC19D932FF}"/>
              </a:ext>
            </a:extLst>
          </p:cNvPr>
          <p:cNvSpPr/>
          <p:nvPr/>
        </p:nvSpPr>
        <p:spPr>
          <a:xfrm>
            <a:off x="4656621" y="4658856"/>
            <a:ext cx="501279" cy="501279"/>
          </a:xfrm>
          <a:prstGeom prst="roundRect">
            <a:avLst/>
          </a:prstGeom>
          <a:solidFill>
            <a:srgbClr val="3165B0"/>
          </a:solidFill>
          <a:ln w="1905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FZHei-B01S" panose="02010601030101010101" pitchFamily="2" charset="-122"/>
              </a:rPr>
              <a:t>04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FZHei-B01S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365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0C4155F7-D29B-4B79-91CF-701591EEE442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第四部分：添加标题文字</a:t>
            </a:r>
          </a:p>
        </p:txBody>
      </p:sp>
      <p:sp>
        <p:nvSpPr>
          <p:cNvPr id="15" name="矩形 14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48D3C2B9-26E3-4E9C-8CD4-76F2BA3153FE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5230B9FF-FAAF-4105-A5C2-B2ACCF15F9A5}"/>
              </a:ext>
            </a:extLst>
          </p:cNvPr>
          <p:cNvGrpSpPr/>
          <p:nvPr/>
        </p:nvGrpSpPr>
        <p:grpSpPr>
          <a:xfrm>
            <a:off x="4460525" y="1696479"/>
            <a:ext cx="3866036" cy="3859530"/>
            <a:chOff x="2819400" y="1200150"/>
            <a:chExt cx="3505200" cy="3499301"/>
          </a:xfrm>
          <a:solidFill>
            <a:srgbClr val="2A558E"/>
          </a:solidFill>
        </p:grpSpPr>
        <p:sp>
          <p:nvSpPr>
            <p:cNvPr id="32" name="Freeform 179">
              <a:extLst>
                <a:ext uri="{FF2B5EF4-FFF2-40B4-BE49-F238E27FC236}">
                  <a16:creationId xmlns:a16="http://schemas.microsoft.com/office/drawing/2014/main" xmlns="" id="{8DAB2000-577C-4A7F-A69A-988945A97F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19400" y="2321342"/>
              <a:ext cx="3505200" cy="1274618"/>
            </a:xfrm>
            <a:custGeom>
              <a:avLst/>
              <a:gdLst>
                <a:gd name="T0" fmla="*/ 0 w 250"/>
                <a:gd name="T1" fmla="*/ 47 h 91"/>
                <a:gd name="T2" fmla="*/ 125 w 250"/>
                <a:gd name="T3" fmla="*/ 90 h 91"/>
                <a:gd name="T4" fmla="*/ 250 w 250"/>
                <a:gd name="T5" fmla="*/ 44 h 91"/>
                <a:gd name="T6" fmla="*/ 125 w 250"/>
                <a:gd name="T7" fmla="*/ 0 h 91"/>
                <a:gd name="T8" fmla="*/ 0 w 250"/>
                <a:gd name="T9" fmla="*/ 47 h 91"/>
                <a:gd name="T10" fmla="*/ 220 w 250"/>
                <a:gd name="T11" fmla="*/ 53 h 91"/>
                <a:gd name="T12" fmla="*/ 123 w 250"/>
                <a:gd name="T13" fmla="*/ 89 h 91"/>
                <a:gd name="T14" fmla="*/ 26 w 250"/>
                <a:gd name="T15" fmla="*/ 55 h 91"/>
                <a:gd name="T16" fmla="*/ 123 w 250"/>
                <a:gd name="T17" fmla="*/ 19 h 91"/>
                <a:gd name="T18" fmla="*/ 220 w 250"/>
                <a:gd name="T19" fmla="*/ 5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0" h="91">
                  <a:moveTo>
                    <a:pt x="0" y="47"/>
                  </a:moveTo>
                  <a:cubicBezTo>
                    <a:pt x="1" y="71"/>
                    <a:pt x="57" y="91"/>
                    <a:pt x="125" y="90"/>
                  </a:cubicBezTo>
                  <a:cubicBezTo>
                    <a:pt x="194" y="90"/>
                    <a:pt x="250" y="69"/>
                    <a:pt x="250" y="44"/>
                  </a:cubicBezTo>
                  <a:cubicBezTo>
                    <a:pt x="250" y="19"/>
                    <a:pt x="194" y="0"/>
                    <a:pt x="125" y="0"/>
                  </a:cubicBezTo>
                  <a:cubicBezTo>
                    <a:pt x="56" y="1"/>
                    <a:pt x="0" y="22"/>
                    <a:pt x="0" y="47"/>
                  </a:cubicBezTo>
                  <a:close/>
                  <a:moveTo>
                    <a:pt x="220" y="53"/>
                  </a:moveTo>
                  <a:cubicBezTo>
                    <a:pt x="220" y="72"/>
                    <a:pt x="177" y="89"/>
                    <a:pt x="123" y="89"/>
                  </a:cubicBezTo>
                  <a:cubicBezTo>
                    <a:pt x="70" y="90"/>
                    <a:pt x="26" y="74"/>
                    <a:pt x="26" y="55"/>
                  </a:cubicBezTo>
                  <a:cubicBezTo>
                    <a:pt x="26" y="35"/>
                    <a:pt x="69" y="19"/>
                    <a:pt x="123" y="19"/>
                  </a:cubicBezTo>
                  <a:cubicBezTo>
                    <a:pt x="176" y="18"/>
                    <a:pt x="220" y="34"/>
                    <a:pt x="220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80">
              <a:extLst>
                <a:ext uri="{FF2B5EF4-FFF2-40B4-BE49-F238E27FC236}">
                  <a16:creationId xmlns:a16="http://schemas.microsoft.com/office/drawing/2014/main" xmlns="" id="{6290E698-018B-43A7-A968-6665862F3F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28790" y="1200150"/>
              <a:ext cx="1292323" cy="3499301"/>
            </a:xfrm>
            <a:custGeom>
              <a:avLst/>
              <a:gdLst>
                <a:gd name="T0" fmla="*/ 45 w 92"/>
                <a:gd name="T1" fmla="*/ 1 h 250"/>
                <a:gd name="T2" fmla="*/ 1 w 92"/>
                <a:gd name="T3" fmla="*/ 126 h 250"/>
                <a:gd name="T4" fmla="*/ 47 w 92"/>
                <a:gd name="T5" fmla="*/ 250 h 250"/>
                <a:gd name="T6" fmla="*/ 91 w 92"/>
                <a:gd name="T7" fmla="*/ 125 h 250"/>
                <a:gd name="T8" fmla="*/ 45 w 92"/>
                <a:gd name="T9" fmla="*/ 1 h 250"/>
                <a:gd name="T10" fmla="*/ 38 w 92"/>
                <a:gd name="T11" fmla="*/ 220 h 250"/>
                <a:gd name="T12" fmla="*/ 2 w 92"/>
                <a:gd name="T13" fmla="*/ 124 h 250"/>
                <a:gd name="T14" fmla="*/ 37 w 92"/>
                <a:gd name="T15" fmla="*/ 26 h 250"/>
                <a:gd name="T16" fmla="*/ 73 w 92"/>
                <a:gd name="T17" fmla="*/ 123 h 250"/>
                <a:gd name="T18" fmla="*/ 38 w 92"/>
                <a:gd name="T19" fmla="*/ 22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250">
                  <a:moveTo>
                    <a:pt x="45" y="1"/>
                  </a:moveTo>
                  <a:cubicBezTo>
                    <a:pt x="20" y="1"/>
                    <a:pt x="0" y="57"/>
                    <a:pt x="1" y="126"/>
                  </a:cubicBezTo>
                  <a:cubicBezTo>
                    <a:pt x="2" y="195"/>
                    <a:pt x="22" y="250"/>
                    <a:pt x="47" y="250"/>
                  </a:cubicBezTo>
                  <a:cubicBezTo>
                    <a:pt x="72" y="250"/>
                    <a:pt x="92" y="194"/>
                    <a:pt x="91" y="125"/>
                  </a:cubicBezTo>
                  <a:cubicBezTo>
                    <a:pt x="90" y="56"/>
                    <a:pt x="70" y="0"/>
                    <a:pt x="45" y="1"/>
                  </a:cubicBezTo>
                  <a:close/>
                  <a:moveTo>
                    <a:pt x="38" y="220"/>
                  </a:moveTo>
                  <a:cubicBezTo>
                    <a:pt x="19" y="221"/>
                    <a:pt x="3" y="177"/>
                    <a:pt x="2" y="124"/>
                  </a:cubicBezTo>
                  <a:cubicBezTo>
                    <a:pt x="2" y="70"/>
                    <a:pt x="17" y="26"/>
                    <a:pt x="37" y="26"/>
                  </a:cubicBezTo>
                  <a:cubicBezTo>
                    <a:pt x="56" y="26"/>
                    <a:pt x="72" y="69"/>
                    <a:pt x="73" y="123"/>
                  </a:cubicBezTo>
                  <a:cubicBezTo>
                    <a:pt x="73" y="177"/>
                    <a:pt x="58" y="220"/>
                    <a:pt x="38" y="220"/>
                  </a:cubicBezTo>
                  <a:close/>
                </a:path>
              </a:pathLst>
            </a:custGeom>
            <a:solidFill>
              <a:srgbClr val="2A558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81">
              <a:extLst>
                <a:ext uri="{FF2B5EF4-FFF2-40B4-BE49-F238E27FC236}">
                  <a16:creationId xmlns:a16="http://schemas.microsoft.com/office/drawing/2014/main" xmlns="" id="{1B530BE2-A0D4-49A1-ABCD-4E23EDDA5C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0846" y="1477496"/>
              <a:ext cx="2968210" cy="2956408"/>
            </a:xfrm>
            <a:custGeom>
              <a:avLst/>
              <a:gdLst>
                <a:gd name="T0" fmla="*/ 17 w 212"/>
                <a:gd name="T1" fmla="*/ 18 h 211"/>
                <a:gd name="T2" fmla="*/ 74 w 212"/>
                <a:gd name="T3" fmla="*/ 137 h 211"/>
                <a:gd name="T4" fmla="*/ 195 w 212"/>
                <a:gd name="T5" fmla="*/ 193 h 211"/>
                <a:gd name="T6" fmla="*/ 138 w 212"/>
                <a:gd name="T7" fmla="*/ 73 h 211"/>
                <a:gd name="T8" fmla="*/ 17 w 212"/>
                <a:gd name="T9" fmla="*/ 18 h 211"/>
                <a:gd name="T10" fmla="*/ 168 w 212"/>
                <a:gd name="T11" fmla="*/ 178 h 211"/>
                <a:gd name="T12" fmla="*/ 74 w 212"/>
                <a:gd name="T13" fmla="*/ 135 h 211"/>
                <a:gd name="T14" fmla="*/ 29 w 212"/>
                <a:gd name="T15" fmla="*/ 42 h 211"/>
                <a:gd name="T16" fmla="*/ 123 w 212"/>
                <a:gd name="T17" fmla="*/ 85 h 211"/>
                <a:gd name="T18" fmla="*/ 168 w 212"/>
                <a:gd name="T19" fmla="*/ 178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1">
                  <a:moveTo>
                    <a:pt x="17" y="18"/>
                  </a:moveTo>
                  <a:cubicBezTo>
                    <a:pt x="0" y="36"/>
                    <a:pt x="25" y="89"/>
                    <a:pt x="74" y="137"/>
                  </a:cubicBezTo>
                  <a:cubicBezTo>
                    <a:pt x="124" y="186"/>
                    <a:pt x="178" y="211"/>
                    <a:pt x="195" y="193"/>
                  </a:cubicBezTo>
                  <a:cubicBezTo>
                    <a:pt x="212" y="175"/>
                    <a:pt x="187" y="122"/>
                    <a:pt x="138" y="73"/>
                  </a:cubicBezTo>
                  <a:cubicBezTo>
                    <a:pt x="88" y="25"/>
                    <a:pt x="34" y="0"/>
                    <a:pt x="17" y="18"/>
                  </a:cubicBezTo>
                  <a:close/>
                  <a:moveTo>
                    <a:pt x="168" y="178"/>
                  </a:moveTo>
                  <a:cubicBezTo>
                    <a:pt x="154" y="192"/>
                    <a:pt x="112" y="173"/>
                    <a:pt x="74" y="135"/>
                  </a:cubicBezTo>
                  <a:cubicBezTo>
                    <a:pt x="36" y="97"/>
                    <a:pt x="16" y="56"/>
                    <a:pt x="29" y="42"/>
                  </a:cubicBezTo>
                  <a:cubicBezTo>
                    <a:pt x="43" y="28"/>
                    <a:pt x="85" y="47"/>
                    <a:pt x="123" y="85"/>
                  </a:cubicBezTo>
                  <a:cubicBezTo>
                    <a:pt x="161" y="123"/>
                    <a:pt x="181" y="164"/>
                    <a:pt x="168" y="178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82">
              <a:extLst>
                <a:ext uri="{FF2B5EF4-FFF2-40B4-BE49-F238E27FC236}">
                  <a16:creationId xmlns:a16="http://schemas.microsoft.com/office/drawing/2014/main" xmlns="" id="{1C3ABDA1-D619-4C70-967F-24E712F852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4451" y="1312267"/>
              <a:ext cx="2802982" cy="3109834"/>
            </a:xfrm>
            <a:custGeom>
              <a:avLst/>
              <a:gdLst>
                <a:gd name="T0" fmla="*/ 181 w 200"/>
                <a:gd name="T1" fmla="*/ 16 h 222"/>
                <a:gd name="T2" fmla="*/ 66 w 200"/>
                <a:gd name="T3" fmla="*/ 81 h 222"/>
                <a:gd name="T4" fmla="*/ 19 w 200"/>
                <a:gd name="T5" fmla="*/ 205 h 222"/>
                <a:gd name="T6" fmla="*/ 134 w 200"/>
                <a:gd name="T7" fmla="*/ 140 h 222"/>
                <a:gd name="T8" fmla="*/ 181 w 200"/>
                <a:gd name="T9" fmla="*/ 16 h 222"/>
                <a:gd name="T10" fmla="*/ 32 w 200"/>
                <a:gd name="T11" fmla="*/ 177 h 222"/>
                <a:gd name="T12" fmla="*/ 68 w 200"/>
                <a:gd name="T13" fmla="*/ 80 h 222"/>
                <a:gd name="T14" fmla="*/ 158 w 200"/>
                <a:gd name="T15" fmla="*/ 29 h 222"/>
                <a:gd name="T16" fmla="*/ 122 w 200"/>
                <a:gd name="T17" fmla="*/ 126 h 222"/>
                <a:gd name="T18" fmla="*/ 32 w 200"/>
                <a:gd name="T19" fmla="*/ 177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22">
                  <a:moveTo>
                    <a:pt x="181" y="16"/>
                  </a:moveTo>
                  <a:cubicBezTo>
                    <a:pt x="162" y="0"/>
                    <a:pt x="111" y="29"/>
                    <a:pt x="66" y="81"/>
                  </a:cubicBezTo>
                  <a:cubicBezTo>
                    <a:pt x="21" y="134"/>
                    <a:pt x="0" y="189"/>
                    <a:pt x="19" y="205"/>
                  </a:cubicBezTo>
                  <a:cubicBezTo>
                    <a:pt x="38" y="222"/>
                    <a:pt x="90" y="192"/>
                    <a:pt x="134" y="140"/>
                  </a:cubicBezTo>
                  <a:cubicBezTo>
                    <a:pt x="179" y="87"/>
                    <a:pt x="200" y="32"/>
                    <a:pt x="181" y="16"/>
                  </a:cubicBezTo>
                  <a:close/>
                  <a:moveTo>
                    <a:pt x="32" y="177"/>
                  </a:moveTo>
                  <a:cubicBezTo>
                    <a:pt x="17" y="165"/>
                    <a:pt x="34" y="121"/>
                    <a:pt x="68" y="80"/>
                  </a:cubicBezTo>
                  <a:cubicBezTo>
                    <a:pt x="103" y="40"/>
                    <a:pt x="144" y="17"/>
                    <a:pt x="158" y="29"/>
                  </a:cubicBezTo>
                  <a:cubicBezTo>
                    <a:pt x="173" y="42"/>
                    <a:pt x="157" y="85"/>
                    <a:pt x="122" y="126"/>
                  </a:cubicBezTo>
                  <a:cubicBezTo>
                    <a:pt x="87" y="167"/>
                    <a:pt x="47" y="190"/>
                    <a:pt x="32" y="177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6" name="Straight Connector 76">
            <a:extLst>
              <a:ext uri="{FF2B5EF4-FFF2-40B4-BE49-F238E27FC236}">
                <a16:creationId xmlns:a16="http://schemas.microsoft.com/office/drawing/2014/main" xmlns="" id="{609B84C1-CFB7-4F9F-897E-4C4CCB782D66}"/>
              </a:ext>
            </a:extLst>
          </p:cNvPr>
          <p:cNvCxnSpPr/>
          <p:nvPr/>
        </p:nvCxnSpPr>
        <p:spPr>
          <a:xfrm flipV="1">
            <a:off x="7628235" y="2017621"/>
            <a:ext cx="1017096" cy="4283"/>
          </a:xfrm>
          <a:prstGeom prst="line">
            <a:avLst/>
          </a:prstGeom>
          <a:ln w="19050">
            <a:solidFill>
              <a:srgbClr val="2A558E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80">
            <a:extLst>
              <a:ext uri="{FF2B5EF4-FFF2-40B4-BE49-F238E27FC236}">
                <a16:creationId xmlns:a16="http://schemas.microsoft.com/office/drawing/2014/main" xmlns="" id="{6D4E7F39-CD8B-4277-BCDF-B60BFF09CCA0}"/>
              </a:ext>
            </a:extLst>
          </p:cNvPr>
          <p:cNvCxnSpPr/>
          <p:nvPr/>
        </p:nvCxnSpPr>
        <p:spPr>
          <a:xfrm flipH="1">
            <a:off x="3156728" y="4772328"/>
            <a:ext cx="1703002" cy="0"/>
          </a:xfrm>
          <a:prstGeom prst="line">
            <a:avLst/>
          </a:prstGeom>
          <a:ln w="19050">
            <a:solidFill>
              <a:srgbClr val="2A558E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84">
            <a:extLst>
              <a:ext uri="{FF2B5EF4-FFF2-40B4-BE49-F238E27FC236}">
                <a16:creationId xmlns:a16="http://schemas.microsoft.com/office/drawing/2014/main" xmlns="" id="{D0298FD0-D270-4299-A7BA-A151C57114BE}"/>
              </a:ext>
            </a:extLst>
          </p:cNvPr>
          <p:cNvCxnSpPr/>
          <p:nvPr/>
        </p:nvCxnSpPr>
        <p:spPr>
          <a:xfrm rot="16200000" flipH="1" flipV="1">
            <a:off x="4215134" y="576213"/>
            <a:ext cx="8336" cy="2601135"/>
          </a:xfrm>
          <a:prstGeom prst="line">
            <a:avLst/>
          </a:prstGeom>
          <a:ln w="19050">
            <a:solidFill>
              <a:srgbClr val="2A558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85">
            <a:extLst>
              <a:ext uri="{FF2B5EF4-FFF2-40B4-BE49-F238E27FC236}">
                <a16:creationId xmlns:a16="http://schemas.microsoft.com/office/drawing/2014/main" xmlns="" id="{5863BFC3-4A31-4A66-9422-5DCD8F5FDF3A}"/>
              </a:ext>
            </a:extLst>
          </p:cNvPr>
          <p:cNvCxnSpPr/>
          <p:nvPr/>
        </p:nvCxnSpPr>
        <p:spPr>
          <a:xfrm rot="16200000" flipH="1" flipV="1">
            <a:off x="2499183" y="2300501"/>
            <a:ext cx="839103" cy="0"/>
          </a:xfrm>
          <a:prstGeom prst="line">
            <a:avLst/>
          </a:prstGeom>
          <a:ln w="19050">
            <a:solidFill>
              <a:srgbClr val="2A558E"/>
            </a:solidFill>
            <a:prstDash val="sysDot"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23">
            <a:extLst>
              <a:ext uri="{FF2B5EF4-FFF2-40B4-BE49-F238E27FC236}">
                <a16:creationId xmlns:a16="http://schemas.microsoft.com/office/drawing/2014/main" xmlns="" id="{3C15D06F-8852-4F3D-89C3-1B6BC123B046}"/>
              </a:ext>
            </a:extLst>
          </p:cNvPr>
          <p:cNvSpPr>
            <a:spLocks noEditPoints="1"/>
          </p:cNvSpPr>
          <p:nvPr/>
        </p:nvSpPr>
        <p:spPr bwMode="auto">
          <a:xfrm>
            <a:off x="6123841" y="3408987"/>
            <a:ext cx="539404" cy="447528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2A558E"/>
          </a:solidFill>
          <a:ln w="9525">
            <a:solidFill>
              <a:srgbClr val="2A558E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F5FF2CB0-B4E6-402C-85F8-67B4302F46CA}"/>
              </a:ext>
            </a:extLst>
          </p:cNvPr>
          <p:cNvSpPr/>
          <p:nvPr/>
        </p:nvSpPr>
        <p:spPr>
          <a:xfrm>
            <a:off x="1584197" y="2823153"/>
            <a:ext cx="2601136" cy="117166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C3692AE3-7899-4F65-AF99-6C9A50352614}"/>
              </a:ext>
            </a:extLst>
          </p:cNvPr>
          <p:cNvSpPr/>
          <p:nvPr/>
        </p:nvSpPr>
        <p:spPr>
          <a:xfrm>
            <a:off x="8775649" y="1732761"/>
            <a:ext cx="2880774" cy="11676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FEFC6F8C-A6D7-43DA-97D6-E4BE5231B8F0}"/>
              </a:ext>
            </a:extLst>
          </p:cNvPr>
          <p:cNvSpPr/>
          <p:nvPr/>
        </p:nvSpPr>
        <p:spPr>
          <a:xfrm>
            <a:off x="472051" y="4338921"/>
            <a:ext cx="2601136" cy="117166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</p:spTree>
    <p:extLst>
      <p:ext uri="{BB962C8B-B14F-4D97-AF65-F5344CB8AC3E}">
        <p14:creationId xmlns:p14="http://schemas.microsoft.com/office/powerpoint/2010/main" val="371785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45973B0-2A0E-4EE5-BA2F-7518B1E91E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2" t="17080" r="9392" b="9880"/>
          <a:stretch/>
        </p:blipFill>
        <p:spPr>
          <a:xfrm>
            <a:off x="750637" y="858992"/>
            <a:ext cx="10765589" cy="585826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A233F70-B3CE-4579-8F51-1D8B8FCEF8C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702" t="16989" r="55602" b="11716"/>
          <a:stretch/>
        </p:blipFill>
        <p:spPr>
          <a:xfrm rot="3737661">
            <a:off x="936749" y="-459534"/>
            <a:ext cx="1048373" cy="345233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4C2F2C9-415A-41C7-8A74-402C6A86445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169" y="3265858"/>
            <a:ext cx="4263189" cy="4263189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57D9D6D1-4254-4463-8BF6-25F458EDE368}"/>
              </a:ext>
            </a:extLst>
          </p:cNvPr>
          <p:cNvSpPr txBox="1"/>
          <p:nvPr/>
        </p:nvSpPr>
        <p:spPr>
          <a:xfrm>
            <a:off x="4482608" y="3560471"/>
            <a:ext cx="32740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3165B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这里输入你的论文课题名称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EBB22D73-D876-4290-A483-2FFDB40555F0}"/>
              </a:ext>
            </a:extLst>
          </p:cNvPr>
          <p:cNvSpPr txBox="1"/>
          <p:nvPr/>
        </p:nvSpPr>
        <p:spPr>
          <a:xfrm>
            <a:off x="2143849" y="2473671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3165B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请各位老师批评指教！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791FD60-D417-451F-BA68-023B423E5EF6}"/>
              </a:ext>
            </a:extLst>
          </p:cNvPr>
          <p:cNvSpPr txBox="1"/>
          <p:nvPr/>
        </p:nvSpPr>
        <p:spPr>
          <a:xfrm>
            <a:off x="4360589" y="4062711"/>
            <a:ext cx="34708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答辩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人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：青课</a:t>
            </a:r>
            <a:r>
              <a:rPr lang="en-US" altLang="zh-CN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     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导师：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XXX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615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82C321BF-B98A-45ED-9482-F65869A37C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112" y="4198068"/>
            <a:ext cx="3284970" cy="328497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C8B3CFA-A76C-4EB2-9EA6-4AC7828D7641}"/>
              </a:ext>
            </a:extLst>
          </p:cNvPr>
          <p:cNvSpPr txBox="1"/>
          <p:nvPr/>
        </p:nvSpPr>
        <p:spPr>
          <a:xfrm>
            <a:off x="4990519" y="3289224"/>
            <a:ext cx="5658181" cy="94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添加标题文字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772EC9B-B922-40A8-8137-BD1E39848BB0}"/>
              </a:ext>
            </a:extLst>
          </p:cNvPr>
          <p:cNvSpPr txBox="1"/>
          <p:nvPr/>
        </p:nvSpPr>
        <p:spPr>
          <a:xfrm>
            <a:off x="4990519" y="4207269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707B5CBB-E002-4FD0-AE22-DA438700ED5A}"/>
              </a:ext>
            </a:extLst>
          </p:cNvPr>
          <p:cNvSpPr txBox="1"/>
          <p:nvPr/>
        </p:nvSpPr>
        <p:spPr>
          <a:xfrm>
            <a:off x="4990519" y="2206997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PART 01</a:t>
            </a:r>
            <a:endParaRPr lang="zh-CN" altLang="en-US" sz="5400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4F7760C1-F86C-4C72-9DC8-F61985A47838}"/>
              </a:ext>
            </a:extLst>
          </p:cNvPr>
          <p:cNvCxnSpPr/>
          <p:nvPr/>
        </p:nvCxnSpPr>
        <p:spPr>
          <a:xfrm>
            <a:off x="5161294" y="3159355"/>
            <a:ext cx="546694" cy="0"/>
          </a:xfrm>
          <a:prstGeom prst="line">
            <a:avLst/>
          </a:prstGeom>
          <a:ln w="38100" cap="rnd">
            <a:solidFill>
              <a:srgbClr val="3165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7A9D263-1E92-4B03-AA36-BE94E43B6172}"/>
              </a:ext>
            </a:extLst>
          </p:cNvPr>
          <p:cNvGrpSpPr/>
          <p:nvPr/>
        </p:nvGrpSpPr>
        <p:grpSpPr>
          <a:xfrm>
            <a:off x="2378935" y="2267433"/>
            <a:ext cx="1866900" cy="401229"/>
            <a:chOff x="5162550" y="3954317"/>
            <a:chExt cx="1866900" cy="401228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D46235B9-871E-4705-9602-C078CD54B915}"/>
                </a:ext>
              </a:extLst>
            </p:cNvPr>
            <p:cNvSpPr txBox="1"/>
            <p:nvPr/>
          </p:nvSpPr>
          <p:spPr>
            <a:xfrm>
              <a:off x="5276071" y="398565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选题背景</a:t>
              </a:r>
            </a:p>
          </p:txBody>
        </p:sp>
        <p:sp>
          <p:nvSpPr>
            <p:cNvPr id="31" name="圆角矩形 12">
              <a:extLst>
                <a:ext uri="{FF2B5EF4-FFF2-40B4-BE49-F238E27FC236}">
                  <a16:creationId xmlns:a16="http://schemas.microsoft.com/office/drawing/2014/main" xmlns="" id="{80BE6DD7-17AA-4330-B82A-1231FE9F3667}"/>
                </a:ext>
              </a:extLst>
            </p:cNvPr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9EAC3FAC-1E12-4EBD-81F2-B918B5821897}"/>
              </a:ext>
            </a:extLst>
          </p:cNvPr>
          <p:cNvGrpSpPr/>
          <p:nvPr/>
        </p:nvGrpSpPr>
        <p:grpSpPr>
          <a:xfrm>
            <a:off x="2378935" y="2787681"/>
            <a:ext cx="1866900" cy="401229"/>
            <a:chOff x="5162550" y="4445997"/>
            <a:chExt cx="1866900" cy="401228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843C6EF2-E3AE-4979-A6EB-DA8FEAA7EED4}"/>
                </a:ext>
              </a:extLst>
            </p:cNvPr>
            <p:cNvSpPr txBox="1"/>
            <p:nvPr/>
          </p:nvSpPr>
          <p:spPr>
            <a:xfrm>
              <a:off x="5276071" y="447733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研究意义</a:t>
              </a:r>
            </a:p>
          </p:txBody>
        </p:sp>
        <p:sp>
          <p:nvSpPr>
            <p:cNvPr id="34" name="圆角矩形 15">
              <a:extLst>
                <a:ext uri="{FF2B5EF4-FFF2-40B4-BE49-F238E27FC236}">
                  <a16:creationId xmlns:a16="http://schemas.microsoft.com/office/drawing/2014/main" xmlns="" id="{D95E443B-B975-4290-B88C-DA0F359F2DF1}"/>
                </a:ext>
              </a:extLst>
            </p:cNvPr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77C6A8E-BD36-4DF5-A6F3-1C54DBF68652}"/>
              </a:ext>
            </a:extLst>
          </p:cNvPr>
          <p:cNvGrpSpPr/>
          <p:nvPr/>
        </p:nvGrpSpPr>
        <p:grpSpPr>
          <a:xfrm>
            <a:off x="2378935" y="3307928"/>
            <a:ext cx="1866900" cy="401229"/>
            <a:chOff x="5162550" y="4930104"/>
            <a:chExt cx="1866900" cy="401228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E79F8FCA-03F9-4A48-848F-1608447972C5}"/>
                </a:ext>
              </a:extLst>
            </p:cNvPr>
            <p:cNvSpPr txBox="1"/>
            <p:nvPr/>
          </p:nvSpPr>
          <p:spPr>
            <a:xfrm>
              <a:off x="5276071" y="4961441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研究综述</a:t>
              </a:r>
            </a:p>
          </p:txBody>
        </p:sp>
        <p:sp>
          <p:nvSpPr>
            <p:cNvPr id="37" name="圆角矩形 18">
              <a:extLst>
                <a:ext uri="{FF2B5EF4-FFF2-40B4-BE49-F238E27FC236}">
                  <a16:creationId xmlns:a16="http://schemas.microsoft.com/office/drawing/2014/main" xmlns="" id="{3893F7D0-70A0-475D-B57A-7C9AE1CCAF16}"/>
                </a:ext>
              </a:extLst>
            </p:cNvPr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7D57293B-B01C-4829-B417-68A68159FB0B}"/>
              </a:ext>
            </a:extLst>
          </p:cNvPr>
          <p:cNvGrpSpPr/>
          <p:nvPr/>
        </p:nvGrpSpPr>
        <p:grpSpPr>
          <a:xfrm>
            <a:off x="2378935" y="3828177"/>
            <a:ext cx="1866900" cy="401229"/>
            <a:chOff x="5162550" y="5418236"/>
            <a:chExt cx="1866900" cy="401228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245EF12F-DD26-41B6-8563-3FD907B3BE1F}"/>
                </a:ext>
              </a:extLst>
            </p:cNvPr>
            <p:cNvSpPr txBox="1"/>
            <p:nvPr/>
          </p:nvSpPr>
          <p:spPr>
            <a:xfrm>
              <a:off x="5276071" y="5449573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理论基础</a:t>
              </a:r>
            </a:p>
          </p:txBody>
        </p:sp>
        <p:sp>
          <p:nvSpPr>
            <p:cNvPr id="40" name="圆角矩形 21">
              <a:extLst>
                <a:ext uri="{FF2B5EF4-FFF2-40B4-BE49-F238E27FC236}">
                  <a16:creationId xmlns:a16="http://schemas.microsoft.com/office/drawing/2014/main" xmlns="" id="{75B62898-E7B7-4FB9-BB03-C998CB821F78}"/>
                </a:ext>
              </a:extLst>
            </p:cNvPr>
            <p:cNvSpPr/>
            <p:nvPr/>
          </p:nvSpPr>
          <p:spPr>
            <a:xfrm>
              <a:off x="5162550" y="5418236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5D643F80-C789-49E8-A102-B10288BF1448}"/>
              </a:ext>
            </a:extLst>
          </p:cNvPr>
          <p:cNvGrpSpPr/>
          <p:nvPr/>
        </p:nvGrpSpPr>
        <p:grpSpPr>
          <a:xfrm>
            <a:off x="2378935" y="4348425"/>
            <a:ext cx="1866900" cy="401229"/>
            <a:chOff x="5162550" y="5895607"/>
            <a:chExt cx="1866900" cy="401228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4DB351FA-6A68-4B2C-8FBD-FF8A648B550A}"/>
                </a:ext>
              </a:extLst>
            </p:cNvPr>
            <p:cNvSpPr txBox="1"/>
            <p:nvPr/>
          </p:nvSpPr>
          <p:spPr>
            <a:xfrm>
              <a:off x="5276071" y="592694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主要贡献</a:t>
              </a:r>
            </a:p>
          </p:txBody>
        </p:sp>
        <p:sp>
          <p:nvSpPr>
            <p:cNvPr id="43" name="圆角矩形 24">
              <a:extLst>
                <a:ext uri="{FF2B5EF4-FFF2-40B4-BE49-F238E27FC236}">
                  <a16:creationId xmlns:a16="http://schemas.microsoft.com/office/drawing/2014/main" xmlns="" id="{95EB3BC6-D2F7-462E-9EF3-BB0F820EA502}"/>
                </a:ext>
              </a:extLst>
            </p:cNvPr>
            <p:cNvSpPr/>
            <p:nvPr/>
          </p:nvSpPr>
          <p:spPr>
            <a:xfrm>
              <a:off x="5162550" y="589560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943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8">
            <a:extLst>
              <a:ext uri="{FF2B5EF4-FFF2-40B4-BE49-F238E27FC236}">
                <a16:creationId xmlns:a16="http://schemas.microsoft.com/office/drawing/2014/main" xmlns="" id="{30EE1DB9-9266-4351-837B-66431F5DF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297" y="1539826"/>
            <a:ext cx="12107917" cy="3619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xtLst/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11D9D802-E41A-4505-9891-D1E5787B226E}"/>
              </a:ext>
            </a:extLst>
          </p:cNvPr>
          <p:cNvSpPr/>
          <p:nvPr/>
        </p:nvSpPr>
        <p:spPr>
          <a:xfrm>
            <a:off x="8001000" y="1539826"/>
            <a:ext cx="4210050" cy="3619500"/>
          </a:xfrm>
          <a:prstGeom prst="rect">
            <a:avLst/>
          </a:prstGeom>
          <a:solidFill>
            <a:srgbClr val="3165B0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4" name="矩形 19">
            <a:extLst>
              <a:ext uri="{FF2B5EF4-FFF2-40B4-BE49-F238E27FC236}">
                <a16:creationId xmlns:a16="http://schemas.microsoft.com/office/drawing/2014/main" xmlns="" id="{A9EA097A-B1CE-42BD-826A-9671FF27B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3575" y="3034417"/>
            <a:ext cx="3597275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框 22">
            <a:extLst>
              <a:ext uri="{FF2B5EF4-FFF2-40B4-BE49-F238E27FC236}">
                <a16:creationId xmlns:a16="http://schemas.microsoft.com/office/drawing/2014/main" xmlns="" id="{B5BA5C18-5BAB-4690-8D3A-89521E6AF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9763" y="2302580"/>
            <a:ext cx="2579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冬青黑体简体中文 W3" charset="-122"/>
              </a:defRPr>
            </a:lvl9pPr>
          </a:lstStyle>
          <a:p>
            <a:r>
              <a:rPr lang="zh-CN" altLang="en-US" sz="3600" b="1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添加标题</a:t>
            </a:r>
          </a:p>
        </p:txBody>
      </p:sp>
      <p:sp>
        <p:nvSpPr>
          <p:cNvPr id="6" name="1">
            <a:extLst>
              <a:ext uri="{FF2B5EF4-FFF2-40B4-BE49-F238E27FC236}">
                <a16:creationId xmlns:a16="http://schemas.microsoft.com/office/drawing/2014/main" xmlns="" id="{663B8B0A-6575-4F18-9A9D-B6950BA04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549" y="5671149"/>
            <a:ext cx="11509301" cy="84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单击此处编辑您要的内容，建议您在展示时采用微软雅黑字体，本模版所有图形线条及其相应素材均可自由编辑、改色、替换。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1">
            <a:extLst>
              <a:ext uri="{FF2B5EF4-FFF2-40B4-BE49-F238E27FC236}">
                <a16:creationId xmlns:a16="http://schemas.microsoft.com/office/drawing/2014/main" xmlns="" id="{936F50B4-EFA8-4965-A56B-626A513C1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549" y="5344124"/>
            <a:ext cx="2151062" cy="36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rPr>
              <a:t>单击此处编辑标题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56557D4A-FC90-462F-BA09-7630D0B6A62F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Times New Roman" panose="02020603050405020304" pitchFamily="18" charset="0"/>
              </a:rPr>
              <a:t>第一部分：添加标题文字</a:t>
            </a:r>
          </a:p>
        </p:txBody>
      </p:sp>
      <p:sp>
        <p:nvSpPr>
          <p:cNvPr id="10" name="矩形 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C327E986-BC8F-4308-BA6A-2CE258DB665B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RESEARCH METHODS AND PROCESSES</a:t>
            </a:r>
          </a:p>
        </p:txBody>
      </p:sp>
    </p:spTree>
    <p:extLst>
      <p:ext uri="{BB962C8B-B14F-4D97-AF65-F5344CB8AC3E}">
        <p14:creationId xmlns:p14="http://schemas.microsoft.com/office/powerpoint/2010/main" val="49541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56557D4A-FC90-462F-BA09-7630D0B6A62F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Times New Roman" panose="02020603050405020304" pitchFamily="18" charset="0"/>
              </a:rPr>
              <a:t>第一部分：添加标题文字</a:t>
            </a:r>
          </a:p>
        </p:txBody>
      </p:sp>
      <p:sp>
        <p:nvSpPr>
          <p:cNvPr id="10" name="矩形 9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C327E986-BC8F-4308-BA6A-2CE258DB665B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RESEARCH METHODS AND PROCESSES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0D9E6062-F8F6-48BB-9D61-2E64C6F03191}"/>
              </a:ext>
            </a:extLst>
          </p:cNvPr>
          <p:cNvCxnSpPr>
            <a:cxnSpLocks/>
          </p:cNvCxnSpPr>
          <p:nvPr/>
        </p:nvCxnSpPr>
        <p:spPr>
          <a:xfrm>
            <a:off x="1257300" y="3078601"/>
            <a:ext cx="45859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498">
            <a:extLst>
              <a:ext uri="{FF2B5EF4-FFF2-40B4-BE49-F238E27FC236}">
                <a16:creationId xmlns:a16="http://schemas.microsoft.com/office/drawing/2014/main" xmlns="" id="{B138E030-B627-4A1B-8D8C-29637A0D842E}"/>
              </a:ext>
            </a:extLst>
          </p:cNvPr>
          <p:cNvSpPr txBox="1"/>
          <p:nvPr/>
        </p:nvSpPr>
        <p:spPr>
          <a:xfrm>
            <a:off x="4235076" y="2547984"/>
            <a:ext cx="1608133" cy="44390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 panose="020B0604020202020204" pitchFamily="34" charset="0"/>
              </a:rPr>
              <a:t>输入此处标题</a:t>
            </a:r>
          </a:p>
        </p:txBody>
      </p:sp>
      <p:sp>
        <p:nvSpPr>
          <p:cNvPr id="13" name="TextBox 503">
            <a:extLst>
              <a:ext uri="{FF2B5EF4-FFF2-40B4-BE49-F238E27FC236}">
                <a16:creationId xmlns:a16="http://schemas.microsoft.com/office/drawing/2014/main" xmlns="" id="{0681E1DE-9C48-44F3-9873-4856F370F158}"/>
              </a:ext>
            </a:extLst>
          </p:cNvPr>
          <p:cNvSpPr txBox="1"/>
          <p:nvPr/>
        </p:nvSpPr>
        <p:spPr>
          <a:xfrm>
            <a:off x="1257301" y="3168628"/>
            <a:ext cx="4620823" cy="694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608965">
              <a:lnSpc>
                <a:spcPts val="25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B884BE12-A098-4619-BE79-D723CC0162C8}"/>
              </a:ext>
            </a:extLst>
          </p:cNvPr>
          <p:cNvCxnSpPr>
            <a:cxnSpLocks/>
          </p:cNvCxnSpPr>
          <p:nvPr/>
        </p:nvCxnSpPr>
        <p:spPr>
          <a:xfrm>
            <a:off x="1257300" y="5166350"/>
            <a:ext cx="45859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498">
            <a:extLst>
              <a:ext uri="{FF2B5EF4-FFF2-40B4-BE49-F238E27FC236}">
                <a16:creationId xmlns:a16="http://schemas.microsoft.com/office/drawing/2014/main" xmlns="" id="{572EA881-9D70-4CA7-B320-54F5B8BC4378}"/>
              </a:ext>
            </a:extLst>
          </p:cNvPr>
          <p:cNvSpPr txBox="1"/>
          <p:nvPr/>
        </p:nvSpPr>
        <p:spPr>
          <a:xfrm>
            <a:off x="4308464" y="4698193"/>
            <a:ext cx="1608133" cy="4440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 panose="020B0604020202020204" pitchFamily="34" charset="0"/>
              </a:rPr>
              <a:t>输入此处标题</a:t>
            </a:r>
          </a:p>
        </p:txBody>
      </p:sp>
      <p:sp>
        <p:nvSpPr>
          <p:cNvPr id="16" name="TextBox 503">
            <a:extLst>
              <a:ext uri="{FF2B5EF4-FFF2-40B4-BE49-F238E27FC236}">
                <a16:creationId xmlns:a16="http://schemas.microsoft.com/office/drawing/2014/main" xmlns="" id="{D006721D-B465-49B9-9BDB-C4230471638F}"/>
              </a:ext>
            </a:extLst>
          </p:cNvPr>
          <p:cNvSpPr txBox="1"/>
          <p:nvPr/>
        </p:nvSpPr>
        <p:spPr>
          <a:xfrm>
            <a:off x="1257300" y="5180105"/>
            <a:ext cx="468562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 defTabSz="608965">
              <a:lnSpc>
                <a:spcPts val="25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E12E6DF0-6893-47FF-9AF6-92E9DFA05CC1}"/>
              </a:ext>
            </a:extLst>
          </p:cNvPr>
          <p:cNvCxnSpPr>
            <a:cxnSpLocks/>
          </p:cNvCxnSpPr>
          <p:nvPr/>
        </p:nvCxnSpPr>
        <p:spPr>
          <a:xfrm>
            <a:off x="6735291" y="3078601"/>
            <a:ext cx="458040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498">
            <a:extLst>
              <a:ext uri="{FF2B5EF4-FFF2-40B4-BE49-F238E27FC236}">
                <a16:creationId xmlns:a16="http://schemas.microsoft.com/office/drawing/2014/main" xmlns="" id="{D500C8CC-987E-4694-9584-6E3D71FDFE86}"/>
              </a:ext>
            </a:extLst>
          </p:cNvPr>
          <p:cNvSpPr txBox="1"/>
          <p:nvPr/>
        </p:nvSpPr>
        <p:spPr>
          <a:xfrm>
            <a:off x="9770944" y="2610445"/>
            <a:ext cx="1608133" cy="4440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 panose="020B0604020202020204" pitchFamily="34" charset="0"/>
              </a:rPr>
              <a:t>输入此处标题</a:t>
            </a:r>
          </a:p>
        </p:txBody>
      </p:sp>
      <p:sp>
        <p:nvSpPr>
          <p:cNvPr id="19" name="TextBox 503">
            <a:extLst>
              <a:ext uri="{FF2B5EF4-FFF2-40B4-BE49-F238E27FC236}">
                <a16:creationId xmlns:a16="http://schemas.microsoft.com/office/drawing/2014/main" xmlns="" id="{1DE04832-82FF-4359-B13F-52BB1F57F315}"/>
              </a:ext>
            </a:extLst>
          </p:cNvPr>
          <p:cNvSpPr txBox="1"/>
          <p:nvPr/>
        </p:nvSpPr>
        <p:spPr>
          <a:xfrm>
            <a:off x="6706150" y="3118518"/>
            <a:ext cx="467590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 defTabSz="608965">
              <a:lnSpc>
                <a:spcPts val="25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0B532198-2C5C-4271-8D28-6DA91587795B}"/>
              </a:ext>
            </a:extLst>
          </p:cNvPr>
          <p:cNvCxnSpPr>
            <a:cxnSpLocks/>
          </p:cNvCxnSpPr>
          <p:nvPr/>
        </p:nvCxnSpPr>
        <p:spPr>
          <a:xfrm flipV="1">
            <a:off x="6735291" y="5142161"/>
            <a:ext cx="4580409" cy="2418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498">
            <a:extLst>
              <a:ext uri="{FF2B5EF4-FFF2-40B4-BE49-F238E27FC236}">
                <a16:creationId xmlns:a16="http://schemas.microsoft.com/office/drawing/2014/main" xmlns="" id="{8A4F2A7C-2B28-4815-B55F-6D615F63B7EA}"/>
              </a:ext>
            </a:extLst>
          </p:cNvPr>
          <p:cNvSpPr txBox="1"/>
          <p:nvPr/>
        </p:nvSpPr>
        <p:spPr>
          <a:xfrm>
            <a:off x="9770944" y="4698193"/>
            <a:ext cx="1608133" cy="4440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>
              <a:lnSpc>
                <a:spcPct val="140000"/>
              </a:lnSpc>
              <a:spcBef>
                <a:spcPct val="0"/>
              </a:spcBef>
              <a:defRPr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 panose="020B0604020202020204" pitchFamily="34" charset="0"/>
              </a:rPr>
              <a:t>输入此处标题</a:t>
            </a:r>
          </a:p>
        </p:txBody>
      </p:sp>
      <p:sp>
        <p:nvSpPr>
          <p:cNvPr id="22" name="TextBox 503">
            <a:extLst>
              <a:ext uri="{FF2B5EF4-FFF2-40B4-BE49-F238E27FC236}">
                <a16:creationId xmlns:a16="http://schemas.microsoft.com/office/drawing/2014/main" xmlns="" id="{6B9B11B1-130C-4610-8F6C-7A0578B2E06F}"/>
              </a:ext>
            </a:extLst>
          </p:cNvPr>
          <p:cNvSpPr txBox="1"/>
          <p:nvPr/>
        </p:nvSpPr>
        <p:spPr>
          <a:xfrm>
            <a:off x="6735291" y="5221017"/>
            <a:ext cx="4730507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 defTabSz="608965">
              <a:lnSpc>
                <a:spcPts val="2500"/>
              </a:lnSpc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9C555CC0-15DD-42D9-9DDD-A3BDD8E043FC}"/>
              </a:ext>
            </a:extLst>
          </p:cNvPr>
          <p:cNvGrpSpPr/>
          <p:nvPr/>
        </p:nvGrpSpPr>
        <p:grpSpPr>
          <a:xfrm>
            <a:off x="1272567" y="2129661"/>
            <a:ext cx="833470" cy="833470"/>
            <a:chOff x="7048790" y="72165"/>
            <a:chExt cx="833470" cy="833470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8893B06A-E72C-4D7D-B20A-F0A4E2613D40}"/>
                </a:ext>
              </a:extLst>
            </p:cNvPr>
            <p:cNvGrpSpPr/>
            <p:nvPr/>
          </p:nvGrpSpPr>
          <p:grpSpPr>
            <a:xfrm>
              <a:off x="7048790" y="72165"/>
              <a:ext cx="833470" cy="833470"/>
              <a:chOff x="7048790" y="72165"/>
              <a:chExt cx="833470" cy="833470"/>
            </a:xfrm>
          </p:grpSpPr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xmlns="" id="{26A77ED5-1CBC-40ED-AA32-C3F5EBE4E25C}"/>
                  </a:ext>
                </a:extLst>
              </p:cNvPr>
              <p:cNvSpPr/>
              <p:nvPr/>
            </p:nvSpPr>
            <p:spPr>
              <a:xfrm>
                <a:off x="7048790" y="72165"/>
                <a:ext cx="833470" cy="833470"/>
              </a:xfrm>
              <a:prstGeom prst="ellipse">
                <a:avLst/>
              </a:prstGeom>
              <a:noFill/>
              <a:ln>
                <a:solidFill>
                  <a:srgbClr val="6161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7B5E9BDF-3A68-43AF-A4E6-746D0211DD39}"/>
                  </a:ext>
                </a:extLst>
              </p:cNvPr>
              <p:cNvSpPr/>
              <p:nvPr/>
            </p:nvSpPr>
            <p:spPr>
              <a:xfrm>
                <a:off x="7126014" y="147464"/>
                <a:ext cx="679023" cy="679023"/>
              </a:xfrm>
              <a:prstGeom prst="ellipse">
                <a:avLst/>
              </a:prstGeom>
              <a:solidFill>
                <a:srgbClr val="616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  <p:sp>
          <p:nvSpPr>
            <p:cNvPr id="35" name="TextBox 498">
              <a:extLst>
                <a:ext uri="{FF2B5EF4-FFF2-40B4-BE49-F238E27FC236}">
                  <a16:creationId xmlns:a16="http://schemas.microsoft.com/office/drawing/2014/main" xmlns="" id="{E6BF26D8-28D7-43FB-9BCD-404FA00184C6}"/>
                </a:ext>
              </a:extLst>
            </p:cNvPr>
            <p:cNvSpPr txBox="1"/>
            <p:nvPr/>
          </p:nvSpPr>
          <p:spPr>
            <a:xfrm>
              <a:off x="7174419" y="109093"/>
              <a:ext cx="598241" cy="63940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4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 panose="020B0604020202020204" pitchFamily="34" charset="0"/>
                </a:rPr>
                <a:t>01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CBCE28D2-2F0C-46AA-87F7-8086304F97C0}"/>
              </a:ext>
            </a:extLst>
          </p:cNvPr>
          <p:cNvGrpSpPr/>
          <p:nvPr/>
        </p:nvGrpSpPr>
        <p:grpSpPr>
          <a:xfrm>
            <a:off x="6816774" y="2164641"/>
            <a:ext cx="833470" cy="833470"/>
            <a:chOff x="7048790" y="72165"/>
            <a:chExt cx="833470" cy="833470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8A476F95-870C-4DA4-A5AB-C04CF2B8DB3F}"/>
                </a:ext>
              </a:extLst>
            </p:cNvPr>
            <p:cNvGrpSpPr/>
            <p:nvPr/>
          </p:nvGrpSpPr>
          <p:grpSpPr>
            <a:xfrm>
              <a:off x="7048790" y="72165"/>
              <a:ext cx="833470" cy="833470"/>
              <a:chOff x="7048790" y="72165"/>
              <a:chExt cx="833470" cy="833470"/>
            </a:xfrm>
          </p:grpSpPr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xmlns="" id="{DDBC8C70-6E88-4D2B-BF69-AD3A88D50111}"/>
                  </a:ext>
                </a:extLst>
              </p:cNvPr>
              <p:cNvSpPr/>
              <p:nvPr/>
            </p:nvSpPr>
            <p:spPr>
              <a:xfrm>
                <a:off x="7048790" y="72165"/>
                <a:ext cx="833470" cy="833470"/>
              </a:xfrm>
              <a:prstGeom prst="ellipse">
                <a:avLst/>
              </a:prstGeom>
              <a:noFill/>
              <a:ln>
                <a:solidFill>
                  <a:srgbClr val="3165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xmlns="" id="{4E45CF69-8CDF-4F3D-96E4-6A1F22022CA8}"/>
                  </a:ext>
                </a:extLst>
              </p:cNvPr>
              <p:cNvSpPr/>
              <p:nvPr/>
            </p:nvSpPr>
            <p:spPr>
              <a:xfrm>
                <a:off x="7126014" y="147464"/>
                <a:ext cx="679023" cy="679023"/>
              </a:xfrm>
              <a:prstGeom prst="ellipse">
                <a:avLst/>
              </a:pr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  <p:sp>
          <p:nvSpPr>
            <p:cNvPr id="39" name="TextBox 498">
              <a:extLst>
                <a:ext uri="{FF2B5EF4-FFF2-40B4-BE49-F238E27FC236}">
                  <a16:creationId xmlns:a16="http://schemas.microsoft.com/office/drawing/2014/main" xmlns="" id="{E3D380B2-C6E6-4680-8BE7-238FE8339D28}"/>
                </a:ext>
              </a:extLst>
            </p:cNvPr>
            <p:cNvSpPr txBox="1"/>
            <p:nvPr/>
          </p:nvSpPr>
          <p:spPr>
            <a:xfrm>
              <a:off x="7174419" y="109093"/>
              <a:ext cx="598241" cy="63940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4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 panose="020B0604020202020204" pitchFamily="34" charset="0"/>
                </a:rPr>
                <a:t>02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1EECD4E1-9268-4C0A-8A07-61C9833AD9D0}"/>
              </a:ext>
            </a:extLst>
          </p:cNvPr>
          <p:cNvGrpSpPr/>
          <p:nvPr/>
        </p:nvGrpSpPr>
        <p:grpSpPr>
          <a:xfrm>
            <a:off x="1272567" y="4220855"/>
            <a:ext cx="833470" cy="833470"/>
            <a:chOff x="7048790" y="72165"/>
            <a:chExt cx="833470" cy="833470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C2DBAA1B-93F0-47B1-9CC3-5FCBA7469B87}"/>
                </a:ext>
              </a:extLst>
            </p:cNvPr>
            <p:cNvGrpSpPr/>
            <p:nvPr/>
          </p:nvGrpSpPr>
          <p:grpSpPr>
            <a:xfrm>
              <a:off x="7048790" y="72165"/>
              <a:ext cx="833470" cy="833470"/>
              <a:chOff x="7048790" y="72165"/>
              <a:chExt cx="833470" cy="833470"/>
            </a:xfrm>
          </p:grpSpPr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xmlns="" id="{37C7AF19-2473-456D-82C7-977A4226F4B6}"/>
                  </a:ext>
                </a:extLst>
              </p:cNvPr>
              <p:cNvSpPr/>
              <p:nvPr/>
            </p:nvSpPr>
            <p:spPr>
              <a:xfrm>
                <a:off x="7048790" y="72165"/>
                <a:ext cx="833470" cy="833470"/>
              </a:xfrm>
              <a:prstGeom prst="ellipse">
                <a:avLst/>
              </a:prstGeom>
              <a:noFill/>
              <a:ln>
                <a:solidFill>
                  <a:srgbClr val="61616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xmlns="" id="{2CFBB849-5CCF-49F3-B12E-D11E08AA8703}"/>
                  </a:ext>
                </a:extLst>
              </p:cNvPr>
              <p:cNvSpPr/>
              <p:nvPr/>
            </p:nvSpPr>
            <p:spPr>
              <a:xfrm>
                <a:off x="7126014" y="147464"/>
                <a:ext cx="679023" cy="679023"/>
              </a:xfrm>
              <a:prstGeom prst="ellipse">
                <a:avLst/>
              </a:prstGeom>
              <a:solidFill>
                <a:srgbClr val="6161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  <p:sp>
          <p:nvSpPr>
            <p:cNvPr id="44" name="TextBox 498">
              <a:extLst>
                <a:ext uri="{FF2B5EF4-FFF2-40B4-BE49-F238E27FC236}">
                  <a16:creationId xmlns:a16="http://schemas.microsoft.com/office/drawing/2014/main" xmlns="" id="{F3B804B8-DB33-4CA6-888B-7C0A2447AF8A}"/>
                </a:ext>
              </a:extLst>
            </p:cNvPr>
            <p:cNvSpPr txBox="1"/>
            <p:nvPr/>
          </p:nvSpPr>
          <p:spPr>
            <a:xfrm>
              <a:off x="7174419" y="109093"/>
              <a:ext cx="598241" cy="6394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4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 panose="020B0604020202020204" pitchFamily="34" charset="0"/>
                </a:rPr>
                <a:t>03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582D8AA4-C8CC-478E-A049-33BD44041AB4}"/>
              </a:ext>
            </a:extLst>
          </p:cNvPr>
          <p:cNvGrpSpPr/>
          <p:nvPr/>
        </p:nvGrpSpPr>
        <p:grpSpPr>
          <a:xfrm>
            <a:off x="6816774" y="4255835"/>
            <a:ext cx="833470" cy="833470"/>
            <a:chOff x="7048790" y="72165"/>
            <a:chExt cx="833470" cy="833470"/>
          </a:xfrm>
        </p:grpSpPr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8FAB7AB9-C494-4FE6-A8E6-0C2F7987D942}"/>
                </a:ext>
              </a:extLst>
            </p:cNvPr>
            <p:cNvGrpSpPr/>
            <p:nvPr/>
          </p:nvGrpSpPr>
          <p:grpSpPr>
            <a:xfrm>
              <a:off x="7048790" y="72165"/>
              <a:ext cx="833470" cy="833470"/>
              <a:chOff x="7048790" y="72165"/>
              <a:chExt cx="833470" cy="833470"/>
            </a:xfrm>
          </p:grpSpPr>
          <p:sp>
            <p:nvSpPr>
              <p:cNvPr id="50" name="椭圆 49">
                <a:extLst>
                  <a:ext uri="{FF2B5EF4-FFF2-40B4-BE49-F238E27FC236}">
                    <a16:creationId xmlns:a16="http://schemas.microsoft.com/office/drawing/2014/main" xmlns="" id="{33D6A95C-6B5B-4888-B67A-1E9DED9A5005}"/>
                  </a:ext>
                </a:extLst>
              </p:cNvPr>
              <p:cNvSpPr/>
              <p:nvPr/>
            </p:nvSpPr>
            <p:spPr>
              <a:xfrm>
                <a:off x="7048790" y="72165"/>
                <a:ext cx="833470" cy="833470"/>
              </a:xfrm>
              <a:prstGeom prst="ellipse">
                <a:avLst/>
              </a:prstGeom>
              <a:noFill/>
              <a:ln>
                <a:solidFill>
                  <a:srgbClr val="3165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:a16="http://schemas.microsoft.com/office/drawing/2014/main" xmlns="" id="{C5BC002E-0943-49C0-AC31-3976DBA5EE4B}"/>
                  </a:ext>
                </a:extLst>
              </p:cNvPr>
              <p:cNvSpPr/>
              <p:nvPr/>
            </p:nvSpPr>
            <p:spPr>
              <a:xfrm>
                <a:off x="7126014" y="147464"/>
                <a:ext cx="679023" cy="679023"/>
              </a:xfrm>
              <a:prstGeom prst="ellipse">
                <a:avLst/>
              </a:pr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  <p:sp>
          <p:nvSpPr>
            <p:cNvPr id="49" name="TextBox 498">
              <a:extLst>
                <a:ext uri="{FF2B5EF4-FFF2-40B4-BE49-F238E27FC236}">
                  <a16:creationId xmlns:a16="http://schemas.microsoft.com/office/drawing/2014/main" xmlns="" id="{FBF2BE1B-D6C8-4092-AB44-79D68239A506}"/>
                </a:ext>
              </a:extLst>
            </p:cNvPr>
            <p:cNvSpPr txBox="1"/>
            <p:nvPr/>
          </p:nvSpPr>
          <p:spPr>
            <a:xfrm>
              <a:off x="7174419" y="109093"/>
              <a:ext cx="598241" cy="63940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4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 panose="020B0604020202020204" pitchFamily="34" charset="0"/>
                </a:rPr>
                <a:t>04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561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125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875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75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375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125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8" grpId="0"/>
      <p:bldP spid="19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同心圆 1">
            <a:extLst>
              <a:ext uri="{FF2B5EF4-FFF2-40B4-BE49-F238E27FC236}">
                <a16:creationId xmlns:a16="http://schemas.microsoft.com/office/drawing/2014/main" xmlns="" id="{55CC957D-0C1F-4F9E-8B3C-80D6FF3ABEC9}"/>
              </a:ext>
            </a:extLst>
          </p:cNvPr>
          <p:cNvSpPr/>
          <p:nvPr/>
        </p:nvSpPr>
        <p:spPr>
          <a:xfrm>
            <a:off x="4397375" y="2081925"/>
            <a:ext cx="3397250" cy="3397250"/>
          </a:xfrm>
          <a:prstGeom prst="donut">
            <a:avLst>
              <a:gd name="adj" fmla="val 14480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41" name="椭圆 140">
            <a:extLst>
              <a:ext uri="{FF2B5EF4-FFF2-40B4-BE49-F238E27FC236}">
                <a16:creationId xmlns:a16="http://schemas.microsoft.com/office/drawing/2014/main" xmlns="" id="{AC3C0AFE-5385-4D44-B71E-92DB3C326C94}"/>
              </a:ext>
            </a:extLst>
          </p:cNvPr>
          <p:cNvSpPr/>
          <p:nvPr/>
        </p:nvSpPr>
        <p:spPr>
          <a:xfrm>
            <a:off x="5227320" y="2911870"/>
            <a:ext cx="1737360" cy="1737360"/>
          </a:xfrm>
          <a:prstGeom prst="ellipse">
            <a:avLst/>
          </a:prstGeom>
          <a:solidFill>
            <a:srgbClr val="595959"/>
          </a:solidFill>
          <a:ln>
            <a:noFill/>
          </a:ln>
          <a:scene3d>
            <a:camera prst="orthographicFront"/>
            <a:lightRig rig="threePt" dir="t"/>
          </a:scene3d>
          <a:sp3d>
            <a:bevelT w="349250" h="317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142" name="组合 141">
            <a:extLst>
              <a:ext uri="{FF2B5EF4-FFF2-40B4-BE49-F238E27FC236}">
                <a16:creationId xmlns:a16="http://schemas.microsoft.com/office/drawing/2014/main" xmlns="" id="{20005456-763B-4670-980A-D14B786FD6AA}"/>
              </a:ext>
            </a:extLst>
          </p:cNvPr>
          <p:cNvGrpSpPr/>
          <p:nvPr/>
        </p:nvGrpSpPr>
        <p:grpSpPr>
          <a:xfrm>
            <a:off x="4025693" y="1692891"/>
            <a:ext cx="4153967" cy="4162042"/>
            <a:chOff x="3901868" y="1376266"/>
            <a:chExt cx="4153967" cy="4162042"/>
          </a:xfrm>
          <a:solidFill>
            <a:srgbClr val="112F8B"/>
          </a:solidFill>
        </p:grpSpPr>
        <p:grpSp>
          <p:nvGrpSpPr>
            <p:cNvPr id="143" name="组合 142">
              <a:extLst>
                <a:ext uri="{FF2B5EF4-FFF2-40B4-BE49-F238E27FC236}">
                  <a16:creationId xmlns:a16="http://schemas.microsoft.com/office/drawing/2014/main" xmlns="" id="{47E5FE0B-E35C-4D2E-9935-192A03DDCED3}"/>
                </a:ext>
              </a:extLst>
            </p:cNvPr>
            <p:cNvGrpSpPr/>
            <p:nvPr/>
          </p:nvGrpSpPr>
          <p:grpSpPr>
            <a:xfrm>
              <a:off x="4255293" y="3207444"/>
              <a:ext cx="2424113" cy="2330864"/>
              <a:chOff x="4255293" y="3207444"/>
              <a:chExt cx="2424113" cy="2330864"/>
            </a:xfrm>
            <a:grpFill/>
            <a:effectLst/>
          </p:grpSpPr>
          <p:sp>
            <p:nvSpPr>
              <p:cNvPr id="153" name="Freeform 12">
                <a:extLst>
                  <a:ext uri="{FF2B5EF4-FFF2-40B4-BE49-F238E27FC236}">
                    <a16:creationId xmlns:a16="http://schemas.microsoft.com/office/drawing/2014/main" xmlns="" id="{87EECA6F-543E-4C54-933B-5C313534D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2481" y="3207444"/>
                <a:ext cx="1159668" cy="619343"/>
              </a:xfrm>
              <a:custGeom>
                <a:avLst/>
                <a:gdLst>
                  <a:gd name="T0" fmla="*/ 364 w 364"/>
                  <a:gd name="T1" fmla="*/ 85 h 194"/>
                  <a:gd name="T2" fmla="*/ 291 w 364"/>
                  <a:gd name="T3" fmla="*/ 170 h 194"/>
                  <a:gd name="T4" fmla="*/ 109 w 364"/>
                  <a:gd name="T5" fmla="*/ 170 h 194"/>
                  <a:gd name="T6" fmla="*/ 73 w 364"/>
                  <a:gd name="T7" fmla="*/ 194 h 194"/>
                  <a:gd name="T8" fmla="*/ 99 w 364"/>
                  <a:gd name="T9" fmla="*/ 0 h 194"/>
                  <a:gd name="T10" fmla="*/ 290 w 364"/>
                  <a:gd name="T11" fmla="*/ 0 h 194"/>
                  <a:gd name="T12" fmla="*/ 364 w 364"/>
                  <a:gd name="T13" fmla="*/ 8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194">
                    <a:moveTo>
                      <a:pt x="364" y="85"/>
                    </a:moveTo>
                    <a:cubicBezTo>
                      <a:pt x="291" y="170"/>
                      <a:pt x="291" y="170"/>
                      <a:pt x="291" y="170"/>
                    </a:cubicBezTo>
                    <a:cubicBezTo>
                      <a:pt x="109" y="170"/>
                      <a:pt x="109" y="170"/>
                      <a:pt x="109" y="170"/>
                    </a:cubicBezTo>
                    <a:cubicBezTo>
                      <a:pt x="109" y="170"/>
                      <a:pt x="72" y="169"/>
                      <a:pt x="73" y="194"/>
                    </a:cubicBezTo>
                    <a:cubicBezTo>
                      <a:pt x="73" y="194"/>
                      <a:pt x="0" y="59"/>
                      <a:pt x="99" y="0"/>
                    </a:cubicBezTo>
                    <a:cubicBezTo>
                      <a:pt x="290" y="0"/>
                      <a:pt x="290" y="0"/>
                      <a:pt x="290" y="0"/>
                    </a:cubicBezTo>
                    <a:lnTo>
                      <a:pt x="364" y="85"/>
                    </a:lnTo>
                    <a:close/>
                  </a:path>
                </a:pathLst>
              </a:cu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54" name="Freeform 6">
                <a:extLst>
                  <a:ext uri="{FF2B5EF4-FFF2-40B4-BE49-F238E27FC236}">
                    <a16:creationId xmlns:a16="http://schemas.microsoft.com/office/drawing/2014/main" xmlns="" id="{B51C1953-76DE-4CAD-925B-D4D0052B91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5293" y="3208364"/>
                <a:ext cx="2424113" cy="2329944"/>
              </a:xfrm>
              <a:custGeom>
                <a:avLst/>
                <a:gdLst>
                  <a:gd name="T0" fmla="*/ 214 w 763"/>
                  <a:gd name="T1" fmla="*/ 0 h 733"/>
                  <a:gd name="T2" fmla="*/ 168 w 763"/>
                  <a:gd name="T3" fmla="*/ 109 h 733"/>
                  <a:gd name="T4" fmla="*/ 474 w 763"/>
                  <a:gd name="T5" fmla="*/ 444 h 733"/>
                  <a:gd name="T6" fmla="*/ 763 w 763"/>
                  <a:gd name="T7" fmla="*/ 573 h 733"/>
                  <a:gd name="T8" fmla="*/ 149 w 763"/>
                  <a:gd name="T9" fmla="*/ 457 h 733"/>
                  <a:gd name="T10" fmla="*/ 46 w 763"/>
                  <a:gd name="T11" fmla="*/ 160 h 733"/>
                  <a:gd name="T12" fmla="*/ 214 w 763"/>
                  <a:gd name="T13" fmla="*/ 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3" h="733">
                    <a:moveTo>
                      <a:pt x="214" y="0"/>
                    </a:moveTo>
                    <a:cubicBezTo>
                      <a:pt x="214" y="0"/>
                      <a:pt x="164" y="26"/>
                      <a:pt x="168" y="109"/>
                    </a:cubicBezTo>
                    <a:cubicBezTo>
                      <a:pt x="168" y="109"/>
                      <a:pt x="187" y="377"/>
                      <a:pt x="474" y="444"/>
                    </a:cubicBezTo>
                    <a:cubicBezTo>
                      <a:pt x="474" y="444"/>
                      <a:pt x="578" y="599"/>
                      <a:pt x="763" y="573"/>
                    </a:cubicBezTo>
                    <a:cubicBezTo>
                      <a:pt x="763" y="573"/>
                      <a:pt x="400" y="733"/>
                      <a:pt x="149" y="457"/>
                    </a:cubicBezTo>
                    <a:cubicBezTo>
                      <a:pt x="149" y="457"/>
                      <a:pt x="0" y="307"/>
                      <a:pt x="46" y="160"/>
                    </a:cubicBezTo>
                    <a:cubicBezTo>
                      <a:pt x="46" y="160"/>
                      <a:pt x="93" y="20"/>
                      <a:pt x="214" y="0"/>
                    </a:cubicBezTo>
                    <a:close/>
                  </a:path>
                </a:pathLst>
              </a:cu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  <p:grpSp>
          <p:nvGrpSpPr>
            <p:cNvPr id="144" name="组合 143">
              <a:extLst>
                <a:ext uri="{FF2B5EF4-FFF2-40B4-BE49-F238E27FC236}">
                  <a16:creationId xmlns:a16="http://schemas.microsoft.com/office/drawing/2014/main" xmlns="" id="{D21E1EBB-0746-4022-A94A-71D7F179744F}"/>
                </a:ext>
              </a:extLst>
            </p:cNvPr>
            <p:cNvGrpSpPr/>
            <p:nvPr/>
          </p:nvGrpSpPr>
          <p:grpSpPr>
            <a:xfrm>
              <a:off x="3901868" y="1724927"/>
              <a:ext cx="2330863" cy="2424113"/>
              <a:chOff x="3901868" y="1724927"/>
              <a:chExt cx="2330863" cy="2424113"/>
            </a:xfrm>
            <a:grpFill/>
          </p:grpSpPr>
          <p:sp>
            <p:nvSpPr>
              <p:cNvPr id="151" name="Freeform 12">
                <a:extLst>
                  <a:ext uri="{FF2B5EF4-FFF2-40B4-BE49-F238E27FC236}">
                    <a16:creationId xmlns:a16="http://schemas.microsoft.com/office/drawing/2014/main" xmlns="" id="{E84D0516-96F5-4F1E-BEDB-A6F4DA77DD3A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5343226" y="2357040"/>
                <a:ext cx="1159668" cy="619343"/>
              </a:xfrm>
              <a:custGeom>
                <a:avLst/>
                <a:gdLst>
                  <a:gd name="T0" fmla="*/ 364 w 364"/>
                  <a:gd name="T1" fmla="*/ 85 h 194"/>
                  <a:gd name="T2" fmla="*/ 291 w 364"/>
                  <a:gd name="T3" fmla="*/ 170 h 194"/>
                  <a:gd name="T4" fmla="*/ 109 w 364"/>
                  <a:gd name="T5" fmla="*/ 170 h 194"/>
                  <a:gd name="T6" fmla="*/ 73 w 364"/>
                  <a:gd name="T7" fmla="*/ 194 h 194"/>
                  <a:gd name="T8" fmla="*/ 99 w 364"/>
                  <a:gd name="T9" fmla="*/ 0 h 194"/>
                  <a:gd name="T10" fmla="*/ 290 w 364"/>
                  <a:gd name="T11" fmla="*/ 0 h 194"/>
                  <a:gd name="T12" fmla="*/ 364 w 364"/>
                  <a:gd name="T13" fmla="*/ 8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194">
                    <a:moveTo>
                      <a:pt x="364" y="85"/>
                    </a:moveTo>
                    <a:cubicBezTo>
                      <a:pt x="291" y="170"/>
                      <a:pt x="291" y="170"/>
                      <a:pt x="291" y="170"/>
                    </a:cubicBezTo>
                    <a:cubicBezTo>
                      <a:pt x="109" y="170"/>
                      <a:pt x="109" y="170"/>
                      <a:pt x="109" y="170"/>
                    </a:cubicBezTo>
                    <a:cubicBezTo>
                      <a:pt x="109" y="170"/>
                      <a:pt x="72" y="169"/>
                      <a:pt x="73" y="194"/>
                    </a:cubicBezTo>
                    <a:cubicBezTo>
                      <a:pt x="73" y="194"/>
                      <a:pt x="0" y="59"/>
                      <a:pt x="99" y="0"/>
                    </a:cubicBezTo>
                    <a:cubicBezTo>
                      <a:pt x="290" y="0"/>
                      <a:pt x="290" y="0"/>
                      <a:pt x="290" y="0"/>
                    </a:cubicBezTo>
                    <a:lnTo>
                      <a:pt x="364" y="85"/>
                    </a:lnTo>
                    <a:close/>
                  </a:path>
                </a:pathLst>
              </a:cu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52" name="Freeform 6">
                <a:extLst>
                  <a:ext uri="{FF2B5EF4-FFF2-40B4-BE49-F238E27FC236}">
                    <a16:creationId xmlns:a16="http://schemas.microsoft.com/office/drawing/2014/main" xmlns="" id="{3DFD821B-76D9-47A2-B698-EFAD23F17C51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3854783" y="1772012"/>
                <a:ext cx="2424113" cy="2329944"/>
              </a:xfrm>
              <a:custGeom>
                <a:avLst/>
                <a:gdLst>
                  <a:gd name="T0" fmla="*/ 214 w 763"/>
                  <a:gd name="T1" fmla="*/ 0 h 733"/>
                  <a:gd name="T2" fmla="*/ 168 w 763"/>
                  <a:gd name="T3" fmla="*/ 109 h 733"/>
                  <a:gd name="T4" fmla="*/ 474 w 763"/>
                  <a:gd name="T5" fmla="*/ 444 h 733"/>
                  <a:gd name="T6" fmla="*/ 763 w 763"/>
                  <a:gd name="T7" fmla="*/ 573 h 733"/>
                  <a:gd name="T8" fmla="*/ 149 w 763"/>
                  <a:gd name="T9" fmla="*/ 457 h 733"/>
                  <a:gd name="T10" fmla="*/ 46 w 763"/>
                  <a:gd name="T11" fmla="*/ 160 h 733"/>
                  <a:gd name="T12" fmla="*/ 214 w 763"/>
                  <a:gd name="T13" fmla="*/ 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3" h="733">
                    <a:moveTo>
                      <a:pt x="214" y="0"/>
                    </a:moveTo>
                    <a:cubicBezTo>
                      <a:pt x="214" y="0"/>
                      <a:pt x="164" y="26"/>
                      <a:pt x="168" y="109"/>
                    </a:cubicBezTo>
                    <a:cubicBezTo>
                      <a:pt x="168" y="109"/>
                      <a:pt x="187" y="377"/>
                      <a:pt x="474" y="444"/>
                    </a:cubicBezTo>
                    <a:cubicBezTo>
                      <a:pt x="474" y="444"/>
                      <a:pt x="578" y="599"/>
                      <a:pt x="763" y="573"/>
                    </a:cubicBezTo>
                    <a:cubicBezTo>
                      <a:pt x="763" y="573"/>
                      <a:pt x="400" y="733"/>
                      <a:pt x="149" y="457"/>
                    </a:cubicBezTo>
                    <a:cubicBezTo>
                      <a:pt x="149" y="457"/>
                      <a:pt x="0" y="307"/>
                      <a:pt x="46" y="160"/>
                    </a:cubicBezTo>
                    <a:cubicBezTo>
                      <a:pt x="46" y="160"/>
                      <a:pt x="93" y="20"/>
                      <a:pt x="214" y="0"/>
                    </a:cubicBezTo>
                    <a:close/>
                  </a:path>
                </a:pathLst>
              </a:cu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  <p:grpSp>
          <p:nvGrpSpPr>
            <p:cNvPr id="145" name="组合 144">
              <a:extLst>
                <a:ext uri="{FF2B5EF4-FFF2-40B4-BE49-F238E27FC236}">
                  <a16:creationId xmlns:a16="http://schemas.microsoft.com/office/drawing/2014/main" xmlns="" id="{535C6746-0AD5-4E3E-AB70-119F6192FED4}"/>
                </a:ext>
              </a:extLst>
            </p:cNvPr>
            <p:cNvGrpSpPr/>
            <p:nvPr/>
          </p:nvGrpSpPr>
          <p:grpSpPr>
            <a:xfrm>
              <a:off x="5283994" y="1376266"/>
              <a:ext cx="2424113" cy="2329944"/>
              <a:chOff x="5283994" y="1376266"/>
              <a:chExt cx="2424113" cy="2329944"/>
            </a:xfrm>
            <a:grpFill/>
          </p:grpSpPr>
          <p:sp>
            <p:nvSpPr>
              <p:cNvPr id="149" name="Freeform 12">
                <a:extLst>
                  <a:ext uri="{FF2B5EF4-FFF2-40B4-BE49-F238E27FC236}">
                    <a16:creationId xmlns:a16="http://schemas.microsoft.com/office/drawing/2014/main" xmlns="" id="{F639086B-7416-4F88-A066-D3619B4FBA6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6184108" y="3085405"/>
                <a:ext cx="1159668" cy="619343"/>
              </a:xfrm>
              <a:custGeom>
                <a:avLst/>
                <a:gdLst>
                  <a:gd name="T0" fmla="*/ 364 w 364"/>
                  <a:gd name="T1" fmla="*/ 85 h 194"/>
                  <a:gd name="T2" fmla="*/ 291 w 364"/>
                  <a:gd name="T3" fmla="*/ 170 h 194"/>
                  <a:gd name="T4" fmla="*/ 109 w 364"/>
                  <a:gd name="T5" fmla="*/ 170 h 194"/>
                  <a:gd name="T6" fmla="*/ 73 w 364"/>
                  <a:gd name="T7" fmla="*/ 194 h 194"/>
                  <a:gd name="T8" fmla="*/ 99 w 364"/>
                  <a:gd name="T9" fmla="*/ 0 h 194"/>
                  <a:gd name="T10" fmla="*/ 290 w 364"/>
                  <a:gd name="T11" fmla="*/ 0 h 194"/>
                  <a:gd name="T12" fmla="*/ 364 w 364"/>
                  <a:gd name="T13" fmla="*/ 8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194">
                    <a:moveTo>
                      <a:pt x="364" y="85"/>
                    </a:moveTo>
                    <a:cubicBezTo>
                      <a:pt x="291" y="170"/>
                      <a:pt x="291" y="170"/>
                      <a:pt x="291" y="170"/>
                    </a:cubicBezTo>
                    <a:cubicBezTo>
                      <a:pt x="109" y="170"/>
                      <a:pt x="109" y="170"/>
                      <a:pt x="109" y="170"/>
                    </a:cubicBezTo>
                    <a:cubicBezTo>
                      <a:pt x="109" y="170"/>
                      <a:pt x="72" y="169"/>
                      <a:pt x="73" y="194"/>
                    </a:cubicBezTo>
                    <a:cubicBezTo>
                      <a:pt x="73" y="194"/>
                      <a:pt x="0" y="59"/>
                      <a:pt x="99" y="0"/>
                    </a:cubicBezTo>
                    <a:cubicBezTo>
                      <a:pt x="290" y="0"/>
                      <a:pt x="290" y="0"/>
                      <a:pt x="290" y="0"/>
                    </a:cubicBezTo>
                    <a:lnTo>
                      <a:pt x="364" y="85"/>
                    </a:lnTo>
                    <a:close/>
                  </a:path>
                </a:pathLst>
              </a:cu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50" name="Freeform 6">
                <a:extLst>
                  <a:ext uri="{FF2B5EF4-FFF2-40B4-BE49-F238E27FC236}">
                    <a16:creationId xmlns:a16="http://schemas.microsoft.com/office/drawing/2014/main" xmlns="" id="{14F169E0-D0CE-4F5E-A81A-695B5231BE7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5283994" y="1376266"/>
                <a:ext cx="2424113" cy="2329944"/>
              </a:xfrm>
              <a:custGeom>
                <a:avLst/>
                <a:gdLst>
                  <a:gd name="T0" fmla="*/ 214 w 763"/>
                  <a:gd name="T1" fmla="*/ 0 h 733"/>
                  <a:gd name="T2" fmla="*/ 168 w 763"/>
                  <a:gd name="T3" fmla="*/ 109 h 733"/>
                  <a:gd name="T4" fmla="*/ 474 w 763"/>
                  <a:gd name="T5" fmla="*/ 444 h 733"/>
                  <a:gd name="T6" fmla="*/ 763 w 763"/>
                  <a:gd name="T7" fmla="*/ 573 h 733"/>
                  <a:gd name="T8" fmla="*/ 149 w 763"/>
                  <a:gd name="T9" fmla="*/ 457 h 733"/>
                  <a:gd name="T10" fmla="*/ 46 w 763"/>
                  <a:gd name="T11" fmla="*/ 160 h 733"/>
                  <a:gd name="T12" fmla="*/ 214 w 763"/>
                  <a:gd name="T13" fmla="*/ 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3" h="733">
                    <a:moveTo>
                      <a:pt x="214" y="0"/>
                    </a:moveTo>
                    <a:cubicBezTo>
                      <a:pt x="214" y="0"/>
                      <a:pt x="164" y="26"/>
                      <a:pt x="168" y="109"/>
                    </a:cubicBezTo>
                    <a:cubicBezTo>
                      <a:pt x="168" y="109"/>
                      <a:pt x="187" y="377"/>
                      <a:pt x="474" y="444"/>
                    </a:cubicBezTo>
                    <a:cubicBezTo>
                      <a:pt x="474" y="444"/>
                      <a:pt x="578" y="599"/>
                      <a:pt x="763" y="573"/>
                    </a:cubicBezTo>
                    <a:cubicBezTo>
                      <a:pt x="763" y="573"/>
                      <a:pt x="400" y="733"/>
                      <a:pt x="149" y="457"/>
                    </a:cubicBezTo>
                    <a:cubicBezTo>
                      <a:pt x="149" y="457"/>
                      <a:pt x="0" y="307"/>
                      <a:pt x="46" y="160"/>
                    </a:cubicBezTo>
                    <a:cubicBezTo>
                      <a:pt x="46" y="160"/>
                      <a:pt x="93" y="20"/>
                      <a:pt x="214" y="0"/>
                    </a:cubicBezTo>
                    <a:close/>
                  </a:path>
                </a:pathLst>
              </a:cu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  <p:grpSp>
          <p:nvGrpSpPr>
            <p:cNvPr id="146" name="组合 145">
              <a:extLst>
                <a:ext uri="{FF2B5EF4-FFF2-40B4-BE49-F238E27FC236}">
                  <a16:creationId xmlns:a16="http://schemas.microsoft.com/office/drawing/2014/main" xmlns="" id="{9AAB57B4-7D73-4EE6-86F8-6EB0F360C038}"/>
                </a:ext>
              </a:extLst>
            </p:cNvPr>
            <p:cNvGrpSpPr/>
            <p:nvPr/>
          </p:nvGrpSpPr>
          <p:grpSpPr>
            <a:xfrm>
              <a:off x="5725891" y="2762697"/>
              <a:ext cx="2329944" cy="2424113"/>
              <a:chOff x="5725891" y="2762697"/>
              <a:chExt cx="2329944" cy="2424113"/>
            </a:xfrm>
            <a:grpFill/>
          </p:grpSpPr>
          <p:sp>
            <p:nvSpPr>
              <p:cNvPr id="147" name="Freeform 12">
                <a:extLst>
                  <a:ext uri="{FF2B5EF4-FFF2-40B4-BE49-F238E27FC236}">
                    <a16:creationId xmlns:a16="http://schemas.microsoft.com/office/drawing/2014/main" xmlns="" id="{24E6CD4A-B43D-4056-B7BB-E1E54D07CBE0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457192" y="3937737"/>
                <a:ext cx="1159668" cy="619343"/>
              </a:xfrm>
              <a:custGeom>
                <a:avLst/>
                <a:gdLst>
                  <a:gd name="T0" fmla="*/ 364 w 364"/>
                  <a:gd name="T1" fmla="*/ 85 h 194"/>
                  <a:gd name="T2" fmla="*/ 291 w 364"/>
                  <a:gd name="T3" fmla="*/ 170 h 194"/>
                  <a:gd name="T4" fmla="*/ 109 w 364"/>
                  <a:gd name="T5" fmla="*/ 170 h 194"/>
                  <a:gd name="T6" fmla="*/ 73 w 364"/>
                  <a:gd name="T7" fmla="*/ 194 h 194"/>
                  <a:gd name="T8" fmla="*/ 99 w 364"/>
                  <a:gd name="T9" fmla="*/ 0 h 194"/>
                  <a:gd name="T10" fmla="*/ 290 w 364"/>
                  <a:gd name="T11" fmla="*/ 0 h 194"/>
                  <a:gd name="T12" fmla="*/ 364 w 364"/>
                  <a:gd name="T13" fmla="*/ 8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4" h="194">
                    <a:moveTo>
                      <a:pt x="364" y="85"/>
                    </a:moveTo>
                    <a:cubicBezTo>
                      <a:pt x="291" y="170"/>
                      <a:pt x="291" y="170"/>
                      <a:pt x="291" y="170"/>
                    </a:cubicBezTo>
                    <a:cubicBezTo>
                      <a:pt x="109" y="170"/>
                      <a:pt x="109" y="170"/>
                      <a:pt x="109" y="170"/>
                    </a:cubicBezTo>
                    <a:cubicBezTo>
                      <a:pt x="109" y="170"/>
                      <a:pt x="72" y="169"/>
                      <a:pt x="73" y="194"/>
                    </a:cubicBezTo>
                    <a:cubicBezTo>
                      <a:pt x="73" y="194"/>
                      <a:pt x="0" y="59"/>
                      <a:pt x="99" y="0"/>
                    </a:cubicBezTo>
                    <a:cubicBezTo>
                      <a:pt x="290" y="0"/>
                      <a:pt x="290" y="0"/>
                      <a:pt x="290" y="0"/>
                    </a:cubicBezTo>
                    <a:lnTo>
                      <a:pt x="364" y="85"/>
                    </a:lnTo>
                    <a:close/>
                  </a:path>
                </a:pathLst>
              </a:cu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48" name="Freeform 6">
                <a:extLst>
                  <a:ext uri="{FF2B5EF4-FFF2-40B4-BE49-F238E27FC236}">
                    <a16:creationId xmlns:a16="http://schemas.microsoft.com/office/drawing/2014/main" xmlns="" id="{892C6A74-D00A-4479-8BAA-584D347F9D91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5678806" y="2809782"/>
                <a:ext cx="2424113" cy="2329944"/>
              </a:xfrm>
              <a:custGeom>
                <a:avLst/>
                <a:gdLst>
                  <a:gd name="T0" fmla="*/ 214 w 763"/>
                  <a:gd name="T1" fmla="*/ 0 h 733"/>
                  <a:gd name="T2" fmla="*/ 168 w 763"/>
                  <a:gd name="T3" fmla="*/ 109 h 733"/>
                  <a:gd name="T4" fmla="*/ 474 w 763"/>
                  <a:gd name="T5" fmla="*/ 444 h 733"/>
                  <a:gd name="T6" fmla="*/ 763 w 763"/>
                  <a:gd name="T7" fmla="*/ 573 h 733"/>
                  <a:gd name="T8" fmla="*/ 149 w 763"/>
                  <a:gd name="T9" fmla="*/ 457 h 733"/>
                  <a:gd name="T10" fmla="*/ 46 w 763"/>
                  <a:gd name="T11" fmla="*/ 160 h 733"/>
                  <a:gd name="T12" fmla="*/ 214 w 763"/>
                  <a:gd name="T13" fmla="*/ 0 h 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3" h="733">
                    <a:moveTo>
                      <a:pt x="214" y="0"/>
                    </a:moveTo>
                    <a:cubicBezTo>
                      <a:pt x="214" y="0"/>
                      <a:pt x="164" y="26"/>
                      <a:pt x="168" y="109"/>
                    </a:cubicBezTo>
                    <a:cubicBezTo>
                      <a:pt x="168" y="109"/>
                      <a:pt x="187" y="377"/>
                      <a:pt x="474" y="444"/>
                    </a:cubicBezTo>
                    <a:cubicBezTo>
                      <a:pt x="474" y="444"/>
                      <a:pt x="578" y="599"/>
                      <a:pt x="763" y="573"/>
                    </a:cubicBezTo>
                    <a:cubicBezTo>
                      <a:pt x="763" y="573"/>
                      <a:pt x="400" y="733"/>
                      <a:pt x="149" y="457"/>
                    </a:cubicBezTo>
                    <a:cubicBezTo>
                      <a:pt x="149" y="457"/>
                      <a:pt x="0" y="307"/>
                      <a:pt x="46" y="160"/>
                    </a:cubicBezTo>
                    <a:cubicBezTo>
                      <a:pt x="46" y="160"/>
                      <a:pt x="93" y="20"/>
                      <a:pt x="214" y="0"/>
                    </a:cubicBezTo>
                    <a:close/>
                  </a:path>
                </a:pathLst>
              </a:custGeom>
              <a:solidFill>
                <a:srgbClr val="3165B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</p:grpSp>
      <p:sp>
        <p:nvSpPr>
          <p:cNvPr id="155" name="椭圆 154">
            <a:extLst>
              <a:ext uri="{FF2B5EF4-FFF2-40B4-BE49-F238E27FC236}">
                <a16:creationId xmlns:a16="http://schemas.microsoft.com/office/drawing/2014/main" xmlns="" id="{9CAF0B2F-EA1F-41FB-AA6A-6CFFF6F7949E}"/>
              </a:ext>
            </a:extLst>
          </p:cNvPr>
          <p:cNvSpPr/>
          <p:nvPr/>
        </p:nvSpPr>
        <p:spPr>
          <a:xfrm>
            <a:off x="5879301" y="2983642"/>
            <a:ext cx="401484" cy="40148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56" name="椭圆 155">
            <a:extLst>
              <a:ext uri="{FF2B5EF4-FFF2-40B4-BE49-F238E27FC236}">
                <a16:creationId xmlns:a16="http://schemas.microsoft.com/office/drawing/2014/main" xmlns="" id="{3122D8B0-AE35-4E0D-9852-F503D472B9CE}"/>
              </a:ext>
            </a:extLst>
          </p:cNvPr>
          <p:cNvSpPr/>
          <p:nvPr/>
        </p:nvSpPr>
        <p:spPr>
          <a:xfrm>
            <a:off x="6480048" y="3548883"/>
            <a:ext cx="401484" cy="40148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57" name="椭圆 156">
            <a:extLst>
              <a:ext uri="{FF2B5EF4-FFF2-40B4-BE49-F238E27FC236}">
                <a16:creationId xmlns:a16="http://schemas.microsoft.com/office/drawing/2014/main" xmlns="" id="{E7CBA9C1-B972-4718-84EF-CD8243ADD79A}"/>
              </a:ext>
            </a:extLst>
          </p:cNvPr>
          <p:cNvSpPr/>
          <p:nvPr/>
        </p:nvSpPr>
        <p:spPr>
          <a:xfrm>
            <a:off x="5327523" y="3591746"/>
            <a:ext cx="401484" cy="40148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58" name="椭圆 157">
            <a:extLst>
              <a:ext uri="{FF2B5EF4-FFF2-40B4-BE49-F238E27FC236}">
                <a16:creationId xmlns:a16="http://schemas.microsoft.com/office/drawing/2014/main" xmlns="" id="{621D4D88-FD8C-4798-83ED-8A251AB589C4}"/>
              </a:ext>
            </a:extLst>
          </p:cNvPr>
          <p:cNvSpPr/>
          <p:nvPr/>
        </p:nvSpPr>
        <p:spPr>
          <a:xfrm>
            <a:off x="5926926" y="4150455"/>
            <a:ext cx="401484" cy="401484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159" name="组合 158">
            <a:extLst>
              <a:ext uri="{FF2B5EF4-FFF2-40B4-BE49-F238E27FC236}">
                <a16:creationId xmlns:a16="http://schemas.microsoft.com/office/drawing/2014/main" xmlns="" id="{3981ED6F-EBB7-452E-93BA-5CD4F8F3CE9A}"/>
              </a:ext>
            </a:extLst>
          </p:cNvPr>
          <p:cNvGrpSpPr/>
          <p:nvPr/>
        </p:nvGrpSpPr>
        <p:grpSpPr>
          <a:xfrm>
            <a:off x="3760104" y="1430032"/>
            <a:ext cx="4662407" cy="4679401"/>
            <a:chOff x="3636279" y="1103247"/>
            <a:chExt cx="4662407" cy="4679401"/>
          </a:xfrm>
        </p:grpSpPr>
        <p:sp>
          <p:nvSpPr>
            <p:cNvPr id="160" name="椭圆 9233">
              <a:extLst>
                <a:ext uri="{FF2B5EF4-FFF2-40B4-BE49-F238E27FC236}">
                  <a16:creationId xmlns:a16="http://schemas.microsoft.com/office/drawing/2014/main" xmlns="" id="{2AAC4D70-3CF3-4DE9-A9E7-F2D4E2F6DBAF}"/>
                </a:ext>
              </a:extLst>
            </p:cNvPr>
            <p:cNvSpPr/>
            <p:nvPr/>
          </p:nvSpPr>
          <p:spPr>
            <a:xfrm rot="2766061">
              <a:off x="3605110" y="2639866"/>
              <a:ext cx="1712084" cy="1649746"/>
            </a:xfrm>
            <a:custGeom>
              <a:avLst/>
              <a:gdLst>
                <a:gd name="connsiteX0" fmla="*/ 0 w 3857032"/>
                <a:gd name="connsiteY0" fmla="*/ 1928516 h 3857032"/>
                <a:gd name="connsiteX1" fmla="*/ 1928516 w 3857032"/>
                <a:gd name="connsiteY1" fmla="*/ 0 h 3857032"/>
                <a:gd name="connsiteX2" fmla="*/ 3857032 w 3857032"/>
                <a:gd name="connsiteY2" fmla="*/ 1928516 h 3857032"/>
                <a:gd name="connsiteX3" fmla="*/ 1928516 w 3857032"/>
                <a:gd name="connsiteY3" fmla="*/ 3857032 h 3857032"/>
                <a:gd name="connsiteX4" fmla="*/ 0 w 3857032"/>
                <a:gd name="connsiteY4" fmla="*/ 1928516 h 3857032"/>
                <a:gd name="connsiteX0" fmla="*/ 1928516 w 3857032"/>
                <a:gd name="connsiteY0" fmla="*/ 0 h 3857032"/>
                <a:gd name="connsiteX1" fmla="*/ 3857032 w 3857032"/>
                <a:gd name="connsiteY1" fmla="*/ 1928516 h 3857032"/>
                <a:gd name="connsiteX2" fmla="*/ 1928516 w 3857032"/>
                <a:gd name="connsiteY2" fmla="*/ 3857032 h 3857032"/>
                <a:gd name="connsiteX3" fmla="*/ 0 w 3857032"/>
                <a:gd name="connsiteY3" fmla="*/ 1928516 h 3857032"/>
                <a:gd name="connsiteX4" fmla="*/ 2019956 w 3857032"/>
                <a:gd name="connsiteY4" fmla="*/ 91440 h 3857032"/>
                <a:gd name="connsiteX0" fmla="*/ 1928516 w 3857032"/>
                <a:gd name="connsiteY0" fmla="*/ 0 h 3857032"/>
                <a:gd name="connsiteX1" fmla="*/ 3857032 w 3857032"/>
                <a:gd name="connsiteY1" fmla="*/ 1928516 h 3857032"/>
                <a:gd name="connsiteX2" fmla="*/ 1928516 w 3857032"/>
                <a:gd name="connsiteY2" fmla="*/ 3857032 h 3857032"/>
                <a:gd name="connsiteX3" fmla="*/ 0 w 3857032"/>
                <a:gd name="connsiteY3" fmla="*/ 1928516 h 3857032"/>
                <a:gd name="connsiteX0" fmla="*/ 3857032 w 3857032"/>
                <a:gd name="connsiteY0" fmla="*/ 0 h 1928516"/>
                <a:gd name="connsiteX1" fmla="*/ 1928516 w 3857032"/>
                <a:gd name="connsiteY1" fmla="*/ 1928516 h 1928516"/>
                <a:gd name="connsiteX2" fmla="*/ 0 w 3857032"/>
                <a:gd name="connsiteY2" fmla="*/ 0 h 1928516"/>
                <a:gd name="connsiteX0" fmla="*/ 1928516 w 1928516"/>
                <a:gd name="connsiteY0" fmla="*/ 1928516 h 1928516"/>
                <a:gd name="connsiteX1" fmla="*/ 0 w 1928516"/>
                <a:gd name="connsiteY1" fmla="*/ 0 h 1928516"/>
                <a:gd name="connsiteX0" fmla="*/ 1883022 w 1883022"/>
                <a:gd name="connsiteY0" fmla="*/ 1664424 h 1664424"/>
                <a:gd name="connsiteX1" fmla="*/ 0 w 1883022"/>
                <a:gd name="connsiteY1" fmla="*/ 0 h 1664424"/>
                <a:gd name="connsiteX0" fmla="*/ 1492022 w 1492022"/>
                <a:gd name="connsiteY0" fmla="*/ 1649484 h 1649484"/>
                <a:gd name="connsiteX1" fmla="*/ 0 w 1492022"/>
                <a:gd name="connsiteY1" fmla="*/ 0 h 1649484"/>
                <a:gd name="connsiteX0" fmla="*/ 1712084 w 1712084"/>
                <a:gd name="connsiteY0" fmla="*/ 1649746 h 1649746"/>
                <a:gd name="connsiteX1" fmla="*/ 0 w 1712084"/>
                <a:gd name="connsiteY1" fmla="*/ 0 h 1649746"/>
                <a:gd name="connsiteX0" fmla="*/ 1712084 w 1712084"/>
                <a:gd name="connsiteY0" fmla="*/ 1649746 h 1649746"/>
                <a:gd name="connsiteX1" fmla="*/ 0 w 1712084"/>
                <a:gd name="connsiteY1" fmla="*/ 0 h 1649746"/>
                <a:gd name="connsiteX0" fmla="*/ 1712084 w 1712084"/>
                <a:gd name="connsiteY0" fmla="*/ 1649746 h 1649746"/>
                <a:gd name="connsiteX1" fmla="*/ 0 w 1712084"/>
                <a:gd name="connsiteY1" fmla="*/ 0 h 164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12084" h="1649746">
                  <a:moveTo>
                    <a:pt x="1712084" y="1649746"/>
                  </a:moveTo>
                  <a:cubicBezTo>
                    <a:pt x="1004758" y="1571015"/>
                    <a:pt x="74678" y="978327"/>
                    <a:pt x="0" y="0"/>
                  </a:cubicBezTo>
                </a:path>
              </a:pathLst>
            </a:custGeom>
            <a:noFill/>
            <a:ln>
              <a:gradFill flip="none" rotWithShape="1">
                <a:gsLst>
                  <a:gs pos="21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61" name="椭圆 88">
              <a:extLst>
                <a:ext uri="{FF2B5EF4-FFF2-40B4-BE49-F238E27FC236}">
                  <a16:creationId xmlns:a16="http://schemas.microsoft.com/office/drawing/2014/main" xmlns="" id="{758BDE4B-9BF8-4BF1-B336-0D3649737FE3}"/>
                </a:ext>
              </a:extLst>
            </p:cNvPr>
            <p:cNvSpPr/>
            <p:nvPr/>
          </p:nvSpPr>
          <p:spPr>
            <a:xfrm rot="2766061">
              <a:off x="5120898" y="4043546"/>
              <a:ext cx="1697833" cy="1780372"/>
            </a:xfrm>
            <a:custGeom>
              <a:avLst/>
              <a:gdLst>
                <a:gd name="connsiteX0" fmla="*/ 0 w 3857032"/>
                <a:gd name="connsiteY0" fmla="*/ 1928516 h 3857032"/>
                <a:gd name="connsiteX1" fmla="*/ 1928516 w 3857032"/>
                <a:gd name="connsiteY1" fmla="*/ 0 h 3857032"/>
                <a:gd name="connsiteX2" fmla="*/ 3857032 w 3857032"/>
                <a:gd name="connsiteY2" fmla="*/ 1928516 h 3857032"/>
                <a:gd name="connsiteX3" fmla="*/ 1928516 w 3857032"/>
                <a:gd name="connsiteY3" fmla="*/ 3857032 h 3857032"/>
                <a:gd name="connsiteX4" fmla="*/ 0 w 3857032"/>
                <a:gd name="connsiteY4" fmla="*/ 1928516 h 3857032"/>
                <a:gd name="connsiteX0" fmla="*/ 3857032 w 3948472"/>
                <a:gd name="connsiteY0" fmla="*/ 1928516 h 3857032"/>
                <a:gd name="connsiteX1" fmla="*/ 1928516 w 3948472"/>
                <a:gd name="connsiteY1" fmla="*/ 3857032 h 3857032"/>
                <a:gd name="connsiteX2" fmla="*/ 0 w 3948472"/>
                <a:gd name="connsiteY2" fmla="*/ 1928516 h 3857032"/>
                <a:gd name="connsiteX3" fmla="*/ 1928516 w 3948472"/>
                <a:gd name="connsiteY3" fmla="*/ 0 h 3857032"/>
                <a:gd name="connsiteX4" fmla="*/ 3948472 w 3948472"/>
                <a:gd name="connsiteY4" fmla="*/ 2019956 h 3857032"/>
                <a:gd name="connsiteX0" fmla="*/ 3857032 w 3857032"/>
                <a:gd name="connsiteY0" fmla="*/ 1928516 h 3857032"/>
                <a:gd name="connsiteX1" fmla="*/ 1928516 w 3857032"/>
                <a:gd name="connsiteY1" fmla="*/ 3857032 h 3857032"/>
                <a:gd name="connsiteX2" fmla="*/ 0 w 3857032"/>
                <a:gd name="connsiteY2" fmla="*/ 1928516 h 3857032"/>
                <a:gd name="connsiteX3" fmla="*/ 1928516 w 3857032"/>
                <a:gd name="connsiteY3" fmla="*/ 0 h 3857032"/>
                <a:gd name="connsiteX0" fmla="*/ 3857032 w 3857032"/>
                <a:gd name="connsiteY0" fmla="*/ 0 h 1928516"/>
                <a:gd name="connsiteX1" fmla="*/ 1928516 w 3857032"/>
                <a:gd name="connsiteY1" fmla="*/ 1928516 h 1928516"/>
                <a:gd name="connsiteX2" fmla="*/ 0 w 3857032"/>
                <a:gd name="connsiteY2" fmla="*/ 0 h 1928516"/>
                <a:gd name="connsiteX0" fmla="*/ 1928516 w 1928516"/>
                <a:gd name="connsiteY0" fmla="*/ 0 h 1928516"/>
                <a:gd name="connsiteX1" fmla="*/ 0 w 1928516"/>
                <a:gd name="connsiteY1" fmla="*/ 1928516 h 1928516"/>
                <a:gd name="connsiteX0" fmla="*/ 1926529 w 1926529"/>
                <a:gd name="connsiteY0" fmla="*/ 0 h 1798240"/>
                <a:gd name="connsiteX1" fmla="*/ 0 w 1926529"/>
                <a:gd name="connsiteY1" fmla="*/ 1798240 h 1798240"/>
                <a:gd name="connsiteX0" fmla="*/ 1697833 w 1697833"/>
                <a:gd name="connsiteY0" fmla="*/ 0 h 1780372"/>
                <a:gd name="connsiteX1" fmla="*/ 0 w 1697833"/>
                <a:gd name="connsiteY1" fmla="*/ 1780372 h 1780372"/>
                <a:gd name="connsiteX0" fmla="*/ 1697833 w 1697833"/>
                <a:gd name="connsiteY0" fmla="*/ 0 h 1780372"/>
                <a:gd name="connsiteX1" fmla="*/ 0 w 1697833"/>
                <a:gd name="connsiteY1" fmla="*/ 1780372 h 1780372"/>
                <a:gd name="connsiteX0" fmla="*/ 1697833 w 1697833"/>
                <a:gd name="connsiteY0" fmla="*/ 0 h 1780372"/>
                <a:gd name="connsiteX1" fmla="*/ 0 w 1697833"/>
                <a:gd name="connsiteY1" fmla="*/ 1780372 h 1780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97833" h="1780372">
                  <a:moveTo>
                    <a:pt x="1697833" y="0"/>
                  </a:moveTo>
                  <a:cubicBezTo>
                    <a:pt x="1627819" y="927216"/>
                    <a:pt x="923765" y="1670814"/>
                    <a:pt x="0" y="1780372"/>
                  </a:cubicBezTo>
                </a:path>
              </a:pathLst>
            </a:custGeom>
            <a:noFill/>
            <a:ln>
              <a:gradFill flip="none" rotWithShape="1">
                <a:gsLst>
                  <a:gs pos="21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62" name="椭圆 89">
              <a:extLst>
                <a:ext uri="{FF2B5EF4-FFF2-40B4-BE49-F238E27FC236}">
                  <a16:creationId xmlns:a16="http://schemas.microsoft.com/office/drawing/2014/main" xmlns="" id="{94CB6F20-4473-4606-B4C3-E27976634112}"/>
                </a:ext>
              </a:extLst>
            </p:cNvPr>
            <p:cNvSpPr/>
            <p:nvPr/>
          </p:nvSpPr>
          <p:spPr>
            <a:xfrm rot="2766061">
              <a:off x="6595498" y="2612815"/>
              <a:ext cx="1743767" cy="1662609"/>
            </a:xfrm>
            <a:custGeom>
              <a:avLst/>
              <a:gdLst>
                <a:gd name="connsiteX0" fmla="*/ 0 w 3857032"/>
                <a:gd name="connsiteY0" fmla="*/ 1928516 h 3857032"/>
                <a:gd name="connsiteX1" fmla="*/ 1928516 w 3857032"/>
                <a:gd name="connsiteY1" fmla="*/ 0 h 3857032"/>
                <a:gd name="connsiteX2" fmla="*/ 3857032 w 3857032"/>
                <a:gd name="connsiteY2" fmla="*/ 1928516 h 3857032"/>
                <a:gd name="connsiteX3" fmla="*/ 1928516 w 3857032"/>
                <a:gd name="connsiteY3" fmla="*/ 3857032 h 3857032"/>
                <a:gd name="connsiteX4" fmla="*/ 0 w 3857032"/>
                <a:gd name="connsiteY4" fmla="*/ 1928516 h 3857032"/>
                <a:gd name="connsiteX0" fmla="*/ 1928516 w 3857032"/>
                <a:gd name="connsiteY0" fmla="*/ 0 h 3857032"/>
                <a:gd name="connsiteX1" fmla="*/ 3857032 w 3857032"/>
                <a:gd name="connsiteY1" fmla="*/ 1928516 h 3857032"/>
                <a:gd name="connsiteX2" fmla="*/ 1928516 w 3857032"/>
                <a:gd name="connsiteY2" fmla="*/ 3857032 h 3857032"/>
                <a:gd name="connsiteX3" fmla="*/ 0 w 3857032"/>
                <a:gd name="connsiteY3" fmla="*/ 1928516 h 3857032"/>
                <a:gd name="connsiteX4" fmla="*/ 2019956 w 3857032"/>
                <a:gd name="connsiteY4" fmla="*/ 91440 h 3857032"/>
                <a:gd name="connsiteX0" fmla="*/ 1928516 w 3857032"/>
                <a:gd name="connsiteY0" fmla="*/ 0 h 3857032"/>
                <a:gd name="connsiteX1" fmla="*/ 3857032 w 3857032"/>
                <a:gd name="connsiteY1" fmla="*/ 1928516 h 3857032"/>
                <a:gd name="connsiteX2" fmla="*/ 1928516 w 3857032"/>
                <a:gd name="connsiteY2" fmla="*/ 3857032 h 3857032"/>
                <a:gd name="connsiteX3" fmla="*/ 0 w 3857032"/>
                <a:gd name="connsiteY3" fmla="*/ 1928516 h 3857032"/>
                <a:gd name="connsiteX0" fmla="*/ 0 w 1928516"/>
                <a:gd name="connsiteY0" fmla="*/ 0 h 3857032"/>
                <a:gd name="connsiteX1" fmla="*/ 1928516 w 1928516"/>
                <a:gd name="connsiteY1" fmla="*/ 1928516 h 3857032"/>
                <a:gd name="connsiteX2" fmla="*/ 0 w 1928516"/>
                <a:gd name="connsiteY2" fmla="*/ 3857032 h 3857032"/>
                <a:gd name="connsiteX0" fmla="*/ 0 w 1928516"/>
                <a:gd name="connsiteY0" fmla="*/ 0 h 1928516"/>
                <a:gd name="connsiteX1" fmla="*/ 1928516 w 1928516"/>
                <a:gd name="connsiteY1" fmla="*/ 1928516 h 1928516"/>
                <a:gd name="connsiteX0" fmla="*/ 0 w 1590524"/>
                <a:gd name="connsiteY0" fmla="*/ 0 h 1867648"/>
                <a:gd name="connsiteX1" fmla="*/ 1590524 w 1590524"/>
                <a:gd name="connsiteY1" fmla="*/ 1867648 h 1867648"/>
                <a:gd name="connsiteX0" fmla="*/ 0 w 1757750"/>
                <a:gd name="connsiteY0" fmla="*/ 0 h 1922816"/>
                <a:gd name="connsiteX1" fmla="*/ 1757750 w 1757750"/>
                <a:gd name="connsiteY1" fmla="*/ 1922816 h 1922816"/>
                <a:gd name="connsiteX0" fmla="*/ 0 w 1757750"/>
                <a:gd name="connsiteY0" fmla="*/ 0 h 1922816"/>
                <a:gd name="connsiteX1" fmla="*/ 1757750 w 1757750"/>
                <a:gd name="connsiteY1" fmla="*/ 1922816 h 1922816"/>
                <a:gd name="connsiteX0" fmla="*/ 0 w 1743767"/>
                <a:gd name="connsiteY0" fmla="*/ 0 h 1662609"/>
                <a:gd name="connsiteX1" fmla="*/ 1743767 w 1743767"/>
                <a:gd name="connsiteY1" fmla="*/ 1662609 h 1662609"/>
                <a:gd name="connsiteX0" fmla="*/ 0 w 1743767"/>
                <a:gd name="connsiteY0" fmla="*/ 0 h 1662609"/>
                <a:gd name="connsiteX1" fmla="*/ 1743767 w 1743767"/>
                <a:gd name="connsiteY1" fmla="*/ 1662609 h 1662609"/>
                <a:gd name="connsiteX0" fmla="*/ 0 w 1743767"/>
                <a:gd name="connsiteY0" fmla="*/ 0 h 1662609"/>
                <a:gd name="connsiteX1" fmla="*/ 1743767 w 1743767"/>
                <a:gd name="connsiteY1" fmla="*/ 1662609 h 1662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43767" h="1662609">
                  <a:moveTo>
                    <a:pt x="0" y="0"/>
                  </a:moveTo>
                  <a:cubicBezTo>
                    <a:pt x="860652" y="111712"/>
                    <a:pt x="1571187" y="731074"/>
                    <a:pt x="1743767" y="1662609"/>
                  </a:cubicBezTo>
                </a:path>
              </a:pathLst>
            </a:custGeom>
            <a:noFill/>
            <a:ln>
              <a:gradFill flip="none" rotWithShape="1">
                <a:gsLst>
                  <a:gs pos="21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63" name="椭圆 90">
              <a:extLst>
                <a:ext uri="{FF2B5EF4-FFF2-40B4-BE49-F238E27FC236}">
                  <a16:creationId xmlns:a16="http://schemas.microsoft.com/office/drawing/2014/main" xmlns="" id="{54FB447E-FF6C-44EE-97A9-02F6A7C8A968}"/>
                </a:ext>
              </a:extLst>
            </p:cNvPr>
            <p:cNvSpPr/>
            <p:nvPr/>
          </p:nvSpPr>
          <p:spPr>
            <a:xfrm rot="2766061">
              <a:off x="5140815" y="1111446"/>
              <a:ext cx="1743761" cy="1727364"/>
            </a:xfrm>
            <a:custGeom>
              <a:avLst/>
              <a:gdLst>
                <a:gd name="connsiteX0" fmla="*/ 0 w 3857032"/>
                <a:gd name="connsiteY0" fmla="*/ 1928516 h 3857032"/>
                <a:gd name="connsiteX1" fmla="*/ 1928516 w 3857032"/>
                <a:gd name="connsiteY1" fmla="*/ 0 h 3857032"/>
                <a:gd name="connsiteX2" fmla="*/ 3857032 w 3857032"/>
                <a:gd name="connsiteY2" fmla="*/ 1928516 h 3857032"/>
                <a:gd name="connsiteX3" fmla="*/ 1928516 w 3857032"/>
                <a:gd name="connsiteY3" fmla="*/ 3857032 h 3857032"/>
                <a:gd name="connsiteX4" fmla="*/ 0 w 3857032"/>
                <a:gd name="connsiteY4" fmla="*/ 1928516 h 3857032"/>
                <a:gd name="connsiteX0" fmla="*/ 3857032 w 3948472"/>
                <a:gd name="connsiteY0" fmla="*/ 1928516 h 3857032"/>
                <a:gd name="connsiteX1" fmla="*/ 1928516 w 3948472"/>
                <a:gd name="connsiteY1" fmla="*/ 3857032 h 3857032"/>
                <a:gd name="connsiteX2" fmla="*/ 0 w 3948472"/>
                <a:gd name="connsiteY2" fmla="*/ 1928516 h 3857032"/>
                <a:gd name="connsiteX3" fmla="*/ 1928516 w 3948472"/>
                <a:gd name="connsiteY3" fmla="*/ 0 h 3857032"/>
                <a:gd name="connsiteX4" fmla="*/ 3948472 w 3948472"/>
                <a:gd name="connsiteY4" fmla="*/ 2019956 h 3857032"/>
                <a:gd name="connsiteX0" fmla="*/ 3857032 w 3857032"/>
                <a:gd name="connsiteY0" fmla="*/ 1928516 h 3857032"/>
                <a:gd name="connsiteX1" fmla="*/ 1928516 w 3857032"/>
                <a:gd name="connsiteY1" fmla="*/ 3857032 h 3857032"/>
                <a:gd name="connsiteX2" fmla="*/ 0 w 3857032"/>
                <a:gd name="connsiteY2" fmla="*/ 1928516 h 3857032"/>
                <a:gd name="connsiteX3" fmla="*/ 1928516 w 3857032"/>
                <a:gd name="connsiteY3" fmla="*/ 0 h 3857032"/>
                <a:gd name="connsiteX0" fmla="*/ 1928516 w 1928516"/>
                <a:gd name="connsiteY0" fmla="*/ 3857032 h 3857032"/>
                <a:gd name="connsiteX1" fmla="*/ 0 w 1928516"/>
                <a:gd name="connsiteY1" fmla="*/ 1928516 h 3857032"/>
                <a:gd name="connsiteX2" fmla="*/ 1928516 w 1928516"/>
                <a:gd name="connsiteY2" fmla="*/ 0 h 3857032"/>
                <a:gd name="connsiteX0" fmla="*/ 0 w 1928516"/>
                <a:gd name="connsiteY0" fmla="*/ 1928516 h 1928516"/>
                <a:gd name="connsiteX1" fmla="*/ 1928516 w 1928516"/>
                <a:gd name="connsiteY1" fmla="*/ 0 h 1928516"/>
                <a:gd name="connsiteX0" fmla="*/ 0 w 1896397"/>
                <a:gd name="connsiteY0" fmla="*/ 1730297 h 1730297"/>
                <a:gd name="connsiteX1" fmla="*/ 1896397 w 1896397"/>
                <a:gd name="connsiteY1" fmla="*/ 0 h 1730297"/>
                <a:gd name="connsiteX0" fmla="*/ 0 w 1896397"/>
                <a:gd name="connsiteY0" fmla="*/ 1730297 h 1730297"/>
                <a:gd name="connsiteX1" fmla="*/ 1896397 w 1896397"/>
                <a:gd name="connsiteY1" fmla="*/ 0 h 1730297"/>
                <a:gd name="connsiteX0" fmla="*/ 0 w 1716480"/>
                <a:gd name="connsiteY0" fmla="*/ 1744804 h 1744804"/>
                <a:gd name="connsiteX1" fmla="*/ 1716480 w 1716480"/>
                <a:gd name="connsiteY1" fmla="*/ 0 h 1744804"/>
                <a:gd name="connsiteX0" fmla="*/ 0 w 1332471"/>
                <a:gd name="connsiteY0" fmla="*/ 1629641 h 1629641"/>
                <a:gd name="connsiteX1" fmla="*/ 1332471 w 1332471"/>
                <a:gd name="connsiteY1" fmla="*/ 0 h 1629641"/>
                <a:gd name="connsiteX0" fmla="*/ 0 w 1743761"/>
                <a:gd name="connsiteY0" fmla="*/ 1727364 h 1727364"/>
                <a:gd name="connsiteX1" fmla="*/ 1743761 w 1743761"/>
                <a:gd name="connsiteY1" fmla="*/ 0 h 1727364"/>
                <a:gd name="connsiteX0" fmla="*/ 0 w 1743761"/>
                <a:gd name="connsiteY0" fmla="*/ 1727364 h 1727364"/>
                <a:gd name="connsiteX1" fmla="*/ 1743761 w 1743761"/>
                <a:gd name="connsiteY1" fmla="*/ 0 h 1727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43761" h="1727364">
                  <a:moveTo>
                    <a:pt x="0" y="1727364"/>
                  </a:moveTo>
                  <a:cubicBezTo>
                    <a:pt x="92029" y="777270"/>
                    <a:pt x="903999" y="40579"/>
                    <a:pt x="1743761" y="0"/>
                  </a:cubicBezTo>
                </a:path>
              </a:pathLst>
            </a:custGeom>
            <a:noFill/>
            <a:ln>
              <a:gradFill flip="none" rotWithShape="1">
                <a:gsLst>
                  <a:gs pos="2100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164" name="组合 163">
            <a:extLst>
              <a:ext uri="{FF2B5EF4-FFF2-40B4-BE49-F238E27FC236}">
                <a16:creationId xmlns:a16="http://schemas.microsoft.com/office/drawing/2014/main" xmlns="" id="{0F7A2823-7AC4-46F7-835A-88AC993A1996}"/>
              </a:ext>
            </a:extLst>
          </p:cNvPr>
          <p:cNvGrpSpPr/>
          <p:nvPr/>
        </p:nvGrpSpPr>
        <p:grpSpPr>
          <a:xfrm>
            <a:off x="4607669" y="2351149"/>
            <a:ext cx="185185" cy="185185"/>
            <a:chOff x="7971628" y="1685247"/>
            <a:chExt cx="791372" cy="791372"/>
          </a:xfrm>
          <a:solidFill>
            <a:srgbClr val="595959"/>
          </a:solidFill>
        </p:grpSpPr>
        <p:sp>
          <p:nvSpPr>
            <p:cNvPr id="165" name="椭圆 164">
              <a:extLst>
                <a:ext uri="{FF2B5EF4-FFF2-40B4-BE49-F238E27FC236}">
                  <a16:creationId xmlns:a16="http://schemas.microsoft.com/office/drawing/2014/main" xmlns="" id="{FFFCD6A2-891F-43BA-ABF0-D2A9714D4371}"/>
                </a:ext>
              </a:extLst>
            </p:cNvPr>
            <p:cNvSpPr/>
            <p:nvPr/>
          </p:nvSpPr>
          <p:spPr>
            <a:xfrm>
              <a:off x="7971628" y="1685247"/>
              <a:ext cx="791372" cy="791372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grpSp>
          <p:nvGrpSpPr>
            <p:cNvPr id="166" name="组合 165">
              <a:extLst>
                <a:ext uri="{FF2B5EF4-FFF2-40B4-BE49-F238E27FC236}">
                  <a16:creationId xmlns:a16="http://schemas.microsoft.com/office/drawing/2014/main" xmlns="" id="{ADE345FA-2260-41D5-AD7E-4C51B6B008B3}"/>
                </a:ext>
              </a:extLst>
            </p:cNvPr>
            <p:cNvGrpSpPr/>
            <p:nvPr/>
          </p:nvGrpSpPr>
          <p:grpSpPr>
            <a:xfrm>
              <a:off x="8003112" y="1721688"/>
              <a:ext cx="728403" cy="718490"/>
              <a:chOff x="9193931" y="1721688"/>
              <a:chExt cx="728403" cy="718490"/>
            </a:xfrm>
            <a:grpFill/>
          </p:grpSpPr>
          <p:sp>
            <p:nvSpPr>
              <p:cNvPr id="167" name="椭圆 4">
                <a:extLst>
                  <a:ext uri="{FF2B5EF4-FFF2-40B4-BE49-F238E27FC236}">
                    <a16:creationId xmlns:a16="http://schemas.microsoft.com/office/drawing/2014/main" xmlns="" id="{21B1854E-7D8B-4611-A5AE-0C3EC318FBA6}"/>
                  </a:ext>
                </a:extLst>
              </p:cNvPr>
              <p:cNvSpPr/>
              <p:nvPr/>
            </p:nvSpPr>
            <p:spPr>
              <a:xfrm>
                <a:off x="9195185" y="1721688"/>
                <a:ext cx="363575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301925" h="301925">
                    <a:moveTo>
                      <a:pt x="301925" y="0"/>
                    </a:moveTo>
                    <a:lnTo>
                      <a:pt x="301925" y="301925"/>
                    </a:lnTo>
                    <a:lnTo>
                      <a:pt x="0" y="301925"/>
                    </a:lnTo>
                    <a:cubicBezTo>
                      <a:pt x="0" y="135176"/>
                      <a:pt x="135176" y="0"/>
                      <a:pt x="3019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68" name="椭圆 4">
                <a:extLst>
                  <a:ext uri="{FF2B5EF4-FFF2-40B4-BE49-F238E27FC236}">
                    <a16:creationId xmlns:a16="http://schemas.microsoft.com/office/drawing/2014/main" xmlns="" id="{B7C576B9-FAC4-406D-B2A8-7D723F8E9283}"/>
                  </a:ext>
                </a:extLst>
              </p:cNvPr>
              <p:cNvSpPr/>
              <p:nvPr/>
            </p:nvSpPr>
            <p:spPr>
              <a:xfrm rot="5400000">
                <a:off x="9558759" y="1721688"/>
                <a:ext cx="363575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301925" h="301925">
                    <a:moveTo>
                      <a:pt x="301925" y="0"/>
                    </a:moveTo>
                    <a:lnTo>
                      <a:pt x="301925" y="301925"/>
                    </a:lnTo>
                    <a:lnTo>
                      <a:pt x="0" y="301925"/>
                    </a:lnTo>
                    <a:cubicBezTo>
                      <a:pt x="0" y="135176"/>
                      <a:pt x="135176" y="0"/>
                      <a:pt x="3019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69" name="椭圆 4">
                <a:extLst>
                  <a:ext uri="{FF2B5EF4-FFF2-40B4-BE49-F238E27FC236}">
                    <a16:creationId xmlns:a16="http://schemas.microsoft.com/office/drawing/2014/main" xmlns="" id="{177BDA5B-4491-47ED-812F-8743A0017E1D}"/>
                  </a:ext>
                </a:extLst>
              </p:cNvPr>
              <p:cNvSpPr/>
              <p:nvPr/>
            </p:nvSpPr>
            <p:spPr>
              <a:xfrm rot="10800000">
                <a:off x="9558759" y="2076603"/>
                <a:ext cx="363575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301925" h="301925">
                    <a:moveTo>
                      <a:pt x="301925" y="0"/>
                    </a:moveTo>
                    <a:lnTo>
                      <a:pt x="301925" y="301925"/>
                    </a:lnTo>
                    <a:lnTo>
                      <a:pt x="0" y="301925"/>
                    </a:lnTo>
                    <a:cubicBezTo>
                      <a:pt x="0" y="135176"/>
                      <a:pt x="135176" y="0"/>
                      <a:pt x="3019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70" name="椭圆 4">
                <a:extLst>
                  <a:ext uri="{FF2B5EF4-FFF2-40B4-BE49-F238E27FC236}">
                    <a16:creationId xmlns:a16="http://schemas.microsoft.com/office/drawing/2014/main" xmlns="" id="{0B44DCF1-19BF-41E0-96A0-32254E9BAF46}"/>
                  </a:ext>
                </a:extLst>
              </p:cNvPr>
              <p:cNvSpPr/>
              <p:nvPr/>
            </p:nvSpPr>
            <p:spPr>
              <a:xfrm rot="16200000">
                <a:off x="9193931" y="2076603"/>
                <a:ext cx="363575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301925" h="301925">
                    <a:moveTo>
                      <a:pt x="301925" y="0"/>
                    </a:moveTo>
                    <a:lnTo>
                      <a:pt x="301925" y="301925"/>
                    </a:lnTo>
                    <a:lnTo>
                      <a:pt x="0" y="301925"/>
                    </a:lnTo>
                    <a:cubicBezTo>
                      <a:pt x="0" y="135176"/>
                      <a:pt x="135176" y="0"/>
                      <a:pt x="3019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</p:grpSp>
      <p:grpSp>
        <p:nvGrpSpPr>
          <p:cNvPr id="171" name="组合 170">
            <a:extLst>
              <a:ext uri="{FF2B5EF4-FFF2-40B4-BE49-F238E27FC236}">
                <a16:creationId xmlns:a16="http://schemas.microsoft.com/office/drawing/2014/main" xmlns="" id="{A4BEF9B5-02F6-4FA9-8E5F-900C9E49D6E4}"/>
              </a:ext>
            </a:extLst>
          </p:cNvPr>
          <p:cNvGrpSpPr/>
          <p:nvPr/>
        </p:nvGrpSpPr>
        <p:grpSpPr>
          <a:xfrm>
            <a:off x="4629918" y="5049298"/>
            <a:ext cx="185185" cy="185185"/>
            <a:chOff x="2942512" y="3042334"/>
            <a:chExt cx="791372" cy="791372"/>
          </a:xfrm>
          <a:solidFill>
            <a:srgbClr val="595959"/>
          </a:solidFill>
        </p:grpSpPr>
        <p:sp>
          <p:nvSpPr>
            <p:cNvPr id="172" name="椭圆 171">
              <a:extLst>
                <a:ext uri="{FF2B5EF4-FFF2-40B4-BE49-F238E27FC236}">
                  <a16:creationId xmlns:a16="http://schemas.microsoft.com/office/drawing/2014/main" xmlns="" id="{123320FF-7312-43B3-8B46-6A702D1917A8}"/>
                </a:ext>
              </a:extLst>
            </p:cNvPr>
            <p:cNvSpPr/>
            <p:nvPr/>
          </p:nvSpPr>
          <p:spPr>
            <a:xfrm>
              <a:off x="2942512" y="3042334"/>
              <a:ext cx="791372" cy="791372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grpSp>
          <p:nvGrpSpPr>
            <p:cNvPr id="173" name="组合 172">
              <a:extLst>
                <a:ext uri="{FF2B5EF4-FFF2-40B4-BE49-F238E27FC236}">
                  <a16:creationId xmlns:a16="http://schemas.microsoft.com/office/drawing/2014/main" xmlns="" id="{A5C6CBDD-F507-4248-B64C-AAEA69B43A53}"/>
                </a:ext>
              </a:extLst>
            </p:cNvPr>
            <p:cNvGrpSpPr/>
            <p:nvPr/>
          </p:nvGrpSpPr>
          <p:grpSpPr>
            <a:xfrm>
              <a:off x="2973996" y="3078775"/>
              <a:ext cx="728403" cy="718490"/>
              <a:chOff x="2956373" y="3248378"/>
              <a:chExt cx="728403" cy="718490"/>
            </a:xfrm>
            <a:grpFill/>
          </p:grpSpPr>
          <p:sp>
            <p:nvSpPr>
              <p:cNvPr id="174" name="椭圆 4">
                <a:extLst>
                  <a:ext uri="{FF2B5EF4-FFF2-40B4-BE49-F238E27FC236}">
                    <a16:creationId xmlns:a16="http://schemas.microsoft.com/office/drawing/2014/main" xmlns="" id="{E5E885B4-344E-4C9F-B6C5-19D76DA4A3E9}"/>
                  </a:ext>
                </a:extLst>
              </p:cNvPr>
              <p:cNvSpPr/>
              <p:nvPr/>
            </p:nvSpPr>
            <p:spPr>
              <a:xfrm>
                <a:off x="2957627" y="3248378"/>
                <a:ext cx="363575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301925" h="301925">
                    <a:moveTo>
                      <a:pt x="301925" y="0"/>
                    </a:moveTo>
                    <a:lnTo>
                      <a:pt x="301925" y="301925"/>
                    </a:lnTo>
                    <a:lnTo>
                      <a:pt x="0" y="301925"/>
                    </a:lnTo>
                    <a:cubicBezTo>
                      <a:pt x="0" y="135176"/>
                      <a:pt x="135176" y="0"/>
                      <a:pt x="3019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75" name="椭圆 4">
                <a:extLst>
                  <a:ext uri="{FF2B5EF4-FFF2-40B4-BE49-F238E27FC236}">
                    <a16:creationId xmlns:a16="http://schemas.microsoft.com/office/drawing/2014/main" xmlns="" id="{8FB5D99C-07C7-4B8C-B1E0-0AA5B1B19CBF}"/>
                  </a:ext>
                </a:extLst>
              </p:cNvPr>
              <p:cNvSpPr/>
              <p:nvPr/>
            </p:nvSpPr>
            <p:spPr>
              <a:xfrm rot="5400000">
                <a:off x="3321201" y="3248378"/>
                <a:ext cx="363575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301925" h="301925">
                    <a:moveTo>
                      <a:pt x="301925" y="0"/>
                    </a:moveTo>
                    <a:lnTo>
                      <a:pt x="301925" y="301925"/>
                    </a:lnTo>
                    <a:lnTo>
                      <a:pt x="0" y="301925"/>
                    </a:lnTo>
                    <a:cubicBezTo>
                      <a:pt x="0" y="135176"/>
                      <a:pt x="135176" y="0"/>
                      <a:pt x="3019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76" name="椭圆 4">
                <a:extLst>
                  <a:ext uri="{FF2B5EF4-FFF2-40B4-BE49-F238E27FC236}">
                    <a16:creationId xmlns:a16="http://schemas.microsoft.com/office/drawing/2014/main" xmlns="" id="{D8C62F96-E501-4514-A228-0A2669BDF14E}"/>
                  </a:ext>
                </a:extLst>
              </p:cNvPr>
              <p:cNvSpPr/>
              <p:nvPr/>
            </p:nvSpPr>
            <p:spPr>
              <a:xfrm rot="10800000">
                <a:off x="3321201" y="3603293"/>
                <a:ext cx="363575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301925" h="301925">
                    <a:moveTo>
                      <a:pt x="301925" y="0"/>
                    </a:moveTo>
                    <a:lnTo>
                      <a:pt x="301925" y="301925"/>
                    </a:lnTo>
                    <a:lnTo>
                      <a:pt x="0" y="301925"/>
                    </a:lnTo>
                    <a:cubicBezTo>
                      <a:pt x="0" y="135176"/>
                      <a:pt x="135176" y="0"/>
                      <a:pt x="3019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  <p:sp>
            <p:nvSpPr>
              <p:cNvPr id="177" name="椭圆 4">
                <a:extLst>
                  <a:ext uri="{FF2B5EF4-FFF2-40B4-BE49-F238E27FC236}">
                    <a16:creationId xmlns:a16="http://schemas.microsoft.com/office/drawing/2014/main" xmlns="" id="{80B350FA-0E5C-4699-8E87-0E2C7E16B241}"/>
                  </a:ext>
                </a:extLst>
              </p:cNvPr>
              <p:cNvSpPr/>
              <p:nvPr/>
            </p:nvSpPr>
            <p:spPr>
              <a:xfrm rot="16200000">
                <a:off x="2956373" y="3603293"/>
                <a:ext cx="363575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301925" h="301925">
                    <a:moveTo>
                      <a:pt x="301925" y="0"/>
                    </a:moveTo>
                    <a:lnTo>
                      <a:pt x="301925" y="301925"/>
                    </a:lnTo>
                    <a:lnTo>
                      <a:pt x="0" y="301925"/>
                    </a:lnTo>
                    <a:cubicBezTo>
                      <a:pt x="0" y="135176"/>
                      <a:pt x="135176" y="0"/>
                      <a:pt x="3019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endParaRPr>
              </a:p>
            </p:txBody>
          </p:sp>
        </p:grpSp>
      </p:grpSp>
      <p:grpSp>
        <p:nvGrpSpPr>
          <p:cNvPr id="178" name="组合 177">
            <a:extLst>
              <a:ext uri="{FF2B5EF4-FFF2-40B4-BE49-F238E27FC236}">
                <a16:creationId xmlns:a16="http://schemas.microsoft.com/office/drawing/2014/main" xmlns="" id="{544E3E9B-6F34-4698-BAD9-2C22528787AA}"/>
              </a:ext>
            </a:extLst>
          </p:cNvPr>
          <p:cNvGrpSpPr/>
          <p:nvPr/>
        </p:nvGrpSpPr>
        <p:grpSpPr>
          <a:xfrm>
            <a:off x="7370066" y="2307111"/>
            <a:ext cx="185185" cy="185185"/>
            <a:chOff x="8403469" y="4966912"/>
            <a:chExt cx="791372" cy="791372"/>
          </a:xfrm>
          <a:solidFill>
            <a:srgbClr val="595959"/>
          </a:solidFill>
        </p:grpSpPr>
        <p:sp>
          <p:nvSpPr>
            <p:cNvPr id="179" name="椭圆 178">
              <a:extLst>
                <a:ext uri="{FF2B5EF4-FFF2-40B4-BE49-F238E27FC236}">
                  <a16:creationId xmlns:a16="http://schemas.microsoft.com/office/drawing/2014/main" xmlns="" id="{9ECEDCA7-BFF3-417D-8C06-925ACE813ABC}"/>
                </a:ext>
              </a:extLst>
            </p:cNvPr>
            <p:cNvSpPr/>
            <p:nvPr/>
          </p:nvSpPr>
          <p:spPr>
            <a:xfrm>
              <a:off x="8403469" y="4966912"/>
              <a:ext cx="791372" cy="791372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80" name="椭圆 4">
              <a:extLst>
                <a:ext uri="{FF2B5EF4-FFF2-40B4-BE49-F238E27FC236}">
                  <a16:creationId xmlns:a16="http://schemas.microsoft.com/office/drawing/2014/main" xmlns="" id="{C4B5446C-10F1-48A0-928F-6F896D8FDB87}"/>
                </a:ext>
              </a:extLst>
            </p:cNvPr>
            <p:cNvSpPr/>
            <p:nvPr/>
          </p:nvSpPr>
          <p:spPr>
            <a:xfrm>
              <a:off x="8436207" y="5003353"/>
              <a:ext cx="363575" cy="363575"/>
            </a:xfrm>
            <a:custGeom>
              <a:avLst/>
              <a:gdLst/>
              <a:ahLst/>
              <a:cxnLst/>
              <a:rect l="l" t="t" r="r" b="b"/>
              <a:pathLst>
                <a:path w="301925" h="301925">
                  <a:moveTo>
                    <a:pt x="301925" y="0"/>
                  </a:moveTo>
                  <a:lnTo>
                    <a:pt x="301925" y="301925"/>
                  </a:lnTo>
                  <a:lnTo>
                    <a:pt x="0" y="301925"/>
                  </a:lnTo>
                  <a:cubicBezTo>
                    <a:pt x="0" y="135176"/>
                    <a:pt x="135176" y="0"/>
                    <a:pt x="30192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81" name="椭圆 4">
              <a:extLst>
                <a:ext uri="{FF2B5EF4-FFF2-40B4-BE49-F238E27FC236}">
                  <a16:creationId xmlns:a16="http://schemas.microsoft.com/office/drawing/2014/main" xmlns="" id="{48888E9E-57DC-4D0E-9500-730772A5DAA8}"/>
                </a:ext>
              </a:extLst>
            </p:cNvPr>
            <p:cNvSpPr/>
            <p:nvPr/>
          </p:nvSpPr>
          <p:spPr>
            <a:xfrm rot="5400000">
              <a:off x="8799781" y="5003353"/>
              <a:ext cx="363575" cy="363575"/>
            </a:xfrm>
            <a:custGeom>
              <a:avLst/>
              <a:gdLst/>
              <a:ahLst/>
              <a:cxnLst/>
              <a:rect l="l" t="t" r="r" b="b"/>
              <a:pathLst>
                <a:path w="301925" h="301925">
                  <a:moveTo>
                    <a:pt x="301925" y="0"/>
                  </a:moveTo>
                  <a:lnTo>
                    <a:pt x="301925" y="301925"/>
                  </a:lnTo>
                  <a:lnTo>
                    <a:pt x="0" y="301925"/>
                  </a:lnTo>
                  <a:cubicBezTo>
                    <a:pt x="0" y="135176"/>
                    <a:pt x="135176" y="0"/>
                    <a:pt x="30192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82" name="椭圆 4">
              <a:extLst>
                <a:ext uri="{FF2B5EF4-FFF2-40B4-BE49-F238E27FC236}">
                  <a16:creationId xmlns:a16="http://schemas.microsoft.com/office/drawing/2014/main" xmlns="" id="{99F81E37-CFDE-4077-91D5-A71BC0AF9877}"/>
                </a:ext>
              </a:extLst>
            </p:cNvPr>
            <p:cNvSpPr/>
            <p:nvPr/>
          </p:nvSpPr>
          <p:spPr>
            <a:xfrm rot="10800000">
              <a:off x="8799781" y="5358268"/>
              <a:ext cx="363575" cy="363575"/>
            </a:xfrm>
            <a:custGeom>
              <a:avLst/>
              <a:gdLst/>
              <a:ahLst/>
              <a:cxnLst/>
              <a:rect l="l" t="t" r="r" b="b"/>
              <a:pathLst>
                <a:path w="301925" h="301925">
                  <a:moveTo>
                    <a:pt x="301925" y="0"/>
                  </a:moveTo>
                  <a:lnTo>
                    <a:pt x="301925" y="301925"/>
                  </a:lnTo>
                  <a:lnTo>
                    <a:pt x="0" y="301925"/>
                  </a:lnTo>
                  <a:cubicBezTo>
                    <a:pt x="0" y="135176"/>
                    <a:pt x="135176" y="0"/>
                    <a:pt x="30192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83" name="椭圆 4">
              <a:extLst>
                <a:ext uri="{FF2B5EF4-FFF2-40B4-BE49-F238E27FC236}">
                  <a16:creationId xmlns:a16="http://schemas.microsoft.com/office/drawing/2014/main" xmlns="" id="{7EA54B92-923A-4C74-BE18-217B91B6E2FC}"/>
                </a:ext>
              </a:extLst>
            </p:cNvPr>
            <p:cNvSpPr/>
            <p:nvPr/>
          </p:nvSpPr>
          <p:spPr>
            <a:xfrm rot="16200000">
              <a:off x="8434953" y="5358268"/>
              <a:ext cx="363575" cy="363575"/>
            </a:xfrm>
            <a:custGeom>
              <a:avLst/>
              <a:gdLst/>
              <a:ahLst/>
              <a:cxnLst/>
              <a:rect l="l" t="t" r="r" b="b"/>
              <a:pathLst>
                <a:path w="301925" h="301925">
                  <a:moveTo>
                    <a:pt x="301925" y="0"/>
                  </a:moveTo>
                  <a:lnTo>
                    <a:pt x="301925" y="301925"/>
                  </a:lnTo>
                  <a:lnTo>
                    <a:pt x="0" y="301925"/>
                  </a:lnTo>
                  <a:cubicBezTo>
                    <a:pt x="0" y="135176"/>
                    <a:pt x="135176" y="0"/>
                    <a:pt x="30192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184" name="组合 183">
            <a:extLst>
              <a:ext uri="{FF2B5EF4-FFF2-40B4-BE49-F238E27FC236}">
                <a16:creationId xmlns:a16="http://schemas.microsoft.com/office/drawing/2014/main" xmlns="" id="{6986BACC-BC20-4C5B-B424-5C66EB2082BE}"/>
              </a:ext>
            </a:extLst>
          </p:cNvPr>
          <p:cNvGrpSpPr/>
          <p:nvPr/>
        </p:nvGrpSpPr>
        <p:grpSpPr>
          <a:xfrm>
            <a:off x="7411218" y="4980049"/>
            <a:ext cx="185185" cy="185185"/>
            <a:chOff x="4364320" y="1962953"/>
            <a:chExt cx="791372" cy="791372"/>
          </a:xfrm>
          <a:solidFill>
            <a:srgbClr val="595959"/>
          </a:solidFill>
        </p:grpSpPr>
        <p:sp>
          <p:nvSpPr>
            <p:cNvPr id="185" name="椭圆 184">
              <a:extLst>
                <a:ext uri="{FF2B5EF4-FFF2-40B4-BE49-F238E27FC236}">
                  <a16:creationId xmlns:a16="http://schemas.microsoft.com/office/drawing/2014/main" xmlns="" id="{38CF92B8-8C64-4727-B741-A6BC0D82632A}"/>
                </a:ext>
              </a:extLst>
            </p:cNvPr>
            <p:cNvSpPr/>
            <p:nvPr/>
          </p:nvSpPr>
          <p:spPr>
            <a:xfrm>
              <a:off x="4364320" y="1962953"/>
              <a:ext cx="791372" cy="791372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86" name="椭圆 4">
              <a:extLst>
                <a:ext uri="{FF2B5EF4-FFF2-40B4-BE49-F238E27FC236}">
                  <a16:creationId xmlns:a16="http://schemas.microsoft.com/office/drawing/2014/main" xmlns="" id="{B22324A7-26C1-4A6A-B0D7-1911157C03CC}"/>
                </a:ext>
              </a:extLst>
            </p:cNvPr>
            <p:cNvSpPr/>
            <p:nvPr/>
          </p:nvSpPr>
          <p:spPr>
            <a:xfrm>
              <a:off x="4397058" y="1999394"/>
              <a:ext cx="363575" cy="363575"/>
            </a:xfrm>
            <a:custGeom>
              <a:avLst/>
              <a:gdLst/>
              <a:ahLst/>
              <a:cxnLst/>
              <a:rect l="l" t="t" r="r" b="b"/>
              <a:pathLst>
                <a:path w="301925" h="301925">
                  <a:moveTo>
                    <a:pt x="301925" y="0"/>
                  </a:moveTo>
                  <a:lnTo>
                    <a:pt x="301925" y="301925"/>
                  </a:lnTo>
                  <a:lnTo>
                    <a:pt x="0" y="301925"/>
                  </a:lnTo>
                  <a:cubicBezTo>
                    <a:pt x="0" y="135176"/>
                    <a:pt x="135176" y="0"/>
                    <a:pt x="30192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87" name="椭圆 4">
              <a:extLst>
                <a:ext uri="{FF2B5EF4-FFF2-40B4-BE49-F238E27FC236}">
                  <a16:creationId xmlns:a16="http://schemas.microsoft.com/office/drawing/2014/main" xmlns="" id="{7887FF4F-7B79-48E4-B3F4-C75165B2C159}"/>
                </a:ext>
              </a:extLst>
            </p:cNvPr>
            <p:cNvSpPr/>
            <p:nvPr/>
          </p:nvSpPr>
          <p:spPr>
            <a:xfrm rot="5400000">
              <a:off x="4760632" y="1999394"/>
              <a:ext cx="363575" cy="363575"/>
            </a:xfrm>
            <a:custGeom>
              <a:avLst/>
              <a:gdLst/>
              <a:ahLst/>
              <a:cxnLst/>
              <a:rect l="l" t="t" r="r" b="b"/>
              <a:pathLst>
                <a:path w="301925" h="301925">
                  <a:moveTo>
                    <a:pt x="301925" y="0"/>
                  </a:moveTo>
                  <a:lnTo>
                    <a:pt x="301925" y="301925"/>
                  </a:lnTo>
                  <a:lnTo>
                    <a:pt x="0" y="301925"/>
                  </a:lnTo>
                  <a:cubicBezTo>
                    <a:pt x="0" y="135176"/>
                    <a:pt x="135176" y="0"/>
                    <a:pt x="30192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88" name="椭圆 4">
              <a:extLst>
                <a:ext uri="{FF2B5EF4-FFF2-40B4-BE49-F238E27FC236}">
                  <a16:creationId xmlns:a16="http://schemas.microsoft.com/office/drawing/2014/main" xmlns="" id="{74E806D9-E099-4F9C-8F98-75C306DAC567}"/>
                </a:ext>
              </a:extLst>
            </p:cNvPr>
            <p:cNvSpPr/>
            <p:nvPr/>
          </p:nvSpPr>
          <p:spPr>
            <a:xfrm rot="10800000">
              <a:off x="4760632" y="2354309"/>
              <a:ext cx="363575" cy="363575"/>
            </a:xfrm>
            <a:custGeom>
              <a:avLst/>
              <a:gdLst/>
              <a:ahLst/>
              <a:cxnLst/>
              <a:rect l="l" t="t" r="r" b="b"/>
              <a:pathLst>
                <a:path w="301925" h="301925">
                  <a:moveTo>
                    <a:pt x="301925" y="0"/>
                  </a:moveTo>
                  <a:lnTo>
                    <a:pt x="301925" y="301925"/>
                  </a:lnTo>
                  <a:lnTo>
                    <a:pt x="0" y="301925"/>
                  </a:lnTo>
                  <a:cubicBezTo>
                    <a:pt x="0" y="135176"/>
                    <a:pt x="135176" y="0"/>
                    <a:pt x="30192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189" name="椭圆 4">
              <a:extLst>
                <a:ext uri="{FF2B5EF4-FFF2-40B4-BE49-F238E27FC236}">
                  <a16:creationId xmlns:a16="http://schemas.microsoft.com/office/drawing/2014/main" xmlns="" id="{1794BFC1-991F-4298-828F-7AE74784CD8A}"/>
                </a:ext>
              </a:extLst>
            </p:cNvPr>
            <p:cNvSpPr/>
            <p:nvPr/>
          </p:nvSpPr>
          <p:spPr>
            <a:xfrm rot="16200000">
              <a:off x="4395804" y="2354309"/>
              <a:ext cx="363575" cy="363575"/>
            </a:xfrm>
            <a:custGeom>
              <a:avLst/>
              <a:gdLst/>
              <a:ahLst/>
              <a:cxnLst/>
              <a:rect l="l" t="t" r="r" b="b"/>
              <a:pathLst>
                <a:path w="301925" h="301925">
                  <a:moveTo>
                    <a:pt x="301925" y="0"/>
                  </a:moveTo>
                  <a:lnTo>
                    <a:pt x="301925" y="301925"/>
                  </a:lnTo>
                  <a:lnTo>
                    <a:pt x="0" y="301925"/>
                  </a:lnTo>
                  <a:cubicBezTo>
                    <a:pt x="0" y="135176"/>
                    <a:pt x="135176" y="0"/>
                    <a:pt x="30192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sp>
        <p:nvSpPr>
          <p:cNvPr id="190" name="Freeform 110">
            <a:extLst>
              <a:ext uri="{FF2B5EF4-FFF2-40B4-BE49-F238E27FC236}">
                <a16:creationId xmlns:a16="http://schemas.microsoft.com/office/drawing/2014/main" xmlns="" id="{5893E1E6-92E7-4093-860C-A9C5335BA633}"/>
              </a:ext>
            </a:extLst>
          </p:cNvPr>
          <p:cNvSpPr>
            <a:spLocks noEditPoints="1"/>
          </p:cNvSpPr>
          <p:nvPr/>
        </p:nvSpPr>
        <p:spPr bwMode="auto">
          <a:xfrm>
            <a:off x="4851309" y="2558363"/>
            <a:ext cx="385476" cy="377843"/>
          </a:xfrm>
          <a:custGeom>
            <a:avLst/>
            <a:gdLst>
              <a:gd name="T0" fmla="*/ 90 w 94"/>
              <a:gd name="T1" fmla="*/ 55 h 92"/>
              <a:gd name="T2" fmla="*/ 90 w 94"/>
              <a:gd name="T3" fmla="*/ 85 h 92"/>
              <a:gd name="T4" fmla="*/ 53 w 94"/>
              <a:gd name="T5" fmla="*/ 89 h 92"/>
              <a:gd name="T6" fmla="*/ 54 w 94"/>
              <a:gd name="T7" fmla="*/ 59 h 92"/>
              <a:gd name="T8" fmla="*/ 46 w 94"/>
              <a:gd name="T9" fmla="*/ 0 h 92"/>
              <a:gd name="T10" fmla="*/ 0 w 94"/>
              <a:gd name="T11" fmla="*/ 46 h 92"/>
              <a:gd name="T12" fmla="*/ 46 w 94"/>
              <a:gd name="T13" fmla="*/ 92 h 92"/>
              <a:gd name="T14" fmla="*/ 45 w 94"/>
              <a:gd name="T15" fmla="*/ 84 h 92"/>
              <a:gd name="T16" fmla="*/ 20 w 94"/>
              <a:gd name="T17" fmla="*/ 72 h 92"/>
              <a:gd name="T18" fmla="*/ 20 w 94"/>
              <a:gd name="T19" fmla="*/ 20 h 92"/>
              <a:gd name="T20" fmla="*/ 72 w 94"/>
              <a:gd name="T21" fmla="*/ 20 h 92"/>
              <a:gd name="T22" fmla="*/ 83 w 94"/>
              <a:gd name="T23" fmla="*/ 50 h 92"/>
              <a:gd name="T24" fmla="*/ 92 w 94"/>
              <a:gd name="T25" fmla="*/ 50 h 92"/>
              <a:gd name="T26" fmla="*/ 79 w 94"/>
              <a:gd name="T27" fmla="*/ 13 h 92"/>
              <a:gd name="T28" fmla="*/ 47 w 94"/>
              <a:gd name="T29" fmla="*/ 41 h 92"/>
              <a:gd name="T30" fmla="*/ 31 w 94"/>
              <a:gd name="T31" fmla="*/ 19 h 92"/>
              <a:gd name="T32" fmla="*/ 41 w 94"/>
              <a:gd name="T33" fmla="*/ 44 h 92"/>
              <a:gd name="T34" fmla="*/ 47 w 94"/>
              <a:gd name="T35" fmla="*/ 55 h 92"/>
              <a:gd name="T36" fmla="*/ 54 w 94"/>
              <a:gd name="T37" fmla="*/ 47 h 92"/>
              <a:gd name="T38" fmla="*/ 62 w 94"/>
              <a:gd name="T39" fmla="*/ 30 h 92"/>
              <a:gd name="T40" fmla="*/ 47 w 94"/>
              <a:gd name="T41" fmla="*/ 41 h 92"/>
              <a:gd name="T42" fmla="*/ 88 w 94"/>
              <a:gd name="T43" fmla="*/ 75 h 92"/>
              <a:gd name="T44" fmla="*/ 87 w 94"/>
              <a:gd name="T45" fmla="*/ 74 h 92"/>
              <a:gd name="T46" fmla="*/ 86 w 94"/>
              <a:gd name="T47" fmla="*/ 71 h 92"/>
              <a:gd name="T48" fmla="*/ 81 w 94"/>
              <a:gd name="T49" fmla="*/ 83 h 92"/>
              <a:gd name="T50" fmla="*/ 85 w 94"/>
              <a:gd name="T51" fmla="*/ 76 h 92"/>
              <a:gd name="T52" fmla="*/ 86 w 94"/>
              <a:gd name="T53" fmla="*/ 76 h 92"/>
              <a:gd name="T54" fmla="*/ 87 w 94"/>
              <a:gd name="T55" fmla="*/ 83 h 92"/>
              <a:gd name="T56" fmla="*/ 66 w 94"/>
              <a:gd name="T57" fmla="*/ 80 h 92"/>
              <a:gd name="T58" fmla="*/ 67 w 94"/>
              <a:gd name="T59" fmla="*/ 69 h 92"/>
              <a:gd name="T60" fmla="*/ 68 w 94"/>
              <a:gd name="T61" fmla="*/ 61 h 92"/>
              <a:gd name="T62" fmla="*/ 57 w 94"/>
              <a:gd name="T63" fmla="*/ 64 h 92"/>
              <a:gd name="T64" fmla="*/ 61 w 94"/>
              <a:gd name="T65" fmla="*/ 68 h 92"/>
              <a:gd name="T66" fmla="*/ 63 w 94"/>
              <a:gd name="T67" fmla="*/ 63 h 92"/>
              <a:gd name="T68" fmla="*/ 62 w 94"/>
              <a:gd name="T69" fmla="*/ 69 h 92"/>
              <a:gd name="T70" fmla="*/ 54 w 94"/>
              <a:gd name="T71" fmla="*/ 83 h 92"/>
              <a:gd name="T72" fmla="*/ 81 w 94"/>
              <a:gd name="T73" fmla="*/ 80 h 92"/>
              <a:gd name="T74" fmla="*/ 79 w 94"/>
              <a:gd name="T75" fmla="*/ 76 h 92"/>
              <a:gd name="T76" fmla="*/ 75 w 94"/>
              <a:gd name="T77" fmla="*/ 60 h 92"/>
              <a:gd name="T78" fmla="*/ 66 w 94"/>
              <a:gd name="T79" fmla="*/ 80 h 92"/>
              <a:gd name="T80" fmla="*/ 73 w 94"/>
              <a:gd name="T81" fmla="*/ 83 h 92"/>
              <a:gd name="T82" fmla="*/ 78 w 94"/>
              <a:gd name="T83" fmla="*/ 80 h 92"/>
              <a:gd name="T84" fmla="*/ 74 w 94"/>
              <a:gd name="T85" fmla="*/ 76 h 92"/>
              <a:gd name="T86" fmla="*/ 72 w 94"/>
              <a:gd name="T87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" h="92">
                <a:moveTo>
                  <a:pt x="58" y="55"/>
                </a:moveTo>
                <a:cubicBezTo>
                  <a:pt x="90" y="55"/>
                  <a:pt x="90" y="55"/>
                  <a:pt x="90" y="55"/>
                </a:cubicBezTo>
                <a:cubicBezTo>
                  <a:pt x="92" y="55"/>
                  <a:pt x="94" y="56"/>
                  <a:pt x="93" y="59"/>
                </a:cubicBezTo>
                <a:cubicBezTo>
                  <a:pt x="90" y="85"/>
                  <a:pt x="90" y="85"/>
                  <a:pt x="90" y="85"/>
                </a:cubicBezTo>
                <a:cubicBezTo>
                  <a:pt x="89" y="87"/>
                  <a:pt x="87" y="89"/>
                  <a:pt x="85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1" y="89"/>
                  <a:pt x="49" y="87"/>
                  <a:pt x="50" y="85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6"/>
                  <a:pt x="56" y="55"/>
                  <a:pt x="58" y="55"/>
                </a:cubicBezTo>
                <a:close/>
                <a:moveTo>
                  <a:pt x="46" y="0"/>
                </a:moveTo>
                <a:cubicBezTo>
                  <a:pt x="34" y="0"/>
                  <a:pt x="22" y="5"/>
                  <a:pt x="14" y="13"/>
                </a:cubicBezTo>
                <a:cubicBezTo>
                  <a:pt x="6" y="22"/>
                  <a:pt x="0" y="33"/>
                  <a:pt x="0" y="46"/>
                </a:cubicBezTo>
                <a:cubicBezTo>
                  <a:pt x="0" y="58"/>
                  <a:pt x="6" y="70"/>
                  <a:pt x="14" y="78"/>
                </a:cubicBezTo>
                <a:cubicBezTo>
                  <a:pt x="22" y="86"/>
                  <a:pt x="34" y="92"/>
                  <a:pt x="46" y="92"/>
                </a:cubicBezTo>
                <a:cubicBezTo>
                  <a:pt x="47" y="92"/>
                  <a:pt x="47" y="92"/>
                  <a:pt x="48" y="91"/>
                </a:cubicBezTo>
                <a:cubicBezTo>
                  <a:pt x="46" y="90"/>
                  <a:pt x="45" y="87"/>
                  <a:pt x="45" y="84"/>
                </a:cubicBezTo>
                <a:cubicBezTo>
                  <a:pt x="46" y="82"/>
                  <a:pt x="46" y="82"/>
                  <a:pt x="46" y="82"/>
                </a:cubicBezTo>
                <a:cubicBezTo>
                  <a:pt x="36" y="82"/>
                  <a:pt x="27" y="78"/>
                  <a:pt x="20" y="72"/>
                </a:cubicBezTo>
                <a:cubicBezTo>
                  <a:pt x="14" y="65"/>
                  <a:pt x="10" y="56"/>
                  <a:pt x="10" y="46"/>
                </a:cubicBezTo>
                <a:cubicBezTo>
                  <a:pt x="10" y="36"/>
                  <a:pt x="14" y="26"/>
                  <a:pt x="20" y="20"/>
                </a:cubicBezTo>
                <a:cubicBezTo>
                  <a:pt x="27" y="13"/>
                  <a:pt x="36" y="9"/>
                  <a:pt x="46" y="9"/>
                </a:cubicBezTo>
                <a:cubicBezTo>
                  <a:pt x="56" y="9"/>
                  <a:pt x="66" y="13"/>
                  <a:pt x="72" y="20"/>
                </a:cubicBezTo>
                <a:cubicBezTo>
                  <a:pt x="79" y="26"/>
                  <a:pt x="83" y="36"/>
                  <a:pt x="83" y="46"/>
                </a:cubicBezTo>
                <a:cubicBezTo>
                  <a:pt x="83" y="47"/>
                  <a:pt x="83" y="49"/>
                  <a:pt x="83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1" y="50"/>
                  <a:pt x="91" y="50"/>
                  <a:pt x="92" y="50"/>
                </a:cubicBezTo>
                <a:cubicBezTo>
                  <a:pt x="92" y="49"/>
                  <a:pt x="92" y="47"/>
                  <a:pt x="92" y="46"/>
                </a:cubicBezTo>
                <a:cubicBezTo>
                  <a:pt x="92" y="33"/>
                  <a:pt x="87" y="22"/>
                  <a:pt x="79" y="13"/>
                </a:cubicBezTo>
                <a:cubicBezTo>
                  <a:pt x="70" y="5"/>
                  <a:pt x="59" y="0"/>
                  <a:pt x="46" y="0"/>
                </a:cubicBezTo>
                <a:close/>
                <a:moveTo>
                  <a:pt x="47" y="41"/>
                </a:moveTo>
                <a:cubicBezTo>
                  <a:pt x="46" y="41"/>
                  <a:pt x="45" y="41"/>
                  <a:pt x="45" y="41"/>
                </a:cubicBezTo>
                <a:cubicBezTo>
                  <a:pt x="41" y="34"/>
                  <a:pt x="36" y="26"/>
                  <a:pt x="31" y="19"/>
                </a:cubicBezTo>
                <a:cubicBezTo>
                  <a:pt x="30" y="20"/>
                  <a:pt x="29" y="21"/>
                  <a:pt x="27" y="21"/>
                </a:cubicBezTo>
                <a:cubicBezTo>
                  <a:pt x="31" y="30"/>
                  <a:pt x="36" y="37"/>
                  <a:pt x="41" y="44"/>
                </a:cubicBezTo>
                <a:cubicBezTo>
                  <a:pt x="40" y="45"/>
                  <a:pt x="40" y="47"/>
                  <a:pt x="40" y="48"/>
                </a:cubicBezTo>
                <a:cubicBezTo>
                  <a:pt x="40" y="52"/>
                  <a:pt x="43" y="55"/>
                  <a:pt x="47" y="55"/>
                </a:cubicBezTo>
                <a:cubicBezTo>
                  <a:pt x="51" y="55"/>
                  <a:pt x="54" y="52"/>
                  <a:pt x="54" y="48"/>
                </a:cubicBezTo>
                <a:cubicBezTo>
                  <a:pt x="54" y="48"/>
                  <a:pt x="54" y="47"/>
                  <a:pt x="54" y="47"/>
                </a:cubicBezTo>
                <a:cubicBezTo>
                  <a:pt x="58" y="43"/>
                  <a:pt x="62" y="39"/>
                  <a:pt x="65" y="33"/>
                </a:cubicBezTo>
                <a:cubicBezTo>
                  <a:pt x="64" y="32"/>
                  <a:pt x="63" y="31"/>
                  <a:pt x="62" y="30"/>
                </a:cubicBezTo>
                <a:cubicBezTo>
                  <a:pt x="57" y="34"/>
                  <a:pt x="53" y="38"/>
                  <a:pt x="50" y="42"/>
                </a:cubicBezTo>
                <a:cubicBezTo>
                  <a:pt x="49" y="41"/>
                  <a:pt x="48" y="41"/>
                  <a:pt x="47" y="41"/>
                </a:cubicBezTo>
                <a:close/>
                <a:moveTo>
                  <a:pt x="87" y="83"/>
                </a:moveTo>
                <a:cubicBezTo>
                  <a:pt x="88" y="75"/>
                  <a:pt x="88" y="75"/>
                  <a:pt x="88" y="75"/>
                </a:cubicBezTo>
                <a:cubicBezTo>
                  <a:pt x="88" y="75"/>
                  <a:pt x="88" y="74"/>
                  <a:pt x="8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6" y="74"/>
                  <a:pt x="85" y="74"/>
                  <a:pt x="85" y="74"/>
                </a:cubicBezTo>
                <a:cubicBezTo>
                  <a:pt x="86" y="71"/>
                  <a:pt x="86" y="71"/>
                  <a:pt x="86" y="71"/>
                </a:cubicBezTo>
                <a:cubicBezTo>
                  <a:pt x="83" y="71"/>
                  <a:pt x="83" y="71"/>
                  <a:pt x="83" y="71"/>
                </a:cubicBezTo>
                <a:cubicBezTo>
                  <a:pt x="81" y="83"/>
                  <a:pt x="81" y="83"/>
                  <a:pt x="8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76"/>
                  <a:pt x="85" y="76"/>
                  <a:pt x="85" y="76"/>
                </a:cubicBezTo>
                <a:cubicBezTo>
                  <a:pt x="85" y="75"/>
                  <a:pt x="85" y="75"/>
                  <a:pt x="85" y="75"/>
                </a:cubicBezTo>
                <a:cubicBezTo>
                  <a:pt x="86" y="75"/>
                  <a:pt x="86" y="75"/>
                  <a:pt x="86" y="76"/>
                </a:cubicBezTo>
                <a:cubicBezTo>
                  <a:pt x="84" y="83"/>
                  <a:pt x="84" y="83"/>
                  <a:pt x="84" y="83"/>
                </a:cubicBezTo>
                <a:cubicBezTo>
                  <a:pt x="87" y="83"/>
                  <a:pt x="87" y="83"/>
                  <a:pt x="87" y="83"/>
                </a:cubicBezTo>
                <a:close/>
                <a:moveTo>
                  <a:pt x="65" y="83"/>
                </a:moveTo>
                <a:cubicBezTo>
                  <a:pt x="66" y="80"/>
                  <a:pt x="66" y="80"/>
                  <a:pt x="66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7" y="69"/>
                  <a:pt x="67" y="69"/>
                  <a:pt x="67" y="69"/>
                </a:cubicBezTo>
                <a:cubicBezTo>
                  <a:pt x="68" y="68"/>
                  <a:pt x="68" y="67"/>
                  <a:pt x="68" y="66"/>
                </a:cubicBezTo>
                <a:cubicBezTo>
                  <a:pt x="69" y="64"/>
                  <a:pt x="69" y="62"/>
                  <a:pt x="68" y="61"/>
                </a:cubicBezTo>
                <a:cubicBezTo>
                  <a:pt x="67" y="60"/>
                  <a:pt x="66" y="59"/>
                  <a:pt x="64" y="59"/>
                </a:cubicBezTo>
                <a:cubicBezTo>
                  <a:pt x="60" y="59"/>
                  <a:pt x="58" y="61"/>
                  <a:pt x="57" y="64"/>
                </a:cubicBezTo>
                <a:cubicBezTo>
                  <a:pt x="56" y="68"/>
                  <a:pt x="56" y="68"/>
                  <a:pt x="5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3"/>
                  <a:pt x="62" y="63"/>
                  <a:pt x="63" y="63"/>
                </a:cubicBezTo>
                <a:cubicBezTo>
                  <a:pt x="64" y="63"/>
                  <a:pt x="64" y="64"/>
                  <a:pt x="64" y="65"/>
                </a:cubicBezTo>
                <a:cubicBezTo>
                  <a:pt x="63" y="67"/>
                  <a:pt x="63" y="68"/>
                  <a:pt x="62" y="69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83"/>
                  <a:pt x="54" y="83"/>
                  <a:pt x="54" y="83"/>
                </a:cubicBezTo>
                <a:cubicBezTo>
                  <a:pt x="65" y="83"/>
                  <a:pt x="65" y="83"/>
                  <a:pt x="65" y="83"/>
                </a:cubicBezTo>
                <a:close/>
                <a:moveTo>
                  <a:pt x="81" y="80"/>
                </a:moveTo>
                <a:cubicBezTo>
                  <a:pt x="81" y="76"/>
                  <a:pt x="81" y="76"/>
                  <a:pt x="81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2" y="60"/>
                  <a:pt x="82" y="60"/>
                  <a:pt x="82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67" y="76"/>
                  <a:pt x="67" y="76"/>
                  <a:pt x="67" y="76"/>
                </a:cubicBezTo>
                <a:cubicBezTo>
                  <a:pt x="66" y="80"/>
                  <a:pt x="66" y="80"/>
                  <a:pt x="66" y="80"/>
                </a:cubicBezTo>
                <a:cubicBezTo>
                  <a:pt x="73" y="80"/>
                  <a:pt x="73" y="80"/>
                  <a:pt x="73" y="80"/>
                </a:cubicBezTo>
                <a:cubicBezTo>
                  <a:pt x="73" y="83"/>
                  <a:pt x="73" y="83"/>
                  <a:pt x="73" y="83"/>
                </a:cubicBezTo>
                <a:cubicBezTo>
                  <a:pt x="78" y="83"/>
                  <a:pt x="78" y="83"/>
                  <a:pt x="78" y="83"/>
                </a:cubicBezTo>
                <a:cubicBezTo>
                  <a:pt x="78" y="80"/>
                  <a:pt x="78" y="80"/>
                  <a:pt x="78" y="80"/>
                </a:cubicBezTo>
                <a:cubicBezTo>
                  <a:pt x="81" y="80"/>
                  <a:pt x="81" y="80"/>
                  <a:pt x="81" y="80"/>
                </a:cubicBezTo>
                <a:close/>
                <a:moveTo>
                  <a:pt x="74" y="76"/>
                </a:moveTo>
                <a:cubicBezTo>
                  <a:pt x="75" y="67"/>
                  <a:pt x="75" y="67"/>
                  <a:pt x="75" y="67"/>
                </a:cubicBezTo>
                <a:cubicBezTo>
                  <a:pt x="72" y="76"/>
                  <a:pt x="72" y="76"/>
                  <a:pt x="72" y="76"/>
                </a:cubicBezTo>
                <a:lnTo>
                  <a:pt x="74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91" name="Freeform 119">
            <a:extLst>
              <a:ext uri="{FF2B5EF4-FFF2-40B4-BE49-F238E27FC236}">
                <a16:creationId xmlns:a16="http://schemas.microsoft.com/office/drawing/2014/main" xmlns="" id="{A7C29CF9-C61C-4229-AFC8-29000516BCD4}"/>
              </a:ext>
            </a:extLst>
          </p:cNvPr>
          <p:cNvSpPr>
            <a:spLocks noEditPoints="1"/>
          </p:cNvSpPr>
          <p:nvPr/>
        </p:nvSpPr>
        <p:spPr bwMode="auto">
          <a:xfrm>
            <a:off x="6964700" y="4689311"/>
            <a:ext cx="374026" cy="263345"/>
          </a:xfrm>
          <a:custGeom>
            <a:avLst/>
            <a:gdLst>
              <a:gd name="T0" fmla="*/ 65 w 91"/>
              <a:gd name="T1" fmla="*/ 9 h 64"/>
              <a:gd name="T2" fmla="*/ 34 w 91"/>
              <a:gd name="T3" fmla="*/ 9 h 64"/>
              <a:gd name="T4" fmla="*/ 27 w 91"/>
              <a:gd name="T5" fmla="*/ 0 h 64"/>
              <a:gd name="T6" fmla="*/ 5 w 91"/>
              <a:gd name="T7" fmla="*/ 0 h 64"/>
              <a:gd name="T8" fmla="*/ 0 w 91"/>
              <a:gd name="T9" fmla="*/ 4 h 64"/>
              <a:gd name="T10" fmla="*/ 0 w 91"/>
              <a:gd name="T11" fmla="*/ 50 h 64"/>
              <a:gd name="T12" fmla="*/ 4 w 91"/>
              <a:gd name="T13" fmla="*/ 54 h 64"/>
              <a:gd name="T14" fmla="*/ 14 w 91"/>
              <a:gd name="T15" fmla="*/ 25 h 64"/>
              <a:gd name="T16" fmla="*/ 20 w 91"/>
              <a:gd name="T17" fmla="*/ 18 h 64"/>
              <a:gd name="T18" fmla="*/ 29 w 91"/>
              <a:gd name="T19" fmla="*/ 14 h 64"/>
              <a:gd name="T20" fmla="*/ 60 w 91"/>
              <a:gd name="T21" fmla="*/ 14 h 64"/>
              <a:gd name="T22" fmla="*/ 65 w 91"/>
              <a:gd name="T23" fmla="*/ 9 h 64"/>
              <a:gd name="T24" fmla="*/ 72 w 91"/>
              <a:gd name="T25" fmla="*/ 15 h 64"/>
              <a:gd name="T26" fmla="*/ 66 w 91"/>
              <a:gd name="T27" fmla="*/ 15 h 64"/>
              <a:gd name="T28" fmla="*/ 79 w 91"/>
              <a:gd name="T29" fmla="*/ 1 h 64"/>
              <a:gd name="T30" fmla="*/ 90 w 91"/>
              <a:gd name="T31" fmla="*/ 15 h 64"/>
              <a:gd name="T32" fmla="*/ 85 w 91"/>
              <a:gd name="T33" fmla="*/ 15 h 64"/>
              <a:gd name="T34" fmla="*/ 59 w 91"/>
              <a:gd name="T35" fmla="*/ 36 h 64"/>
              <a:gd name="T36" fmla="*/ 59 w 91"/>
              <a:gd name="T37" fmla="*/ 33 h 64"/>
              <a:gd name="T38" fmla="*/ 72 w 91"/>
              <a:gd name="T39" fmla="*/ 15 h 64"/>
              <a:gd name="T40" fmla="*/ 79 w 91"/>
              <a:gd name="T41" fmla="*/ 64 h 64"/>
              <a:gd name="T42" fmla="*/ 11 w 91"/>
              <a:gd name="T43" fmla="*/ 64 h 64"/>
              <a:gd name="T44" fmla="*/ 22 w 91"/>
              <a:gd name="T45" fmla="*/ 31 h 64"/>
              <a:gd name="T46" fmla="*/ 26 w 91"/>
              <a:gd name="T47" fmla="*/ 26 h 64"/>
              <a:gd name="T48" fmla="*/ 33 w 91"/>
              <a:gd name="T49" fmla="*/ 23 h 64"/>
              <a:gd name="T50" fmla="*/ 63 w 91"/>
              <a:gd name="T51" fmla="*/ 23 h 64"/>
              <a:gd name="T52" fmla="*/ 57 w 91"/>
              <a:gd name="T53" fmla="*/ 28 h 64"/>
              <a:gd name="T54" fmla="*/ 54 w 91"/>
              <a:gd name="T55" fmla="*/ 30 h 64"/>
              <a:gd name="T56" fmla="*/ 54 w 91"/>
              <a:gd name="T57" fmla="*/ 41 h 64"/>
              <a:gd name="T58" fmla="*/ 59 w 91"/>
              <a:gd name="T59" fmla="*/ 41 h 64"/>
              <a:gd name="T60" fmla="*/ 87 w 91"/>
              <a:gd name="T61" fmla="*/ 23 h 64"/>
              <a:gd name="T62" fmla="*/ 89 w 91"/>
              <a:gd name="T63" fmla="*/ 24 h 64"/>
              <a:gd name="T64" fmla="*/ 91 w 91"/>
              <a:gd name="T65" fmla="*/ 25 h 64"/>
              <a:gd name="T66" fmla="*/ 91 w 91"/>
              <a:gd name="T67" fmla="*/ 28 h 64"/>
              <a:gd name="T68" fmla="*/ 91 w 91"/>
              <a:gd name="T69" fmla="*/ 30 h 64"/>
              <a:gd name="T70" fmla="*/ 79 w 91"/>
              <a:gd name="T7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1" h="64">
                <a:moveTo>
                  <a:pt x="65" y="9"/>
                </a:moveTo>
                <a:cubicBezTo>
                  <a:pt x="34" y="9"/>
                  <a:pt x="34" y="9"/>
                  <a:pt x="34" y="9"/>
                </a:cubicBezTo>
                <a:cubicBezTo>
                  <a:pt x="27" y="0"/>
                  <a:pt x="27" y="0"/>
                  <a:pt x="2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52"/>
                  <a:pt x="2" y="54"/>
                  <a:pt x="4" y="54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2"/>
                  <a:pt x="17" y="20"/>
                  <a:pt x="20" y="18"/>
                </a:cubicBezTo>
                <a:cubicBezTo>
                  <a:pt x="22" y="16"/>
                  <a:pt x="26" y="14"/>
                  <a:pt x="29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5" y="9"/>
                  <a:pt x="65" y="9"/>
                  <a:pt x="65" y="9"/>
                </a:cubicBezTo>
                <a:close/>
                <a:moveTo>
                  <a:pt x="72" y="15"/>
                </a:moveTo>
                <a:cubicBezTo>
                  <a:pt x="66" y="15"/>
                  <a:pt x="66" y="15"/>
                  <a:pt x="66" y="15"/>
                </a:cubicBezTo>
                <a:cubicBezTo>
                  <a:pt x="79" y="1"/>
                  <a:pt x="79" y="1"/>
                  <a:pt x="79" y="1"/>
                </a:cubicBezTo>
                <a:cubicBezTo>
                  <a:pt x="90" y="15"/>
                  <a:pt x="90" y="15"/>
                  <a:pt x="90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28"/>
                  <a:pt x="72" y="35"/>
                  <a:pt x="59" y="36"/>
                </a:cubicBezTo>
                <a:cubicBezTo>
                  <a:pt x="59" y="33"/>
                  <a:pt x="59" y="33"/>
                  <a:pt x="59" y="33"/>
                </a:cubicBezTo>
                <a:cubicBezTo>
                  <a:pt x="66" y="29"/>
                  <a:pt x="70" y="23"/>
                  <a:pt x="72" y="15"/>
                </a:cubicBezTo>
                <a:close/>
                <a:moveTo>
                  <a:pt x="79" y="64"/>
                </a:moveTo>
                <a:cubicBezTo>
                  <a:pt x="11" y="64"/>
                  <a:pt x="11" y="64"/>
                  <a:pt x="11" y="64"/>
                </a:cubicBezTo>
                <a:cubicBezTo>
                  <a:pt x="22" y="31"/>
                  <a:pt x="22" y="31"/>
                  <a:pt x="22" y="31"/>
                </a:cubicBezTo>
                <a:cubicBezTo>
                  <a:pt x="23" y="29"/>
                  <a:pt x="24" y="27"/>
                  <a:pt x="26" y="26"/>
                </a:cubicBezTo>
                <a:cubicBezTo>
                  <a:pt x="28" y="24"/>
                  <a:pt x="31" y="23"/>
                  <a:pt x="33" y="23"/>
                </a:cubicBezTo>
                <a:cubicBezTo>
                  <a:pt x="63" y="23"/>
                  <a:pt x="63" y="23"/>
                  <a:pt x="63" y="23"/>
                </a:cubicBezTo>
                <a:cubicBezTo>
                  <a:pt x="61" y="25"/>
                  <a:pt x="59" y="27"/>
                  <a:pt x="57" y="28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41"/>
                  <a:pt x="54" y="41"/>
                  <a:pt x="54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72" y="40"/>
                  <a:pt x="82" y="34"/>
                  <a:pt x="87" y="23"/>
                </a:cubicBezTo>
                <a:cubicBezTo>
                  <a:pt x="88" y="23"/>
                  <a:pt x="88" y="24"/>
                  <a:pt x="89" y="24"/>
                </a:cubicBezTo>
                <a:cubicBezTo>
                  <a:pt x="89" y="24"/>
                  <a:pt x="90" y="25"/>
                  <a:pt x="91" y="25"/>
                </a:cubicBezTo>
                <a:cubicBezTo>
                  <a:pt x="91" y="26"/>
                  <a:pt x="91" y="27"/>
                  <a:pt x="91" y="28"/>
                </a:cubicBezTo>
                <a:cubicBezTo>
                  <a:pt x="91" y="28"/>
                  <a:pt x="91" y="29"/>
                  <a:pt x="91" y="30"/>
                </a:cubicBezTo>
                <a:lnTo>
                  <a:pt x="79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92" name="Freeform 127">
            <a:extLst>
              <a:ext uri="{FF2B5EF4-FFF2-40B4-BE49-F238E27FC236}">
                <a16:creationId xmlns:a16="http://schemas.microsoft.com/office/drawing/2014/main" xmlns="" id="{BAD28F35-9025-40B3-AEE0-B9E91442AEC2}"/>
              </a:ext>
            </a:extLst>
          </p:cNvPr>
          <p:cNvSpPr>
            <a:spLocks noEditPoints="1"/>
          </p:cNvSpPr>
          <p:nvPr/>
        </p:nvSpPr>
        <p:spPr bwMode="auto">
          <a:xfrm>
            <a:off x="4849402" y="4592396"/>
            <a:ext cx="387383" cy="402651"/>
          </a:xfrm>
          <a:custGeom>
            <a:avLst/>
            <a:gdLst>
              <a:gd name="T0" fmla="*/ 81 w 94"/>
              <a:gd name="T1" fmla="*/ 57 h 98"/>
              <a:gd name="T2" fmla="*/ 81 w 94"/>
              <a:gd name="T3" fmla="*/ 95 h 98"/>
              <a:gd name="T4" fmla="*/ 81 w 94"/>
              <a:gd name="T5" fmla="*/ 98 h 98"/>
              <a:gd name="T6" fmla="*/ 78 w 94"/>
              <a:gd name="T7" fmla="*/ 98 h 98"/>
              <a:gd name="T8" fmla="*/ 67 w 94"/>
              <a:gd name="T9" fmla="*/ 98 h 98"/>
              <a:gd name="T10" fmla="*/ 67 w 94"/>
              <a:gd name="T11" fmla="*/ 68 h 98"/>
              <a:gd name="T12" fmla="*/ 62 w 94"/>
              <a:gd name="T13" fmla="*/ 64 h 98"/>
              <a:gd name="T14" fmla="*/ 49 w 94"/>
              <a:gd name="T15" fmla="*/ 64 h 98"/>
              <a:gd name="T16" fmla="*/ 45 w 94"/>
              <a:gd name="T17" fmla="*/ 68 h 98"/>
              <a:gd name="T18" fmla="*/ 45 w 94"/>
              <a:gd name="T19" fmla="*/ 98 h 98"/>
              <a:gd name="T20" fmla="*/ 15 w 94"/>
              <a:gd name="T21" fmla="*/ 98 h 98"/>
              <a:gd name="T22" fmla="*/ 12 w 94"/>
              <a:gd name="T23" fmla="*/ 98 h 98"/>
              <a:gd name="T24" fmla="*/ 12 w 94"/>
              <a:gd name="T25" fmla="*/ 95 h 98"/>
              <a:gd name="T26" fmla="*/ 12 w 94"/>
              <a:gd name="T27" fmla="*/ 57 h 98"/>
              <a:gd name="T28" fmla="*/ 3 w 94"/>
              <a:gd name="T29" fmla="*/ 57 h 98"/>
              <a:gd name="T30" fmla="*/ 0 w 94"/>
              <a:gd name="T31" fmla="*/ 50 h 98"/>
              <a:gd name="T32" fmla="*/ 44 w 94"/>
              <a:gd name="T33" fmla="*/ 3 h 98"/>
              <a:gd name="T34" fmla="*/ 47 w 94"/>
              <a:gd name="T35" fmla="*/ 0 h 98"/>
              <a:gd name="T36" fmla="*/ 50 w 94"/>
              <a:gd name="T37" fmla="*/ 3 h 98"/>
              <a:gd name="T38" fmla="*/ 94 w 94"/>
              <a:gd name="T39" fmla="*/ 50 h 98"/>
              <a:gd name="T40" fmla="*/ 90 w 94"/>
              <a:gd name="T41" fmla="*/ 57 h 98"/>
              <a:gd name="T42" fmla="*/ 81 w 94"/>
              <a:gd name="T43" fmla="*/ 57 h 98"/>
              <a:gd name="T44" fmla="*/ 74 w 94"/>
              <a:gd name="T45" fmla="*/ 8 h 98"/>
              <a:gd name="T46" fmla="*/ 77 w 94"/>
              <a:gd name="T47" fmla="*/ 8 h 98"/>
              <a:gd name="T48" fmla="*/ 77 w 94"/>
              <a:gd name="T49" fmla="*/ 2 h 98"/>
              <a:gd name="T50" fmla="*/ 61 w 94"/>
              <a:gd name="T51" fmla="*/ 2 h 98"/>
              <a:gd name="T52" fmla="*/ 61 w 94"/>
              <a:gd name="T53" fmla="*/ 8 h 98"/>
              <a:gd name="T54" fmla="*/ 64 w 94"/>
              <a:gd name="T55" fmla="*/ 8 h 98"/>
              <a:gd name="T56" fmla="*/ 64 w 94"/>
              <a:gd name="T57" fmla="*/ 13 h 98"/>
              <a:gd name="T58" fmla="*/ 74 w 94"/>
              <a:gd name="T59" fmla="*/ 25 h 98"/>
              <a:gd name="T60" fmla="*/ 74 w 94"/>
              <a:gd name="T61" fmla="*/ 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98">
                <a:moveTo>
                  <a:pt x="81" y="57"/>
                </a:moveTo>
                <a:cubicBezTo>
                  <a:pt x="81" y="95"/>
                  <a:pt x="81" y="95"/>
                  <a:pt x="81" y="95"/>
                </a:cubicBezTo>
                <a:cubicBezTo>
                  <a:pt x="81" y="98"/>
                  <a:pt x="81" y="98"/>
                  <a:pt x="81" y="98"/>
                </a:cubicBezTo>
                <a:cubicBezTo>
                  <a:pt x="78" y="98"/>
                  <a:pt x="78" y="98"/>
                  <a:pt x="78" y="98"/>
                </a:cubicBezTo>
                <a:cubicBezTo>
                  <a:pt x="67" y="98"/>
                  <a:pt x="67" y="98"/>
                  <a:pt x="67" y="98"/>
                </a:cubicBezTo>
                <a:cubicBezTo>
                  <a:pt x="67" y="68"/>
                  <a:pt x="67" y="68"/>
                  <a:pt x="67" y="68"/>
                </a:cubicBezTo>
                <a:cubicBezTo>
                  <a:pt x="67" y="66"/>
                  <a:pt x="65" y="64"/>
                  <a:pt x="62" y="64"/>
                </a:cubicBezTo>
                <a:cubicBezTo>
                  <a:pt x="49" y="64"/>
                  <a:pt x="49" y="64"/>
                  <a:pt x="49" y="64"/>
                </a:cubicBezTo>
                <a:cubicBezTo>
                  <a:pt x="47" y="64"/>
                  <a:pt x="45" y="66"/>
                  <a:pt x="45" y="68"/>
                </a:cubicBezTo>
                <a:cubicBezTo>
                  <a:pt x="45" y="98"/>
                  <a:pt x="45" y="98"/>
                  <a:pt x="45" y="98"/>
                </a:cubicBezTo>
                <a:cubicBezTo>
                  <a:pt x="15" y="98"/>
                  <a:pt x="15" y="98"/>
                  <a:pt x="15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57"/>
                  <a:pt x="12" y="57"/>
                  <a:pt x="12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0" y="50"/>
                  <a:pt x="0" y="50"/>
                  <a:pt x="0" y="50"/>
                </a:cubicBezTo>
                <a:cubicBezTo>
                  <a:pt x="44" y="3"/>
                  <a:pt x="44" y="3"/>
                  <a:pt x="44" y="3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3"/>
                  <a:pt x="50" y="3"/>
                  <a:pt x="50" y="3"/>
                </a:cubicBezTo>
                <a:cubicBezTo>
                  <a:pt x="94" y="50"/>
                  <a:pt x="94" y="50"/>
                  <a:pt x="94" y="50"/>
                </a:cubicBezTo>
                <a:cubicBezTo>
                  <a:pt x="90" y="57"/>
                  <a:pt x="90" y="57"/>
                  <a:pt x="90" y="57"/>
                </a:cubicBezTo>
                <a:cubicBezTo>
                  <a:pt x="81" y="57"/>
                  <a:pt x="81" y="57"/>
                  <a:pt x="81" y="57"/>
                </a:cubicBezTo>
                <a:close/>
                <a:moveTo>
                  <a:pt x="74" y="8"/>
                </a:moveTo>
                <a:cubicBezTo>
                  <a:pt x="77" y="8"/>
                  <a:pt x="77" y="8"/>
                  <a:pt x="77" y="8"/>
                </a:cubicBezTo>
                <a:cubicBezTo>
                  <a:pt x="77" y="2"/>
                  <a:pt x="77" y="2"/>
                  <a:pt x="77" y="2"/>
                </a:cubicBezTo>
                <a:cubicBezTo>
                  <a:pt x="61" y="2"/>
                  <a:pt x="61" y="2"/>
                  <a:pt x="61" y="2"/>
                </a:cubicBezTo>
                <a:cubicBezTo>
                  <a:pt x="61" y="8"/>
                  <a:pt x="61" y="8"/>
                  <a:pt x="61" y="8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13"/>
                  <a:pt x="64" y="13"/>
                  <a:pt x="64" y="13"/>
                </a:cubicBezTo>
                <a:cubicBezTo>
                  <a:pt x="74" y="25"/>
                  <a:pt x="74" y="25"/>
                  <a:pt x="74" y="25"/>
                </a:cubicBezTo>
                <a:lnTo>
                  <a:pt x="74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93" name="Freeform 174">
            <a:extLst>
              <a:ext uri="{FF2B5EF4-FFF2-40B4-BE49-F238E27FC236}">
                <a16:creationId xmlns:a16="http://schemas.microsoft.com/office/drawing/2014/main" xmlns="" id="{F5AEC256-281B-40C7-89BA-39217DA84156}"/>
              </a:ext>
            </a:extLst>
          </p:cNvPr>
          <p:cNvSpPr>
            <a:spLocks noEditPoints="1"/>
          </p:cNvSpPr>
          <p:nvPr/>
        </p:nvSpPr>
        <p:spPr bwMode="auto">
          <a:xfrm>
            <a:off x="6902826" y="2523916"/>
            <a:ext cx="381659" cy="362576"/>
          </a:xfrm>
          <a:custGeom>
            <a:avLst/>
            <a:gdLst>
              <a:gd name="T0" fmla="*/ 89 w 93"/>
              <a:gd name="T1" fmla="*/ 0 h 88"/>
              <a:gd name="T2" fmla="*/ 93 w 93"/>
              <a:gd name="T3" fmla="*/ 5 h 88"/>
              <a:gd name="T4" fmla="*/ 93 w 93"/>
              <a:gd name="T5" fmla="*/ 74 h 88"/>
              <a:gd name="T6" fmla="*/ 81 w 93"/>
              <a:gd name="T7" fmla="*/ 74 h 88"/>
              <a:gd name="T8" fmla="*/ 82 w 93"/>
              <a:gd name="T9" fmla="*/ 65 h 88"/>
              <a:gd name="T10" fmla="*/ 84 w 93"/>
              <a:gd name="T11" fmla="*/ 10 h 88"/>
              <a:gd name="T12" fmla="*/ 10 w 93"/>
              <a:gd name="T13" fmla="*/ 65 h 88"/>
              <a:gd name="T14" fmla="*/ 48 w 93"/>
              <a:gd name="T15" fmla="*/ 72 h 88"/>
              <a:gd name="T16" fmla="*/ 5 w 93"/>
              <a:gd name="T17" fmla="*/ 74 h 88"/>
              <a:gd name="T18" fmla="*/ 0 w 93"/>
              <a:gd name="T19" fmla="*/ 69 h 88"/>
              <a:gd name="T20" fmla="*/ 0 w 93"/>
              <a:gd name="T21" fmla="*/ 0 h 88"/>
              <a:gd name="T22" fmla="*/ 64 w 93"/>
              <a:gd name="T23" fmla="*/ 51 h 88"/>
              <a:gd name="T24" fmla="*/ 55 w 93"/>
              <a:gd name="T25" fmla="*/ 71 h 88"/>
              <a:gd name="T26" fmla="*/ 57 w 93"/>
              <a:gd name="T27" fmla="*/ 82 h 88"/>
              <a:gd name="T28" fmla="*/ 64 w 93"/>
              <a:gd name="T29" fmla="*/ 78 h 88"/>
              <a:gd name="T30" fmla="*/ 72 w 93"/>
              <a:gd name="T31" fmla="*/ 84 h 88"/>
              <a:gd name="T32" fmla="*/ 74 w 93"/>
              <a:gd name="T33" fmla="*/ 71 h 88"/>
              <a:gd name="T34" fmla="*/ 64 w 93"/>
              <a:gd name="T35" fmla="*/ 51 h 88"/>
              <a:gd name="T36" fmla="*/ 64 w 93"/>
              <a:gd name="T37" fmla="*/ 69 h 88"/>
              <a:gd name="T38" fmla="*/ 64 w 93"/>
              <a:gd name="T39" fmla="*/ 72 h 88"/>
              <a:gd name="T40" fmla="*/ 62 w 93"/>
              <a:gd name="T41" fmla="*/ 55 h 88"/>
              <a:gd name="T42" fmla="*/ 71 w 93"/>
              <a:gd name="T43" fmla="*/ 64 h 88"/>
              <a:gd name="T44" fmla="*/ 62 w 93"/>
              <a:gd name="T45" fmla="*/ 55 h 88"/>
              <a:gd name="T46" fmla="*/ 18 w 93"/>
              <a:gd name="T47" fmla="*/ 46 h 88"/>
              <a:gd name="T48" fmla="*/ 77 w 93"/>
              <a:gd name="T49" fmla="*/ 41 h 88"/>
              <a:gd name="T50" fmla="*/ 47 w 93"/>
              <a:gd name="T51" fmla="*/ 29 h 88"/>
              <a:gd name="T52" fmla="*/ 77 w 93"/>
              <a:gd name="T53" fmla="*/ 34 h 88"/>
              <a:gd name="T54" fmla="*/ 47 w 93"/>
              <a:gd name="T55" fmla="*/ 29 h 88"/>
              <a:gd name="T56" fmla="*/ 47 w 93"/>
              <a:gd name="T57" fmla="*/ 22 h 88"/>
              <a:gd name="T58" fmla="*/ 77 w 93"/>
              <a:gd name="T59" fmla="*/ 17 h 88"/>
              <a:gd name="T60" fmla="*/ 18 w 93"/>
              <a:gd name="T61" fmla="*/ 17 h 88"/>
              <a:gd name="T62" fmla="*/ 40 w 93"/>
              <a:gd name="T63" fmla="*/ 35 h 88"/>
              <a:gd name="T64" fmla="*/ 18 w 93"/>
              <a:gd name="T65" fmla="*/ 1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3" h="88">
                <a:moveTo>
                  <a:pt x="5" y="0"/>
                </a:moveTo>
                <a:cubicBezTo>
                  <a:pt x="89" y="0"/>
                  <a:pt x="89" y="0"/>
                  <a:pt x="89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5"/>
                  <a:pt x="93" y="5"/>
                  <a:pt x="93" y="5"/>
                </a:cubicBezTo>
                <a:cubicBezTo>
                  <a:pt x="93" y="69"/>
                  <a:pt x="93" y="69"/>
                  <a:pt x="93" y="69"/>
                </a:cubicBezTo>
                <a:cubicBezTo>
                  <a:pt x="93" y="74"/>
                  <a:pt x="93" y="74"/>
                  <a:pt x="93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2"/>
                  <a:pt x="80" y="72"/>
                  <a:pt x="80" y="72"/>
                </a:cubicBezTo>
                <a:cubicBezTo>
                  <a:pt x="81" y="69"/>
                  <a:pt x="82" y="67"/>
                  <a:pt x="82" y="65"/>
                </a:cubicBezTo>
                <a:cubicBezTo>
                  <a:pt x="84" y="65"/>
                  <a:pt x="84" y="65"/>
                  <a:pt x="84" y="65"/>
                </a:cubicBezTo>
                <a:cubicBezTo>
                  <a:pt x="84" y="10"/>
                  <a:pt x="84" y="10"/>
                  <a:pt x="8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65"/>
                  <a:pt x="10" y="65"/>
                  <a:pt x="10" y="65"/>
                </a:cubicBezTo>
                <a:cubicBezTo>
                  <a:pt x="46" y="65"/>
                  <a:pt x="46" y="65"/>
                  <a:pt x="46" y="65"/>
                </a:cubicBezTo>
                <a:cubicBezTo>
                  <a:pt x="46" y="67"/>
                  <a:pt x="47" y="69"/>
                  <a:pt x="48" y="72"/>
                </a:cubicBezTo>
                <a:cubicBezTo>
                  <a:pt x="47" y="74"/>
                  <a:pt x="47" y="74"/>
                  <a:pt x="47" y="74"/>
                </a:cubicBezTo>
                <a:cubicBezTo>
                  <a:pt x="5" y="74"/>
                  <a:pt x="5" y="74"/>
                  <a:pt x="5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lose/>
                <a:moveTo>
                  <a:pt x="64" y="51"/>
                </a:moveTo>
                <a:cubicBezTo>
                  <a:pt x="57" y="51"/>
                  <a:pt x="52" y="56"/>
                  <a:pt x="52" y="63"/>
                </a:cubicBezTo>
                <a:cubicBezTo>
                  <a:pt x="52" y="66"/>
                  <a:pt x="53" y="69"/>
                  <a:pt x="55" y="71"/>
                </a:cubicBezTo>
                <a:cubicBezTo>
                  <a:pt x="50" y="82"/>
                  <a:pt x="50" y="82"/>
                  <a:pt x="5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61" y="86"/>
                  <a:pt x="61" y="86"/>
                  <a:pt x="61" y="86"/>
                </a:cubicBezTo>
                <a:cubicBezTo>
                  <a:pt x="64" y="78"/>
                  <a:pt x="64" y="78"/>
                  <a:pt x="64" y="78"/>
                </a:cubicBezTo>
                <a:cubicBezTo>
                  <a:pt x="68" y="88"/>
                  <a:pt x="68" y="88"/>
                  <a:pt x="68" y="88"/>
                </a:cubicBezTo>
                <a:cubicBezTo>
                  <a:pt x="72" y="84"/>
                  <a:pt x="72" y="84"/>
                  <a:pt x="72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4" y="71"/>
                  <a:pt x="74" y="71"/>
                  <a:pt x="74" y="71"/>
                </a:cubicBezTo>
                <a:cubicBezTo>
                  <a:pt x="75" y="69"/>
                  <a:pt x="76" y="66"/>
                  <a:pt x="76" y="63"/>
                </a:cubicBezTo>
                <a:cubicBezTo>
                  <a:pt x="76" y="56"/>
                  <a:pt x="71" y="51"/>
                  <a:pt x="64" y="51"/>
                </a:cubicBezTo>
                <a:close/>
                <a:moveTo>
                  <a:pt x="71" y="67"/>
                </a:moveTo>
                <a:cubicBezTo>
                  <a:pt x="69" y="68"/>
                  <a:pt x="67" y="69"/>
                  <a:pt x="64" y="69"/>
                </a:cubicBezTo>
                <a:cubicBezTo>
                  <a:pt x="62" y="69"/>
                  <a:pt x="59" y="68"/>
                  <a:pt x="57" y="67"/>
                </a:cubicBezTo>
                <a:cubicBezTo>
                  <a:pt x="58" y="69"/>
                  <a:pt x="61" y="72"/>
                  <a:pt x="64" y="72"/>
                </a:cubicBezTo>
                <a:cubicBezTo>
                  <a:pt x="67" y="72"/>
                  <a:pt x="70" y="70"/>
                  <a:pt x="71" y="67"/>
                </a:cubicBezTo>
                <a:close/>
                <a:moveTo>
                  <a:pt x="62" y="55"/>
                </a:moveTo>
                <a:cubicBezTo>
                  <a:pt x="64" y="55"/>
                  <a:pt x="66" y="56"/>
                  <a:pt x="68" y="58"/>
                </a:cubicBezTo>
                <a:cubicBezTo>
                  <a:pt x="70" y="60"/>
                  <a:pt x="71" y="62"/>
                  <a:pt x="71" y="64"/>
                </a:cubicBezTo>
                <a:cubicBezTo>
                  <a:pt x="73" y="62"/>
                  <a:pt x="72" y="58"/>
                  <a:pt x="70" y="56"/>
                </a:cubicBezTo>
                <a:cubicBezTo>
                  <a:pt x="68" y="54"/>
                  <a:pt x="65" y="54"/>
                  <a:pt x="62" y="55"/>
                </a:cubicBezTo>
                <a:close/>
                <a:moveTo>
                  <a:pt x="18" y="41"/>
                </a:moveTo>
                <a:cubicBezTo>
                  <a:pt x="18" y="46"/>
                  <a:pt x="18" y="46"/>
                  <a:pt x="18" y="46"/>
                </a:cubicBezTo>
                <a:cubicBezTo>
                  <a:pt x="77" y="46"/>
                  <a:pt x="77" y="46"/>
                  <a:pt x="77" y="46"/>
                </a:cubicBezTo>
                <a:cubicBezTo>
                  <a:pt x="77" y="41"/>
                  <a:pt x="77" y="41"/>
                  <a:pt x="77" y="41"/>
                </a:cubicBezTo>
                <a:cubicBezTo>
                  <a:pt x="18" y="41"/>
                  <a:pt x="18" y="41"/>
                  <a:pt x="18" y="41"/>
                </a:cubicBezTo>
                <a:close/>
                <a:moveTo>
                  <a:pt x="47" y="29"/>
                </a:moveTo>
                <a:cubicBezTo>
                  <a:pt x="47" y="34"/>
                  <a:pt x="47" y="34"/>
                  <a:pt x="4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29"/>
                  <a:pt x="77" y="29"/>
                  <a:pt x="77" y="29"/>
                </a:cubicBezTo>
                <a:cubicBezTo>
                  <a:pt x="47" y="29"/>
                  <a:pt x="47" y="29"/>
                  <a:pt x="47" y="29"/>
                </a:cubicBezTo>
                <a:close/>
                <a:moveTo>
                  <a:pt x="47" y="17"/>
                </a:moveTo>
                <a:cubicBezTo>
                  <a:pt x="47" y="22"/>
                  <a:pt x="47" y="22"/>
                  <a:pt x="47" y="22"/>
                </a:cubicBezTo>
                <a:cubicBezTo>
                  <a:pt x="77" y="22"/>
                  <a:pt x="77" y="22"/>
                  <a:pt x="77" y="22"/>
                </a:cubicBezTo>
                <a:cubicBezTo>
                  <a:pt x="77" y="17"/>
                  <a:pt x="77" y="17"/>
                  <a:pt x="77" y="17"/>
                </a:cubicBezTo>
                <a:cubicBezTo>
                  <a:pt x="47" y="17"/>
                  <a:pt x="47" y="17"/>
                  <a:pt x="47" y="17"/>
                </a:cubicBezTo>
                <a:close/>
                <a:moveTo>
                  <a:pt x="18" y="17"/>
                </a:moveTo>
                <a:cubicBezTo>
                  <a:pt x="18" y="35"/>
                  <a:pt x="18" y="35"/>
                  <a:pt x="18" y="35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17"/>
                  <a:pt x="40" y="17"/>
                  <a:pt x="40" y="17"/>
                </a:cubicBezTo>
                <a:lnTo>
                  <a:pt x="18" y="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F3F3F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194" name="组合 193">
            <a:extLst>
              <a:ext uri="{FF2B5EF4-FFF2-40B4-BE49-F238E27FC236}">
                <a16:creationId xmlns:a16="http://schemas.microsoft.com/office/drawing/2014/main" xmlns="" id="{22074B6E-E5BB-4767-84D1-F9528012F4E9}"/>
              </a:ext>
            </a:extLst>
          </p:cNvPr>
          <p:cNvGrpSpPr/>
          <p:nvPr/>
        </p:nvGrpSpPr>
        <p:grpSpPr>
          <a:xfrm>
            <a:off x="3414207" y="1970839"/>
            <a:ext cx="1038370" cy="862750"/>
            <a:chOff x="3742896" y="2630063"/>
            <a:chExt cx="1038370" cy="862750"/>
          </a:xfrm>
        </p:grpSpPr>
        <p:cxnSp>
          <p:nvCxnSpPr>
            <p:cNvPr id="195" name="直接连接符 194">
              <a:extLst>
                <a:ext uri="{FF2B5EF4-FFF2-40B4-BE49-F238E27FC236}">
                  <a16:creationId xmlns:a16="http://schemas.microsoft.com/office/drawing/2014/main" xmlns="" id="{9ADF2727-3736-4BBF-8301-B17FD1E0DEBE}"/>
                </a:ext>
              </a:extLst>
            </p:cNvPr>
            <p:cNvCxnSpPr/>
            <p:nvPr/>
          </p:nvCxnSpPr>
          <p:spPr>
            <a:xfrm>
              <a:off x="3742896" y="2727027"/>
              <a:ext cx="0" cy="749504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TextBox 58">
              <a:extLst>
                <a:ext uri="{FF2B5EF4-FFF2-40B4-BE49-F238E27FC236}">
                  <a16:creationId xmlns:a16="http://schemas.microsoft.com/office/drawing/2014/main" xmlns="" id="{942CE6B1-9B91-4E20-BCCC-F35C929263FC}"/>
                </a:ext>
              </a:extLst>
            </p:cNvPr>
            <p:cNvSpPr txBox="1"/>
            <p:nvPr/>
          </p:nvSpPr>
          <p:spPr>
            <a:xfrm>
              <a:off x="3826382" y="3185036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小标题</a:t>
              </a:r>
            </a:p>
          </p:txBody>
        </p:sp>
        <p:sp>
          <p:nvSpPr>
            <p:cNvPr id="197" name="TextBox 59">
              <a:extLst>
                <a:ext uri="{FF2B5EF4-FFF2-40B4-BE49-F238E27FC236}">
                  <a16:creationId xmlns:a16="http://schemas.microsoft.com/office/drawing/2014/main" xmlns="" id="{09F8C9B3-3789-4C8A-8268-3C97A3429A9E}"/>
                </a:ext>
              </a:extLst>
            </p:cNvPr>
            <p:cNvSpPr txBox="1"/>
            <p:nvPr/>
          </p:nvSpPr>
          <p:spPr>
            <a:xfrm>
              <a:off x="3826381" y="2630063"/>
              <a:ext cx="95488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400">
                  <a:solidFill>
                    <a:srgbClr val="DC3348"/>
                  </a:solidFill>
                  <a:latin typeface="Impact" panose="020B080603090205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01</a:t>
              </a:r>
              <a:endParaRPr lang="zh-CN" altLang="en-US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198" name="组合 197">
            <a:extLst>
              <a:ext uri="{FF2B5EF4-FFF2-40B4-BE49-F238E27FC236}">
                <a16:creationId xmlns:a16="http://schemas.microsoft.com/office/drawing/2014/main" xmlns="" id="{0E0DEC87-2545-4653-A3B9-10D89AD8AE51}"/>
              </a:ext>
            </a:extLst>
          </p:cNvPr>
          <p:cNvGrpSpPr/>
          <p:nvPr/>
        </p:nvGrpSpPr>
        <p:grpSpPr>
          <a:xfrm>
            <a:off x="1203962" y="1983072"/>
            <a:ext cx="1977291" cy="1185179"/>
            <a:chOff x="2960762" y="4520093"/>
            <a:chExt cx="1977291" cy="1185179"/>
          </a:xfrm>
        </p:grpSpPr>
        <p:sp>
          <p:nvSpPr>
            <p:cNvPr id="199" name="1">
              <a:extLst>
                <a:ext uri="{FF2B5EF4-FFF2-40B4-BE49-F238E27FC236}">
                  <a16:creationId xmlns:a16="http://schemas.microsoft.com/office/drawing/2014/main" xmlns="" id="{FA11E236-2AA8-44A1-8DA8-F240B4ED36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0763" y="4520093"/>
              <a:ext cx="19526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b="1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Arial" panose="020B0604020202020204" pitchFamily="34" charset="0"/>
                </a:rPr>
                <a:t>在此单击添加标题</a:t>
              </a:r>
              <a:endParaRPr lang="en-US" altLang="zh-CN" b="1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" name="1">
              <a:extLst>
                <a:ext uri="{FF2B5EF4-FFF2-40B4-BE49-F238E27FC236}">
                  <a16:creationId xmlns:a16="http://schemas.microsoft.com/office/drawing/2014/main" xmlns="" id="{E9BCBB4E-FD74-4F6F-AEA4-5DB09F341F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0762" y="4820414"/>
              <a:ext cx="1977291" cy="88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150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150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" name="组合 200">
            <a:extLst>
              <a:ext uri="{FF2B5EF4-FFF2-40B4-BE49-F238E27FC236}">
                <a16:creationId xmlns:a16="http://schemas.microsoft.com/office/drawing/2014/main" xmlns="" id="{A7E4303A-288C-4D4B-8E4C-C361A2B9574C}"/>
              </a:ext>
            </a:extLst>
          </p:cNvPr>
          <p:cNvGrpSpPr/>
          <p:nvPr/>
        </p:nvGrpSpPr>
        <p:grpSpPr>
          <a:xfrm>
            <a:off x="3415272" y="4696953"/>
            <a:ext cx="894590" cy="862750"/>
            <a:chOff x="3742896" y="2630063"/>
            <a:chExt cx="894590" cy="862750"/>
          </a:xfrm>
        </p:grpSpPr>
        <p:cxnSp>
          <p:nvCxnSpPr>
            <p:cNvPr id="202" name="直接连接符 201">
              <a:extLst>
                <a:ext uri="{FF2B5EF4-FFF2-40B4-BE49-F238E27FC236}">
                  <a16:creationId xmlns:a16="http://schemas.microsoft.com/office/drawing/2014/main" xmlns="" id="{D5096ED5-D6E5-4576-96A0-EDE08AD6E304}"/>
                </a:ext>
              </a:extLst>
            </p:cNvPr>
            <p:cNvCxnSpPr/>
            <p:nvPr/>
          </p:nvCxnSpPr>
          <p:spPr>
            <a:xfrm>
              <a:off x="3742896" y="2727027"/>
              <a:ext cx="0" cy="749504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TextBox 58">
              <a:extLst>
                <a:ext uri="{FF2B5EF4-FFF2-40B4-BE49-F238E27FC236}">
                  <a16:creationId xmlns:a16="http://schemas.microsoft.com/office/drawing/2014/main" xmlns="" id="{A22DF2A5-4108-42E3-B226-30C689174449}"/>
                </a:ext>
              </a:extLst>
            </p:cNvPr>
            <p:cNvSpPr txBox="1"/>
            <p:nvPr/>
          </p:nvSpPr>
          <p:spPr>
            <a:xfrm>
              <a:off x="3826382" y="3185036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小标题</a:t>
              </a:r>
            </a:p>
          </p:txBody>
        </p:sp>
        <p:sp>
          <p:nvSpPr>
            <p:cNvPr id="204" name="TextBox 59">
              <a:extLst>
                <a:ext uri="{FF2B5EF4-FFF2-40B4-BE49-F238E27FC236}">
                  <a16:creationId xmlns:a16="http://schemas.microsoft.com/office/drawing/2014/main" xmlns="" id="{E912EFDF-3F48-4A7C-9C5F-7350E31B66B0}"/>
                </a:ext>
              </a:extLst>
            </p:cNvPr>
            <p:cNvSpPr txBox="1"/>
            <p:nvPr/>
          </p:nvSpPr>
          <p:spPr>
            <a:xfrm>
              <a:off x="3826381" y="2630063"/>
              <a:ext cx="81110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400">
                  <a:solidFill>
                    <a:srgbClr val="DC3348"/>
                  </a:solidFill>
                  <a:latin typeface="Impact" panose="020B080603090205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02</a:t>
              </a:r>
              <a:endParaRPr lang="zh-CN" altLang="en-US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205" name="组合 204">
            <a:extLst>
              <a:ext uri="{FF2B5EF4-FFF2-40B4-BE49-F238E27FC236}">
                <a16:creationId xmlns:a16="http://schemas.microsoft.com/office/drawing/2014/main" xmlns="" id="{9481EF45-84F4-4033-BFC4-E7827DAF0D1A}"/>
              </a:ext>
            </a:extLst>
          </p:cNvPr>
          <p:cNvGrpSpPr/>
          <p:nvPr/>
        </p:nvGrpSpPr>
        <p:grpSpPr>
          <a:xfrm>
            <a:off x="1205027" y="4709186"/>
            <a:ext cx="1977291" cy="1185179"/>
            <a:chOff x="2960762" y="4520093"/>
            <a:chExt cx="1977291" cy="1185179"/>
          </a:xfrm>
        </p:grpSpPr>
        <p:sp>
          <p:nvSpPr>
            <p:cNvPr id="206" name="1">
              <a:extLst>
                <a:ext uri="{FF2B5EF4-FFF2-40B4-BE49-F238E27FC236}">
                  <a16:creationId xmlns:a16="http://schemas.microsoft.com/office/drawing/2014/main" xmlns="" id="{982AFF22-D3BF-412B-8B07-629F9C4242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0763" y="4520093"/>
              <a:ext cx="19526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b="1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Arial" panose="020B0604020202020204" pitchFamily="34" charset="0"/>
                </a:rPr>
                <a:t>在此单击添加标题</a:t>
              </a:r>
              <a:endParaRPr lang="en-US" altLang="zh-CN" b="1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1">
              <a:extLst>
                <a:ext uri="{FF2B5EF4-FFF2-40B4-BE49-F238E27FC236}">
                  <a16:creationId xmlns:a16="http://schemas.microsoft.com/office/drawing/2014/main" xmlns="" id="{B0AB5AF4-7440-4FC9-8B0B-FEFB9A9790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0762" y="4820414"/>
              <a:ext cx="1977291" cy="88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150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150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8" name="组合 207">
            <a:extLst>
              <a:ext uri="{FF2B5EF4-FFF2-40B4-BE49-F238E27FC236}">
                <a16:creationId xmlns:a16="http://schemas.microsoft.com/office/drawing/2014/main" xmlns="" id="{A72A8226-EB51-4F03-8399-23588B2E9E46}"/>
              </a:ext>
            </a:extLst>
          </p:cNvPr>
          <p:cNvGrpSpPr/>
          <p:nvPr/>
        </p:nvGrpSpPr>
        <p:grpSpPr>
          <a:xfrm>
            <a:off x="7830754" y="2006150"/>
            <a:ext cx="832004" cy="862750"/>
            <a:chOff x="3826382" y="2630063"/>
            <a:chExt cx="832004" cy="862750"/>
          </a:xfrm>
        </p:grpSpPr>
        <p:cxnSp>
          <p:nvCxnSpPr>
            <p:cNvPr id="209" name="直接连接符 208">
              <a:extLst>
                <a:ext uri="{FF2B5EF4-FFF2-40B4-BE49-F238E27FC236}">
                  <a16:creationId xmlns:a16="http://schemas.microsoft.com/office/drawing/2014/main" xmlns="" id="{906A7FC3-06DE-4F65-AED5-CFA6D47C72F1}"/>
                </a:ext>
              </a:extLst>
            </p:cNvPr>
            <p:cNvCxnSpPr/>
            <p:nvPr/>
          </p:nvCxnSpPr>
          <p:spPr>
            <a:xfrm>
              <a:off x="4613225" y="2727027"/>
              <a:ext cx="0" cy="749504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TextBox 58">
              <a:extLst>
                <a:ext uri="{FF2B5EF4-FFF2-40B4-BE49-F238E27FC236}">
                  <a16:creationId xmlns:a16="http://schemas.microsoft.com/office/drawing/2014/main" xmlns="" id="{55326538-931B-4C57-BC8B-510C305F60C3}"/>
                </a:ext>
              </a:extLst>
            </p:cNvPr>
            <p:cNvSpPr txBox="1"/>
            <p:nvPr/>
          </p:nvSpPr>
          <p:spPr>
            <a:xfrm>
              <a:off x="3826382" y="3185036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小标题</a:t>
              </a:r>
            </a:p>
          </p:txBody>
        </p:sp>
        <p:sp>
          <p:nvSpPr>
            <p:cNvPr id="211" name="TextBox 59">
              <a:extLst>
                <a:ext uri="{FF2B5EF4-FFF2-40B4-BE49-F238E27FC236}">
                  <a16:creationId xmlns:a16="http://schemas.microsoft.com/office/drawing/2014/main" xmlns="" id="{4F0A0943-55A0-4C1E-B6A4-2CFA00DF9B4A}"/>
                </a:ext>
              </a:extLst>
            </p:cNvPr>
            <p:cNvSpPr txBox="1"/>
            <p:nvPr/>
          </p:nvSpPr>
          <p:spPr>
            <a:xfrm>
              <a:off x="3826382" y="2630063"/>
              <a:ext cx="83200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400">
                  <a:solidFill>
                    <a:srgbClr val="DC3348"/>
                  </a:solidFill>
                  <a:latin typeface="Impact" panose="020B080603090205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03</a:t>
              </a:r>
              <a:endParaRPr lang="zh-CN" altLang="en-US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212" name="组合 211">
            <a:extLst>
              <a:ext uri="{FF2B5EF4-FFF2-40B4-BE49-F238E27FC236}">
                <a16:creationId xmlns:a16="http://schemas.microsoft.com/office/drawing/2014/main" xmlns="" id="{E1819E7F-916F-4BF4-9195-9F430AC312FC}"/>
              </a:ext>
            </a:extLst>
          </p:cNvPr>
          <p:cNvGrpSpPr/>
          <p:nvPr/>
        </p:nvGrpSpPr>
        <p:grpSpPr>
          <a:xfrm>
            <a:off x="8814609" y="2050614"/>
            <a:ext cx="1977291" cy="1185179"/>
            <a:chOff x="2960762" y="4520093"/>
            <a:chExt cx="1977291" cy="1185179"/>
          </a:xfrm>
        </p:grpSpPr>
        <p:sp>
          <p:nvSpPr>
            <p:cNvPr id="213" name="1">
              <a:extLst>
                <a:ext uri="{FF2B5EF4-FFF2-40B4-BE49-F238E27FC236}">
                  <a16:creationId xmlns:a16="http://schemas.microsoft.com/office/drawing/2014/main" xmlns="" id="{FE08391B-2B91-467C-A382-1605EE78F7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0763" y="4520093"/>
              <a:ext cx="19526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b="1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Arial" panose="020B0604020202020204" pitchFamily="34" charset="0"/>
                </a:rPr>
                <a:t>在此单击添加标题</a:t>
              </a:r>
              <a:endParaRPr lang="en-US" altLang="zh-CN" b="1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1">
              <a:extLst>
                <a:ext uri="{FF2B5EF4-FFF2-40B4-BE49-F238E27FC236}">
                  <a16:creationId xmlns:a16="http://schemas.microsoft.com/office/drawing/2014/main" xmlns="" id="{914D6595-E6B6-46DA-86CA-EB684B3E2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0762" y="4820414"/>
              <a:ext cx="1977291" cy="88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150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150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5" name="组合 214">
            <a:extLst>
              <a:ext uri="{FF2B5EF4-FFF2-40B4-BE49-F238E27FC236}">
                <a16:creationId xmlns:a16="http://schemas.microsoft.com/office/drawing/2014/main" xmlns="" id="{7E99AE43-27FF-481F-BE26-29086C422313}"/>
              </a:ext>
            </a:extLst>
          </p:cNvPr>
          <p:cNvGrpSpPr/>
          <p:nvPr/>
        </p:nvGrpSpPr>
        <p:grpSpPr>
          <a:xfrm>
            <a:off x="7844060" y="4715118"/>
            <a:ext cx="832004" cy="876398"/>
            <a:chOff x="3812734" y="2616415"/>
            <a:chExt cx="832004" cy="876398"/>
          </a:xfrm>
        </p:grpSpPr>
        <p:cxnSp>
          <p:nvCxnSpPr>
            <p:cNvPr id="216" name="直接连接符 215">
              <a:extLst>
                <a:ext uri="{FF2B5EF4-FFF2-40B4-BE49-F238E27FC236}">
                  <a16:creationId xmlns:a16="http://schemas.microsoft.com/office/drawing/2014/main" xmlns="" id="{225282E1-3FD1-4C1E-B32E-8A7F768D4FAE}"/>
                </a:ext>
              </a:extLst>
            </p:cNvPr>
            <p:cNvCxnSpPr/>
            <p:nvPr/>
          </p:nvCxnSpPr>
          <p:spPr>
            <a:xfrm>
              <a:off x="4613225" y="2727027"/>
              <a:ext cx="0" cy="749504"/>
            </a:xfrm>
            <a:prstGeom prst="line">
              <a:avLst/>
            </a:prstGeom>
            <a:ln w="158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TextBox 58">
              <a:extLst>
                <a:ext uri="{FF2B5EF4-FFF2-40B4-BE49-F238E27FC236}">
                  <a16:creationId xmlns:a16="http://schemas.microsoft.com/office/drawing/2014/main" xmlns="" id="{42E73C1B-6EB2-40B1-AF85-9FD79874D384}"/>
                </a:ext>
              </a:extLst>
            </p:cNvPr>
            <p:cNvSpPr txBox="1"/>
            <p:nvPr/>
          </p:nvSpPr>
          <p:spPr>
            <a:xfrm>
              <a:off x="3826382" y="3185036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小标题</a:t>
              </a:r>
            </a:p>
          </p:txBody>
        </p:sp>
        <p:sp>
          <p:nvSpPr>
            <p:cNvPr id="218" name="TextBox 59">
              <a:extLst>
                <a:ext uri="{FF2B5EF4-FFF2-40B4-BE49-F238E27FC236}">
                  <a16:creationId xmlns:a16="http://schemas.microsoft.com/office/drawing/2014/main" xmlns="" id="{F22EDA54-B509-4935-860C-8DBE9841507E}"/>
                </a:ext>
              </a:extLst>
            </p:cNvPr>
            <p:cNvSpPr txBox="1"/>
            <p:nvPr/>
          </p:nvSpPr>
          <p:spPr>
            <a:xfrm>
              <a:off x="3812734" y="2616415"/>
              <a:ext cx="832004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400">
                  <a:solidFill>
                    <a:srgbClr val="DC3348"/>
                  </a:solidFill>
                  <a:latin typeface="Impact" panose="020B0806030902050204" pitchFamily="34" charset="0"/>
                </a:defRPr>
              </a:lvl1pPr>
            </a:lstStyle>
            <a:p>
              <a:pPr algn="l"/>
              <a:r>
                <a:rPr lang="en-US" altLang="zh-CN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04</a:t>
              </a:r>
              <a:endParaRPr lang="zh-CN" altLang="en-US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219" name="组合 218">
            <a:extLst>
              <a:ext uri="{FF2B5EF4-FFF2-40B4-BE49-F238E27FC236}">
                <a16:creationId xmlns:a16="http://schemas.microsoft.com/office/drawing/2014/main" xmlns="" id="{03F7D3BF-851A-42EE-B3D7-D719F43A8C0B}"/>
              </a:ext>
            </a:extLst>
          </p:cNvPr>
          <p:cNvGrpSpPr/>
          <p:nvPr/>
        </p:nvGrpSpPr>
        <p:grpSpPr>
          <a:xfrm>
            <a:off x="8841563" y="4773230"/>
            <a:ext cx="1977291" cy="1185179"/>
            <a:chOff x="2960762" y="4520093"/>
            <a:chExt cx="1977291" cy="1185179"/>
          </a:xfrm>
        </p:grpSpPr>
        <p:sp>
          <p:nvSpPr>
            <p:cNvPr id="220" name="1">
              <a:extLst>
                <a:ext uri="{FF2B5EF4-FFF2-40B4-BE49-F238E27FC236}">
                  <a16:creationId xmlns:a16="http://schemas.microsoft.com/office/drawing/2014/main" xmlns="" id="{EEAA86C3-7EEB-4FAC-81A7-E51C9D9E60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0763" y="4520093"/>
              <a:ext cx="19526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b="1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sym typeface="Arial" panose="020B0604020202020204" pitchFamily="34" charset="0"/>
                </a:rPr>
                <a:t>在此单击添加标题</a:t>
              </a:r>
              <a:endParaRPr lang="en-US" altLang="zh-CN" b="1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1">
              <a:extLst>
                <a:ext uri="{FF2B5EF4-FFF2-40B4-BE49-F238E27FC236}">
                  <a16:creationId xmlns:a16="http://schemas.microsoft.com/office/drawing/2014/main" xmlns="" id="{5BFAD301-AB77-475B-A1A1-FA3E3CF2E6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0762" y="4820414"/>
              <a:ext cx="1977291" cy="88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150" dirty="0">
                  <a:solidFill>
                    <a:srgbClr val="3F3F3F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altLang="zh-CN" sz="1150" dirty="0">
                <a:solidFill>
                  <a:srgbClr val="3F3F3F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3" name="矩形 22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9C513885-30F4-4D73-8E5E-81F5D13BCEC3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Times New Roman" panose="02020603050405020304" pitchFamily="18" charset="0"/>
              </a:rPr>
              <a:t>第一部分：添加标题文字</a:t>
            </a:r>
          </a:p>
        </p:txBody>
      </p:sp>
      <p:sp>
        <p:nvSpPr>
          <p:cNvPr id="224" name="矩形 223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DD925B32-98FB-414A-A9C1-B1C05286087A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RESEARCH METHODS AND PROCESSES</a:t>
            </a:r>
          </a:p>
        </p:txBody>
      </p:sp>
    </p:spTree>
    <p:extLst>
      <p:ext uri="{BB962C8B-B14F-4D97-AF65-F5344CB8AC3E}">
        <p14:creationId xmlns:p14="http://schemas.microsoft.com/office/powerpoint/2010/main" val="167876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141" grpId="0" animBg="1"/>
      <p:bldP spid="155" grpId="0" animBg="1"/>
      <p:bldP spid="156" grpId="0" animBg="1"/>
      <p:bldP spid="157" grpId="0" animBg="1"/>
      <p:bldP spid="158" grpId="0" animBg="1"/>
      <p:bldP spid="190" grpId="0" animBg="1"/>
      <p:bldP spid="191" grpId="0" animBg="1"/>
      <p:bldP spid="192" grpId="0" animBg="1"/>
      <p:bldP spid="1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矩形 22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9C513885-30F4-4D73-8E5E-81F5D13BCEC3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第一部分：添加标题文字</a:t>
            </a:r>
          </a:p>
        </p:txBody>
      </p:sp>
      <p:sp>
        <p:nvSpPr>
          <p:cNvPr id="224" name="矩形 223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DD925B32-98FB-414A-A9C1-B1C05286087A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B0C1EBA-693A-4C2D-ACAA-E8C649D0EA8C}"/>
              </a:ext>
            </a:extLst>
          </p:cNvPr>
          <p:cNvGrpSpPr/>
          <p:nvPr/>
        </p:nvGrpSpPr>
        <p:grpSpPr>
          <a:xfrm>
            <a:off x="4593169" y="1755426"/>
            <a:ext cx="5565342" cy="4350737"/>
            <a:chOff x="4593169" y="1755426"/>
            <a:chExt cx="5565342" cy="4350737"/>
          </a:xfrm>
        </p:grpSpPr>
        <p:sp>
          <p:nvSpPr>
            <p:cNvPr id="87" name="Freeform 36">
              <a:extLst>
                <a:ext uri="{FF2B5EF4-FFF2-40B4-BE49-F238E27FC236}">
                  <a16:creationId xmlns:a16="http://schemas.microsoft.com/office/drawing/2014/main" xmlns="" id="{3C5DCE5F-55C4-4925-BFB0-2B515D64B095}"/>
                </a:ext>
              </a:extLst>
            </p:cNvPr>
            <p:cNvSpPr/>
            <p:nvPr/>
          </p:nvSpPr>
          <p:spPr>
            <a:xfrm>
              <a:off x="4705582" y="1858736"/>
              <a:ext cx="279237" cy="278118"/>
            </a:xfrm>
            <a:custGeom>
              <a:avLst/>
              <a:gdLst>
                <a:gd name="connsiteX0" fmla="*/ 83371 w 558474"/>
                <a:gd name="connsiteY0" fmla="*/ 0 h 556236"/>
                <a:gd name="connsiteX1" fmla="*/ 138845 w 558474"/>
                <a:gd name="connsiteY1" fmla="*/ 48343 h 556236"/>
                <a:gd name="connsiteX2" fmla="*/ 531014 w 558474"/>
                <a:gd name="connsiteY2" fmla="*/ 447293 h 556236"/>
                <a:gd name="connsiteX3" fmla="*/ 558474 w 558474"/>
                <a:gd name="connsiteY3" fmla="*/ 479807 h 556236"/>
                <a:gd name="connsiteX4" fmla="*/ 532161 w 558474"/>
                <a:gd name="connsiteY4" fmla="*/ 494089 h 556236"/>
                <a:gd name="connsiteX5" fmla="*/ 456839 w 558474"/>
                <a:gd name="connsiteY5" fmla="*/ 556236 h 556236"/>
                <a:gd name="connsiteX6" fmla="*/ 436052 w 558474"/>
                <a:gd name="connsiteY6" fmla="*/ 531623 h 556236"/>
                <a:gd name="connsiteX7" fmla="*/ 52892 w 558474"/>
                <a:gd name="connsiteY7" fmla="*/ 141837 h 556236"/>
                <a:gd name="connsiteX8" fmla="*/ 0 w 558474"/>
                <a:gd name="connsiteY8" fmla="*/ 95745 h 556236"/>
                <a:gd name="connsiteX9" fmla="*/ 46312 w 558474"/>
                <a:gd name="connsiteY9" fmla="*/ 64521 h 556236"/>
                <a:gd name="connsiteX10" fmla="*/ 80617 w 558474"/>
                <a:gd name="connsiteY10" fmla="*/ 13640 h 556236"/>
                <a:gd name="connsiteX11" fmla="*/ 83371 w 558474"/>
                <a:gd name="connsiteY11" fmla="*/ 0 h 556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8474" h="556236">
                  <a:moveTo>
                    <a:pt x="83371" y="0"/>
                  </a:moveTo>
                  <a:lnTo>
                    <a:pt x="138845" y="48343"/>
                  </a:lnTo>
                  <a:cubicBezTo>
                    <a:pt x="276158" y="174649"/>
                    <a:pt x="407062" y="307813"/>
                    <a:pt x="531014" y="447293"/>
                  </a:cubicBezTo>
                  <a:lnTo>
                    <a:pt x="558474" y="479807"/>
                  </a:lnTo>
                  <a:lnTo>
                    <a:pt x="532161" y="494089"/>
                  </a:lnTo>
                  <a:lnTo>
                    <a:pt x="456839" y="556236"/>
                  </a:lnTo>
                  <a:lnTo>
                    <a:pt x="436052" y="531623"/>
                  </a:lnTo>
                  <a:cubicBezTo>
                    <a:pt x="314947" y="395347"/>
                    <a:pt x="187050" y="265241"/>
                    <a:pt x="52892" y="141837"/>
                  </a:cubicBezTo>
                  <a:lnTo>
                    <a:pt x="0" y="95745"/>
                  </a:lnTo>
                  <a:lnTo>
                    <a:pt x="46312" y="64521"/>
                  </a:lnTo>
                  <a:cubicBezTo>
                    <a:pt x="60796" y="50037"/>
                    <a:pt x="72517" y="32791"/>
                    <a:pt x="80617" y="13640"/>
                  </a:cubicBezTo>
                  <a:lnTo>
                    <a:pt x="83371" y="0"/>
                  </a:lnTo>
                  <a:close/>
                </a:path>
              </a:pathLst>
            </a:custGeom>
            <a:solidFill>
              <a:srgbClr val="316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88" name="Oval 69">
              <a:extLst>
                <a:ext uri="{FF2B5EF4-FFF2-40B4-BE49-F238E27FC236}">
                  <a16:creationId xmlns:a16="http://schemas.microsoft.com/office/drawing/2014/main" xmlns="" id="{519C3219-27AC-4723-9FAE-E9C12C7475E6}"/>
                </a:ext>
              </a:extLst>
            </p:cNvPr>
            <p:cNvSpPr/>
            <p:nvPr/>
          </p:nvSpPr>
          <p:spPr>
            <a:xfrm>
              <a:off x="4595285" y="5919876"/>
              <a:ext cx="160070" cy="160070"/>
            </a:xfrm>
            <a:prstGeom prst="ellipse">
              <a:avLst/>
            </a:prstGeom>
            <a:solidFill>
              <a:srgbClr val="316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89" name="Freeform 32">
              <a:extLst>
                <a:ext uri="{FF2B5EF4-FFF2-40B4-BE49-F238E27FC236}">
                  <a16:creationId xmlns:a16="http://schemas.microsoft.com/office/drawing/2014/main" xmlns="" id="{D3E56964-1C93-4D41-9517-9B343DA90016}"/>
                </a:ext>
              </a:extLst>
            </p:cNvPr>
            <p:cNvSpPr/>
            <p:nvPr/>
          </p:nvSpPr>
          <p:spPr>
            <a:xfrm>
              <a:off x="4705582" y="5699048"/>
              <a:ext cx="279237" cy="278118"/>
            </a:xfrm>
            <a:custGeom>
              <a:avLst/>
              <a:gdLst>
                <a:gd name="connsiteX0" fmla="*/ 456839 w 558474"/>
                <a:gd name="connsiteY0" fmla="*/ 0 h 556235"/>
                <a:gd name="connsiteX1" fmla="*/ 532161 w 558474"/>
                <a:gd name="connsiteY1" fmla="*/ 62146 h 556235"/>
                <a:gd name="connsiteX2" fmla="*/ 558474 w 558474"/>
                <a:gd name="connsiteY2" fmla="*/ 76428 h 556235"/>
                <a:gd name="connsiteX3" fmla="*/ 531014 w 558474"/>
                <a:gd name="connsiteY3" fmla="*/ 108942 h 556235"/>
                <a:gd name="connsiteX4" fmla="*/ 138845 w 558474"/>
                <a:gd name="connsiteY4" fmla="*/ 507892 h 556235"/>
                <a:gd name="connsiteX5" fmla="*/ 83371 w 558474"/>
                <a:gd name="connsiteY5" fmla="*/ 556235 h 556235"/>
                <a:gd name="connsiteX6" fmla="*/ 80617 w 558474"/>
                <a:gd name="connsiteY6" fmla="*/ 542596 h 556235"/>
                <a:gd name="connsiteX7" fmla="*/ 46312 w 558474"/>
                <a:gd name="connsiteY7" fmla="*/ 491715 h 556235"/>
                <a:gd name="connsiteX8" fmla="*/ 0 w 558474"/>
                <a:gd name="connsiteY8" fmla="*/ 460491 h 556235"/>
                <a:gd name="connsiteX9" fmla="*/ 52892 w 558474"/>
                <a:gd name="connsiteY9" fmla="*/ 414398 h 556235"/>
                <a:gd name="connsiteX10" fmla="*/ 436052 w 558474"/>
                <a:gd name="connsiteY10" fmla="*/ 24612 h 556235"/>
                <a:gd name="connsiteX11" fmla="*/ 456839 w 558474"/>
                <a:gd name="connsiteY11" fmla="*/ 0 h 55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8474" h="556235">
                  <a:moveTo>
                    <a:pt x="456839" y="0"/>
                  </a:moveTo>
                  <a:lnTo>
                    <a:pt x="532161" y="62146"/>
                  </a:lnTo>
                  <a:lnTo>
                    <a:pt x="558474" y="76428"/>
                  </a:lnTo>
                  <a:lnTo>
                    <a:pt x="531014" y="108942"/>
                  </a:lnTo>
                  <a:cubicBezTo>
                    <a:pt x="407062" y="248422"/>
                    <a:pt x="276158" y="381587"/>
                    <a:pt x="138845" y="507892"/>
                  </a:cubicBezTo>
                  <a:lnTo>
                    <a:pt x="83371" y="556235"/>
                  </a:lnTo>
                  <a:lnTo>
                    <a:pt x="80617" y="542596"/>
                  </a:lnTo>
                  <a:cubicBezTo>
                    <a:pt x="72517" y="523445"/>
                    <a:pt x="60796" y="506199"/>
                    <a:pt x="46312" y="491715"/>
                  </a:cubicBezTo>
                  <a:lnTo>
                    <a:pt x="0" y="460491"/>
                  </a:lnTo>
                  <a:lnTo>
                    <a:pt x="52892" y="414398"/>
                  </a:lnTo>
                  <a:cubicBezTo>
                    <a:pt x="187050" y="290994"/>
                    <a:pt x="314947" y="160889"/>
                    <a:pt x="436052" y="24612"/>
                  </a:cubicBezTo>
                  <a:lnTo>
                    <a:pt x="456839" y="0"/>
                  </a:lnTo>
                  <a:close/>
                </a:path>
              </a:pathLst>
            </a:custGeom>
            <a:solidFill>
              <a:srgbClr val="316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0" name="Freeform 65">
              <a:extLst>
                <a:ext uri="{FF2B5EF4-FFF2-40B4-BE49-F238E27FC236}">
                  <a16:creationId xmlns:a16="http://schemas.microsoft.com/office/drawing/2014/main" xmlns="" id="{7B2E0904-ED60-455F-806B-742ED033AF3C}"/>
                </a:ext>
              </a:extLst>
            </p:cNvPr>
            <p:cNvSpPr/>
            <p:nvPr/>
          </p:nvSpPr>
          <p:spPr>
            <a:xfrm>
              <a:off x="5322951" y="2683761"/>
              <a:ext cx="322422" cy="884734"/>
            </a:xfrm>
            <a:custGeom>
              <a:avLst/>
              <a:gdLst>
                <a:gd name="connsiteX0" fmla="*/ 109492 w 644844"/>
                <a:gd name="connsiteY0" fmla="*/ 0 h 1769467"/>
                <a:gd name="connsiteX1" fmla="*/ 209474 w 644844"/>
                <a:gd name="connsiteY1" fmla="*/ 208423 h 1769467"/>
                <a:gd name="connsiteX2" fmla="*/ 620200 w 644844"/>
                <a:gd name="connsiteY2" fmla="*/ 1581427 h 1769467"/>
                <a:gd name="connsiteX3" fmla="*/ 644844 w 644844"/>
                <a:gd name="connsiteY3" fmla="*/ 1765235 h 1769467"/>
                <a:gd name="connsiteX4" fmla="*/ 602066 w 644844"/>
                <a:gd name="connsiteY4" fmla="*/ 1760922 h 1769467"/>
                <a:gd name="connsiteX5" fmla="*/ 517306 w 644844"/>
                <a:gd name="connsiteY5" fmla="*/ 1769467 h 1769467"/>
                <a:gd name="connsiteX6" fmla="*/ 494826 w 644844"/>
                <a:gd name="connsiteY6" fmla="*/ 1601801 h 1769467"/>
                <a:gd name="connsiteX7" fmla="*/ 93535 w 644844"/>
                <a:gd name="connsiteY7" fmla="*/ 260336 h 1769467"/>
                <a:gd name="connsiteX8" fmla="*/ 0 w 644844"/>
                <a:gd name="connsiteY8" fmla="*/ 65352 h 1769467"/>
                <a:gd name="connsiteX9" fmla="*/ 88514 w 644844"/>
                <a:gd name="connsiteY9" fmla="*/ 17308 h 1769467"/>
                <a:gd name="connsiteX10" fmla="*/ 109492 w 644844"/>
                <a:gd name="connsiteY10" fmla="*/ 0 h 176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4844" h="1769467">
                  <a:moveTo>
                    <a:pt x="109492" y="0"/>
                  </a:moveTo>
                  <a:lnTo>
                    <a:pt x="209474" y="208423"/>
                  </a:lnTo>
                  <a:cubicBezTo>
                    <a:pt x="402850" y="639636"/>
                    <a:pt x="542589" y="1100134"/>
                    <a:pt x="620200" y="1581427"/>
                  </a:cubicBezTo>
                  <a:lnTo>
                    <a:pt x="644844" y="1765235"/>
                  </a:lnTo>
                  <a:lnTo>
                    <a:pt x="602066" y="1760922"/>
                  </a:lnTo>
                  <a:lnTo>
                    <a:pt x="517306" y="1769467"/>
                  </a:lnTo>
                  <a:lnTo>
                    <a:pt x="494826" y="1601801"/>
                  </a:lnTo>
                  <a:cubicBezTo>
                    <a:pt x="418998" y="1131564"/>
                    <a:pt x="282470" y="681644"/>
                    <a:pt x="93535" y="260336"/>
                  </a:cubicBezTo>
                  <a:lnTo>
                    <a:pt x="0" y="65352"/>
                  </a:lnTo>
                  <a:lnTo>
                    <a:pt x="88514" y="17308"/>
                  </a:lnTo>
                  <a:lnTo>
                    <a:pt x="109492" y="0"/>
                  </a:lnTo>
                  <a:close/>
                </a:path>
              </a:pathLst>
            </a:custGeom>
            <a:solidFill>
              <a:srgbClr val="316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1" name="Freeform 66">
              <a:extLst>
                <a:ext uri="{FF2B5EF4-FFF2-40B4-BE49-F238E27FC236}">
                  <a16:creationId xmlns:a16="http://schemas.microsoft.com/office/drawing/2014/main" xmlns="" id="{7CB263F7-1D46-43E4-86E2-DD19FDAB2E64}"/>
                </a:ext>
              </a:extLst>
            </p:cNvPr>
            <p:cNvSpPr/>
            <p:nvPr/>
          </p:nvSpPr>
          <p:spPr>
            <a:xfrm>
              <a:off x="5322951" y="4267407"/>
              <a:ext cx="322422" cy="884734"/>
            </a:xfrm>
            <a:custGeom>
              <a:avLst/>
              <a:gdLst>
                <a:gd name="connsiteX0" fmla="*/ 517306 w 644844"/>
                <a:gd name="connsiteY0" fmla="*/ 0 h 1769467"/>
                <a:gd name="connsiteX1" fmla="*/ 602066 w 644844"/>
                <a:gd name="connsiteY1" fmla="*/ 8545 h 1769467"/>
                <a:gd name="connsiteX2" fmla="*/ 644844 w 644844"/>
                <a:gd name="connsiteY2" fmla="*/ 4233 h 1769467"/>
                <a:gd name="connsiteX3" fmla="*/ 620200 w 644844"/>
                <a:gd name="connsiteY3" fmla="*/ 188040 h 1769467"/>
                <a:gd name="connsiteX4" fmla="*/ 209474 w 644844"/>
                <a:gd name="connsiteY4" fmla="*/ 1561044 h 1769467"/>
                <a:gd name="connsiteX5" fmla="*/ 109492 w 644844"/>
                <a:gd name="connsiteY5" fmla="*/ 1769467 h 1769467"/>
                <a:gd name="connsiteX6" fmla="*/ 88514 w 644844"/>
                <a:gd name="connsiteY6" fmla="*/ 1752159 h 1769467"/>
                <a:gd name="connsiteX7" fmla="*/ 0 w 644844"/>
                <a:gd name="connsiteY7" fmla="*/ 1704115 h 1769467"/>
                <a:gd name="connsiteX8" fmla="*/ 93535 w 644844"/>
                <a:gd name="connsiteY8" fmla="*/ 1509131 h 1769467"/>
                <a:gd name="connsiteX9" fmla="*/ 494826 w 644844"/>
                <a:gd name="connsiteY9" fmla="*/ 167666 h 1769467"/>
                <a:gd name="connsiteX10" fmla="*/ 517306 w 644844"/>
                <a:gd name="connsiteY10" fmla="*/ 0 h 176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44844" h="1769467">
                  <a:moveTo>
                    <a:pt x="517306" y="0"/>
                  </a:moveTo>
                  <a:lnTo>
                    <a:pt x="602066" y="8545"/>
                  </a:lnTo>
                  <a:lnTo>
                    <a:pt x="644844" y="4233"/>
                  </a:lnTo>
                  <a:lnTo>
                    <a:pt x="620200" y="188040"/>
                  </a:lnTo>
                  <a:cubicBezTo>
                    <a:pt x="542589" y="669334"/>
                    <a:pt x="402850" y="1129832"/>
                    <a:pt x="209474" y="1561044"/>
                  </a:cubicBezTo>
                  <a:lnTo>
                    <a:pt x="109492" y="1769467"/>
                  </a:lnTo>
                  <a:lnTo>
                    <a:pt x="88514" y="1752159"/>
                  </a:lnTo>
                  <a:lnTo>
                    <a:pt x="0" y="1704115"/>
                  </a:lnTo>
                  <a:lnTo>
                    <a:pt x="93535" y="1509131"/>
                  </a:lnTo>
                  <a:cubicBezTo>
                    <a:pt x="282470" y="1087824"/>
                    <a:pt x="418998" y="637904"/>
                    <a:pt x="494826" y="167666"/>
                  </a:cubicBezTo>
                  <a:lnTo>
                    <a:pt x="517306" y="0"/>
                  </a:lnTo>
                  <a:close/>
                </a:path>
              </a:pathLst>
            </a:custGeom>
            <a:solidFill>
              <a:srgbClr val="316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2" name="Oval 68">
              <a:extLst>
                <a:ext uri="{FF2B5EF4-FFF2-40B4-BE49-F238E27FC236}">
                  <a16:creationId xmlns:a16="http://schemas.microsoft.com/office/drawing/2014/main" xmlns="" id="{64EBCB6D-9B42-4477-B5FC-517EED7F645E}"/>
                </a:ext>
              </a:extLst>
            </p:cNvPr>
            <p:cNvSpPr/>
            <p:nvPr/>
          </p:nvSpPr>
          <p:spPr>
            <a:xfrm>
              <a:off x="4593169" y="1755426"/>
              <a:ext cx="160070" cy="160070"/>
            </a:xfrm>
            <a:prstGeom prst="ellipse">
              <a:avLst/>
            </a:prstGeom>
            <a:solidFill>
              <a:srgbClr val="316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3" name="Oval 22">
              <a:extLst>
                <a:ext uri="{FF2B5EF4-FFF2-40B4-BE49-F238E27FC236}">
                  <a16:creationId xmlns:a16="http://schemas.microsoft.com/office/drawing/2014/main" xmlns="" id="{EE512696-81FA-4CB3-99EE-0795404684C0}"/>
                </a:ext>
              </a:extLst>
            </p:cNvPr>
            <p:cNvSpPr/>
            <p:nvPr/>
          </p:nvSpPr>
          <p:spPr>
            <a:xfrm>
              <a:off x="4805369" y="2035031"/>
              <a:ext cx="728133" cy="728132"/>
            </a:xfrm>
            <a:prstGeom prst="ellipse">
              <a:avLst/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4" name="Oval 23">
              <a:extLst>
                <a:ext uri="{FF2B5EF4-FFF2-40B4-BE49-F238E27FC236}">
                  <a16:creationId xmlns:a16="http://schemas.microsoft.com/office/drawing/2014/main" xmlns="" id="{B4EC559B-A031-4508-971D-BDB58BD2C1D9}"/>
                </a:ext>
              </a:extLst>
            </p:cNvPr>
            <p:cNvSpPr/>
            <p:nvPr/>
          </p:nvSpPr>
          <p:spPr>
            <a:xfrm>
              <a:off x="5259918" y="3557191"/>
              <a:ext cx="728133" cy="728132"/>
            </a:xfrm>
            <a:prstGeom prst="ellipse">
              <a:avLst/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5" name="Oval 24">
              <a:extLst>
                <a:ext uri="{FF2B5EF4-FFF2-40B4-BE49-F238E27FC236}">
                  <a16:creationId xmlns:a16="http://schemas.microsoft.com/office/drawing/2014/main" xmlns="" id="{AB2BFD06-7585-467C-9212-AD85E7B61927}"/>
                </a:ext>
              </a:extLst>
            </p:cNvPr>
            <p:cNvSpPr/>
            <p:nvPr/>
          </p:nvSpPr>
          <p:spPr>
            <a:xfrm>
              <a:off x="4805369" y="5072737"/>
              <a:ext cx="728133" cy="728132"/>
            </a:xfrm>
            <a:prstGeom prst="ellipse">
              <a:avLst/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6" name="Freeform 14">
              <a:extLst>
                <a:ext uri="{FF2B5EF4-FFF2-40B4-BE49-F238E27FC236}">
                  <a16:creationId xmlns:a16="http://schemas.microsoft.com/office/drawing/2014/main" xmlns="" id="{73FF9846-FA13-4821-A3B1-BCD25E209B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0954" y="5247689"/>
              <a:ext cx="378229" cy="378229"/>
            </a:xfrm>
            <a:custGeom>
              <a:avLst/>
              <a:gdLst>
                <a:gd name="T0" fmla="*/ 353 w 353"/>
                <a:gd name="T1" fmla="*/ 104 h 353"/>
                <a:gd name="T2" fmla="*/ 249 w 353"/>
                <a:gd name="T3" fmla="*/ 0 h 353"/>
                <a:gd name="T4" fmla="*/ 176 w 353"/>
                <a:gd name="T5" fmla="*/ 29 h 353"/>
                <a:gd name="T6" fmla="*/ 104 w 353"/>
                <a:gd name="T7" fmla="*/ 0 h 353"/>
                <a:gd name="T8" fmla="*/ 0 w 353"/>
                <a:gd name="T9" fmla="*/ 104 h 353"/>
                <a:gd name="T10" fmla="*/ 1 w 353"/>
                <a:gd name="T11" fmla="*/ 116 h 353"/>
                <a:gd name="T12" fmla="*/ 176 w 353"/>
                <a:gd name="T13" fmla="*/ 353 h 353"/>
                <a:gd name="T14" fmla="*/ 352 w 353"/>
                <a:gd name="T15" fmla="*/ 116 h 353"/>
                <a:gd name="T16" fmla="*/ 353 w 353"/>
                <a:gd name="T17" fmla="*/ 104 h 353"/>
                <a:gd name="T18" fmla="*/ 336 w 353"/>
                <a:gd name="T19" fmla="*/ 114 h 353"/>
                <a:gd name="T20" fmla="*/ 176 w 353"/>
                <a:gd name="T21" fmla="*/ 335 h 353"/>
                <a:gd name="T22" fmla="*/ 17 w 353"/>
                <a:gd name="T23" fmla="*/ 114 h 353"/>
                <a:gd name="T24" fmla="*/ 16 w 353"/>
                <a:gd name="T25" fmla="*/ 104 h 353"/>
                <a:gd name="T26" fmla="*/ 104 w 353"/>
                <a:gd name="T27" fmla="*/ 16 h 353"/>
                <a:gd name="T28" fmla="*/ 165 w 353"/>
                <a:gd name="T29" fmla="*/ 40 h 353"/>
                <a:gd name="T30" fmla="*/ 176 w 353"/>
                <a:gd name="T31" fmla="*/ 51 h 353"/>
                <a:gd name="T32" fmla="*/ 188 w 353"/>
                <a:gd name="T33" fmla="*/ 40 h 353"/>
                <a:gd name="T34" fmla="*/ 249 w 353"/>
                <a:gd name="T35" fmla="*/ 16 h 353"/>
                <a:gd name="T36" fmla="*/ 337 w 353"/>
                <a:gd name="T37" fmla="*/ 104 h 353"/>
                <a:gd name="T38" fmla="*/ 336 w 353"/>
                <a:gd name="T39" fmla="*/ 1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3" h="353">
                  <a:moveTo>
                    <a:pt x="353" y="104"/>
                  </a:moveTo>
                  <a:cubicBezTo>
                    <a:pt x="353" y="46"/>
                    <a:pt x="306" y="0"/>
                    <a:pt x="249" y="0"/>
                  </a:cubicBezTo>
                  <a:cubicBezTo>
                    <a:pt x="221" y="0"/>
                    <a:pt x="195" y="11"/>
                    <a:pt x="176" y="29"/>
                  </a:cubicBezTo>
                  <a:cubicBezTo>
                    <a:pt x="158" y="11"/>
                    <a:pt x="132" y="0"/>
                    <a:pt x="104" y="0"/>
                  </a:cubicBezTo>
                  <a:cubicBezTo>
                    <a:pt x="47" y="0"/>
                    <a:pt x="0" y="46"/>
                    <a:pt x="0" y="104"/>
                  </a:cubicBezTo>
                  <a:cubicBezTo>
                    <a:pt x="0" y="111"/>
                    <a:pt x="1" y="119"/>
                    <a:pt x="1" y="116"/>
                  </a:cubicBezTo>
                  <a:cubicBezTo>
                    <a:pt x="12" y="219"/>
                    <a:pt x="161" y="353"/>
                    <a:pt x="176" y="353"/>
                  </a:cubicBezTo>
                  <a:cubicBezTo>
                    <a:pt x="192" y="353"/>
                    <a:pt x="341" y="219"/>
                    <a:pt x="352" y="116"/>
                  </a:cubicBezTo>
                  <a:cubicBezTo>
                    <a:pt x="352" y="119"/>
                    <a:pt x="353" y="111"/>
                    <a:pt x="353" y="104"/>
                  </a:cubicBezTo>
                  <a:moveTo>
                    <a:pt x="336" y="114"/>
                  </a:moveTo>
                  <a:cubicBezTo>
                    <a:pt x="327" y="200"/>
                    <a:pt x="206" y="317"/>
                    <a:pt x="176" y="335"/>
                  </a:cubicBezTo>
                  <a:cubicBezTo>
                    <a:pt x="147" y="317"/>
                    <a:pt x="26" y="200"/>
                    <a:pt x="17" y="114"/>
                  </a:cubicBezTo>
                  <a:cubicBezTo>
                    <a:pt x="17" y="114"/>
                    <a:pt x="16" y="109"/>
                    <a:pt x="16" y="104"/>
                  </a:cubicBezTo>
                  <a:cubicBezTo>
                    <a:pt x="16" y="55"/>
                    <a:pt x="56" y="16"/>
                    <a:pt x="104" y="16"/>
                  </a:cubicBezTo>
                  <a:cubicBezTo>
                    <a:pt x="127" y="16"/>
                    <a:pt x="149" y="24"/>
                    <a:pt x="165" y="40"/>
                  </a:cubicBezTo>
                  <a:cubicBezTo>
                    <a:pt x="176" y="51"/>
                    <a:pt x="176" y="51"/>
                    <a:pt x="176" y="51"/>
                  </a:cubicBezTo>
                  <a:cubicBezTo>
                    <a:pt x="188" y="40"/>
                    <a:pt x="188" y="40"/>
                    <a:pt x="188" y="40"/>
                  </a:cubicBezTo>
                  <a:cubicBezTo>
                    <a:pt x="204" y="24"/>
                    <a:pt x="226" y="16"/>
                    <a:pt x="249" y="16"/>
                  </a:cubicBezTo>
                  <a:cubicBezTo>
                    <a:pt x="297" y="16"/>
                    <a:pt x="337" y="55"/>
                    <a:pt x="337" y="104"/>
                  </a:cubicBezTo>
                  <a:cubicBezTo>
                    <a:pt x="337" y="110"/>
                    <a:pt x="336" y="114"/>
                    <a:pt x="336" y="11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7" name="Freeform 114">
              <a:extLst>
                <a:ext uri="{FF2B5EF4-FFF2-40B4-BE49-F238E27FC236}">
                  <a16:creationId xmlns:a16="http://schemas.microsoft.com/office/drawing/2014/main" xmlns="" id="{479CDEAE-23FC-43E6-AC55-6784FA46C0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1014" y="2279256"/>
              <a:ext cx="376842" cy="239683"/>
            </a:xfrm>
            <a:custGeom>
              <a:avLst/>
              <a:gdLst>
                <a:gd name="T0" fmla="*/ 176 w 353"/>
                <a:gd name="T1" fmla="*/ 88 h 225"/>
                <a:gd name="T2" fmla="*/ 152 w 353"/>
                <a:gd name="T3" fmla="*/ 112 h 225"/>
                <a:gd name="T4" fmla="*/ 176 w 353"/>
                <a:gd name="T5" fmla="*/ 136 h 225"/>
                <a:gd name="T6" fmla="*/ 201 w 353"/>
                <a:gd name="T7" fmla="*/ 112 h 225"/>
                <a:gd name="T8" fmla="*/ 176 w 353"/>
                <a:gd name="T9" fmla="*/ 88 h 225"/>
                <a:gd name="T10" fmla="*/ 176 w 353"/>
                <a:gd name="T11" fmla="*/ 32 h 225"/>
                <a:gd name="T12" fmla="*/ 96 w 353"/>
                <a:gd name="T13" fmla="*/ 112 h 225"/>
                <a:gd name="T14" fmla="*/ 176 w 353"/>
                <a:gd name="T15" fmla="*/ 193 h 225"/>
                <a:gd name="T16" fmla="*/ 257 w 353"/>
                <a:gd name="T17" fmla="*/ 112 h 225"/>
                <a:gd name="T18" fmla="*/ 176 w 353"/>
                <a:gd name="T19" fmla="*/ 32 h 225"/>
                <a:gd name="T20" fmla="*/ 176 w 353"/>
                <a:gd name="T21" fmla="*/ 177 h 225"/>
                <a:gd name="T22" fmla="*/ 112 w 353"/>
                <a:gd name="T23" fmla="*/ 112 h 225"/>
                <a:gd name="T24" fmla="*/ 176 w 353"/>
                <a:gd name="T25" fmla="*/ 48 h 225"/>
                <a:gd name="T26" fmla="*/ 241 w 353"/>
                <a:gd name="T27" fmla="*/ 112 h 225"/>
                <a:gd name="T28" fmla="*/ 176 w 353"/>
                <a:gd name="T29" fmla="*/ 177 h 225"/>
                <a:gd name="T30" fmla="*/ 176 w 353"/>
                <a:gd name="T31" fmla="*/ 0 h 225"/>
                <a:gd name="T32" fmla="*/ 0 w 353"/>
                <a:gd name="T33" fmla="*/ 112 h 225"/>
                <a:gd name="T34" fmla="*/ 176 w 353"/>
                <a:gd name="T35" fmla="*/ 225 h 225"/>
                <a:gd name="T36" fmla="*/ 353 w 353"/>
                <a:gd name="T37" fmla="*/ 112 h 225"/>
                <a:gd name="T38" fmla="*/ 176 w 353"/>
                <a:gd name="T39" fmla="*/ 0 h 225"/>
                <a:gd name="T40" fmla="*/ 176 w 353"/>
                <a:gd name="T41" fmla="*/ 209 h 225"/>
                <a:gd name="T42" fmla="*/ 16 w 353"/>
                <a:gd name="T43" fmla="*/ 112 h 225"/>
                <a:gd name="T44" fmla="*/ 176 w 353"/>
                <a:gd name="T45" fmla="*/ 16 h 225"/>
                <a:gd name="T46" fmla="*/ 337 w 353"/>
                <a:gd name="T47" fmla="*/ 112 h 225"/>
                <a:gd name="T48" fmla="*/ 176 w 353"/>
                <a:gd name="T49" fmla="*/ 20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3" h="225">
                  <a:moveTo>
                    <a:pt x="176" y="88"/>
                  </a:moveTo>
                  <a:cubicBezTo>
                    <a:pt x="163" y="88"/>
                    <a:pt x="152" y="99"/>
                    <a:pt x="152" y="112"/>
                  </a:cubicBezTo>
                  <a:cubicBezTo>
                    <a:pt x="152" y="126"/>
                    <a:pt x="163" y="136"/>
                    <a:pt x="176" y="136"/>
                  </a:cubicBezTo>
                  <a:cubicBezTo>
                    <a:pt x="190" y="136"/>
                    <a:pt x="201" y="126"/>
                    <a:pt x="201" y="112"/>
                  </a:cubicBezTo>
                  <a:cubicBezTo>
                    <a:pt x="201" y="99"/>
                    <a:pt x="190" y="88"/>
                    <a:pt x="176" y="88"/>
                  </a:cubicBezTo>
                  <a:moveTo>
                    <a:pt x="176" y="32"/>
                  </a:moveTo>
                  <a:cubicBezTo>
                    <a:pt x="132" y="32"/>
                    <a:pt x="96" y="68"/>
                    <a:pt x="96" y="112"/>
                  </a:cubicBezTo>
                  <a:cubicBezTo>
                    <a:pt x="96" y="157"/>
                    <a:pt x="132" y="193"/>
                    <a:pt x="176" y="193"/>
                  </a:cubicBezTo>
                  <a:cubicBezTo>
                    <a:pt x="221" y="193"/>
                    <a:pt x="257" y="157"/>
                    <a:pt x="257" y="112"/>
                  </a:cubicBezTo>
                  <a:cubicBezTo>
                    <a:pt x="257" y="68"/>
                    <a:pt x="221" y="32"/>
                    <a:pt x="176" y="32"/>
                  </a:cubicBezTo>
                  <a:moveTo>
                    <a:pt x="176" y="177"/>
                  </a:moveTo>
                  <a:cubicBezTo>
                    <a:pt x="141" y="177"/>
                    <a:pt x="112" y="148"/>
                    <a:pt x="112" y="112"/>
                  </a:cubicBezTo>
                  <a:cubicBezTo>
                    <a:pt x="112" y="77"/>
                    <a:pt x="141" y="48"/>
                    <a:pt x="176" y="48"/>
                  </a:cubicBezTo>
                  <a:cubicBezTo>
                    <a:pt x="212" y="48"/>
                    <a:pt x="241" y="77"/>
                    <a:pt x="241" y="112"/>
                  </a:cubicBezTo>
                  <a:cubicBezTo>
                    <a:pt x="241" y="148"/>
                    <a:pt x="212" y="177"/>
                    <a:pt x="176" y="177"/>
                  </a:cubicBezTo>
                  <a:moveTo>
                    <a:pt x="176" y="0"/>
                  </a:moveTo>
                  <a:cubicBezTo>
                    <a:pt x="79" y="0"/>
                    <a:pt x="0" y="80"/>
                    <a:pt x="0" y="112"/>
                  </a:cubicBezTo>
                  <a:cubicBezTo>
                    <a:pt x="0" y="144"/>
                    <a:pt x="79" y="225"/>
                    <a:pt x="176" y="225"/>
                  </a:cubicBezTo>
                  <a:cubicBezTo>
                    <a:pt x="274" y="225"/>
                    <a:pt x="353" y="144"/>
                    <a:pt x="353" y="112"/>
                  </a:cubicBezTo>
                  <a:cubicBezTo>
                    <a:pt x="353" y="80"/>
                    <a:pt x="274" y="0"/>
                    <a:pt x="176" y="0"/>
                  </a:cubicBezTo>
                  <a:moveTo>
                    <a:pt x="176" y="209"/>
                  </a:moveTo>
                  <a:cubicBezTo>
                    <a:pt x="88" y="209"/>
                    <a:pt x="16" y="140"/>
                    <a:pt x="16" y="112"/>
                  </a:cubicBezTo>
                  <a:cubicBezTo>
                    <a:pt x="16" y="85"/>
                    <a:pt x="88" y="16"/>
                    <a:pt x="176" y="16"/>
                  </a:cubicBezTo>
                  <a:cubicBezTo>
                    <a:pt x="265" y="16"/>
                    <a:pt x="337" y="85"/>
                    <a:pt x="337" y="112"/>
                  </a:cubicBezTo>
                  <a:cubicBezTo>
                    <a:pt x="337" y="140"/>
                    <a:pt x="265" y="209"/>
                    <a:pt x="176" y="20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8" name="Freeform 54">
              <a:extLst>
                <a:ext uri="{FF2B5EF4-FFF2-40B4-BE49-F238E27FC236}">
                  <a16:creationId xmlns:a16="http://schemas.microsoft.com/office/drawing/2014/main" xmlns="" id="{1A0C5678-5DB4-48A0-BB99-984FB61D4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7718" y="3736307"/>
              <a:ext cx="372532" cy="363286"/>
            </a:xfrm>
            <a:custGeom>
              <a:avLst/>
              <a:gdLst>
                <a:gd name="T0" fmla="*/ 337 w 362"/>
                <a:gd name="T1" fmla="*/ 0 h 353"/>
                <a:gd name="T2" fmla="*/ 111 w 362"/>
                <a:gd name="T3" fmla="*/ 129 h 353"/>
                <a:gd name="T4" fmla="*/ 81 w 362"/>
                <a:gd name="T5" fmla="*/ 196 h 353"/>
                <a:gd name="T6" fmla="*/ 144 w 362"/>
                <a:gd name="T7" fmla="*/ 274 h 353"/>
                <a:gd name="T8" fmla="*/ 179 w 362"/>
                <a:gd name="T9" fmla="*/ 333 h 353"/>
                <a:gd name="T10" fmla="*/ 281 w 362"/>
                <a:gd name="T11" fmla="*/ 186 h 353"/>
                <a:gd name="T12" fmla="*/ 209 w 362"/>
                <a:gd name="T13" fmla="*/ 238 h 353"/>
                <a:gd name="T14" fmla="*/ 171 w 362"/>
                <a:gd name="T15" fmla="*/ 263 h 353"/>
                <a:gd name="T16" fmla="*/ 154 w 362"/>
                <a:gd name="T17" fmla="*/ 256 h 353"/>
                <a:gd name="T18" fmla="*/ 111 w 362"/>
                <a:gd name="T19" fmla="*/ 242 h 353"/>
                <a:gd name="T20" fmla="*/ 90 w 362"/>
                <a:gd name="T21" fmla="*/ 182 h 353"/>
                <a:gd name="T22" fmla="*/ 115 w 362"/>
                <a:gd name="T23" fmla="*/ 144 h 353"/>
                <a:gd name="T24" fmla="*/ 209 w 362"/>
                <a:gd name="T25" fmla="*/ 237 h 353"/>
                <a:gd name="T26" fmla="*/ 270 w 362"/>
                <a:gd name="T27" fmla="*/ 174 h 353"/>
                <a:gd name="T28" fmla="*/ 220 w 362"/>
                <a:gd name="T29" fmla="*/ 225 h 353"/>
                <a:gd name="T30" fmla="*/ 164 w 362"/>
                <a:gd name="T31" fmla="*/ 97 h 353"/>
                <a:gd name="T32" fmla="*/ 337 w 362"/>
                <a:gd name="T33" fmla="*/ 16 h 353"/>
                <a:gd name="T34" fmla="*/ 62 w 362"/>
                <a:gd name="T35" fmla="*/ 197 h 353"/>
                <a:gd name="T36" fmla="*/ 156 w 362"/>
                <a:gd name="T37" fmla="*/ 291 h 353"/>
                <a:gd name="T38" fmla="*/ 62 w 362"/>
                <a:gd name="T39" fmla="*/ 197 h 353"/>
                <a:gd name="T40" fmla="*/ 58 w 362"/>
                <a:gd name="T41" fmla="*/ 252 h 353"/>
                <a:gd name="T42" fmla="*/ 101 w 362"/>
                <a:gd name="T43" fmla="*/ 295 h 353"/>
                <a:gd name="T44" fmla="*/ 168 w 362"/>
                <a:gd name="T45" fmla="*/ 128 h 353"/>
                <a:gd name="T46" fmla="*/ 168 w 362"/>
                <a:gd name="T47" fmla="*/ 145 h 353"/>
                <a:gd name="T48" fmla="*/ 168 w 362"/>
                <a:gd name="T49" fmla="*/ 128 h 353"/>
                <a:gd name="T50" fmla="*/ 225 w 362"/>
                <a:gd name="T51" fmla="*/ 185 h 353"/>
                <a:gd name="T52" fmla="*/ 209 w 362"/>
                <a:gd name="T53" fmla="*/ 185 h 353"/>
                <a:gd name="T54" fmla="*/ 265 w 362"/>
                <a:gd name="T55" fmla="*/ 112 h 353"/>
                <a:gd name="T56" fmla="*/ 265 w 362"/>
                <a:gd name="T57" fmla="*/ 64 h 353"/>
                <a:gd name="T58" fmla="*/ 265 w 362"/>
                <a:gd name="T59" fmla="*/ 112 h 353"/>
                <a:gd name="T60" fmla="*/ 273 w 362"/>
                <a:gd name="T61" fmla="*/ 88 h 353"/>
                <a:gd name="T62" fmla="*/ 257 w 362"/>
                <a:gd name="T63" fmla="*/ 88 h 353"/>
                <a:gd name="T64" fmla="*/ 193 w 362"/>
                <a:gd name="T65" fmla="*/ 169 h 353"/>
                <a:gd name="T66" fmla="*/ 193 w 362"/>
                <a:gd name="T67" fmla="*/ 153 h 353"/>
                <a:gd name="T68" fmla="*/ 193 w 362"/>
                <a:gd name="T69" fmla="*/ 169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2" h="353">
                  <a:moveTo>
                    <a:pt x="350" y="3"/>
                  </a:moveTo>
                  <a:cubicBezTo>
                    <a:pt x="348" y="1"/>
                    <a:pt x="344" y="0"/>
                    <a:pt x="337" y="0"/>
                  </a:cubicBezTo>
                  <a:cubicBezTo>
                    <a:pt x="304" y="0"/>
                    <a:pt x="215" y="25"/>
                    <a:pt x="168" y="72"/>
                  </a:cubicBezTo>
                  <a:cubicBezTo>
                    <a:pt x="156" y="83"/>
                    <a:pt x="119" y="117"/>
                    <a:pt x="111" y="129"/>
                  </a:cubicBezTo>
                  <a:cubicBezTo>
                    <a:pt x="83" y="136"/>
                    <a:pt x="43" y="152"/>
                    <a:pt x="20" y="174"/>
                  </a:cubicBezTo>
                  <a:cubicBezTo>
                    <a:pt x="20" y="174"/>
                    <a:pt x="48" y="174"/>
                    <a:pt x="81" y="196"/>
                  </a:cubicBezTo>
                  <a:cubicBezTo>
                    <a:pt x="76" y="216"/>
                    <a:pt x="82" y="237"/>
                    <a:pt x="99" y="254"/>
                  </a:cubicBezTo>
                  <a:cubicBezTo>
                    <a:pt x="113" y="267"/>
                    <a:pt x="128" y="274"/>
                    <a:pt x="144" y="274"/>
                  </a:cubicBezTo>
                  <a:cubicBezTo>
                    <a:pt x="149" y="274"/>
                    <a:pt x="153" y="273"/>
                    <a:pt x="157" y="272"/>
                  </a:cubicBezTo>
                  <a:cubicBezTo>
                    <a:pt x="179" y="306"/>
                    <a:pt x="179" y="333"/>
                    <a:pt x="179" y="333"/>
                  </a:cubicBezTo>
                  <a:cubicBezTo>
                    <a:pt x="202" y="311"/>
                    <a:pt x="217" y="270"/>
                    <a:pt x="224" y="242"/>
                  </a:cubicBezTo>
                  <a:cubicBezTo>
                    <a:pt x="236" y="234"/>
                    <a:pt x="270" y="197"/>
                    <a:pt x="281" y="186"/>
                  </a:cubicBezTo>
                  <a:cubicBezTo>
                    <a:pt x="338" y="129"/>
                    <a:pt x="362" y="14"/>
                    <a:pt x="350" y="3"/>
                  </a:cubicBezTo>
                  <a:moveTo>
                    <a:pt x="209" y="238"/>
                  </a:moveTo>
                  <a:cubicBezTo>
                    <a:pt x="203" y="260"/>
                    <a:pt x="195" y="279"/>
                    <a:pt x="187" y="295"/>
                  </a:cubicBezTo>
                  <a:cubicBezTo>
                    <a:pt x="183" y="285"/>
                    <a:pt x="178" y="275"/>
                    <a:pt x="171" y="263"/>
                  </a:cubicBezTo>
                  <a:cubicBezTo>
                    <a:pt x="168" y="259"/>
                    <a:pt x="163" y="256"/>
                    <a:pt x="157" y="256"/>
                  </a:cubicBezTo>
                  <a:cubicBezTo>
                    <a:pt x="156" y="256"/>
                    <a:pt x="155" y="256"/>
                    <a:pt x="154" y="256"/>
                  </a:cubicBezTo>
                  <a:cubicBezTo>
                    <a:pt x="150" y="257"/>
                    <a:pt x="147" y="258"/>
                    <a:pt x="144" y="258"/>
                  </a:cubicBezTo>
                  <a:cubicBezTo>
                    <a:pt x="132" y="258"/>
                    <a:pt x="121" y="252"/>
                    <a:pt x="111" y="242"/>
                  </a:cubicBezTo>
                  <a:cubicBezTo>
                    <a:pt x="98" y="230"/>
                    <a:pt x="93" y="214"/>
                    <a:pt x="97" y="200"/>
                  </a:cubicBezTo>
                  <a:cubicBezTo>
                    <a:pt x="98" y="193"/>
                    <a:pt x="96" y="186"/>
                    <a:pt x="90" y="182"/>
                  </a:cubicBezTo>
                  <a:cubicBezTo>
                    <a:pt x="79" y="175"/>
                    <a:pt x="68" y="170"/>
                    <a:pt x="58" y="167"/>
                  </a:cubicBezTo>
                  <a:cubicBezTo>
                    <a:pt x="74" y="158"/>
                    <a:pt x="94" y="150"/>
                    <a:pt x="115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209" y="237"/>
                    <a:pt x="209" y="237"/>
                    <a:pt x="209" y="237"/>
                  </a:cubicBezTo>
                  <a:cubicBezTo>
                    <a:pt x="209" y="237"/>
                    <a:pt x="209" y="238"/>
                    <a:pt x="209" y="238"/>
                  </a:cubicBezTo>
                  <a:moveTo>
                    <a:pt x="270" y="174"/>
                  </a:moveTo>
                  <a:cubicBezTo>
                    <a:pt x="267" y="177"/>
                    <a:pt x="262" y="183"/>
                    <a:pt x="256" y="189"/>
                  </a:cubicBezTo>
                  <a:cubicBezTo>
                    <a:pt x="245" y="200"/>
                    <a:pt x="230" y="216"/>
                    <a:pt x="220" y="225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37" y="124"/>
                    <a:pt x="154" y="108"/>
                    <a:pt x="164" y="97"/>
                  </a:cubicBezTo>
                  <a:cubicBezTo>
                    <a:pt x="171" y="92"/>
                    <a:pt x="176" y="87"/>
                    <a:pt x="179" y="83"/>
                  </a:cubicBezTo>
                  <a:cubicBezTo>
                    <a:pt x="222" y="40"/>
                    <a:pt x="306" y="16"/>
                    <a:pt x="337" y="16"/>
                  </a:cubicBezTo>
                  <a:cubicBezTo>
                    <a:pt x="337" y="42"/>
                    <a:pt x="315" y="129"/>
                    <a:pt x="270" y="174"/>
                  </a:cubicBezTo>
                  <a:moveTo>
                    <a:pt x="62" y="197"/>
                  </a:moveTo>
                  <a:cubicBezTo>
                    <a:pt x="0" y="353"/>
                    <a:pt x="0" y="353"/>
                    <a:pt x="0" y="353"/>
                  </a:cubicBezTo>
                  <a:cubicBezTo>
                    <a:pt x="156" y="291"/>
                    <a:pt x="156" y="291"/>
                    <a:pt x="156" y="291"/>
                  </a:cubicBezTo>
                  <a:cubicBezTo>
                    <a:pt x="153" y="291"/>
                    <a:pt x="150" y="291"/>
                    <a:pt x="148" y="291"/>
                  </a:cubicBezTo>
                  <a:cubicBezTo>
                    <a:pt x="100" y="291"/>
                    <a:pt x="57" y="245"/>
                    <a:pt x="62" y="197"/>
                  </a:cubicBezTo>
                  <a:moveTo>
                    <a:pt x="29" y="324"/>
                  </a:moveTo>
                  <a:cubicBezTo>
                    <a:pt x="58" y="252"/>
                    <a:pt x="58" y="252"/>
                    <a:pt x="58" y="252"/>
                  </a:cubicBezTo>
                  <a:cubicBezTo>
                    <a:pt x="62" y="259"/>
                    <a:pt x="67" y="266"/>
                    <a:pt x="72" y="272"/>
                  </a:cubicBezTo>
                  <a:cubicBezTo>
                    <a:pt x="81" y="282"/>
                    <a:pt x="91" y="290"/>
                    <a:pt x="101" y="295"/>
                  </a:cubicBezTo>
                  <a:lnTo>
                    <a:pt x="29" y="324"/>
                  </a:lnTo>
                  <a:close/>
                  <a:moveTo>
                    <a:pt x="168" y="128"/>
                  </a:moveTo>
                  <a:cubicBezTo>
                    <a:pt x="164" y="128"/>
                    <a:pt x="160" y="132"/>
                    <a:pt x="160" y="136"/>
                  </a:cubicBezTo>
                  <a:cubicBezTo>
                    <a:pt x="160" y="141"/>
                    <a:pt x="164" y="145"/>
                    <a:pt x="168" y="145"/>
                  </a:cubicBezTo>
                  <a:cubicBezTo>
                    <a:pt x="173" y="145"/>
                    <a:pt x="176" y="141"/>
                    <a:pt x="176" y="136"/>
                  </a:cubicBezTo>
                  <a:cubicBezTo>
                    <a:pt x="176" y="132"/>
                    <a:pt x="173" y="128"/>
                    <a:pt x="168" y="128"/>
                  </a:cubicBezTo>
                  <a:moveTo>
                    <a:pt x="217" y="193"/>
                  </a:moveTo>
                  <a:cubicBezTo>
                    <a:pt x="221" y="193"/>
                    <a:pt x="225" y="189"/>
                    <a:pt x="225" y="185"/>
                  </a:cubicBezTo>
                  <a:cubicBezTo>
                    <a:pt x="225" y="180"/>
                    <a:pt x="221" y="177"/>
                    <a:pt x="217" y="177"/>
                  </a:cubicBezTo>
                  <a:cubicBezTo>
                    <a:pt x="212" y="177"/>
                    <a:pt x="209" y="180"/>
                    <a:pt x="209" y="185"/>
                  </a:cubicBezTo>
                  <a:cubicBezTo>
                    <a:pt x="209" y="189"/>
                    <a:pt x="212" y="193"/>
                    <a:pt x="217" y="193"/>
                  </a:cubicBezTo>
                  <a:moveTo>
                    <a:pt x="265" y="112"/>
                  </a:moveTo>
                  <a:cubicBezTo>
                    <a:pt x="278" y="112"/>
                    <a:pt x="289" y="102"/>
                    <a:pt x="289" y="88"/>
                  </a:cubicBezTo>
                  <a:cubicBezTo>
                    <a:pt x="289" y="75"/>
                    <a:pt x="278" y="64"/>
                    <a:pt x="265" y="64"/>
                  </a:cubicBezTo>
                  <a:cubicBezTo>
                    <a:pt x="251" y="64"/>
                    <a:pt x="241" y="75"/>
                    <a:pt x="241" y="88"/>
                  </a:cubicBezTo>
                  <a:cubicBezTo>
                    <a:pt x="241" y="102"/>
                    <a:pt x="251" y="112"/>
                    <a:pt x="265" y="112"/>
                  </a:cubicBezTo>
                  <a:moveTo>
                    <a:pt x="265" y="80"/>
                  </a:moveTo>
                  <a:cubicBezTo>
                    <a:pt x="269" y="80"/>
                    <a:pt x="273" y="84"/>
                    <a:pt x="273" y="88"/>
                  </a:cubicBezTo>
                  <a:cubicBezTo>
                    <a:pt x="273" y="93"/>
                    <a:pt x="269" y="96"/>
                    <a:pt x="265" y="96"/>
                  </a:cubicBezTo>
                  <a:cubicBezTo>
                    <a:pt x="260" y="96"/>
                    <a:pt x="257" y="93"/>
                    <a:pt x="257" y="88"/>
                  </a:cubicBezTo>
                  <a:cubicBezTo>
                    <a:pt x="257" y="84"/>
                    <a:pt x="260" y="80"/>
                    <a:pt x="265" y="80"/>
                  </a:cubicBezTo>
                  <a:moveTo>
                    <a:pt x="193" y="169"/>
                  </a:moveTo>
                  <a:cubicBezTo>
                    <a:pt x="197" y="169"/>
                    <a:pt x="201" y="165"/>
                    <a:pt x="201" y="161"/>
                  </a:cubicBezTo>
                  <a:cubicBezTo>
                    <a:pt x="201" y="156"/>
                    <a:pt x="197" y="153"/>
                    <a:pt x="193" y="153"/>
                  </a:cubicBezTo>
                  <a:cubicBezTo>
                    <a:pt x="188" y="153"/>
                    <a:pt x="185" y="156"/>
                    <a:pt x="185" y="161"/>
                  </a:cubicBezTo>
                  <a:cubicBezTo>
                    <a:pt x="185" y="165"/>
                    <a:pt x="188" y="169"/>
                    <a:pt x="193" y="16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100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99" name="TextBox 88">
              <a:extLst>
                <a:ext uri="{FF2B5EF4-FFF2-40B4-BE49-F238E27FC236}">
                  <a16:creationId xmlns:a16="http://schemas.microsoft.com/office/drawing/2014/main" xmlns="" id="{ABDCB121-7224-472A-8896-554C4D0257F1}"/>
                </a:ext>
              </a:extLst>
            </p:cNvPr>
            <p:cNvSpPr txBox="1"/>
            <p:nvPr/>
          </p:nvSpPr>
          <p:spPr>
            <a:xfrm>
              <a:off x="5992608" y="2294207"/>
              <a:ext cx="3715713" cy="70076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Open Sans Light" panose="020B0306030504020204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 Light" panose="020B0306030504020204" pitchFamily="34" charset="0"/>
              </a:endParaRPr>
            </a:p>
          </p:txBody>
        </p:sp>
        <p:sp>
          <p:nvSpPr>
            <p:cNvPr id="100" name="Title 2">
              <a:extLst>
                <a:ext uri="{FF2B5EF4-FFF2-40B4-BE49-F238E27FC236}">
                  <a16:creationId xmlns:a16="http://schemas.microsoft.com/office/drawing/2014/main" xmlns="" id="{7B75A4C1-897D-474B-B542-CC209D9B9038}"/>
                </a:ext>
              </a:extLst>
            </p:cNvPr>
            <p:cNvSpPr txBox="1">
              <a:spLocks/>
            </p:cNvSpPr>
            <p:nvPr/>
          </p:nvSpPr>
          <p:spPr>
            <a:xfrm>
              <a:off x="5992608" y="1966620"/>
              <a:ext cx="3715713" cy="31258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 algn="ctr" defTabSz="18288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6000" b="1" kern="1200" cap="none" spc="-100" baseline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pPr lvl="0" algn="l">
                <a:lnSpc>
                  <a:spcPct val="14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 panose="020B0604020202020204" pitchFamily="34" charset="0"/>
                </a:rPr>
                <a:t>输入此处标题</a:t>
              </a:r>
            </a:p>
          </p:txBody>
        </p:sp>
        <p:sp>
          <p:nvSpPr>
            <p:cNvPr id="101" name="TextBox 92">
              <a:extLst>
                <a:ext uri="{FF2B5EF4-FFF2-40B4-BE49-F238E27FC236}">
                  <a16:creationId xmlns:a16="http://schemas.microsoft.com/office/drawing/2014/main" xmlns="" id="{0645B4E8-BDC9-419F-A1CC-4F87ADE95A91}"/>
                </a:ext>
              </a:extLst>
            </p:cNvPr>
            <p:cNvSpPr txBox="1"/>
            <p:nvPr/>
          </p:nvSpPr>
          <p:spPr>
            <a:xfrm>
              <a:off x="6442798" y="3827286"/>
              <a:ext cx="3715713" cy="70076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Open Sans Light" panose="020B0306030504020204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 Light" panose="020B0306030504020204" pitchFamily="34" charset="0"/>
              </a:endParaRPr>
            </a:p>
          </p:txBody>
        </p:sp>
        <p:sp>
          <p:nvSpPr>
            <p:cNvPr id="102" name="Title 2">
              <a:extLst>
                <a:ext uri="{FF2B5EF4-FFF2-40B4-BE49-F238E27FC236}">
                  <a16:creationId xmlns:a16="http://schemas.microsoft.com/office/drawing/2014/main" xmlns="" id="{116446B6-E507-4BAC-B80A-B81C58C57B82}"/>
                </a:ext>
              </a:extLst>
            </p:cNvPr>
            <p:cNvSpPr txBox="1">
              <a:spLocks/>
            </p:cNvSpPr>
            <p:nvPr/>
          </p:nvSpPr>
          <p:spPr>
            <a:xfrm>
              <a:off x="6442798" y="3499699"/>
              <a:ext cx="3715713" cy="31258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 algn="ctr" defTabSz="18288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6000" b="1" kern="1200" cap="none" spc="-100" baseline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pPr lvl="0" algn="l">
                <a:lnSpc>
                  <a:spcPct val="14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 panose="020B0604020202020204" pitchFamily="34" charset="0"/>
                </a:rPr>
                <a:t>输入此处标题</a:t>
              </a:r>
            </a:p>
          </p:txBody>
        </p:sp>
        <p:sp>
          <p:nvSpPr>
            <p:cNvPr id="103" name="TextBox 95">
              <a:extLst>
                <a:ext uri="{FF2B5EF4-FFF2-40B4-BE49-F238E27FC236}">
                  <a16:creationId xmlns:a16="http://schemas.microsoft.com/office/drawing/2014/main" xmlns="" id="{0113904F-425C-4D22-A2E0-D165F9DD168B}"/>
                </a:ext>
              </a:extLst>
            </p:cNvPr>
            <p:cNvSpPr txBox="1"/>
            <p:nvPr/>
          </p:nvSpPr>
          <p:spPr>
            <a:xfrm>
              <a:off x="5988051" y="5405394"/>
              <a:ext cx="3715713" cy="70076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Open Sans Light" panose="020B0306030504020204" pitchFamily="34" charset="0"/>
                </a:rPr>
                <a:t>单击此处编辑您要的内容，建议您在展示时采用微软雅黑字体，本模版所有图形线条及其相应素材均可自由编辑、改色、替换。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 Light" panose="020B0306030504020204" pitchFamily="34" charset="0"/>
              </a:endParaRPr>
            </a:p>
          </p:txBody>
        </p:sp>
        <p:sp>
          <p:nvSpPr>
            <p:cNvPr id="104" name="Title 2">
              <a:extLst>
                <a:ext uri="{FF2B5EF4-FFF2-40B4-BE49-F238E27FC236}">
                  <a16:creationId xmlns:a16="http://schemas.microsoft.com/office/drawing/2014/main" xmlns="" id="{C2A15001-9195-4B6B-A4EE-E8C2F87A4326}"/>
                </a:ext>
              </a:extLst>
            </p:cNvPr>
            <p:cNvSpPr txBox="1">
              <a:spLocks/>
            </p:cNvSpPr>
            <p:nvPr/>
          </p:nvSpPr>
          <p:spPr>
            <a:xfrm>
              <a:off x="5988051" y="5077807"/>
              <a:ext cx="3715713" cy="312586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>
              <a:spAutoFit/>
            </a:bodyPr>
            <a:lstStyle>
              <a:lvl1pPr algn="ctr" defTabSz="1828800" rtl="0" eaLnBrk="1" latinLnBrk="0" hangingPunct="1">
                <a:lnSpc>
                  <a:spcPct val="100000"/>
                </a:lnSpc>
                <a:spcBef>
                  <a:spcPct val="0"/>
                </a:spcBef>
                <a:buNone/>
                <a:defRPr sz="6000" b="1" kern="1200" cap="none" spc="-100" baseline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pPr lvl="0" algn="l">
                <a:lnSpc>
                  <a:spcPct val="140000"/>
                </a:lnSpc>
                <a:defRPr/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Arial" panose="020B0604020202020204" pitchFamily="34" charset="0"/>
                </a:rPr>
                <a:t>输入此处标题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678F1A8-F5CA-45AE-AEE8-BB066E0292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17" y="1291849"/>
            <a:ext cx="3229882" cy="510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88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82C321BF-B98A-45ED-9482-F65869A37C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112" y="4198068"/>
            <a:ext cx="3284970" cy="328497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C8B3CFA-A76C-4EB2-9EA6-4AC7828D7641}"/>
              </a:ext>
            </a:extLst>
          </p:cNvPr>
          <p:cNvSpPr txBox="1"/>
          <p:nvPr/>
        </p:nvSpPr>
        <p:spPr>
          <a:xfrm>
            <a:off x="4990519" y="3289224"/>
            <a:ext cx="5658181" cy="9470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添加标题文字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772EC9B-B922-40A8-8137-BD1E39848BB0}"/>
              </a:ext>
            </a:extLst>
          </p:cNvPr>
          <p:cNvSpPr txBox="1"/>
          <p:nvPr/>
        </p:nvSpPr>
        <p:spPr>
          <a:xfrm>
            <a:off x="4990519" y="4207269"/>
            <a:ext cx="565818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The user can demonstrate on a projector or computer, or print the presentation and make it into a film to be used in a wider field The user can demonstrate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707B5CBB-E002-4FD0-AE22-DA438700ED5A}"/>
              </a:ext>
            </a:extLst>
          </p:cNvPr>
          <p:cNvSpPr txBox="1"/>
          <p:nvPr/>
        </p:nvSpPr>
        <p:spPr>
          <a:xfrm>
            <a:off x="4990519" y="2206997"/>
            <a:ext cx="5658181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54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+mn-ea"/>
                <a:sym typeface="+mn-lt"/>
              </a:rPr>
              <a:t>PART 02</a:t>
            </a:r>
            <a:endParaRPr lang="zh-CN" altLang="en-US" sz="5400" dirty="0">
              <a:solidFill>
                <a:schemeClr val="accent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+mn-ea"/>
              <a:sym typeface="+mn-lt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4F7760C1-F86C-4C72-9DC8-F61985A47838}"/>
              </a:ext>
            </a:extLst>
          </p:cNvPr>
          <p:cNvCxnSpPr/>
          <p:nvPr/>
        </p:nvCxnSpPr>
        <p:spPr>
          <a:xfrm>
            <a:off x="5161294" y="3159355"/>
            <a:ext cx="546694" cy="0"/>
          </a:xfrm>
          <a:prstGeom prst="line">
            <a:avLst/>
          </a:prstGeom>
          <a:ln w="38100" cap="rnd">
            <a:solidFill>
              <a:srgbClr val="3165B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D7A9D263-1E92-4B03-AA36-BE94E43B6172}"/>
              </a:ext>
            </a:extLst>
          </p:cNvPr>
          <p:cNvGrpSpPr/>
          <p:nvPr/>
        </p:nvGrpSpPr>
        <p:grpSpPr>
          <a:xfrm>
            <a:off x="2378935" y="2267433"/>
            <a:ext cx="1866900" cy="401229"/>
            <a:chOff x="5162550" y="3954317"/>
            <a:chExt cx="1866900" cy="401228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D46235B9-871E-4705-9602-C078CD54B915}"/>
                </a:ext>
              </a:extLst>
            </p:cNvPr>
            <p:cNvSpPr txBox="1"/>
            <p:nvPr/>
          </p:nvSpPr>
          <p:spPr>
            <a:xfrm>
              <a:off x="5276071" y="398565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选题背景</a:t>
              </a:r>
            </a:p>
          </p:txBody>
        </p:sp>
        <p:sp>
          <p:nvSpPr>
            <p:cNvPr id="31" name="圆角矩形 12">
              <a:extLst>
                <a:ext uri="{FF2B5EF4-FFF2-40B4-BE49-F238E27FC236}">
                  <a16:creationId xmlns:a16="http://schemas.microsoft.com/office/drawing/2014/main" xmlns="" id="{80BE6DD7-17AA-4330-B82A-1231FE9F3667}"/>
                </a:ext>
              </a:extLst>
            </p:cNvPr>
            <p:cNvSpPr/>
            <p:nvPr/>
          </p:nvSpPr>
          <p:spPr>
            <a:xfrm>
              <a:off x="5162550" y="395431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9EAC3FAC-1E12-4EBD-81F2-B918B5821897}"/>
              </a:ext>
            </a:extLst>
          </p:cNvPr>
          <p:cNvGrpSpPr/>
          <p:nvPr/>
        </p:nvGrpSpPr>
        <p:grpSpPr>
          <a:xfrm>
            <a:off x="2378935" y="2787681"/>
            <a:ext cx="1866900" cy="401229"/>
            <a:chOff x="5162550" y="4445997"/>
            <a:chExt cx="1866900" cy="401228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843C6EF2-E3AE-4979-A6EB-DA8FEAA7EED4}"/>
                </a:ext>
              </a:extLst>
            </p:cNvPr>
            <p:cNvSpPr txBox="1"/>
            <p:nvPr/>
          </p:nvSpPr>
          <p:spPr>
            <a:xfrm>
              <a:off x="5276071" y="447733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研究意义</a:t>
              </a:r>
            </a:p>
          </p:txBody>
        </p:sp>
        <p:sp>
          <p:nvSpPr>
            <p:cNvPr id="34" name="圆角矩形 15">
              <a:extLst>
                <a:ext uri="{FF2B5EF4-FFF2-40B4-BE49-F238E27FC236}">
                  <a16:creationId xmlns:a16="http://schemas.microsoft.com/office/drawing/2014/main" xmlns="" id="{D95E443B-B975-4290-B88C-DA0F359F2DF1}"/>
                </a:ext>
              </a:extLst>
            </p:cNvPr>
            <p:cNvSpPr/>
            <p:nvPr/>
          </p:nvSpPr>
          <p:spPr>
            <a:xfrm>
              <a:off x="5162550" y="444599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77C6A8E-BD36-4DF5-A6F3-1C54DBF68652}"/>
              </a:ext>
            </a:extLst>
          </p:cNvPr>
          <p:cNvGrpSpPr/>
          <p:nvPr/>
        </p:nvGrpSpPr>
        <p:grpSpPr>
          <a:xfrm>
            <a:off x="2378935" y="3307928"/>
            <a:ext cx="1866900" cy="401229"/>
            <a:chOff x="5162550" y="4930104"/>
            <a:chExt cx="1866900" cy="401228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E79F8FCA-03F9-4A48-848F-1608447972C5}"/>
                </a:ext>
              </a:extLst>
            </p:cNvPr>
            <p:cNvSpPr txBox="1"/>
            <p:nvPr/>
          </p:nvSpPr>
          <p:spPr>
            <a:xfrm>
              <a:off x="5276071" y="4961441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研究综述</a:t>
              </a:r>
            </a:p>
          </p:txBody>
        </p:sp>
        <p:sp>
          <p:nvSpPr>
            <p:cNvPr id="37" name="圆角矩形 18">
              <a:extLst>
                <a:ext uri="{FF2B5EF4-FFF2-40B4-BE49-F238E27FC236}">
                  <a16:creationId xmlns:a16="http://schemas.microsoft.com/office/drawing/2014/main" xmlns="" id="{3893F7D0-70A0-475D-B57A-7C9AE1CCAF16}"/>
                </a:ext>
              </a:extLst>
            </p:cNvPr>
            <p:cNvSpPr/>
            <p:nvPr/>
          </p:nvSpPr>
          <p:spPr>
            <a:xfrm>
              <a:off x="5162550" y="4930104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7D57293B-B01C-4829-B417-68A68159FB0B}"/>
              </a:ext>
            </a:extLst>
          </p:cNvPr>
          <p:cNvGrpSpPr/>
          <p:nvPr/>
        </p:nvGrpSpPr>
        <p:grpSpPr>
          <a:xfrm>
            <a:off x="2378935" y="3828177"/>
            <a:ext cx="1866900" cy="401229"/>
            <a:chOff x="5162550" y="5418236"/>
            <a:chExt cx="1866900" cy="401228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245EF12F-DD26-41B6-8563-3FD907B3BE1F}"/>
                </a:ext>
              </a:extLst>
            </p:cNvPr>
            <p:cNvSpPr txBox="1"/>
            <p:nvPr/>
          </p:nvSpPr>
          <p:spPr>
            <a:xfrm>
              <a:off x="5276071" y="5449573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理论基础</a:t>
              </a:r>
            </a:p>
          </p:txBody>
        </p:sp>
        <p:sp>
          <p:nvSpPr>
            <p:cNvPr id="40" name="圆角矩形 21">
              <a:extLst>
                <a:ext uri="{FF2B5EF4-FFF2-40B4-BE49-F238E27FC236}">
                  <a16:creationId xmlns:a16="http://schemas.microsoft.com/office/drawing/2014/main" xmlns="" id="{75B62898-E7B7-4FB9-BB03-C998CB821F78}"/>
                </a:ext>
              </a:extLst>
            </p:cNvPr>
            <p:cNvSpPr/>
            <p:nvPr/>
          </p:nvSpPr>
          <p:spPr>
            <a:xfrm>
              <a:off x="5162550" y="5418236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5D643F80-C789-49E8-A102-B10288BF1448}"/>
              </a:ext>
            </a:extLst>
          </p:cNvPr>
          <p:cNvGrpSpPr/>
          <p:nvPr/>
        </p:nvGrpSpPr>
        <p:grpSpPr>
          <a:xfrm>
            <a:off x="2378935" y="4348425"/>
            <a:ext cx="1866900" cy="401229"/>
            <a:chOff x="5162550" y="5895607"/>
            <a:chExt cx="1866900" cy="401228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4DB351FA-6A68-4B2C-8FBD-FF8A648B550A}"/>
                </a:ext>
              </a:extLst>
            </p:cNvPr>
            <p:cNvSpPr txBox="1"/>
            <p:nvPr/>
          </p:nvSpPr>
          <p:spPr>
            <a:xfrm>
              <a:off x="5276071" y="5926944"/>
              <a:ext cx="16398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主要贡献</a:t>
              </a:r>
            </a:p>
          </p:txBody>
        </p:sp>
        <p:sp>
          <p:nvSpPr>
            <p:cNvPr id="43" name="圆角矩形 24">
              <a:extLst>
                <a:ext uri="{FF2B5EF4-FFF2-40B4-BE49-F238E27FC236}">
                  <a16:creationId xmlns:a16="http://schemas.microsoft.com/office/drawing/2014/main" xmlns="" id="{95EB3BC6-D2F7-462E-9EF3-BB0F820EA502}"/>
                </a:ext>
              </a:extLst>
            </p:cNvPr>
            <p:cNvSpPr/>
            <p:nvPr/>
          </p:nvSpPr>
          <p:spPr>
            <a:xfrm>
              <a:off x="5162550" y="5895607"/>
              <a:ext cx="1866900" cy="40122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724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占位符 11">
            <a:extLst>
              <a:ext uri="{FF2B5EF4-FFF2-40B4-BE49-F238E27FC236}">
                <a16:creationId xmlns:a16="http://schemas.microsoft.com/office/drawing/2014/main" xmlns="" id="{E595F0C9-D00B-4364-8776-DB18D2AB9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063" y="2227773"/>
            <a:ext cx="5254281" cy="3502854"/>
          </a:xfrm>
          <a:custGeom>
            <a:avLst/>
            <a:gdLst>
              <a:gd name="connsiteX0" fmla="*/ 0 w 5254281"/>
              <a:gd name="connsiteY0" fmla="*/ 0 h 3502854"/>
              <a:gd name="connsiteX1" fmla="*/ 5254281 w 5254281"/>
              <a:gd name="connsiteY1" fmla="*/ 0 h 3502854"/>
              <a:gd name="connsiteX2" fmla="*/ 5254281 w 5254281"/>
              <a:gd name="connsiteY2" fmla="*/ 3502854 h 3502854"/>
              <a:gd name="connsiteX3" fmla="*/ 0 w 5254281"/>
              <a:gd name="connsiteY3" fmla="*/ 3502854 h 350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4281" h="3502854">
                <a:moveTo>
                  <a:pt x="0" y="0"/>
                </a:moveTo>
                <a:lnTo>
                  <a:pt x="5254281" y="0"/>
                </a:lnTo>
                <a:lnTo>
                  <a:pt x="5254281" y="3502854"/>
                </a:lnTo>
                <a:lnTo>
                  <a:pt x="0" y="3502854"/>
                </a:lnTo>
                <a:close/>
              </a:path>
            </a:pathLst>
          </a:custGeom>
        </p:spPr>
      </p:pic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394771FD-2252-42E7-82F0-084EDC665953}"/>
              </a:ext>
            </a:extLst>
          </p:cNvPr>
          <p:cNvSpPr/>
          <p:nvPr/>
        </p:nvSpPr>
        <p:spPr>
          <a:xfrm>
            <a:off x="0" y="2729132"/>
            <a:ext cx="3477063" cy="2500137"/>
          </a:xfrm>
          <a:prstGeom prst="rect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xmlns="" id="{C9E477BD-8389-42F6-BD5D-6306CD8A5455}"/>
              </a:ext>
            </a:extLst>
          </p:cNvPr>
          <p:cNvSpPr/>
          <p:nvPr/>
        </p:nvSpPr>
        <p:spPr>
          <a:xfrm>
            <a:off x="8733696" y="2729132"/>
            <a:ext cx="3458304" cy="2500137"/>
          </a:xfrm>
          <a:prstGeom prst="rect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xmlns="" id="{E00605D0-C331-4FB4-8531-B2B5D6C4B1E4}"/>
              </a:ext>
            </a:extLst>
          </p:cNvPr>
          <p:cNvSpPr txBox="1"/>
          <p:nvPr/>
        </p:nvSpPr>
        <p:spPr>
          <a:xfrm>
            <a:off x="338777" y="3234447"/>
            <a:ext cx="2727195" cy="189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3A3B7338-3242-44CE-96F1-6039A8C6E64F}"/>
              </a:ext>
            </a:extLst>
          </p:cNvPr>
          <p:cNvSpPr txBox="1"/>
          <p:nvPr/>
        </p:nvSpPr>
        <p:spPr>
          <a:xfrm>
            <a:off x="8956997" y="3231272"/>
            <a:ext cx="2835603" cy="1895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2F6B4CCC-6F5F-44C6-BE0A-66FA398BD3AF}"/>
              </a:ext>
            </a:extLst>
          </p:cNvPr>
          <p:cNvSpPr txBox="1"/>
          <p:nvPr/>
        </p:nvSpPr>
        <p:spPr>
          <a:xfrm>
            <a:off x="453683" y="2825001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输入你的文本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5FB39880-9665-4FC6-B154-7B8DA16F9C17}"/>
              </a:ext>
            </a:extLst>
          </p:cNvPr>
          <p:cNvSpPr txBox="1"/>
          <p:nvPr/>
        </p:nvSpPr>
        <p:spPr>
          <a:xfrm>
            <a:off x="9025600" y="2824461"/>
            <a:ext cx="25696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输入你的文本</a:t>
            </a:r>
          </a:p>
        </p:txBody>
      </p:sp>
      <p:sp>
        <p:nvSpPr>
          <p:cNvPr id="62" name="矩形 61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E52063B4-5D79-4B94-A4E9-850D25789789}"/>
              </a:ext>
            </a:extLst>
          </p:cNvPr>
          <p:cNvSpPr/>
          <p:nvPr/>
        </p:nvSpPr>
        <p:spPr bwMode="auto">
          <a:xfrm>
            <a:off x="712368" y="256125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kern="100" dirty="0">
                <a:solidFill>
                  <a:schemeClr val="accent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Times New Roman" panose="02020603050405020304" pitchFamily="18" charset="0"/>
              </a:rPr>
              <a:t>第二部分：添加标题文字</a:t>
            </a:r>
          </a:p>
        </p:txBody>
      </p:sp>
      <p:sp>
        <p:nvSpPr>
          <p:cNvPr id="63" name="矩形 62" descr="e7d195523061f1c09e9d68d7cf438b91ef959ecb14fc25d26BBA7F7DBC18E55DFF4014AF651F0BF2569D4B6C1DA7F1A4683A481403BD872FC687266AD13265C1DE7C373772FD8728ABDD69ADD03BFF5BE2862BC891DBB79E0A12267BEBE766ACAF6260D70995E6538A8984318D67824546F6FFC40C04D7CECC9107EBCC5E8E0A6BD80FAAD3BF75763CAF8F29A143E1D1">
            <a:extLst>
              <a:ext uri="{FF2B5EF4-FFF2-40B4-BE49-F238E27FC236}">
                <a16:creationId xmlns:a16="http://schemas.microsoft.com/office/drawing/2014/main" xmlns="" id="{5B3D4FDD-8611-4272-8488-0CCB143DF8D5}"/>
              </a:ext>
            </a:extLst>
          </p:cNvPr>
          <p:cNvSpPr/>
          <p:nvPr/>
        </p:nvSpPr>
        <p:spPr>
          <a:xfrm>
            <a:off x="712367" y="748567"/>
            <a:ext cx="2702984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RESEARCH METHODS AND PROCESSES</a:t>
            </a:r>
          </a:p>
        </p:txBody>
      </p:sp>
    </p:spTree>
    <p:extLst>
      <p:ext uri="{BB962C8B-B14F-4D97-AF65-F5344CB8AC3E}">
        <p14:creationId xmlns:p14="http://schemas.microsoft.com/office/powerpoint/2010/main" val="389937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/>
      <p:bldP spid="59" grpId="0"/>
      <p:bldP spid="60" grpId="0"/>
      <p:bldP spid="6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2543</Words>
  <Application>Microsoft Office PowerPoint</Application>
  <PresentationFormat>宽屏</PresentationFormat>
  <Paragraphs>198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8" baseType="lpstr">
      <vt:lpstr>FZHei-B01S</vt:lpstr>
      <vt:lpstr>Gill Sans</vt:lpstr>
      <vt:lpstr>Montserrat</vt:lpstr>
      <vt:lpstr>Open Sans</vt:lpstr>
      <vt:lpstr>Open Sans Light</vt:lpstr>
      <vt:lpstr>等线</vt:lpstr>
      <vt:lpstr>等线 Light</vt:lpstr>
      <vt:lpstr>方正粗黑宋简体</vt:lpstr>
      <vt:lpstr>华文行楷</vt:lpstr>
      <vt:lpstr>思源黑体 CN Medium</vt:lpstr>
      <vt:lpstr>思源黑体 CN Normal</vt:lpstr>
      <vt:lpstr>微软雅黑</vt:lpstr>
      <vt:lpstr>Arial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Anzichen</dc:creator>
  <cp:lastModifiedBy>上海维湾2号机</cp:lastModifiedBy>
  <cp:revision>5</cp:revision>
  <dcterms:created xsi:type="dcterms:W3CDTF">2019-03-27T14:35:28Z</dcterms:created>
  <dcterms:modified xsi:type="dcterms:W3CDTF">2019-09-14T04:02:24Z</dcterms:modified>
</cp:coreProperties>
</file>