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4.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5.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6.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7.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8.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9.xml" ContentType="application/vnd.openxmlformats-officedocument.presentationml.notesSlide+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10.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11.xml" ContentType="application/vnd.openxmlformats-officedocument.presentationml.notesSlide+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notesSlides/notesSlide12.xml" ContentType="application/vnd.openxmlformats-officedocument.presentationml.notesSlide+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notesSlides/notesSlide13.xml" ContentType="application/vnd.openxmlformats-officedocument.presentationml.notesSlide+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notesSlides/notesSlide14.xml" ContentType="application/vnd.openxmlformats-officedocument.presentationml.notesSlide+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notesSlides/notesSlide15.xml" ContentType="application/vnd.openxmlformats-officedocument.presentationml.notesSlide+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notesSlides/notesSlide16.xml" ContentType="application/vnd.openxmlformats-officedocument.presentationml.notesSlide+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notesSlides/notesSlide17.xml" ContentType="application/vnd.openxmlformats-officedocument.presentationml.notesSlide+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notesSlides/notesSlide18.xml" ContentType="application/vnd.openxmlformats-officedocument.presentationml.notesSlide+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notesSlides/notesSlide19.xml" ContentType="application/vnd.openxmlformats-officedocument.presentationml.notesSlide+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notesSlides/notesSlide20.xml" ContentType="application/vnd.openxmlformats-officedocument.presentationml.notesSlide+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notesSlides/notesSlide21.xml" ContentType="application/vnd.openxmlformats-officedocument.presentationml.notesSlide+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661" r:id="rId2"/>
    <p:sldId id="3154" r:id="rId3"/>
    <p:sldId id="258" r:id="rId4"/>
    <p:sldId id="335" r:id="rId5"/>
    <p:sldId id="285" r:id="rId6"/>
    <p:sldId id="276" r:id="rId7"/>
    <p:sldId id="308" r:id="rId8"/>
    <p:sldId id="341" r:id="rId9"/>
    <p:sldId id="266" r:id="rId10"/>
    <p:sldId id="3157" r:id="rId11"/>
    <p:sldId id="928" r:id="rId12"/>
    <p:sldId id="322" r:id="rId13"/>
    <p:sldId id="359" r:id="rId14"/>
    <p:sldId id="271" r:id="rId15"/>
    <p:sldId id="262" r:id="rId16"/>
    <p:sldId id="3158" r:id="rId17"/>
    <p:sldId id="264" r:id="rId18"/>
    <p:sldId id="267" r:id="rId19"/>
    <p:sldId id="270" r:id="rId20"/>
    <p:sldId id="278" r:id="rId21"/>
    <p:sldId id="3159" r:id="rId22"/>
    <p:sldId id="3156" r:id="rId23"/>
    <p:sldId id="282" r:id="rId24"/>
    <p:sldId id="268" r:id="rId25"/>
    <p:sldId id="279" r:id="rId26"/>
    <p:sldId id="316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66"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F3310-FB0D-4159-8630-D4B52632FA04}" type="datetimeFigureOut">
              <a:rPr lang="zh-CN" altLang="en-US" smtClean="0"/>
              <a:t>2019/6/6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A3C36-25AE-4014-B3B0-90F49CC675C2}" type="slidenum">
              <a:rPr lang="zh-CN" altLang="en-US" smtClean="0"/>
              <a:t>‹#›</a:t>
            </a:fld>
            <a:endParaRPr lang="zh-CN" altLang="en-US"/>
          </a:p>
        </p:txBody>
      </p:sp>
    </p:spTree>
    <p:extLst>
      <p:ext uri="{BB962C8B-B14F-4D97-AF65-F5344CB8AC3E}">
        <p14:creationId xmlns:p14="http://schemas.microsoft.com/office/powerpoint/2010/main" val="1113488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EB1757-8956-4EB9-A61B-2BB94BC071D8}" type="slidenum">
              <a:rPr lang="zh-CN" altLang="en-US" smtClean="0"/>
              <a:t>1</a:t>
            </a:fld>
            <a:endParaRPr lang="zh-CN" altLang="en-US"/>
          </a:p>
        </p:txBody>
      </p:sp>
    </p:spTree>
    <p:extLst>
      <p:ext uri="{BB962C8B-B14F-4D97-AF65-F5344CB8AC3E}">
        <p14:creationId xmlns:p14="http://schemas.microsoft.com/office/powerpoint/2010/main" val="3189815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7417FBB-3FC0-4A8A-8793-C2E93AC32F23}" type="slidenum">
              <a:rPr lang="en-US" smtClean="0"/>
              <a:t>12</a:t>
            </a:fld>
            <a:endParaRPr lang="en-US"/>
          </a:p>
        </p:txBody>
      </p:sp>
    </p:spTree>
    <p:extLst>
      <p:ext uri="{BB962C8B-B14F-4D97-AF65-F5344CB8AC3E}">
        <p14:creationId xmlns:p14="http://schemas.microsoft.com/office/powerpoint/2010/main" val="2152607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6F74-634D-4233-BDBC-8BE3983B5CCB}" type="slidenum">
              <a:rPr lang="zh-CN" altLang="en-US" smtClean="0"/>
              <a:t>13</a:t>
            </a:fld>
            <a:endParaRPr lang="zh-CN" altLang="en-US"/>
          </a:p>
        </p:txBody>
      </p:sp>
    </p:spTree>
    <p:extLst>
      <p:ext uri="{BB962C8B-B14F-4D97-AF65-F5344CB8AC3E}">
        <p14:creationId xmlns:p14="http://schemas.microsoft.com/office/powerpoint/2010/main" val="3496011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14</a:t>
            </a:fld>
            <a:endParaRPr lang="zh-CN" altLang="en-US"/>
          </a:p>
        </p:txBody>
      </p:sp>
    </p:spTree>
    <p:extLst>
      <p:ext uri="{BB962C8B-B14F-4D97-AF65-F5344CB8AC3E}">
        <p14:creationId xmlns:p14="http://schemas.microsoft.com/office/powerpoint/2010/main" val="2945238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15</a:t>
            </a:fld>
            <a:endParaRPr lang="zh-CN" altLang="en-US"/>
          </a:p>
        </p:txBody>
      </p:sp>
    </p:spTree>
    <p:extLst>
      <p:ext uri="{BB962C8B-B14F-4D97-AF65-F5344CB8AC3E}">
        <p14:creationId xmlns:p14="http://schemas.microsoft.com/office/powerpoint/2010/main" val="4036260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17</a:t>
            </a:fld>
            <a:endParaRPr lang="zh-CN" altLang="en-US"/>
          </a:p>
        </p:txBody>
      </p:sp>
    </p:spTree>
    <p:extLst>
      <p:ext uri="{BB962C8B-B14F-4D97-AF65-F5344CB8AC3E}">
        <p14:creationId xmlns:p14="http://schemas.microsoft.com/office/powerpoint/2010/main" val="2961880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18</a:t>
            </a:fld>
            <a:endParaRPr lang="zh-CN" altLang="en-US"/>
          </a:p>
        </p:txBody>
      </p:sp>
    </p:spTree>
    <p:extLst>
      <p:ext uri="{BB962C8B-B14F-4D97-AF65-F5344CB8AC3E}">
        <p14:creationId xmlns:p14="http://schemas.microsoft.com/office/powerpoint/2010/main" val="799518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19</a:t>
            </a:fld>
            <a:endParaRPr lang="zh-CN" altLang="en-US"/>
          </a:p>
        </p:txBody>
      </p:sp>
    </p:spTree>
    <p:extLst>
      <p:ext uri="{BB962C8B-B14F-4D97-AF65-F5344CB8AC3E}">
        <p14:creationId xmlns:p14="http://schemas.microsoft.com/office/powerpoint/2010/main" val="3005888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20</a:t>
            </a:fld>
            <a:endParaRPr lang="zh-CN" altLang="en-US"/>
          </a:p>
        </p:txBody>
      </p:sp>
    </p:spTree>
    <p:extLst>
      <p:ext uri="{BB962C8B-B14F-4D97-AF65-F5344CB8AC3E}">
        <p14:creationId xmlns:p14="http://schemas.microsoft.com/office/powerpoint/2010/main" val="2081859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22</a:t>
            </a:fld>
            <a:endParaRPr lang="zh-CN" altLang="en-US"/>
          </a:p>
        </p:txBody>
      </p:sp>
    </p:spTree>
    <p:extLst>
      <p:ext uri="{BB962C8B-B14F-4D97-AF65-F5344CB8AC3E}">
        <p14:creationId xmlns:p14="http://schemas.microsoft.com/office/powerpoint/2010/main" val="2892408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a:extLst>
              <a:ext uri="{FF2B5EF4-FFF2-40B4-BE49-F238E27FC236}">
                <a16:creationId xmlns:a16="http://schemas.microsoft.com/office/drawing/2014/main" xmlns="" id="{CF9D913F-1CB5-4C04-86C8-86AA63387B05}"/>
              </a:ext>
            </a:extLst>
          </p:cNvPr>
          <p:cNvSpPr>
            <a:spLocks noGrp="1" noRot="1" noChangeAspect="1" noChangeArrowheads="1" noTextEdit="1"/>
          </p:cNvSpPr>
          <p:nvPr>
            <p:ph type="sldImg" idx="4294967295"/>
          </p:nvPr>
        </p:nvSpPr>
        <p:spPr bwMode="auto">
          <a:ln>
            <a:solidFill>
              <a:srgbClr val="000000"/>
            </a:solidFill>
            <a:miter lim="800000"/>
            <a:headEnd/>
            <a:tailEnd/>
          </a:ln>
        </p:spPr>
      </p:sp>
      <p:sp>
        <p:nvSpPr>
          <p:cNvPr id="29699" name="备注占位符 2">
            <a:extLst>
              <a:ext uri="{FF2B5EF4-FFF2-40B4-BE49-F238E27FC236}">
                <a16:creationId xmlns:a16="http://schemas.microsoft.com/office/drawing/2014/main" xmlns="" id="{AF847FD4-064F-407E-8232-C54498FCD1D6}"/>
              </a:ext>
            </a:extLst>
          </p:cNvPr>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29700" name="灯片编号占位符 3">
            <a:extLst>
              <a:ext uri="{FF2B5EF4-FFF2-40B4-BE49-F238E27FC236}">
                <a16:creationId xmlns:a16="http://schemas.microsoft.com/office/drawing/2014/main" xmlns="" id="{411DEE45-0748-4291-97D8-F2E05E7AB87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fld id="{31F66D06-E31C-4997-A423-EF29367C891F}" type="slidenum">
              <a:rPr lang="zh-CN" altLang="en-US" smtClean="0"/>
              <a:pPr eaLnBrk="1" hangingPunct="1"/>
              <a:t>23</a:t>
            </a:fld>
            <a:endParaRPr lang="zh-CN" altLang="en-US"/>
          </a:p>
        </p:txBody>
      </p:sp>
    </p:spTree>
    <p:extLst>
      <p:ext uri="{BB962C8B-B14F-4D97-AF65-F5344CB8AC3E}">
        <p14:creationId xmlns:p14="http://schemas.microsoft.com/office/powerpoint/2010/main" val="4181993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EB1757-8956-4EB9-A61B-2BB94BC071D8}" type="slidenum">
              <a:rPr lang="zh-CN" altLang="en-US" smtClean="0"/>
              <a:t>2</a:t>
            </a:fld>
            <a:endParaRPr lang="zh-CN" altLang="en-US"/>
          </a:p>
        </p:txBody>
      </p:sp>
    </p:spTree>
    <p:extLst>
      <p:ext uri="{BB962C8B-B14F-4D97-AF65-F5344CB8AC3E}">
        <p14:creationId xmlns:p14="http://schemas.microsoft.com/office/powerpoint/2010/main" val="2307184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24</a:t>
            </a:fld>
            <a:endParaRPr lang="zh-CN" altLang="en-US"/>
          </a:p>
        </p:txBody>
      </p:sp>
    </p:spTree>
    <p:extLst>
      <p:ext uri="{BB962C8B-B14F-4D97-AF65-F5344CB8AC3E}">
        <p14:creationId xmlns:p14="http://schemas.microsoft.com/office/powerpoint/2010/main" val="1946955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9D89E88-AF52-48E5-B407-6F6420073F62}" type="slidenum">
              <a:rPr lang="zh-CN" altLang="en-US" smtClean="0"/>
              <a:t>25</a:t>
            </a:fld>
            <a:endParaRPr lang="zh-CN" altLang="en-US"/>
          </a:p>
        </p:txBody>
      </p:sp>
    </p:spTree>
    <p:extLst>
      <p:ext uri="{BB962C8B-B14F-4D97-AF65-F5344CB8AC3E}">
        <p14:creationId xmlns:p14="http://schemas.microsoft.com/office/powerpoint/2010/main" val="1811231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EB1757-8956-4EB9-A61B-2BB94BC071D8}" type="slidenum">
              <a:rPr lang="zh-CN" altLang="en-US" smtClean="0"/>
              <a:t>26</a:t>
            </a:fld>
            <a:endParaRPr lang="zh-CN" altLang="en-US"/>
          </a:p>
        </p:txBody>
      </p:sp>
    </p:spTree>
    <p:extLst>
      <p:ext uri="{BB962C8B-B14F-4D97-AF65-F5344CB8AC3E}">
        <p14:creationId xmlns:p14="http://schemas.microsoft.com/office/powerpoint/2010/main" val="2826865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6F74-634D-4233-BDBC-8BE3983B5CCB}" type="slidenum">
              <a:rPr lang="zh-CN" altLang="en-US" smtClean="0"/>
              <a:t>4</a:t>
            </a:fld>
            <a:endParaRPr lang="zh-CN" altLang="en-US"/>
          </a:p>
        </p:txBody>
      </p:sp>
    </p:spTree>
    <p:extLst>
      <p:ext uri="{BB962C8B-B14F-4D97-AF65-F5344CB8AC3E}">
        <p14:creationId xmlns:p14="http://schemas.microsoft.com/office/powerpoint/2010/main" val="1437404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52961674-FFE2-44D0-9D75-08C535A914E3}" type="slidenum">
              <a:rPr lang="zh-CN" altLang="en-US" smtClean="0"/>
              <a:pPr>
                <a:defRPr/>
              </a:pPr>
              <a:t>5</a:t>
            </a:fld>
            <a:endParaRPr lang="zh-CN" altLang="en-US" dirty="0"/>
          </a:p>
        </p:txBody>
      </p:sp>
    </p:spTree>
    <p:extLst>
      <p:ext uri="{BB962C8B-B14F-4D97-AF65-F5344CB8AC3E}">
        <p14:creationId xmlns:p14="http://schemas.microsoft.com/office/powerpoint/2010/main" val="521157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BB50F-BD6B-493A-B6D7-F4B32424E664}" type="slidenum">
              <a:rPr lang="zh-CN" altLang="en-US" smtClean="0"/>
              <a:t>6</a:t>
            </a:fld>
            <a:endParaRPr lang="zh-CN" altLang="en-US"/>
          </a:p>
        </p:txBody>
      </p:sp>
    </p:spTree>
    <p:extLst>
      <p:ext uri="{BB962C8B-B14F-4D97-AF65-F5344CB8AC3E}">
        <p14:creationId xmlns:p14="http://schemas.microsoft.com/office/powerpoint/2010/main" val="991079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BC2EFC-28F3-48C0-BF6B-230A53BCFDFC}" type="slidenum">
              <a:rPr lang="es-MX" smtClean="0"/>
              <a:t>7</a:t>
            </a:fld>
            <a:endParaRPr lang="es-MX"/>
          </a:p>
        </p:txBody>
      </p:sp>
    </p:spTree>
    <p:extLst>
      <p:ext uri="{BB962C8B-B14F-4D97-AF65-F5344CB8AC3E}">
        <p14:creationId xmlns:p14="http://schemas.microsoft.com/office/powerpoint/2010/main" val="3496418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9F8E35-DF0E-4D51-A6C2-DFB9736AA59E}" type="slidenum">
              <a:rPr lang="zh-CN" altLang="en-US" smtClean="0"/>
              <a:t>8</a:t>
            </a:fld>
            <a:endParaRPr lang="zh-CN" altLang="en-US"/>
          </a:p>
        </p:txBody>
      </p:sp>
    </p:spTree>
    <p:extLst>
      <p:ext uri="{BB962C8B-B14F-4D97-AF65-F5344CB8AC3E}">
        <p14:creationId xmlns:p14="http://schemas.microsoft.com/office/powerpoint/2010/main" val="3167081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9</a:t>
            </a:fld>
            <a:endParaRPr lang="zh-CN" altLang="en-US"/>
          </a:p>
        </p:txBody>
      </p:sp>
    </p:spTree>
    <p:extLst>
      <p:ext uri="{BB962C8B-B14F-4D97-AF65-F5344CB8AC3E}">
        <p14:creationId xmlns:p14="http://schemas.microsoft.com/office/powerpoint/2010/main" val="2650190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DA8E6-7D59-45D1-806A-C62FB4BAE0E7}" type="slidenum">
              <a:rPr lang="en-US" smtClean="0"/>
              <a:pPr/>
              <a:t>11</a:t>
            </a:fld>
            <a:endParaRPr lang="en-US"/>
          </a:p>
        </p:txBody>
      </p:sp>
    </p:spTree>
    <p:extLst>
      <p:ext uri="{BB962C8B-B14F-4D97-AF65-F5344CB8AC3E}">
        <p14:creationId xmlns:p14="http://schemas.microsoft.com/office/powerpoint/2010/main" val="3913170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A9ADEA-ABED-4925-AA7A-6C3393AF1DC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B01939E-7230-43EF-A91F-6808048EDA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32B5E14-C472-4218-84A1-CC17EDE8E533}"/>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5" name="页脚占位符 4">
            <a:extLst>
              <a:ext uri="{FF2B5EF4-FFF2-40B4-BE49-F238E27FC236}">
                <a16:creationId xmlns:a16="http://schemas.microsoft.com/office/drawing/2014/main" xmlns="" id="{41022BBF-84CB-4634-A918-AD431687C3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CF380BE-25E6-4302-A6F8-C1DD8EF41C2A}"/>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2975604268"/>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F2B2A23-DFC2-453E-99E9-34734B8DB55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61667AC-E8FA-40C3-9CC4-BBD1C787C2A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BF464BE-8E05-4106-8225-354FD5199E33}"/>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5" name="页脚占位符 4">
            <a:extLst>
              <a:ext uri="{FF2B5EF4-FFF2-40B4-BE49-F238E27FC236}">
                <a16:creationId xmlns:a16="http://schemas.microsoft.com/office/drawing/2014/main" xmlns="" id="{540BD568-5CE3-4858-98B0-4276CDF74BA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0A8C620-100C-42FB-855C-8A977FEC6520}"/>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3799309562"/>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EA8D56F-E78D-48DB-9FE8-30EE32B6066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39E5A92A-DA68-435E-A751-FC215971A2C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C527A37-8BD3-4B30-BB10-1DE2579D8D32}"/>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5" name="页脚占位符 4">
            <a:extLst>
              <a:ext uri="{FF2B5EF4-FFF2-40B4-BE49-F238E27FC236}">
                <a16:creationId xmlns:a16="http://schemas.microsoft.com/office/drawing/2014/main" xmlns="" id="{5C896D26-2207-4473-AB92-1982D95DCE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5F2C895-625A-444A-A387-995F45526F90}"/>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2706934524"/>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grpSp>
        <p:nvGrpSpPr>
          <p:cNvPr id="3" name="PA-组合 26">
            <a:extLst>
              <a:ext uri="{FF2B5EF4-FFF2-40B4-BE49-F238E27FC236}">
                <a16:creationId xmlns:a16="http://schemas.microsoft.com/office/drawing/2014/main" xmlns="" id="{A5F6A11B-902B-4EAB-A72F-CF948704FE3F}"/>
              </a:ext>
            </a:extLst>
          </p:cNvPr>
          <p:cNvGrpSpPr/>
          <p:nvPr userDrawn="1">
            <p:custDataLst>
              <p:tags r:id="rId1"/>
            </p:custDataLst>
          </p:nvPr>
        </p:nvGrpSpPr>
        <p:grpSpPr>
          <a:xfrm>
            <a:off x="-570401" y="-844272"/>
            <a:ext cx="13684084" cy="7519848"/>
            <a:chOff x="-598740" y="-833048"/>
            <a:chExt cx="13684084" cy="7519848"/>
          </a:xfrm>
        </p:grpSpPr>
        <p:sp>
          <p:nvSpPr>
            <p:cNvPr id="4" name="PA-矩形 28">
              <a:extLst>
                <a:ext uri="{FF2B5EF4-FFF2-40B4-BE49-F238E27FC236}">
                  <a16:creationId xmlns:a16="http://schemas.microsoft.com/office/drawing/2014/main" xmlns="" id="{D1553C41-BE89-497F-9EE0-60271A315323}"/>
                </a:ext>
              </a:extLst>
            </p:cNvPr>
            <p:cNvSpPr/>
            <p:nvPr>
              <p:custDataLst>
                <p:tags r:id="rId2"/>
              </p:custDataLst>
            </p:nvPr>
          </p:nvSpPr>
          <p:spPr>
            <a:xfrm>
              <a:off x="178958" y="171200"/>
              <a:ext cx="11834085" cy="651560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矩形 34">
              <a:extLst>
                <a:ext uri="{FF2B5EF4-FFF2-40B4-BE49-F238E27FC236}">
                  <a16:creationId xmlns:a16="http://schemas.microsoft.com/office/drawing/2014/main" xmlns="" id="{1ED607A4-8C03-4903-999B-02E2A276E946}"/>
                </a:ext>
              </a:extLst>
            </p:cNvPr>
            <p:cNvSpPr/>
            <p:nvPr>
              <p:custDataLst>
                <p:tags r:id="rId3"/>
              </p:custDataLst>
            </p:nvPr>
          </p:nvSpPr>
          <p:spPr>
            <a:xfrm rot="18900000">
              <a:off x="-598740" y="-426217"/>
              <a:ext cx="1540440" cy="1056880"/>
            </a:xfrm>
            <a:prstGeom prst="rect">
              <a:avLst/>
            </a:prstGeom>
            <a:solidFill>
              <a:srgbClr val="F4D0D1"/>
            </a:solidFill>
            <a:ln>
              <a:noFill/>
            </a:ln>
            <a:effectLst>
              <a:outerShdw blurRad="50800" dist="50800" algn="ctr" rotWithShape="0">
                <a:srgbClr val="000000">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PA-矩形 35">
              <a:extLst>
                <a:ext uri="{FF2B5EF4-FFF2-40B4-BE49-F238E27FC236}">
                  <a16:creationId xmlns:a16="http://schemas.microsoft.com/office/drawing/2014/main" xmlns="" id="{2E218B76-0648-4819-8771-75A3D3E9D556}"/>
                </a:ext>
              </a:extLst>
            </p:cNvPr>
            <p:cNvSpPr/>
            <p:nvPr>
              <p:custDataLst>
                <p:tags r:id="rId4"/>
              </p:custDataLst>
            </p:nvPr>
          </p:nvSpPr>
          <p:spPr>
            <a:xfrm rot="18900000">
              <a:off x="11623538" y="-833048"/>
              <a:ext cx="820072" cy="1902966"/>
            </a:xfrm>
            <a:prstGeom prst="rect">
              <a:avLst/>
            </a:prstGeom>
            <a:solidFill>
              <a:srgbClr val="D97A83"/>
            </a:solidFill>
            <a:ln>
              <a:noFill/>
            </a:ln>
            <a:effectLst>
              <a:outerShdw blurRad="50800" dist="50800" dir="5400000" algn="ctr" rotWithShape="0">
                <a:srgbClr val="000000">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PA-文本框 37">
              <a:extLst>
                <a:ext uri="{FF2B5EF4-FFF2-40B4-BE49-F238E27FC236}">
                  <a16:creationId xmlns:a16="http://schemas.microsoft.com/office/drawing/2014/main" xmlns="" id="{DDB218FA-4127-44E0-9FB4-C376F93B35DD}"/>
                </a:ext>
              </a:extLst>
            </p:cNvPr>
            <p:cNvSpPr txBox="1"/>
            <p:nvPr>
              <p:custDataLst>
                <p:tags r:id="rId5"/>
              </p:custDataLst>
            </p:nvPr>
          </p:nvSpPr>
          <p:spPr>
            <a:xfrm>
              <a:off x="4567377" y="452945"/>
              <a:ext cx="3057247" cy="523220"/>
            </a:xfrm>
            <a:prstGeom prst="rect">
              <a:avLst/>
            </a:prstGeom>
            <a:noFill/>
          </p:spPr>
          <p:txBody>
            <a:bodyPr wrap="none">
              <a:spAutoFit/>
              <a:scene3d>
                <a:camera prst="orthographicFront"/>
                <a:lightRig rig="threePt" dir="t"/>
              </a:scene3d>
              <a:sp3d contourW="12700"/>
            </a:bodyPr>
            <a:lstStyle/>
            <a:p>
              <a:pPr algn="ctr">
                <a:defRPr/>
              </a:pPr>
              <a:r>
                <a:rPr lang="zh-CN" altLang="en-US" sz="2800" dirty="0">
                  <a:solidFill>
                    <a:schemeClr val="tx1">
                      <a:lumMod val="75000"/>
                      <a:lumOff val="25000"/>
                    </a:schemeClr>
                  </a:solidFill>
                  <a:latin typeface="华文细黑" panose="02010600040101010101" pitchFamily="2" charset="-122"/>
                  <a:ea typeface="华文细黑" panose="02010600040101010101" pitchFamily="2" charset="-122"/>
                </a:rPr>
                <a:t>复制您的标题到此</a:t>
              </a:r>
            </a:p>
          </p:txBody>
        </p:sp>
        <p:sp>
          <p:nvSpPr>
            <p:cNvPr id="8" name="PA-矩形 42">
              <a:extLst>
                <a:ext uri="{FF2B5EF4-FFF2-40B4-BE49-F238E27FC236}">
                  <a16:creationId xmlns:a16="http://schemas.microsoft.com/office/drawing/2014/main" xmlns="" id="{CB3B65CA-F6CA-4C0E-8316-4A4623CAEFC0}"/>
                </a:ext>
              </a:extLst>
            </p:cNvPr>
            <p:cNvSpPr/>
            <p:nvPr>
              <p:custDataLst>
                <p:tags r:id="rId6"/>
              </p:custDataLst>
            </p:nvPr>
          </p:nvSpPr>
          <p:spPr>
            <a:xfrm rot="18900000">
              <a:off x="11791586" y="5016430"/>
              <a:ext cx="1293758" cy="1361442"/>
            </a:xfrm>
            <a:prstGeom prst="rect">
              <a:avLst/>
            </a:prstGeom>
            <a:solidFill>
              <a:srgbClr val="AEBBD0"/>
            </a:solidFill>
            <a:ln>
              <a:noFill/>
            </a:ln>
            <a:effectLst>
              <a:outerShdw blurRad="50800" dist="50800" dir="5400000" algn="ctr" rotWithShape="0">
                <a:srgbClr val="000000">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12752121"/>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D33209-36FD-4D8B-97A5-8ABF39C1441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6F76686-C4A1-4340-8854-37A26EFB681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5FC2518-4A62-479C-B12E-89CB6A39DBE9}"/>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5" name="页脚占位符 4">
            <a:extLst>
              <a:ext uri="{FF2B5EF4-FFF2-40B4-BE49-F238E27FC236}">
                <a16:creationId xmlns:a16="http://schemas.microsoft.com/office/drawing/2014/main" xmlns="" id="{78DC1662-53A5-4458-B481-16753A267B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9AFA1F0-6938-467F-886D-4ABA793C96C8}"/>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657365893"/>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FB5C92-3621-4AAD-A9F0-4FADD96869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4EE706B-E3FC-425E-A1B1-BA50EEFC30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D7FD74DF-69D6-4044-88C7-48CD23B02CD7}"/>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5" name="页脚占位符 4">
            <a:extLst>
              <a:ext uri="{FF2B5EF4-FFF2-40B4-BE49-F238E27FC236}">
                <a16:creationId xmlns:a16="http://schemas.microsoft.com/office/drawing/2014/main" xmlns="" id="{E664084C-457D-4FAB-8476-418ED2C5C9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31D081D-C912-495F-BFA1-70992E595676}"/>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201242135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98B144-D0A8-4137-84BA-D826C66584D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360E6B8-6D57-4E3B-9C81-D623D7C652A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8F5BCDE2-A20D-4B10-A778-3C0AA43967C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F10E569D-7D52-4BF3-83AE-9DD969F4A304}"/>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6" name="页脚占位符 5">
            <a:extLst>
              <a:ext uri="{FF2B5EF4-FFF2-40B4-BE49-F238E27FC236}">
                <a16:creationId xmlns:a16="http://schemas.microsoft.com/office/drawing/2014/main" xmlns="" id="{E17BDDD1-42D3-48C4-8B20-5A008EE7C49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687FFB5-8C8D-4EE5-B126-4DE729C49511}"/>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235233828"/>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C9A8A3-C7D6-4A44-9D73-7533CB2BAC1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F8E28DA-F3CA-480C-99D8-B2A513DA95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C4ED149-D59C-4BA6-9FDC-BDD8F0FE0A3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16AEC6A2-226E-45EF-8066-C2F14E6758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9CF49864-307D-4C2C-BE99-458EDFECE8A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343C6D3D-26AC-4717-B805-BA10B7E1F791}"/>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8" name="页脚占位符 7">
            <a:extLst>
              <a:ext uri="{FF2B5EF4-FFF2-40B4-BE49-F238E27FC236}">
                <a16:creationId xmlns:a16="http://schemas.microsoft.com/office/drawing/2014/main" xmlns="" id="{3A025932-FE63-40A3-8C87-BD7601F4444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5C204437-8471-4E1B-85F4-41D021EB3C8C}"/>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139213725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A19CFD-6F13-404F-BEC1-5E01E6A51BD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8933E44-85DC-4160-A521-7BC34A79E0F8}"/>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4" name="页脚占位符 3">
            <a:extLst>
              <a:ext uri="{FF2B5EF4-FFF2-40B4-BE49-F238E27FC236}">
                <a16:creationId xmlns:a16="http://schemas.microsoft.com/office/drawing/2014/main" xmlns="" id="{962C0961-15D9-440A-9335-C13B6C5D60A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1A7595E-4B11-4AA8-B22F-996D492AAB2B}"/>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3800549692"/>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619E7C8E-D9A2-46F8-BB41-FDE246CA4B86}"/>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3" name="页脚占位符 2">
            <a:extLst>
              <a:ext uri="{FF2B5EF4-FFF2-40B4-BE49-F238E27FC236}">
                <a16:creationId xmlns:a16="http://schemas.microsoft.com/office/drawing/2014/main" xmlns="" id="{1E3AB3DD-9BD1-4FCC-BEDC-B243C4E95EF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EAAE958-ED32-4128-AAB8-83E31047A389}"/>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4036660714"/>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31A9A4-03BD-4C58-84E4-AF291C34E22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2E5A46A3-B4BE-4F54-997F-7AA42423FE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B9A024A4-AE72-4610-AE86-4749649E5E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B449DF75-4561-41A2-8DE4-91BAA231DDDE}"/>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6" name="页脚占位符 5">
            <a:extLst>
              <a:ext uri="{FF2B5EF4-FFF2-40B4-BE49-F238E27FC236}">
                <a16:creationId xmlns:a16="http://schemas.microsoft.com/office/drawing/2014/main" xmlns="" id="{A8EA0DF3-32C0-4FEC-B89D-74D7C3A200F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2912DB0-DDB1-42F5-90FE-0C1017C93E01}"/>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350860532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155D0D-A79E-47C2-97AC-B369B1188F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AB2ED980-860A-457B-9890-21FA5D52AB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94BE056-BA96-41B1-A5A9-65112CFABC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7A37CA1-D910-4D65-BE45-A34516482401}"/>
              </a:ext>
            </a:extLst>
          </p:cNvPr>
          <p:cNvSpPr>
            <a:spLocks noGrp="1"/>
          </p:cNvSpPr>
          <p:nvPr>
            <p:ph type="dt" sz="half" idx="10"/>
          </p:nvPr>
        </p:nvSpPr>
        <p:spPr/>
        <p:txBody>
          <a:bodyPr/>
          <a:lstStyle/>
          <a:p>
            <a:fld id="{5CD21154-0506-458D-A8D6-5095C4B0CFEB}" type="datetimeFigureOut">
              <a:rPr lang="zh-CN" altLang="en-US" smtClean="0"/>
              <a:t>2019/6/6</a:t>
            </a:fld>
            <a:endParaRPr lang="zh-CN" altLang="en-US"/>
          </a:p>
        </p:txBody>
      </p:sp>
      <p:sp>
        <p:nvSpPr>
          <p:cNvPr id="6" name="页脚占位符 5">
            <a:extLst>
              <a:ext uri="{FF2B5EF4-FFF2-40B4-BE49-F238E27FC236}">
                <a16:creationId xmlns:a16="http://schemas.microsoft.com/office/drawing/2014/main" xmlns="" id="{7B65A7D0-0DC4-4555-8FD7-1501686E330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A74B293-9283-4FF2-84D4-005D6843DF3C}"/>
              </a:ext>
            </a:extLst>
          </p:cNvPr>
          <p:cNvSpPr>
            <a:spLocks noGrp="1"/>
          </p:cNvSpPr>
          <p:nvPr>
            <p:ph type="sldNum" sz="quarter" idx="12"/>
          </p:nvPr>
        </p:nvSpPr>
        <p:spPr/>
        <p:txBody>
          <a:body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124280861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9286053-30F0-4ADA-8CCB-24B74B80D7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C711FDE-CECC-4FD0-9AFC-4FB82D1CDB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F2AB0C9-E502-488C-9EFD-8F55D04AF5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D21154-0506-458D-A8D6-5095C4B0CFEB}" type="datetimeFigureOut">
              <a:rPr lang="zh-CN" altLang="en-US" smtClean="0"/>
              <a:t>2019/6/6</a:t>
            </a:fld>
            <a:endParaRPr lang="zh-CN" altLang="en-US"/>
          </a:p>
        </p:txBody>
      </p:sp>
      <p:sp>
        <p:nvSpPr>
          <p:cNvPr id="5" name="页脚占位符 4">
            <a:extLst>
              <a:ext uri="{FF2B5EF4-FFF2-40B4-BE49-F238E27FC236}">
                <a16:creationId xmlns:a16="http://schemas.microsoft.com/office/drawing/2014/main" xmlns="" id="{203E1E97-CBB2-4516-9DC6-BCB4B86C28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DED3371-2116-4236-B7AC-7D9C7A237F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DCD554-959C-42D5-B9F2-1E5F6512B069}" type="slidenum">
              <a:rPr lang="zh-CN" altLang="en-US" smtClean="0"/>
              <a:t>‹#›</a:t>
            </a:fld>
            <a:endParaRPr lang="zh-CN" altLang="en-US"/>
          </a:p>
        </p:txBody>
      </p:sp>
    </p:spTree>
    <p:extLst>
      <p:ext uri="{BB962C8B-B14F-4D97-AF65-F5344CB8AC3E}">
        <p14:creationId xmlns:p14="http://schemas.microsoft.com/office/powerpoint/2010/main" val="1198209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12" Type="http://schemas.microsoft.com/office/2007/relationships/hdphoto" Target="../media/hdphoto1.wdp"/><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1.png"/><Relationship Id="rId5" Type="http://schemas.openxmlformats.org/officeDocument/2006/relationships/tags" Target="../tags/tag11.xml"/><Relationship Id="rId10" Type="http://schemas.openxmlformats.org/officeDocument/2006/relationships/notesSlide" Target="../notesSlides/notesSlide1.xml"/><Relationship Id="rId4" Type="http://schemas.openxmlformats.org/officeDocument/2006/relationships/tags" Target="../tags/tag10.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187.xml"/><Relationship Id="rId3" Type="http://schemas.openxmlformats.org/officeDocument/2006/relationships/tags" Target="../tags/tag182.xml"/><Relationship Id="rId7" Type="http://schemas.openxmlformats.org/officeDocument/2006/relationships/tags" Target="../tags/tag186.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9"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3" Type="http://schemas.openxmlformats.org/officeDocument/2006/relationships/tags" Target="../tags/tag200.xml"/><Relationship Id="rId18" Type="http://schemas.openxmlformats.org/officeDocument/2006/relationships/tags" Target="../tags/tag205.xml"/><Relationship Id="rId26" Type="http://schemas.openxmlformats.org/officeDocument/2006/relationships/tags" Target="../tags/tag213.xml"/><Relationship Id="rId39" Type="http://schemas.openxmlformats.org/officeDocument/2006/relationships/image" Target="../media/image5.jpeg"/><Relationship Id="rId21" Type="http://schemas.openxmlformats.org/officeDocument/2006/relationships/tags" Target="../tags/tag208.xml"/><Relationship Id="rId34" Type="http://schemas.openxmlformats.org/officeDocument/2006/relationships/tags" Target="../tags/tag221.xml"/><Relationship Id="rId7" Type="http://schemas.openxmlformats.org/officeDocument/2006/relationships/tags" Target="../tags/tag194.xml"/><Relationship Id="rId2" Type="http://schemas.openxmlformats.org/officeDocument/2006/relationships/tags" Target="../tags/tag189.xml"/><Relationship Id="rId16" Type="http://schemas.openxmlformats.org/officeDocument/2006/relationships/tags" Target="../tags/tag203.xml"/><Relationship Id="rId20" Type="http://schemas.openxmlformats.org/officeDocument/2006/relationships/tags" Target="../tags/tag207.xml"/><Relationship Id="rId29" Type="http://schemas.openxmlformats.org/officeDocument/2006/relationships/tags" Target="../tags/tag216.xml"/><Relationship Id="rId41" Type="http://schemas.microsoft.com/office/2007/relationships/hdphoto" Target="../media/hdphoto1.wdp"/><Relationship Id="rId1" Type="http://schemas.openxmlformats.org/officeDocument/2006/relationships/tags" Target="../tags/tag188.xml"/><Relationship Id="rId6" Type="http://schemas.openxmlformats.org/officeDocument/2006/relationships/tags" Target="../tags/tag193.xml"/><Relationship Id="rId11" Type="http://schemas.openxmlformats.org/officeDocument/2006/relationships/tags" Target="../tags/tag198.xml"/><Relationship Id="rId24" Type="http://schemas.openxmlformats.org/officeDocument/2006/relationships/tags" Target="../tags/tag211.xml"/><Relationship Id="rId32" Type="http://schemas.openxmlformats.org/officeDocument/2006/relationships/tags" Target="../tags/tag219.xml"/><Relationship Id="rId37" Type="http://schemas.openxmlformats.org/officeDocument/2006/relationships/slideLayout" Target="../slideLayouts/slideLayout12.xml"/><Relationship Id="rId40" Type="http://schemas.openxmlformats.org/officeDocument/2006/relationships/image" Target="../media/image1.png"/><Relationship Id="rId5" Type="http://schemas.openxmlformats.org/officeDocument/2006/relationships/tags" Target="../tags/tag192.xml"/><Relationship Id="rId15" Type="http://schemas.openxmlformats.org/officeDocument/2006/relationships/tags" Target="../tags/tag202.xml"/><Relationship Id="rId23" Type="http://schemas.openxmlformats.org/officeDocument/2006/relationships/tags" Target="../tags/tag210.xml"/><Relationship Id="rId28" Type="http://schemas.openxmlformats.org/officeDocument/2006/relationships/tags" Target="../tags/tag215.xml"/><Relationship Id="rId36" Type="http://schemas.openxmlformats.org/officeDocument/2006/relationships/tags" Target="../tags/tag223.xml"/><Relationship Id="rId10" Type="http://schemas.openxmlformats.org/officeDocument/2006/relationships/tags" Target="../tags/tag197.xml"/><Relationship Id="rId19" Type="http://schemas.openxmlformats.org/officeDocument/2006/relationships/tags" Target="../tags/tag206.xml"/><Relationship Id="rId31" Type="http://schemas.openxmlformats.org/officeDocument/2006/relationships/tags" Target="../tags/tag218.xml"/><Relationship Id="rId4" Type="http://schemas.openxmlformats.org/officeDocument/2006/relationships/tags" Target="../tags/tag191.xml"/><Relationship Id="rId9" Type="http://schemas.openxmlformats.org/officeDocument/2006/relationships/tags" Target="../tags/tag196.xml"/><Relationship Id="rId14" Type="http://schemas.openxmlformats.org/officeDocument/2006/relationships/tags" Target="../tags/tag201.xml"/><Relationship Id="rId22" Type="http://schemas.openxmlformats.org/officeDocument/2006/relationships/tags" Target="../tags/tag209.xml"/><Relationship Id="rId27" Type="http://schemas.openxmlformats.org/officeDocument/2006/relationships/tags" Target="../tags/tag214.xml"/><Relationship Id="rId30" Type="http://schemas.openxmlformats.org/officeDocument/2006/relationships/tags" Target="../tags/tag217.xml"/><Relationship Id="rId35" Type="http://schemas.openxmlformats.org/officeDocument/2006/relationships/tags" Target="../tags/tag222.xml"/><Relationship Id="rId8" Type="http://schemas.openxmlformats.org/officeDocument/2006/relationships/tags" Target="../tags/tag195.xml"/><Relationship Id="rId3" Type="http://schemas.openxmlformats.org/officeDocument/2006/relationships/tags" Target="../tags/tag190.xml"/><Relationship Id="rId12" Type="http://schemas.openxmlformats.org/officeDocument/2006/relationships/tags" Target="../tags/tag199.xml"/><Relationship Id="rId17" Type="http://schemas.openxmlformats.org/officeDocument/2006/relationships/tags" Target="../tags/tag204.xml"/><Relationship Id="rId25" Type="http://schemas.openxmlformats.org/officeDocument/2006/relationships/tags" Target="../tags/tag212.xml"/><Relationship Id="rId33" Type="http://schemas.openxmlformats.org/officeDocument/2006/relationships/tags" Target="../tags/tag220.xml"/><Relationship Id="rId38"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3" Type="http://schemas.openxmlformats.org/officeDocument/2006/relationships/tags" Target="../tags/tag236.xml"/><Relationship Id="rId18" Type="http://schemas.openxmlformats.org/officeDocument/2006/relationships/tags" Target="../tags/tag241.xml"/><Relationship Id="rId26" Type="http://schemas.openxmlformats.org/officeDocument/2006/relationships/tags" Target="../tags/tag249.xml"/><Relationship Id="rId21" Type="http://schemas.openxmlformats.org/officeDocument/2006/relationships/tags" Target="../tags/tag244.xml"/><Relationship Id="rId34" Type="http://schemas.openxmlformats.org/officeDocument/2006/relationships/tags" Target="../tags/tag257.xml"/><Relationship Id="rId7" Type="http://schemas.openxmlformats.org/officeDocument/2006/relationships/tags" Target="../tags/tag230.xml"/><Relationship Id="rId12" Type="http://schemas.openxmlformats.org/officeDocument/2006/relationships/tags" Target="../tags/tag235.xml"/><Relationship Id="rId17" Type="http://schemas.openxmlformats.org/officeDocument/2006/relationships/tags" Target="../tags/tag240.xml"/><Relationship Id="rId25" Type="http://schemas.openxmlformats.org/officeDocument/2006/relationships/tags" Target="../tags/tag248.xml"/><Relationship Id="rId33" Type="http://schemas.openxmlformats.org/officeDocument/2006/relationships/tags" Target="../tags/tag256.xml"/><Relationship Id="rId2" Type="http://schemas.openxmlformats.org/officeDocument/2006/relationships/tags" Target="../tags/tag225.xml"/><Relationship Id="rId16" Type="http://schemas.openxmlformats.org/officeDocument/2006/relationships/tags" Target="../tags/tag239.xml"/><Relationship Id="rId20" Type="http://schemas.openxmlformats.org/officeDocument/2006/relationships/tags" Target="../tags/tag243.xml"/><Relationship Id="rId29" Type="http://schemas.openxmlformats.org/officeDocument/2006/relationships/tags" Target="../tags/tag252.xml"/><Relationship Id="rId1" Type="http://schemas.openxmlformats.org/officeDocument/2006/relationships/tags" Target="../tags/tag224.xml"/><Relationship Id="rId6" Type="http://schemas.openxmlformats.org/officeDocument/2006/relationships/tags" Target="../tags/tag229.xml"/><Relationship Id="rId11" Type="http://schemas.openxmlformats.org/officeDocument/2006/relationships/tags" Target="../tags/tag234.xml"/><Relationship Id="rId24" Type="http://schemas.openxmlformats.org/officeDocument/2006/relationships/tags" Target="../tags/tag247.xml"/><Relationship Id="rId32" Type="http://schemas.openxmlformats.org/officeDocument/2006/relationships/tags" Target="../tags/tag255.xml"/><Relationship Id="rId37" Type="http://schemas.openxmlformats.org/officeDocument/2006/relationships/image" Target="../media/image6.png"/><Relationship Id="rId5" Type="http://schemas.openxmlformats.org/officeDocument/2006/relationships/tags" Target="../tags/tag228.xml"/><Relationship Id="rId15" Type="http://schemas.openxmlformats.org/officeDocument/2006/relationships/tags" Target="../tags/tag238.xml"/><Relationship Id="rId23" Type="http://schemas.openxmlformats.org/officeDocument/2006/relationships/tags" Target="../tags/tag246.xml"/><Relationship Id="rId28" Type="http://schemas.openxmlformats.org/officeDocument/2006/relationships/tags" Target="../tags/tag251.xml"/><Relationship Id="rId36" Type="http://schemas.openxmlformats.org/officeDocument/2006/relationships/notesSlide" Target="../notesSlides/notesSlide10.xml"/><Relationship Id="rId10" Type="http://schemas.openxmlformats.org/officeDocument/2006/relationships/tags" Target="../tags/tag233.xml"/><Relationship Id="rId19" Type="http://schemas.openxmlformats.org/officeDocument/2006/relationships/tags" Target="../tags/tag242.xml"/><Relationship Id="rId31" Type="http://schemas.openxmlformats.org/officeDocument/2006/relationships/tags" Target="../tags/tag254.xml"/><Relationship Id="rId4" Type="http://schemas.openxmlformats.org/officeDocument/2006/relationships/tags" Target="../tags/tag227.xml"/><Relationship Id="rId9" Type="http://schemas.openxmlformats.org/officeDocument/2006/relationships/tags" Target="../tags/tag232.xml"/><Relationship Id="rId14" Type="http://schemas.openxmlformats.org/officeDocument/2006/relationships/tags" Target="../tags/tag237.xml"/><Relationship Id="rId22" Type="http://schemas.openxmlformats.org/officeDocument/2006/relationships/tags" Target="../tags/tag245.xml"/><Relationship Id="rId27" Type="http://schemas.openxmlformats.org/officeDocument/2006/relationships/tags" Target="../tags/tag250.xml"/><Relationship Id="rId30" Type="http://schemas.openxmlformats.org/officeDocument/2006/relationships/tags" Target="../tags/tag253.xml"/><Relationship Id="rId35" Type="http://schemas.openxmlformats.org/officeDocument/2006/relationships/slideLayout" Target="../slideLayouts/slideLayout12.xml"/><Relationship Id="rId8" Type="http://schemas.openxmlformats.org/officeDocument/2006/relationships/tags" Target="../tags/tag231.xml"/><Relationship Id="rId3" Type="http://schemas.openxmlformats.org/officeDocument/2006/relationships/tags" Target="../tags/tag226.xml"/></Relationships>
</file>

<file path=ppt/slides/_rels/slide13.xml.rels><?xml version="1.0" encoding="UTF-8" standalone="yes"?>
<Relationships xmlns="http://schemas.openxmlformats.org/package/2006/relationships"><Relationship Id="rId13" Type="http://schemas.openxmlformats.org/officeDocument/2006/relationships/tags" Target="../tags/tag270.xml"/><Relationship Id="rId18" Type="http://schemas.openxmlformats.org/officeDocument/2006/relationships/tags" Target="../tags/tag275.xml"/><Relationship Id="rId26" Type="http://schemas.openxmlformats.org/officeDocument/2006/relationships/tags" Target="../tags/tag283.xml"/><Relationship Id="rId39" Type="http://schemas.openxmlformats.org/officeDocument/2006/relationships/tags" Target="../tags/tag296.xml"/><Relationship Id="rId21" Type="http://schemas.openxmlformats.org/officeDocument/2006/relationships/tags" Target="../tags/tag278.xml"/><Relationship Id="rId34" Type="http://schemas.openxmlformats.org/officeDocument/2006/relationships/tags" Target="../tags/tag291.xml"/><Relationship Id="rId42" Type="http://schemas.openxmlformats.org/officeDocument/2006/relationships/tags" Target="../tags/tag299.xml"/><Relationship Id="rId47" Type="http://schemas.openxmlformats.org/officeDocument/2006/relationships/slideLayout" Target="../slideLayouts/slideLayout12.xml"/><Relationship Id="rId7" Type="http://schemas.openxmlformats.org/officeDocument/2006/relationships/tags" Target="../tags/tag264.xml"/><Relationship Id="rId2" Type="http://schemas.openxmlformats.org/officeDocument/2006/relationships/tags" Target="../tags/tag259.xml"/><Relationship Id="rId16" Type="http://schemas.openxmlformats.org/officeDocument/2006/relationships/tags" Target="../tags/tag273.xml"/><Relationship Id="rId29" Type="http://schemas.openxmlformats.org/officeDocument/2006/relationships/tags" Target="../tags/tag286.xml"/><Relationship Id="rId1" Type="http://schemas.openxmlformats.org/officeDocument/2006/relationships/tags" Target="../tags/tag258.xml"/><Relationship Id="rId6" Type="http://schemas.openxmlformats.org/officeDocument/2006/relationships/tags" Target="../tags/tag263.xml"/><Relationship Id="rId11" Type="http://schemas.openxmlformats.org/officeDocument/2006/relationships/tags" Target="../tags/tag268.xml"/><Relationship Id="rId24" Type="http://schemas.openxmlformats.org/officeDocument/2006/relationships/tags" Target="../tags/tag281.xml"/><Relationship Id="rId32" Type="http://schemas.openxmlformats.org/officeDocument/2006/relationships/tags" Target="../tags/tag289.xml"/><Relationship Id="rId37" Type="http://schemas.openxmlformats.org/officeDocument/2006/relationships/tags" Target="../tags/tag294.xml"/><Relationship Id="rId40" Type="http://schemas.openxmlformats.org/officeDocument/2006/relationships/tags" Target="../tags/tag297.xml"/><Relationship Id="rId45" Type="http://schemas.openxmlformats.org/officeDocument/2006/relationships/tags" Target="../tags/tag302.xml"/><Relationship Id="rId5" Type="http://schemas.openxmlformats.org/officeDocument/2006/relationships/tags" Target="../tags/tag262.xml"/><Relationship Id="rId15" Type="http://schemas.openxmlformats.org/officeDocument/2006/relationships/tags" Target="../tags/tag272.xml"/><Relationship Id="rId23" Type="http://schemas.openxmlformats.org/officeDocument/2006/relationships/tags" Target="../tags/tag280.xml"/><Relationship Id="rId28" Type="http://schemas.openxmlformats.org/officeDocument/2006/relationships/tags" Target="../tags/tag285.xml"/><Relationship Id="rId36" Type="http://schemas.openxmlformats.org/officeDocument/2006/relationships/tags" Target="../tags/tag293.xml"/><Relationship Id="rId10" Type="http://schemas.openxmlformats.org/officeDocument/2006/relationships/tags" Target="../tags/tag267.xml"/><Relationship Id="rId19" Type="http://schemas.openxmlformats.org/officeDocument/2006/relationships/tags" Target="../tags/tag276.xml"/><Relationship Id="rId31" Type="http://schemas.openxmlformats.org/officeDocument/2006/relationships/tags" Target="../tags/tag288.xml"/><Relationship Id="rId44" Type="http://schemas.openxmlformats.org/officeDocument/2006/relationships/tags" Target="../tags/tag301.xml"/><Relationship Id="rId4" Type="http://schemas.openxmlformats.org/officeDocument/2006/relationships/tags" Target="../tags/tag261.xml"/><Relationship Id="rId9" Type="http://schemas.openxmlformats.org/officeDocument/2006/relationships/tags" Target="../tags/tag266.xml"/><Relationship Id="rId14" Type="http://schemas.openxmlformats.org/officeDocument/2006/relationships/tags" Target="../tags/tag271.xml"/><Relationship Id="rId22" Type="http://schemas.openxmlformats.org/officeDocument/2006/relationships/tags" Target="../tags/tag279.xml"/><Relationship Id="rId27" Type="http://schemas.openxmlformats.org/officeDocument/2006/relationships/tags" Target="../tags/tag284.xml"/><Relationship Id="rId30" Type="http://schemas.openxmlformats.org/officeDocument/2006/relationships/tags" Target="../tags/tag287.xml"/><Relationship Id="rId35" Type="http://schemas.openxmlformats.org/officeDocument/2006/relationships/tags" Target="../tags/tag292.xml"/><Relationship Id="rId43" Type="http://schemas.openxmlformats.org/officeDocument/2006/relationships/tags" Target="../tags/tag300.xml"/><Relationship Id="rId48" Type="http://schemas.openxmlformats.org/officeDocument/2006/relationships/notesSlide" Target="../notesSlides/notesSlide11.xml"/><Relationship Id="rId8" Type="http://schemas.openxmlformats.org/officeDocument/2006/relationships/tags" Target="../tags/tag265.xml"/><Relationship Id="rId3" Type="http://schemas.openxmlformats.org/officeDocument/2006/relationships/tags" Target="../tags/tag260.xml"/><Relationship Id="rId12" Type="http://schemas.openxmlformats.org/officeDocument/2006/relationships/tags" Target="../tags/tag269.xml"/><Relationship Id="rId17" Type="http://schemas.openxmlformats.org/officeDocument/2006/relationships/tags" Target="../tags/tag274.xml"/><Relationship Id="rId25" Type="http://schemas.openxmlformats.org/officeDocument/2006/relationships/tags" Target="../tags/tag282.xml"/><Relationship Id="rId33" Type="http://schemas.openxmlformats.org/officeDocument/2006/relationships/tags" Target="../tags/tag290.xml"/><Relationship Id="rId38" Type="http://schemas.openxmlformats.org/officeDocument/2006/relationships/tags" Target="../tags/tag295.xml"/><Relationship Id="rId46" Type="http://schemas.openxmlformats.org/officeDocument/2006/relationships/tags" Target="../tags/tag303.xml"/><Relationship Id="rId20" Type="http://schemas.openxmlformats.org/officeDocument/2006/relationships/tags" Target="../tags/tag277.xml"/><Relationship Id="rId41" Type="http://schemas.openxmlformats.org/officeDocument/2006/relationships/tags" Target="../tags/tag298.xml"/></Relationships>
</file>

<file path=ppt/slides/_rels/slide14.xml.rels><?xml version="1.0" encoding="UTF-8" standalone="yes"?>
<Relationships xmlns="http://schemas.openxmlformats.org/package/2006/relationships"><Relationship Id="rId13" Type="http://schemas.openxmlformats.org/officeDocument/2006/relationships/tags" Target="../tags/tag316.xml"/><Relationship Id="rId18" Type="http://schemas.openxmlformats.org/officeDocument/2006/relationships/tags" Target="../tags/tag321.xml"/><Relationship Id="rId26" Type="http://schemas.openxmlformats.org/officeDocument/2006/relationships/tags" Target="../tags/tag329.xml"/><Relationship Id="rId3" Type="http://schemas.openxmlformats.org/officeDocument/2006/relationships/tags" Target="../tags/tag306.xml"/><Relationship Id="rId21" Type="http://schemas.openxmlformats.org/officeDocument/2006/relationships/tags" Target="../tags/tag324.xml"/><Relationship Id="rId34" Type="http://schemas.openxmlformats.org/officeDocument/2006/relationships/tags" Target="../tags/tag337.xml"/><Relationship Id="rId7" Type="http://schemas.openxmlformats.org/officeDocument/2006/relationships/tags" Target="../tags/tag310.xml"/><Relationship Id="rId12" Type="http://schemas.openxmlformats.org/officeDocument/2006/relationships/tags" Target="../tags/tag315.xml"/><Relationship Id="rId17" Type="http://schemas.openxmlformats.org/officeDocument/2006/relationships/tags" Target="../tags/tag320.xml"/><Relationship Id="rId25" Type="http://schemas.openxmlformats.org/officeDocument/2006/relationships/tags" Target="../tags/tag328.xml"/><Relationship Id="rId33" Type="http://schemas.openxmlformats.org/officeDocument/2006/relationships/tags" Target="../tags/tag336.xml"/><Relationship Id="rId2" Type="http://schemas.openxmlformats.org/officeDocument/2006/relationships/tags" Target="../tags/tag305.xml"/><Relationship Id="rId16" Type="http://schemas.openxmlformats.org/officeDocument/2006/relationships/tags" Target="../tags/tag319.xml"/><Relationship Id="rId20" Type="http://schemas.openxmlformats.org/officeDocument/2006/relationships/tags" Target="../tags/tag323.xml"/><Relationship Id="rId29" Type="http://schemas.openxmlformats.org/officeDocument/2006/relationships/tags" Target="../tags/tag332.xml"/><Relationship Id="rId1" Type="http://schemas.openxmlformats.org/officeDocument/2006/relationships/tags" Target="../tags/tag304.xml"/><Relationship Id="rId6" Type="http://schemas.openxmlformats.org/officeDocument/2006/relationships/tags" Target="../tags/tag309.xml"/><Relationship Id="rId11" Type="http://schemas.openxmlformats.org/officeDocument/2006/relationships/tags" Target="../tags/tag314.xml"/><Relationship Id="rId24" Type="http://schemas.openxmlformats.org/officeDocument/2006/relationships/tags" Target="../tags/tag327.xml"/><Relationship Id="rId32" Type="http://schemas.openxmlformats.org/officeDocument/2006/relationships/tags" Target="../tags/tag335.xml"/><Relationship Id="rId5" Type="http://schemas.openxmlformats.org/officeDocument/2006/relationships/tags" Target="../tags/tag308.xml"/><Relationship Id="rId15" Type="http://schemas.openxmlformats.org/officeDocument/2006/relationships/tags" Target="../tags/tag318.xml"/><Relationship Id="rId23" Type="http://schemas.openxmlformats.org/officeDocument/2006/relationships/tags" Target="../tags/tag326.xml"/><Relationship Id="rId28" Type="http://schemas.openxmlformats.org/officeDocument/2006/relationships/tags" Target="../tags/tag331.xml"/><Relationship Id="rId36" Type="http://schemas.openxmlformats.org/officeDocument/2006/relationships/notesSlide" Target="../notesSlides/notesSlide12.xml"/><Relationship Id="rId10" Type="http://schemas.openxmlformats.org/officeDocument/2006/relationships/tags" Target="../tags/tag313.xml"/><Relationship Id="rId19" Type="http://schemas.openxmlformats.org/officeDocument/2006/relationships/tags" Target="../tags/tag322.xml"/><Relationship Id="rId31" Type="http://schemas.openxmlformats.org/officeDocument/2006/relationships/tags" Target="../tags/tag334.xml"/><Relationship Id="rId4" Type="http://schemas.openxmlformats.org/officeDocument/2006/relationships/tags" Target="../tags/tag307.xml"/><Relationship Id="rId9" Type="http://schemas.openxmlformats.org/officeDocument/2006/relationships/tags" Target="../tags/tag312.xml"/><Relationship Id="rId14" Type="http://schemas.openxmlformats.org/officeDocument/2006/relationships/tags" Target="../tags/tag317.xml"/><Relationship Id="rId22" Type="http://schemas.openxmlformats.org/officeDocument/2006/relationships/tags" Target="../tags/tag325.xml"/><Relationship Id="rId27" Type="http://schemas.openxmlformats.org/officeDocument/2006/relationships/tags" Target="../tags/tag330.xml"/><Relationship Id="rId30" Type="http://schemas.openxmlformats.org/officeDocument/2006/relationships/tags" Target="../tags/tag333.xml"/><Relationship Id="rId35" Type="http://schemas.openxmlformats.org/officeDocument/2006/relationships/slideLayout" Target="../slideLayouts/slideLayout12.xml"/><Relationship Id="rId8" Type="http://schemas.openxmlformats.org/officeDocument/2006/relationships/tags" Target="../tags/tag311.xml"/></Relationships>
</file>

<file path=ppt/slides/_rels/slide15.xml.rels><?xml version="1.0" encoding="UTF-8" standalone="yes"?>
<Relationships xmlns="http://schemas.openxmlformats.org/package/2006/relationships"><Relationship Id="rId13" Type="http://schemas.openxmlformats.org/officeDocument/2006/relationships/tags" Target="../tags/tag350.xml"/><Relationship Id="rId18" Type="http://schemas.openxmlformats.org/officeDocument/2006/relationships/tags" Target="../tags/tag355.xml"/><Relationship Id="rId26" Type="http://schemas.openxmlformats.org/officeDocument/2006/relationships/tags" Target="../tags/tag363.xml"/><Relationship Id="rId39" Type="http://schemas.openxmlformats.org/officeDocument/2006/relationships/tags" Target="../tags/tag376.xml"/><Relationship Id="rId21" Type="http://schemas.openxmlformats.org/officeDocument/2006/relationships/tags" Target="../tags/tag358.xml"/><Relationship Id="rId34" Type="http://schemas.openxmlformats.org/officeDocument/2006/relationships/tags" Target="../tags/tag371.xml"/><Relationship Id="rId42" Type="http://schemas.openxmlformats.org/officeDocument/2006/relationships/tags" Target="../tags/tag379.xml"/><Relationship Id="rId7" Type="http://schemas.openxmlformats.org/officeDocument/2006/relationships/tags" Target="../tags/tag344.xml"/><Relationship Id="rId2" Type="http://schemas.openxmlformats.org/officeDocument/2006/relationships/tags" Target="../tags/tag339.xml"/><Relationship Id="rId16" Type="http://schemas.openxmlformats.org/officeDocument/2006/relationships/tags" Target="../tags/tag353.xml"/><Relationship Id="rId20" Type="http://schemas.openxmlformats.org/officeDocument/2006/relationships/tags" Target="../tags/tag357.xml"/><Relationship Id="rId29" Type="http://schemas.openxmlformats.org/officeDocument/2006/relationships/tags" Target="../tags/tag366.xml"/><Relationship Id="rId41" Type="http://schemas.openxmlformats.org/officeDocument/2006/relationships/tags" Target="../tags/tag378.xml"/><Relationship Id="rId1" Type="http://schemas.openxmlformats.org/officeDocument/2006/relationships/tags" Target="../tags/tag338.xml"/><Relationship Id="rId6" Type="http://schemas.openxmlformats.org/officeDocument/2006/relationships/tags" Target="../tags/tag343.xml"/><Relationship Id="rId11" Type="http://schemas.openxmlformats.org/officeDocument/2006/relationships/tags" Target="../tags/tag348.xml"/><Relationship Id="rId24" Type="http://schemas.openxmlformats.org/officeDocument/2006/relationships/tags" Target="../tags/tag361.xml"/><Relationship Id="rId32" Type="http://schemas.openxmlformats.org/officeDocument/2006/relationships/tags" Target="../tags/tag369.xml"/><Relationship Id="rId37" Type="http://schemas.openxmlformats.org/officeDocument/2006/relationships/tags" Target="../tags/tag374.xml"/><Relationship Id="rId40" Type="http://schemas.openxmlformats.org/officeDocument/2006/relationships/tags" Target="../tags/tag377.xml"/><Relationship Id="rId5" Type="http://schemas.openxmlformats.org/officeDocument/2006/relationships/tags" Target="../tags/tag342.xml"/><Relationship Id="rId15" Type="http://schemas.openxmlformats.org/officeDocument/2006/relationships/tags" Target="../tags/tag352.xml"/><Relationship Id="rId23" Type="http://schemas.openxmlformats.org/officeDocument/2006/relationships/tags" Target="../tags/tag360.xml"/><Relationship Id="rId28" Type="http://schemas.openxmlformats.org/officeDocument/2006/relationships/tags" Target="../tags/tag365.xml"/><Relationship Id="rId36" Type="http://schemas.openxmlformats.org/officeDocument/2006/relationships/tags" Target="../tags/tag373.xml"/><Relationship Id="rId10" Type="http://schemas.openxmlformats.org/officeDocument/2006/relationships/tags" Target="../tags/tag347.xml"/><Relationship Id="rId19" Type="http://schemas.openxmlformats.org/officeDocument/2006/relationships/tags" Target="../tags/tag356.xml"/><Relationship Id="rId31" Type="http://schemas.openxmlformats.org/officeDocument/2006/relationships/tags" Target="../tags/tag368.xml"/><Relationship Id="rId44" Type="http://schemas.openxmlformats.org/officeDocument/2006/relationships/notesSlide" Target="../notesSlides/notesSlide13.xml"/><Relationship Id="rId4" Type="http://schemas.openxmlformats.org/officeDocument/2006/relationships/tags" Target="../tags/tag341.xml"/><Relationship Id="rId9" Type="http://schemas.openxmlformats.org/officeDocument/2006/relationships/tags" Target="../tags/tag346.xml"/><Relationship Id="rId14" Type="http://schemas.openxmlformats.org/officeDocument/2006/relationships/tags" Target="../tags/tag351.xml"/><Relationship Id="rId22" Type="http://schemas.openxmlformats.org/officeDocument/2006/relationships/tags" Target="../tags/tag359.xml"/><Relationship Id="rId27" Type="http://schemas.openxmlformats.org/officeDocument/2006/relationships/tags" Target="../tags/tag364.xml"/><Relationship Id="rId30" Type="http://schemas.openxmlformats.org/officeDocument/2006/relationships/tags" Target="../tags/tag367.xml"/><Relationship Id="rId35" Type="http://schemas.openxmlformats.org/officeDocument/2006/relationships/tags" Target="../tags/tag372.xml"/><Relationship Id="rId43" Type="http://schemas.openxmlformats.org/officeDocument/2006/relationships/slideLayout" Target="../slideLayouts/slideLayout12.xml"/><Relationship Id="rId8" Type="http://schemas.openxmlformats.org/officeDocument/2006/relationships/tags" Target="../tags/tag345.xml"/><Relationship Id="rId3" Type="http://schemas.openxmlformats.org/officeDocument/2006/relationships/tags" Target="../tags/tag340.xml"/><Relationship Id="rId12" Type="http://schemas.openxmlformats.org/officeDocument/2006/relationships/tags" Target="../tags/tag349.xml"/><Relationship Id="rId17" Type="http://schemas.openxmlformats.org/officeDocument/2006/relationships/tags" Target="../tags/tag354.xml"/><Relationship Id="rId25" Type="http://schemas.openxmlformats.org/officeDocument/2006/relationships/tags" Target="../tags/tag362.xml"/><Relationship Id="rId33" Type="http://schemas.openxmlformats.org/officeDocument/2006/relationships/tags" Target="../tags/tag370.xml"/><Relationship Id="rId38" Type="http://schemas.openxmlformats.org/officeDocument/2006/relationships/tags" Target="../tags/tag375.xml"/></Relationships>
</file>

<file path=ppt/slides/_rels/slide16.xml.rels><?xml version="1.0" encoding="UTF-8" standalone="yes"?>
<Relationships xmlns="http://schemas.openxmlformats.org/package/2006/relationships"><Relationship Id="rId8" Type="http://schemas.openxmlformats.org/officeDocument/2006/relationships/tags" Target="../tags/tag387.xml"/><Relationship Id="rId3" Type="http://schemas.openxmlformats.org/officeDocument/2006/relationships/tags" Target="../tags/tag382.xml"/><Relationship Id="rId7" Type="http://schemas.openxmlformats.org/officeDocument/2006/relationships/tags" Target="../tags/tag386.xml"/><Relationship Id="rId2" Type="http://schemas.openxmlformats.org/officeDocument/2006/relationships/tags" Target="../tags/tag381.xml"/><Relationship Id="rId1" Type="http://schemas.openxmlformats.org/officeDocument/2006/relationships/tags" Target="../tags/tag380.xml"/><Relationship Id="rId6" Type="http://schemas.openxmlformats.org/officeDocument/2006/relationships/tags" Target="../tags/tag385.xml"/><Relationship Id="rId5" Type="http://schemas.openxmlformats.org/officeDocument/2006/relationships/tags" Target="../tags/tag384.xml"/><Relationship Id="rId4" Type="http://schemas.openxmlformats.org/officeDocument/2006/relationships/tags" Target="../tags/tag383.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3" Type="http://schemas.openxmlformats.org/officeDocument/2006/relationships/tags" Target="../tags/tag400.xml"/><Relationship Id="rId18" Type="http://schemas.openxmlformats.org/officeDocument/2006/relationships/tags" Target="../tags/tag405.xml"/><Relationship Id="rId26" Type="http://schemas.openxmlformats.org/officeDocument/2006/relationships/tags" Target="../tags/tag413.xml"/><Relationship Id="rId3" Type="http://schemas.openxmlformats.org/officeDocument/2006/relationships/tags" Target="../tags/tag390.xml"/><Relationship Id="rId21" Type="http://schemas.openxmlformats.org/officeDocument/2006/relationships/tags" Target="../tags/tag408.xml"/><Relationship Id="rId34" Type="http://schemas.openxmlformats.org/officeDocument/2006/relationships/notesSlide" Target="../notesSlides/notesSlide14.xml"/><Relationship Id="rId7" Type="http://schemas.openxmlformats.org/officeDocument/2006/relationships/tags" Target="../tags/tag394.xml"/><Relationship Id="rId12" Type="http://schemas.openxmlformats.org/officeDocument/2006/relationships/tags" Target="../tags/tag399.xml"/><Relationship Id="rId17" Type="http://schemas.openxmlformats.org/officeDocument/2006/relationships/tags" Target="../tags/tag404.xml"/><Relationship Id="rId25" Type="http://schemas.openxmlformats.org/officeDocument/2006/relationships/tags" Target="../tags/tag412.xml"/><Relationship Id="rId33" Type="http://schemas.openxmlformats.org/officeDocument/2006/relationships/slideLayout" Target="../slideLayouts/slideLayout12.xml"/><Relationship Id="rId2" Type="http://schemas.openxmlformats.org/officeDocument/2006/relationships/tags" Target="../tags/tag389.xml"/><Relationship Id="rId16" Type="http://schemas.openxmlformats.org/officeDocument/2006/relationships/tags" Target="../tags/tag403.xml"/><Relationship Id="rId20" Type="http://schemas.openxmlformats.org/officeDocument/2006/relationships/tags" Target="../tags/tag407.xml"/><Relationship Id="rId29" Type="http://schemas.openxmlformats.org/officeDocument/2006/relationships/tags" Target="../tags/tag416.xml"/><Relationship Id="rId1" Type="http://schemas.openxmlformats.org/officeDocument/2006/relationships/tags" Target="../tags/tag388.xml"/><Relationship Id="rId6" Type="http://schemas.openxmlformats.org/officeDocument/2006/relationships/tags" Target="../tags/tag393.xml"/><Relationship Id="rId11" Type="http://schemas.openxmlformats.org/officeDocument/2006/relationships/tags" Target="../tags/tag398.xml"/><Relationship Id="rId24" Type="http://schemas.openxmlformats.org/officeDocument/2006/relationships/tags" Target="../tags/tag411.xml"/><Relationship Id="rId32" Type="http://schemas.openxmlformats.org/officeDocument/2006/relationships/tags" Target="../tags/tag419.xml"/><Relationship Id="rId5" Type="http://schemas.openxmlformats.org/officeDocument/2006/relationships/tags" Target="../tags/tag392.xml"/><Relationship Id="rId15" Type="http://schemas.openxmlformats.org/officeDocument/2006/relationships/tags" Target="../tags/tag402.xml"/><Relationship Id="rId23" Type="http://schemas.openxmlformats.org/officeDocument/2006/relationships/tags" Target="../tags/tag410.xml"/><Relationship Id="rId28" Type="http://schemas.openxmlformats.org/officeDocument/2006/relationships/tags" Target="../tags/tag415.xml"/><Relationship Id="rId10" Type="http://schemas.openxmlformats.org/officeDocument/2006/relationships/tags" Target="../tags/tag397.xml"/><Relationship Id="rId19" Type="http://schemas.openxmlformats.org/officeDocument/2006/relationships/tags" Target="../tags/tag406.xml"/><Relationship Id="rId31" Type="http://schemas.openxmlformats.org/officeDocument/2006/relationships/tags" Target="../tags/tag418.xml"/><Relationship Id="rId4" Type="http://schemas.openxmlformats.org/officeDocument/2006/relationships/tags" Target="../tags/tag391.xml"/><Relationship Id="rId9" Type="http://schemas.openxmlformats.org/officeDocument/2006/relationships/tags" Target="../tags/tag396.xml"/><Relationship Id="rId14" Type="http://schemas.openxmlformats.org/officeDocument/2006/relationships/tags" Target="../tags/tag401.xml"/><Relationship Id="rId22" Type="http://schemas.openxmlformats.org/officeDocument/2006/relationships/tags" Target="../tags/tag409.xml"/><Relationship Id="rId27" Type="http://schemas.openxmlformats.org/officeDocument/2006/relationships/tags" Target="../tags/tag414.xml"/><Relationship Id="rId30" Type="http://schemas.openxmlformats.org/officeDocument/2006/relationships/tags" Target="../tags/tag417.xml"/><Relationship Id="rId8" Type="http://schemas.openxmlformats.org/officeDocument/2006/relationships/tags" Target="../tags/tag395.xml"/></Relationships>
</file>

<file path=ppt/slides/_rels/slide18.xml.rels><?xml version="1.0" encoding="UTF-8" standalone="yes"?>
<Relationships xmlns="http://schemas.openxmlformats.org/package/2006/relationships"><Relationship Id="rId13" Type="http://schemas.openxmlformats.org/officeDocument/2006/relationships/tags" Target="../tags/tag432.xml"/><Relationship Id="rId18" Type="http://schemas.openxmlformats.org/officeDocument/2006/relationships/tags" Target="../tags/tag437.xml"/><Relationship Id="rId26" Type="http://schemas.openxmlformats.org/officeDocument/2006/relationships/tags" Target="../tags/tag445.xml"/><Relationship Id="rId3" Type="http://schemas.openxmlformats.org/officeDocument/2006/relationships/tags" Target="../tags/tag422.xml"/><Relationship Id="rId21" Type="http://schemas.openxmlformats.org/officeDocument/2006/relationships/tags" Target="../tags/tag440.xml"/><Relationship Id="rId7" Type="http://schemas.openxmlformats.org/officeDocument/2006/relationships/tags" Target="../tags/tag426.xml"/><Relationship Id="rId12" Type="http://schemas.openxmlformats.org/officeDocument/2006/relationships/tags" Target="../tags/tag431.xml"/><Relationship Id="rId17" Type="http://schemas.openxmlformats.org/officeDocument/2006/relationships/tags" Target="../tags/tag436.xml"/><Relationship Id="rId25" Type="http://schemas.openxmlformats.org/officeDocument/2006/relationships/tags" Target="../tags/tag444.xml"/><Relationship Id="rId33" Type="http://schemas.openxmlformats.org/officeDocument/2006/relationships/notesSlide" Target="../notesSlides/notesSlide15.xml"/><Relationship Id="rId2" Type="http://schemas.openxmlformats.org/officeDocument/2006/relationships/tags" Target="../tags/tag421.xml"/><Relationship Id="rId16" Type="http://schemas.openxmlformats.org/officeDocument/2006/relationships/tags" Target="../tags/tag435.xml"/><Relationship Id="rId20" Type="http://schemas.openxmlformats.org/officeDocument/2006/relationships/tags" Target="../tags/tag439.xml"/><Relationship Id="rId29" Type="http://schemas.openxmlformats.org/officeDocument/2006/relationships/tags" Target="../tags/tag448.xml"/><Relationship Id="rId1" Type="http://schemas.openxmlformats.org/officeDocument/2006/relationships/tags" Target="../tags/tag420.xml"/><Relationship Id="rId6" Type="http://schemas.openxmlformats.org/officeDocument/2006/relationships/tags" Target="../tags/tag425.xml"/><Relationship Id="rId11" Type="http://schemas.openxmlformats.org/officeDocument/2006/relationships/tags" Target="../tags/tag430.xml"/><Relationship Id="rId24" Type="http://schemas.openxmlformats.org/officeDocument/2006/relationships/tags" Target="../tags/tag443.xml"/><Relationship Id="rId32" Type="http://schemas.openxmlformats.org/officeDocument/2006/relationships/slideLayout" Target="../slideLayouts/slideLayout12.xml"/><Relationship Id="rId5" Type="http://schemas.openxmlformats.org/officeDocument/2006/relationships/tags" Target="../tags/tag424.xml"/><Relationship Id="rId15" Type="http://schemas.openxmlformats.org/officeDocument/2006/relationships/tags" Target="../tags/tag434.xml"/><Relationship Id="rId23" Type="http://schemas.openxmlformats.org/officeDocument/2006/relationships/tags" Target="../tags/tag442.xml"/><Relationship Id="rId28" Type="http://schemas.openxmlformats.org/officeDocument/2006/relationships/tags" Target="../tags/tag447.xml"/><Relationship Id="rId10" Type="http://schemas.openxmlformats.org/officeDocument/2006/relationships/tags" Target="../tags/tag429.xml"/><Relationship Id="rId19" Type="http://schemas.openxmlformats.org/officeDocument/2006/relationships/tags" Target="../tags/tag438.xml"/><Relationship Id="rId31" Type="http://schemas.openxmlformats.org/officeDocument/2006/relationships/tags" Target="../tags/tag450.xml"/><Relationship Id="rId4" Type="http://schemas.openxmlformats.org/officeDocument/2006/relationships/tags" Target="../tags/tag423.xml"/><Relationship Id="rId9" Type="http://schemas.openxmlformats.org/officeDocument/2006/relationships/tags" Target="../tags/tag428.xml"/><Relationship Id="rId14" Type="http://schemas.openxmlformats.org/officeDocument/2006/relationships/tags" Target="../tags/tag433.xml"/><Relationship Id="rId22" Type="http://schemas.openxmlformats.org/officeDocument/2006/relationships/tags" Target="../tags/tag441.xml"/><Relationship Id="rId27" Type="http://schemas.openxmlformats.org/officeDocument/2006/relationships/tags" Target="../tags/tag446.xml"/><Relationship Id="rId30" Type="http://schemas.openxmlformats.org/officeDocument/2006/relationships/tags" Target="../tags/tag449.xml"/><Relationship Id="rId8" Type="http://schemas.openxmlformats.org/officeDocument/2006/relationships/tags" Target="../tags/tag427.xml"/></Relationships>
</file>

<file path=ppt/slides/_rels/slide19.xml.rels><?xml version="1.0" encoding="UTF-8" standalone="yes"?>
<Relationships xmlns="http://schemas.openxmlformats.org/package/2006/relationships"><Relationship Id="rId8" Type="http://schemas.openxmlformats.org/officeDocument/2006/relationships/tags" Target="../tags/tag458.xml"/><Relationship Id="rId13" Type="http://schemas.openxmlformats.org/officeDocument/2006/relationships/tags" Target="../tags/tag463.xml"/><Relationship Id="rId18" Type="http://schemas.openxmlformats.org/officeDocument/2006/relationships/tags" Target="../tags/tag468.xml"/><Relationship Id="rId26" Type="http://schemas.openxmlformats.org/officeDocument/2006/relationships/notesSlide" Target="../notesSlides/notesSlide16.xml"/><Relationship Id="rId3" Type="http://schemas.openxmlformats.org/officeDocument/2006/relationships/tags" Target="../tags/tag453.xml"/><Relationship Id="rId21" Type="http://schemas.openxmlformats.org/officeDocument/2006/relationships/tags" Target="../tags/tag471.xml"/><Relationship Id="rId7" Type="http://schemas.openxmlformats.org/officeDocument/2006/relationships/tags" Target="../tags/tag457.xml"/><Relationship Id="rId12" Type="http://schemas.openxmlformats.org/officeDocument/2006/relationships/tags" Target="../tags/tag462.xml"/><Relationship Id="rId17" Type="http://schemas.openxmlformats.org/officeDocument/2006/relationships/tags" Target="../tags/tag467.xml"/><Relationship Id="rId25" Type="http://schemas.openxmlformats.org/officeDocument/2006/relationships/slideLayout" Target="../slideLayouts/slideLayout12.xml"/><Relationship Id="rId2" Type="http://schemas.openxmlformats.org/officeDocument/2006/relationships/tags" Target="../tags/tag452.xml"/><Relationship Id="rId16" Type="http://schemas.openxmlformats.org/officeDocument/2006/relationships/tags" Target="../tags/tag466.xml"/><Relationship Id="rId20" Type="http://schemas.openxmlformats.org/officeDocument/2006/relationships/tags" Target="../tags/tag470.xml"/><Relationship Id="rId1" Type="http://schemas.openxmlformats.org/officeDocument/2006/relationships/tags" Target="../tags/tag451.xml"/><Relationship Id="rId6" Type="http://schemas.openxmlformats.org/officeDocument/2006/relationships/tags" Target="../tags/tag456.xml"/><Relationship Id="rId11" Type="http://schemas.openxmlformats.org/officeDocument/2006/relationships/tags" Target="../tags/tag461.xml"/><Relationship Id="rId24" Type="http://schemas.openxmlformats.org/officeDocument/2006/relationships/tags" Target="../tags/tag474.xml"/><Relationship Id="rId5" Type="http://schemas.openxmlformats.org/officeDocument/2006/relationships/tags" Target="../tags/tag455.xml"/><Relationship Id="rId15" Type="http://schemas.openxmlformats.org/officeDocument/2006/relationships/tags" Target="../tags/tag465.xml"/><Relationship Id="rId23" Type="http://schemas.openxmlformats.org/officeDocument/2006/relationships/tags" Target="../tags/tag473.xml"/><Relationship Id="rId10" Type="http://schemas.openxmlformats.org/officeDocument/2006/relationships/tags" Target="../tags/tag460.xml"/><Relationship Id="rId19" Type="http://schemas.openxmlformats.org/officeDocument/2006/relationships/tags" Target="../tags/tag469.xml"/><Relationship Id="rId4" Type="http://schemas.openxmlformats.org/officeDocument/2006/relationships/tags" Target="../tags/tag454.xml"/><Relationship Id="rId9" Type="http://schemas.openxmlformats.org/officeDocument/2006/relationships/tags" Target="../tags/tag459.xml"/><Relationship Id="rId14" Type="http://schemas.openxmlformats.org/officeDocument/2006/relationships/tags" Target="../tags/tag464.xml"/><Relationship Id="rId22" Type="http://schemas.openxmlformats.org/officeDocument/2006/relationships/tags" Target="../tags/tag472.xml"/></Relationships>
</file>

<file path=ppt/slides/_rels/slide2.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tags" Target="../tags/tag26.xml"/><Relationship Id="rId17" Type="http://schemas.microsoft.com/office/2007/relationships/hdphoto" Target="../media/hdphoto1.wdp"/><Relationship Id="rId2" Type="http://schemas.openxmlformats.org/officeDocument/2006/relationships/tags" Target="../tags/tag16.xml"/><Relationship Id="rId16" Type="http://schemas.openxmlformats.org/officeDocument/2006/relationships/image" Target="../media/image1.png"/><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notesSlide" Target="../notesSlides/notesSlide2.xml"/><Relationship Id="rId10" Type="http://schemas.openxmlformats.org/officeDocument/2006/relationships/tags" Target="../tags/tag24.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482.xml"/><Relationship Id="rId13" Type="http://schemas.openxmlformats.org/officeDocument/2006/relationships/tags" Target="../tags/tag487.xml"/><Relationship Id="rId18" Type="http://schemas.openxmlformats.org/officeDocument/2006/relationships/tags" Target="../tags/tag492.xml"/><Relationship Id="rId3" Type="http://schemas.openxmlformats.org/officeDocument/2006/relationships/tags" Target="../tags/tag477.xml"/><Relationship Id="rId21" Type="http://schemas.openxmlformats.org/officeDocument/2006/relationships/slideLayout" Target="../slideLayouts/slideLayout12.xml"/><Relationship Id="rId7" Type="http://schemas.openxmlformats.org/officeDocument/2006/relationships/tags" Target="../tags/tag481.xml"/><Relationship Id="rId12" Type="http://schemas.openxmlformats.org/officeDocument/2006/relationships/tags" Target="../tags/tag486.xml"/><Relationship Id="rId17" Type="http://schemas.openxmlformats.org/officeDocument/2006/relationships/tags" Target="../tags/tag491.xml"/><Relationship Id="rId2" Type="http://schemas.openxmlformats.org/officeDocument/2006/relationships/tags" Target="../tags/tag476.xml"/><Relationship Id="rId16" Type="http://schemas.openxmlformats.org/officeDocument/2006/relationships/tags" Target="../tags/tag490.xml"/><Relationship Id="rId20" Type="http://schemas.openxmlformats.org/officeDocument/2006/relationships/tags" Target="../tags/tag494.xml"/><Relationship Id="rId1" Type="http://schemas.openxmlformats.org/officeDocument/2006/relationships/tags" Target="../tags/tag475.xml"/><Relationship Id="rId6" Type="http://schemas.openxmlformats.org/officeDocument/2006/relationships/tags" Target="../tags/tag480.xml"/><Relationship Id="rId11" Type="http://schemas.openxmlformats.org/officeDocument/2006/relationships/tags" Target="../tags/tag485.xml"/><Relationship Id="rId5" Type="http://schemas.openxmlformats.org/officeDocument/2006/relationships/tags" Target="../tags/tag479.xml"/><Relationship Id="rId15" Type="http://schemas.openxmlformats.org/officeDocument/2006/relationships/tags" Target="../tags/tag489.xml"/><Relationship Id="rId10" Type="http://schemas.openxmlformats.org/officeDocument/2006/relationships/tags" Target="../tags/tag484.xml"/><Relationship Id="rId19" Type="http://schemas.openxmlformats.org/officeDocument/2006/relationships/tags" Target="../tags/tag493.xml"/><Relationship Id="rId4" Type="http://schemas.openxmlformats.org/officeDocument/2006/relationships/tags" Target="../tags/tag478.xml"/><Relationship Id="rId9" Type="http://schemas.openxmlformats.org/officeDocument/2006/relationships/tags" Target="../tags/tag483.xml"/><Relationship Id="rId14" Type="http://schemas.openxmlformats.org/officeDocument/2006/relationships/tags" Target="../tags/tag488.xml"/><Relationship Id="rId2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8" Type="http://schemas.openxmlformats.org/officeDocument/2006/relationships/tags" Target="../tags/tag502.xml"/><Relationship Id="rId3" Type="http://schemas.openxmlformats.org/officeDocument/2006/relationships/tags" Target="../tags/tag497.xml"/><Relationship Id="rId7" Type="http://schemas.openxmlformats.org/officeDocument/2006/relationships/tags" Target="../tags/tag501.xml"/><Relationship Id="rId2" Type="http://schemas.openxmlformats.org/officeDocument/2006/relationships/tags" Target="../tags/tag496.xml"/><Relationship Id="rId1" Type="http://schemas.openxmlformats.org/officeDocument/2006/relationships/tags" Target="../tags/tag495.xml"/><Relationship Id="rId6" Type="http://schemas.openxmlformats.org/officeDocument/2006/relationships/tags" Target="../tags/tag500.xml"/><Relationship Id="rId5" Type="http://schemas.openxmlformats.org/officeDocument/2006/relationships/tags" Target="../tags/tag499.xml"/><Relationship Id="rId4" Type="http://schemas.openxmlformats.org/officeDocument/2006/relationships/tags" Target="../tags/tag498.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3" Type="http://schemas.openxmlformats.org/officeDocument/2006/relationships/tags" Target="../tags/tag515.xml"/><Relationship Id="rId18" Type="http://schemas.openxmlformats.org/officeDocument/2006/relationships/tags" Target="../tags/tag520.xml"/><Relationship Id="rId26" Type="http://schemas.openxmlformats.org/officeDocument/2006/relationships/tags" Target="../tags/tag528.xml"/><Relationship Id="rId3" Type="http://schemas.openxmlformats.org/officeDocument/2006/relationships/tags" Target="../tags/tag505.xml"/><Relationship Id="rId21" Type="http://schemas.openxmlformats.org/officeDocument/2006/relationships/tags" Target="../tags/tag523.xml"/><Relationship Id="rId34" Type="http://schemas.openxmlformats.org/officeDocument/2006/relationships/notesSlide" Target="../notesSlides/notesSlide18.xml"/><Relationship Id="rId7" Type="http://schemas.openxmlformats.org/officeDocument/2006/relationships/tags" Target="../tags/tag509.xml"/><Relationship Id="rId12" Type="http://schemas.openxmlformats.org/officeDocument/2006/relationships/tags" Target="../tags/tag514.xml"/><Relationship Id="rId17" Type="http://schemas.openxmlformats.org/officeDocument/2006/relationships/tags" Target="../tags/tag519.xml"/><Relationship Id="rId25" Type="http://schemas.openxmlformats.org/officeDocument/2006/relationships/tags" Target="../tags/tag527.xml"/><Relationship Id="rId33" Type="http://schemas.openxmlformats.org/officeDocument/2006/relationships/slideLayout" Target="../slideLayouts/slideLayout12.xml"/><Relationship Id="rId2" Type="http://schemas.openxmlformats.org/officeDocument/2006/relationships/tags" Target="../tags/tag504.xml"/><Relationship Id="rId16" Type="http://schemas.openxmlformats.org/officeDocument/2006/relationships/tags" Target="../tags/tag518.xml"/><Relationship Id="rId20" Type="http://schemas.openxmlformats.org/officeDocument/2006/relationships/tags" Target="../tags/tag522.xml"/><Relationship Id="rId29" Type="http://schemas.openxmlformats.org/officeDocument/2006/relationships/tags" Target="../tags/tag531.xml"/><Relationship Id="rId1" Type="http://schemas.openxmlformats.org/officeDocument/2006/relationships/tags" Target="../tags/tag503.xml"/><Relationship Id="rId6" Type="http://schemas.openxmlformats.org/officeDocument/2006/relationships/tags" Target="../tags/tag508.xml"/><Relationship Id="rId11" Type="http://schemas.openxmlformats.org/officeDocument/2006/relationships/tags" Target="../tags/tag513.xml"/><Relationship Id="rId24" Type="http://schemas.openxmlformats.org/officeDocument/2006/relationships/tags" Target="../tags/tag526.xml"/><Relationship Id="rId32" Type="http://schemas.openxmlformats.org/officeDocument/2006/relationships/tags" Target="../tags/tag534.xml"/><Relationship Id="rId5" Type="http://schemas.openxmlformats.org/officeDocument/2006/relationships/tags" Target="../tags/tag507.xml"/><Relationship Id="rId15" Type="http://schemas.openxmlformats.org/officeDocument/2006/relationships/tags" Target="../tags/tag517.xml"/><Relationship Id="rId23" Type="http://schemas.openxmlformats.org/officeDocument/2006/relationships/tags" Target="../tags/tag525.xml"/><Relationship Id="rId28" Type="http://schemas.openxmlformats.org/officeDocument/2006/relationships/tags" Target="../tags/tag530.xml"/><Relationship Id="rId10" Type="http://schemas.openxmlformats.org/officeDocument/2006/relationships/tags" Target="../tags/tag512.xml"/><Relationship Id="rId19" Type="http://schemas.openxmlformats.org/officeDocument/2006/relationships/tags" Target="../tags/tag521.xml"/><Relationship Id="rId31" Type="http://schemas.openxmlformats.org/officeDocument/2006/relationships/tags" Target="../tags/tag533.xml"/><Relationship Id="rId4" Type="http://schemas.openxmlformats.org/officeDocument/2006/relationships/tags" Target="../tags/tag506.xml"/><Relationship Id="rId9" Type="http://schemas.openxmlformats.org/officeDocument/2006/relationships/tags" Target="../tags/tag511.xml"/><Relationship Id="rId14" Type="http://schemas.openxmlformats.org/officeDocument/2006/relationships/tags" Target="../tags/tag516.xml"/><Relationship Id="rId22" Type="http://schemas.openxmlformats.org/officeDocument/2006/relationships/tags" Target="../tags/tag524.xml"/><Relationship Id="rId27" Type="http://schemas.openxmlformats.org/officeDocument/2006/relationships/tags" Target="../tags/tag529.xml"/><Relationship Id="rId30" Type="http://schemas.openxmlformats.org/officeDocument/2006/relationships/tags" Target="../tags/tag532.xml"/><Relationship Id="rId8" Type="http://schemas.openxmlformats.org/officeDocument/2006/relationships/tags" Target="../tags/tag510.xml"/></Relationships>
</file>

<file path=ppt/slides/_rels/slide23.xml.rels><?xml version="1.0" encoding="UTF-8" standalone="yes"?>
<Relationships xmlns="http://schemas.openxmlformats.org/package/2006/relationships"><Relationship Id="rId8" Type="http://schemas.openxmlformats.org/officeDocument/2006/relationships/tags" Target="../tags/tag542.xml"/><Relationship Id="rId13" Type="http://schemas.openxmlformats.org/officeDocument/2006/relationships/tags" Target="../tags/tag547.xml"/><Relationship Id="rId18" Type="http://schemas.openxmlformats.org/officeDocument/2006/relationships/tags" Target="../tags/tag552.xml"/><Relationship Id="rId3" Type="http://schemas.openxmlformats.org/officeDocument/2006/relationships/tags" Target="../tags/tag537.xml"/><Relationship Id="rId21" Type="http://schemas.openxmlformats.org/officeDocument/2006/relationships/tags" Target="../tags/tag555.xml"/><Relationship Id="rId7" Type="http://schemas.openxmlformats.org/officeDocument/2006/relationships/tags" Target="../tags/tag541.xml"/><Relationship Id="rId12" Type="http://schemas.openxmlformats.org/officeDocument/2006/relationships/tags" Target="../tags/tag546.xml"/><Relationship Id="rId17" Type="http://schemas.openxmlformats.org/officeDocument/2006/relationships/tags" Target="../tags/tag551.xml"/><Relationship Id="rId2" Type="http://schemas.openxmlformats.org/officeDocument/2006/relationships/tags" Target="../tags/tag536.xml"/><Relationship Id="rId16" Type="http://schemas.openxmlformats.org/officeDocument/2006/relationships/tags" Target="../tags/tag550.xml"/><Relationship Id="rId20" Type="http://schemas.openxmlformats.org/officeDocument/2006/relationships/tags" Target="../tags/tag554.xml"/><Relationship Id="rId1" Type="http://schemas.openxmlformats.org/officeDocument/2006/relationships/tags" Target="../tags/tag535.xml"/><Relationship Id="rId6" Type="http://schemas.openxmlformats.org/officeDocument/2006/relationships/tags" Target="../tags/tag540.xml"/><Relationship Id="rId11" Type="http://schemas.openxmlformats.org/officeDocument/2006/relationships/tags" Target="../tags/tag545.xml"/><Relationship Id="rId24" Type="http://schemas.openxmlformats.org/officeDocument/2006/relationships/notesSlide" Target="../notesSlides/notesSlide19.xml"/><Relationship Id="rId5" Type="http://schemas.openxmlformats.org/officeDocument/2006/relationships/tags" Target="../tags/tag539.xml"/><Relationship Id="rId15" Type="http://schemas.openxmlformats.org/officeDocument/2006/relationships/tags" Target="../tags/tag549.xml"/><Relationship Id="rId23" Type="http://schemas.openxmlformats.org/officeDocument/2006/relationships/slideLayout" Target="../slideLayouts/slideLayout12.xml"/><Relationship Id="rId10" Type="http://schemas.openxmlformats.org/officeDocument/2006/relationships/tags" Target="../tags/tag544.xml"/><Relationship Id="rId19" Type="http://schemas.openxmlformats.org/officeDocument/2006/relationships/tags" Target="../tags/tag553.xml"/><Relationship Id="rId4" Type="http://schemas.openxmlformats.org/officeDocument/2006/relationships/tags" Target="../tags/tag538.xml"/><Relationship Id="rId9" Type="http://schemas.openxmlformats.org/officeDocument/2006/relationships/tags" Target="../tags/tag543.xml"/><Relationship Id="rId14" Type="http://schemas.openxmlformats.org/officeDocument/2006/relationships/tags" Target="../tags/tag548.xml"/><Relationship Id="rId22" Type="http://schemas.openxmlformats.org/officeDocument/2006/relationships/tags" Target="../tags/tag556.xml"/></Relationships>
</file>

<file path=ppt/slides/_rels/slide24.xml.rels><?xml version="1.0" encoding="UTF-8" standalone="yes"?>
<Relationships xmlns="http://schemas.openxmlformats.org/package/2006/relationships"><Relationship Id="rId8" Type="http://schemas.openxmlformats.org/officeDocument/2006/relationships/tags" Target="../tags/tag564.xml"/><Relationship Id="rId13" Type="http://schemas.openxmlformats.org/officeDocument/2006/relationships/tags" Target="../tags/tag569.xml"/><Relationship Id="rId18" Type="http://schemas.openxmlformats.org/officeDocument/2006/relationships/tags" Target="../tags/tag574.xml"/><Relationship Id="rId26" Type="http://schemas.openxmlformats.org/officeDocument/2006/relationships/tags" Target="../tags/tag582.xml"/><Relationship Id="rId3" Type="http://schemas.openxmlformats.org/officeDocument/2006/relationships/tags" Target="../tags/tag559.xml"/><Relationship Id="rId21" Type="http://schemas.openxmlformats.org/officeDocument/2006/relationships/tags" Target="../tags/tag577.xml"/><Relationship Id="rId7" Type="http://schemas.openxmlformats.org/officeDocument/2006/relationships/tags" Target="../tags/tag563.xml"/><Relationship Id="rId12" Type="http://schemas.openxmlformats.org/officeDocument/2006/relationships/tags" Target="../tags/tag568.xml"/><Relationship Id="rId17" Type="http://schemas.openxmlformats.org/officeDocument/2006/relationships/tags" Target="../tags/tag573.xml"/><Relationship Id="rId25" Type="http://schemas.openxmlformats.org/officeDocument/2006/relationships/tags" Target="../tags/tag581.xml"/><Relationship Id="rId2" Type="http://schemas.openxmlformats.org/officeDocument/2006/relationships/tags" Target="../tags/tag558.xml"/><Relationship Id="rId16" Type="http://schemas.openxmlformats.org/officeDocument/2006/relationships/tags" Target="../tags/tag572.xml"/><Relationship Id="rId20" Type="http://schemas.openxmlformats.org/officeDocument/2006/relationships/tags" Target="../tags/tag576.xml"/><Relationship Id="rId29" Type="http://schemas.openxmlformats.org/officeDocument/2006/relationships/tags" Target="../tags/tag585.xml"/><Relationship Id="rId1" Type="http://schemas.openxmlformats.org/officeDocument/2006/relationships/tags" Target="../tags/tag557.xml"/><Relationship Id="rId6" Type="http://schemas.openxmlformats.org/officeDocument/2006/relationships/tags" Target="../tags/tag562.xml"/><Relationship Id="rId11" Type="http://schemas.openxmlformats.org/officeDocument/2006/relationships/tags" Target="../tags/tag567.xml"/><Relationship Id="rId24" Type="http://schemas.openxmlformats.org/officeDocument/2006/relationships/tags" Target="../tags/tag580.xml"/><Relationship Id="rId32" Type="http://schemas.openxmlformats.org/officeDocument/2006/relationships/notesSlide" Target="../notesSlides/notesSlide20.xml"/><Relationship Id="rId5" Type="http://schemas.openxmlformats.org/officeDocument/2006/relationships/tags" Target="../tags/tag561.xml"/><Relationship Id="rId15" Type="http://schemas.openxmlformats.org/officeDocument/2006/relationships/tags" Target="../tags/tag571.xml"/><Relationship Id="rId23" Type="http://schemas.openxmlformats.org/officeDocument/2006/relationships/tags" Target="../tags/tag579.xml"/><Relationship Id="rId28" Type="http://schemas.openxmlformats.org/officeDocument/2006/relationships/tags" Target="../tags/tag584.xml"/><Relationship Id="rId10" Type="http://schemas.openxmlformats.org/officeDocument/2006/relationships/tags" Target="../tags/tag566.xml"/><Relationship Id="rId19" Type="http://schemas.openxmlformats.org/officeDocument/2006/relationships/tags" Target="../tags/tag575.xml"/><Relationship Id="rId31" Type="http://schemas.openxmlformats.org/officeDocument/2006/relationships/slideLayout" Target="../slideLayouts/slideLayout12.xml"/><Relationship Id="rId4" Type="http://schemas.openxmlformats.org/officeDocument/2006/relationships/tags" Target="../tags/tag560.xml"/><Relationship Id="rId9" Type="http://schemas.openxmlformats.org/officeDocument/2006/relationships/tags" Target="../tags/tag565.xml"/><Relationship Id="rId14" Type="http://schemas.openxmlformats.org/officeDocument/2006/relationships/tags" Target="../tags/tag570.xml"/><Relationship Id="rId22" Type="http://schemas.openxmlformats.org/officeDocument/2006/relationships/tags" Target="../tags/tag578.xml"/><Relationship Id="rId27" Type="http://schemas.openxmlformats.org/officeDocument/2006/relationships/tags" Target="../tags/tag583.xml"/><Relationship Id="rId30" Type="http://schemas.openxmlformats.org/officeDocument/2006/relationships/tags" Target="../tags/tag586.xml"/></Relationships>
</file>

<file path=ppt/slides/_rels/slide25.xml.rels><?xml version="1.0" encoding="UTF-8" standalone="yes"?>
<Relationships xmlns="http://schemas.openxmlformats.org/package/2006/relationships"><Relationship Id="rId8" Type="http://schemas.openxmlformats.org/officeDocument/2006/relationships/tags" Target="../tags/tag594.xml"/><Relationship Id="rId13" Type="http://schemas.openxmlformats.org/officeDocument/2006/relationships/tags" Target="../tags/tag599.xml"/><Relationship Id="rId18" Type="http://schemas.openxmlformats.org/officeDocument/2006/relationships/tags" Target="../tags/tag604.xml"/><Relationship Id="rId26" Type="http://schemas.openxmlformats.org/officeDocument/2006/relationships/tags" Target="../tags/tag612.xml"/><Relationship Id="rId3" Type="http://schemas.openxmlformats.org/officeDocument/2006/relationships/tags" Target="../tags/tag589.xml"/><Relationship Id="rId21" Type="http://schemas.openxmlformats.org/officeDocument/2006/relationships/tags" Target="../tags/tag607.xml"/><Relationship Id="rId7" Type="http://schemas.openxmlformats.org/officeDocument/2006/relationships/tags" Target="../tags/tag593.xml"/><Relationship Id="rId12" Type="http://schemas.openxmlformats.org/officeDocument/2006/relationships/tags" Target="../tags/tag598.xml"/><Relationship Id="rId17" Type="http://schemas.openxmlformats.org/officeDocument/2006/relationships/tags" Target="../tags/tag603.xml"/><Relationship Id="rId25" Type="http://schemas.openxmlformats.org/officeDocument/2006/relationships/tags" Target="../tags/tag611.xml"/><Relationship Id="rId2" Type="http://schemas.openxmlformats.org/officeDocument/2006/relationships/tags" Target="../tags/tag588.xml"/><Relationship Id="rId16" Type="http://schemas.openxmlformats.org/officeDocument/2006/relationships/tags" Target="../tags/tag602.xml"/><Relationship Id="rId20" Type="http://schemas.openxmlformats.org/officeDocument/2006/relationships/tags" Target="../tags/tag606.xml"/><Relationship Id="rId29" Type="http://schemas.openxmlformats.org/officeDocument/2006/relationships/notesSlide" Target="../notesSlides/notesSlide21.xml"/><Relationship Id="rId1" Type="http://schemas.openxmlformats.org/officeDocument/2006/relationships/tags" Target="../tags/tag587.xml"/><Relationship Id="rId6" Type="http://schemas.openxmlformats.org/officeDocument/2006/relationships/tags" Target="../tags/tag592.xml"/><Relationship Id="rId11" Type="http://schemas.openxmlformats.org/officeDocument/2006/relationships/tags" Target="../tags/tag597.xml"/><Relationship Id="rId24" Type="http://schemas.openxmlformats.org/officeDocument/2006/relationships/tags" Target="../tags/tag610.xml"/><Relationship Id="rId5" Type="http://schemas.openxmlformats.org/officeDocument/2006/relationships/tags" Target="../tags/tag591.xml"/><Relationship Id="rId15" Type="http://schemas.openxmlformats.org/officeDocument/2006/relationships/tags" Target="../tags/tag601.xml"/><Relationship Id="rId23" Type="http://schemas.openxmlformats.org/officeDocument/2006/relationships/tags" Target="../tags/tag609.xml"/><Relationship Id="rId28" Type="http://schemas.openxmlformats.org/officeDocument/2006/relationships/slideLayout" Target="../slideLayouts/slideLayout12.xml"/><Relationship Id="rId10" Type="http://schemas.openxmlformats.org/officeDocument/2006/relationships/tags" Target="../tags/tag596.xml"/><Relationship Id="rId19" Type="http://schemas.openxmlformats.org/officeDocument/2006/relationships/tags" Target="../tags/tag605.xml"/><Relationship Id="rId4" Type="http://schemas.openxmlformats.org/officeDocument/2006/relationships/tags" Target="../tags/tag590.xml"/><Relationship Id="rId9" Type="http://schemas.openxmlformats.org/officeDocument/2006/relationships/tags" Target="../tags/tag595.xml"/><Relationship Id="rId14" Type="http://schemas.openxmlformats.org/officeDocument/2006/relationships/tags" Target="../tags/tag600.xml"/><Relationship Id="rId22" Type="http://schemas.openxmlformats.org/officeDocument/2006/relationships/tags" Target="../tags/tag608.xml"/><Relationship Id="rId27" Type="http://schemas.openxmlformats.org/officeDocument/2006/relationships/tags" Target="../tags/tag613.xml"/></Relationships>
</file>

<file path=ppt/slides/_rels/slide26.xml.rels><?xml version="1.0" encoding="UTF-8" standalone="yes"?>
<Relationships xmlns="http://schemas.openxmlformats.org/package/2006/relationships"><Relationship Id="rId8" Type="http://schemas.openxmlformats.org/officeDocument/2006/relationships/tags" Target="../tags/tag621.xml"/><Relationship Id="rId3" Type="http://schemas.openxmlformats.org/officeDocument/2006/relationships/tags" Target="../tags/tag616.xml"/><Relationship Id="rId7" Type="http://schemas.openxmlformats.org/officeDocument/2006/relationships/tags" Target="../tags/tag620.xml"/><Relationship Id="rId12" Type="http://schemas.microsoft.com/office/2007/relationships/hdphoto" Target="../media/hdphoto1.wdp"/><Relationship Id="rId2" Type="http://schemas.openxmlformats.org/officeDocument/2006/relationships/tags" Target="../tags/tag615.xml"/><Relationship Id="rId1" Type="http://schemas.openxmlformats.org/officeDocument/2006/relationships/tags" Target="../tags/tag614.xml"/><Relationship Id="rId6" Type="http://schemas.openxmlformats.org/officeDocument/2006/relationships/tags" Target="../tags/tag619.xml"/><Relationship Id="rId11" Type="http://schemas.openxmlformats.org/officeDocument/2006/relationships/image" Target="../media/image1.png"/><Relationship Id="rId5" Type="http://schemas.openxmlformats.org/officeDocument/2006/relationships/tags" Target="../tags/tag618.xml"/><Relationship Id="rId10" Type="http://schemas.openxmlformats.org/officeDocument/2006/relationships/notesSlide" Target="../notesSlides/notesSlide22.xml"/><Relationship Id="rId4" Type="http://schemas.openxmlformats.org/officeDocument/2006/relationships/tags" Target="../tags/tag617.xml"/><Relationship Id="rId9"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18" Type="http://schemas.openxmlformats.org/officeDocument/2006/relationships/tags" Target="../tags/tag53.xml"/><Relationship Id="rId3" Type="http://schemas.openxmlformats.org/officeDocument/2006/relationships/tags" Target="../tags/tag38.xml"/><Relationship Id="rId21" Type="http://schemas.openxmlformats.org/officeDocument/2006/relationships/tags" Target="../tags/tag56.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tags" Target="../tags/tag52.xml"/><Relationship Id="rId25" Type="http://schemas.microsoft.com/office/2007/relationships/hdphoto" Target="../media/hdphoto1.wdp"/><Relationship Id="rId2" Type="http://schemas.openxmlformats.org/officeDocument/2006/relationships/tags" Target="../tags/tag37.xml"/><Relationship Id="rId16" Type="http://schemas.openxmlformats.org/officeDocument/2006/relationships/tags" Target="../tags/tag51.xml"/><Relationship Id="rId20" Type="http://schemas.openxmlformats.org/officeDocument/2006/relationships/tags" Target="../tags/tag55.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24" Type="http://schemas.openxmlformats.org/officeDocument/2006/relationships/image" Target="../media/image1.png"/><Relationship Id="rId5" Type="http://schemas.openxmlformats.org/officeDocument/2006/relationships/tags" Target="../tags/tag40.xml"/><Relationship Id="rId15" Type="http://schemas.openxmlformats.org/officeDocument/2006/relationships/tags" Target="../tags/tag50.xml"/><Relationship Id="rId23" Type="http://schemas.openxmlformats.org/officeDocument/2006/relationships/notesSlide" Target="../notesSlides/notesSlide3.xml"/><Relationship Id="rId10" Type="http://schemas.openxmlformats.org/officeDocument/2006/relationships/tags" Target="../tags/tag45.xml"/><Relationship Id="rId19" Type="http://schemas.openxmlformats.org/officeDocument/2006/relationships/tags" Target="../tags/tag54.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 Id="rId22"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3" Type="http://schemas.openxmlformats.org/officeDocument/2006/relationships/tags" Target="../tags/tag59.xml"/><Relationship Id="rId21" Type="http://schemas.openxmlformats.org/officeDocument/2006/relationships/slideLayout" Target="../slideLayouts/slideLayout12.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microsoft.com/office/2007/relationships/hdphoto" Target="../media/hdphoto1.wdp"/><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image" Target="../media/image1.png"/><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18" Type="http://schemas.openxmlformats.org/officeDocument/2006/relationships/tags" Target="../tags/tag94.xml"/><Relationship Id="rId26" Type="http://schemas.openxmlformats.org/officeDocument/2006/relationships/slideLayout" Target="../slideLayouts/slideLayout12.xml"/><Relationship Id="rId3" Type="http://schemas.openxmlformats.org/officeDocument/2006/relationships/tags" Target="../tags/tag79.xml"/><Relationship Id="rId21" Type="http://schemas.openxmlformats.org/officeDocument/2006/relationships/tags" Target="../tags/tag97.xml"/><Relationship Id="rId7" Type="http://schemas.openxmlformats.org/officeDocument/2006/relationships/tags" Target="../tags/tag83.xml"/><Relationship Id="rId12" Type="http://schemas.openxmlformats.org/officeDocument/2006/relationships/tags" Target="../tags/tag88.xml"/><Relationship Id="rId17" Type="http://schemas.openxmlformats.org/officeDocument/2006/relationships/tags" Target="../tags/tag93.xml"/><Relationship Id="rId25" Type="http://schemas.openxmlformats.org/officeDocument/2006/relationships/tags" Target="../tags/tag101.xml"/><Relationship Id="rId2" Type="http://schemas.openxmlformats.org/officeDocument/2006/relationships/tags" Target="../tags/tag78.xml"/><Relationship Id="rId16" Type="http://schemas.openxmlformats.org/officeDocument/2006/relationships/tags" Target="../tags/tag92.xml"/><Relationship Id="rId20" Type="http://schemas.openxmlformats.org/officeDocument/2006/relationships/tags" Target="../tags/tag96.xml"/><Relationship Id="rId29" Type="http://schemas.microsoft.com/office/2007/relationships/hdphoto" Target="../media/hdphoto1.wdp"/><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24" Type="http://schemas.openxmlformats.org/officeDocument/2006/relationships/tags" Target="../tags/tag100.xml"/><Relationship Id="rId5" Type="http://schemas.openxmlformats.org/officeDocument/2006/relationships/tags" Target="../tags/tag81.xml"/><Relationship Id="rId15" Type="http://schemas.openxmlformats.org/officeDocument/2006/relationships/tags" Target="../tags/tag91.xml"/><Relationship Id="rId23" Type="http://schemas.openxmlformats.org/officeDocument/2006/relationships/tags" Target="../tags/tag99.xml"/><Relationship Id="rId28" Type="http://schemas.openxmlformats.org/officeDocument/2006/relationships/image" Target="../media/image1.png"/><Relationship Id="rId10" Type="http://schemas.openxmlformats.org/officeDocument/2006/relationships/tags" Target="../tags/tag86.xml"/><Relationship Id="rId19" Type="http://schemas.openxmlformats.org/officeDocument/2006/relationships/tags" Target="../tags/tag95.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tags" Target="../tags/tag90.xml"/><Relationship Id="rId22" Type="http://schemas.openxmlformats.org/officeDocument/2006/relationships/tags" Target="../tags/tag98.xml"/><Relationship Id="rId27"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3" Type="http://schemas.openxmlformats.org/officeDocument/2006/relationships/tags" Target="../tags/tag114.xml"/><Relationship Id="rId18" Type="http://schemas.openxmlformats.org/officeDocument/2006/relationships/tags" Target="../tags/tag119.xml"/><Relationship Id="rId26" Type="http://schemas.openxmlformats.org/officeDocument/2006/relationships/tags" Target="../tags/tag127.xml"/><Relationship Id="rId3" Type="http://schemas.openxmlformats.org/officeDocument/2006/relationships/tags" Target="../tags/tag104.xml"/><Relationship Id="rId21" Type="http://schemas.openxmlformats.org/officeDocument/2006/relationships/tags" Target="../tags/tag122.xml"/><Relationship Id="rId34" Type="http://schemas.openxmlformats.org/officeDocument/2006/relationships/image" Target="../media/image4.png"/><Relationship Id="rId7" Type="http://schemas.openxmlformats.org/officeDocument/2006/relationships/tags" Target="../tags/tag108.xml"/><Relationship Id="rId12" Type="http://schemas.openxmlformats.org/officeDocument/2006/relationships/tags" Target="../tags/tag113.xml"/><Relationship Id="rId17" Type="http://schemas.openxmlformats.org/officeDocument/2006/relationships/tags" Target="../tags/tag118.xml"/><Relationship Id="rId25" Type="http://schemas.openxmlformats.org/officeDocument/2006/relationships/tags" Target="../tags/tag126.xml"/><Relationship Id="rId33" Type="http://schemas.openxmlformats.org/officeDocument/2006/relationships/image" Target="../media/image3.png"/><Relationship Id="rId2" Type="http://schemas.openxmlformats.org/officeDocument/2006/relationships/tags" Target="../tags/tag103.xml"/><Relationship Id="rId16" Type="http://schemas.openxmlformats.org/officeDocument/2006/relationships/tags" Target="../tags/tag117.xml"/><Relationship Id="rId20" Type="http://schemas.openxmlformats.org/officeDocument/2006/relationships/tags" Target="../tags/tag121.xml"/><Relationship Id="rId29" Type="http://schemas.openxmlformats.org/officeDocument/2006/relationships/tags" Target="../tags/tag130.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tags" Target="../tags/tag112.xml"/><Relationship Id="rId24" Type="http://schemas.openxmlformats.org/officeDocument/2006/relationships/tags" Target="../tags/tag125.xml"/><Relationship Id="rId32" Type="http://schemas.openxmlformats.org/officeDocument/2006/relationships/image" Target="../media/image2.png"/><Relationship Id="rId5" Type="http://schemas.openxmlformats.org/officeDocument/2006/relationships/tags" Target="../tags/tag106.xml"/><Relationship Id="rId15" Type="http://schemas.openxmlformats.org/officeDocument/2006/relationships/tags" Target="../tags/tag116.xml"/><Relationship Id="rId23" Type="http://schemas.openxmlformats.org/officeDocument/2006/relationships/tags" Target="../tags/tag124.xml"/><Relationship Id="rId28" Type="http://schemas.openxmlformats.org/officeDocument/2006/relationships/tags" Target="../tags/tag129.xml"/><Relationship Id="rId36" Type="http://schemas.microsoft.com/office/2007/relationships/hdphoto" Target="../media/hdphoto1.wdp"/><Relationship Id="rId10" Type="http://schemas.openxmlformats.org/officeDocument/2006/relationships/tags" Target="../tags/tag111.xml"/><Relationship Id="rId19" Type="http://schemas.openxmlformats.org/officeDocument/2006/relationships/tags" Target="../tags/tag120.xml"/><Relationship Id="rId31" Type="http://schemas.openxmlformats.org/officeDocument/2006/relationships/notesSlide" Target="../notesSlides/notesSlide6.xml"/><Relationship Id="rId4" Type="http://schemas.openxmlformats.org/officeDocument/2006/relationships/tags" Target="../tags/tag105.xml"/><Relationship Id="rId9" Type="http://schemas.openxmlformats.org/officeDocument/2006/relationships/tags" Target="../tags/tag110.xml"/><Relationship Id="rId14" Type="http://schemas.openxmlformats.org/officeDocument/2006/relationships/tags" Target="../tags/tag115.xml"/><Relationship Id="rId22" Type="http://schemas.openxmlformats.org/officeDocument/2006/relationships/tags" Target="../tags/tag123.xml"/><Relationship Id="rId27" Type="http://schemas.openxmlformats.org/officeDocument/2006/relationships/tags" Target="../tags/tag128.xml"/><Relationship Id="rId30" Type="http://schemas.openxmlformats.org/officeDocument/2006/relationships/slideLayout" Target="../slideLayouts/slideLayout12.xml"/><Relationship Id="rId35" Type="http://schemas.openxmlformats.org/officeDocument/2006/relationships/image" Target="../media/image1.png"/><Relationship Id="rId8" Type="http://schemas.openxmlformats.org/officeDocument/2006/relationships/tags" Target="../tags/tag109.xml"/></Relationships>
</file>

<file path=ppt/slides/_rels/slide8.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tags" Target="../tags/tag143.xml"/><Relationship Id="rId18" Type="http://schemas.openxmlformats.org/officeDocument/2006/relationships/tags" Target="../tags/tag148.xml"/><Relationship Id="rId26" Type="http://schemas.openxmlformats.org/officeDocument/2006/relationships/tags" Target="../tags/tag156.xml"/><Relationship Id="rId3" Type="http://schemas.openxmlformats.org/officeDocument/2006/relationships/tags" Target="../tags/tag133.xml"/><Relationship Id="rId21" Type="http://schemas.openxmlformats.org/officeDocument/2006/relationships/tags" Target="../tags/tag151.xml"/><Relationship Id="rId7" Type="http://schemas.openxmlformats.org/officeDocument/2006/relationships/tags" Target="../tags/tag137.xml"/><Relationship Id="rId12" Type="http://schemas.openxmlformats.org/officeDocument/2006/relationships/tags" Target="../tags/tag142.xml"/><Relationship Id="rId17" Type="http://schemas.openxmlformats.org/officeDocument/2006/relationships/tags" Target="../tags/tag147.xml"/><Relationship Id="rId25" Type="http://schemas.openxmlformats.org/officeDocument/2006/relationships/tags" Target="../tags/tag155.xml"/><Relationship Id="rId2" Type="http://schemas.openxmlformats.org/officeDocument/2006/relationships/tags" Target="../tags/tag132.xml"/><Relationship Id="rId16" Type="http://schemas.openxmlformats.org/officeDocument/2006/relationships/tags" Target="../tags/tag146.xml"/><Relationship Id="rId20" Type="http://schemas.openxmlformats.org/officeDocument/2006/relationships/tags" Target="../tags/tag150.xml"/><Relationship Id="rId29" Type="http://schemas.openxmlformats.org/officeDocument/2006/relationships/notesSlide" Target="../notesSlides/notesSlide7.xml"/><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tags" Target="../tags/tag141.xml"/><Relationship Id="rId24" Type="http://schemas.openxmlformats.org/officeDocument/2006/relationships/tags" Target="../tags/tag154.xml"/><Relationship Id="rId5" Type="http://schemas.openxmlformats.org/officeDocument/2006/relationships/tags" Target="../tags/tag135.xml"/><Relationship Id="rId15" Type="http://schemas.openxmlformats.org/officeDocument/2006/relationships/tags" Target="../tags/tag145.xml"/><Relationship Id="rId23" Type="http://schemas.openxmlformats.org/officeDocument/2006/relationships/tags" Target="../tags/tag153.xml"/><Relationship Id="rId28" Type="http://schemas.openxmlformats.org/officeDocument/2006/relationships/slideLayout" Target="../slideLayouts/slideLayout12.xml"/><Relationship Id="rId10" Type="http://schemas.openxmlformats.org/officeDocument/2006/relationships/tags" Target="../tags/tag140.xml"/><Relationship Id="rId19" Type="http://schemas.openxmlformats.org/officeDocument/2006/relationships/tags" Target="../tags/tag149.xml"/><Relationship Id="rId4" Type="http://schemas.openxmlformats.org/officeDocument/2006/relationships/tags" Target="../tags/tag134.xml"/><Relationship Id="rId9" Type="http://schemas.openxmlformats.org/officeDocument/2006/relationships/tags" Target="../tags/tag139.xml"/><Relationship Id="rId14" Type="http://schemas.openxmlformats.org/officeDocument/2006/relationships/tags" Target="../tags/tag144.xml"/><Relationship Id="rId22" Type="http://schemas.openxmlformats.org/officeDocument/2006/relationships/tags" Target="../tags/tag152.xml"/><Relationship Id="rId27" Type="http://schemas.openxmlformats.org/officeDocument/2006/relationships/tags" Target="../tags/tag157.xml"/></Relationships>
</file>

<file path=ppt/slides/_rels/slide9.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tags" Target="../tags/tag170.xml"/><Relationship Id="rId18" Type="http://schemas.openxmlformats.org/officeDocument/2006/relationships/tags" Target="../tags/tag175.xml"/><Relationship Id="rId3" Type="http://schemas.openxmlformats.org/officeDocument/2006/relationships/tags" Target="../tags/tag160.xml"/><Relationship Id="rId21" Type="http://schemas.openxmlformats.org/officeDocument/2006/relationships/tags" Target="../tags/tag178.xml"/><Relationship Id="rId7" Type="http://schemas.openxmlformats.org/officeDocument/2006/relationships/tags" Target="../tags/tag164.xml"/><Relationship Id="rId12" Type="http://schemas.openxmlformats.org/officeDocument/2006/relationships/tags" Target="../tags/tag169.xml"/><Relationship Id="rId17" Type="http://schemas.openxmlformats.org/officeDocument/2006/relationships/tags" Target="../tags/tag174.xml"/><Relationship Id="rId2" Type="http://schemas.openxmlformats.org/officeDocument/2006/relationships/tags" Target="../tags/tag159.xml"/><Relationship Id="rId16" Type="http://schemas.openxmlformats.org/officeDocument/2006/relationships/tags" Target="../tags/tag173.xml"/><Relationship Id="rId20" Type="http://schemas.openxmlformats.org/officeDocument/2006/relationships/tags" Target="../tags/tag177.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24" Type="http://schemas.openxmlformats.org/officeDocument/2006/relationships/notesSlide" Target="../notesSlides/notesSlide8.xml"/><Relationship Id="rId5" Type="http://schemas.openxmlformats.org/officeDocument/2006/relationships/tags" Target="../tags/tag162.xml"/><Relationship Id="rId15" Type="http://schemas.openxmlformats.org/officeDocument/2006/relationships/tags" Target="../tags/tag172.xml"/><Relationship Id="rId23" Type="http://schemas.openxmlformats.org/officeDocument/2006/relationships/slideLayout" Target="../slideLayouts/slideLayout12.xml"/><Relationship Id="rId10" Type="http://schemas.openxmlformats.org/officeDocument/2006/relationships/tags" Target="../tags/tag167.xml"/><Relationship Id="rId19" Type="http://schemas.openxmlformats.org/officeDocument/2006/relationships/tags" Target="../tags/tag176.xml"/><Relationship Id="rId4" Type="http://schemas.openxmlformats.org/officeDocument/2006/relationships/tags" Target="../tags/tag161.xml"/><Relationship Id="rId9" Type="http://schemas.openxmlformats.org/officeDocument/2006/relationships/tags" Target="../tags/tag166.xml"/><Relationship Id="rId14" Type="http://schemas.openxmlformats.org/officeDocument/2006/relationships/tags" Target="../tags/tag171.xml"/><Relationship Id="rId22" Type="http://schemas.openxmlformats.org/officeDocument/2006/relationships/tags" Target="../tags/tag1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矩形 17">
            <a:extLst>
              <a:ext uri="{FF2B5EF4-FFF2-40B4-BE49-F238E27FC236}">
                <a16:creationId xmlns:a16="http://schemas.microsoft.com/office/drawing/2014/main" xmlns="" id="{45722889-79B8-4385-ABA6-F99572DF95F4}"/>
              </a:ext>
            </a:extLst>
          </p:cNvPr>
          <p:cNvSpPr/>
          <p:nvPr>
            <p:custDataLst>
              <p:tags r:id="rId1"/>
            </p:custDataLst>
          </p:nvPr>
        </p:nvSpPr>
        <p:spPr>
          <a:xfrm rot="18900000">
            <a:off x="4546771" y="-3493450"/>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矩形 9">
            <a:extLst>
              <a:ext uri="{FF2B5EF4-FFF2-40B4-BE49-F238E27FC236}">
                <a16:creationId xmlns:a16="http://schemas.microsoft.com/office/drawing/2014/main" xmlns="" id="{6C8A68E4-08E7-4678-BD53-5EB66753C86C}"/>
              </a:ext>
            </a:extLst>
          </p:cNvPr>
          <p:cNvSpPr/>
          <p:nvPr>
            <p:custDataLst>
              <p:tags r:id="rId2"/>
            </p:custDataLst>
          </p:nvPr>
        </p:nvSpPr>
        <p:spPr>
          <a:xfrm rot="18900000">
            <a:off x="564285" y="1622983"/>
            <a:ext cx="5779067" cy="605790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矩形 16">
            <a:extLst>
              <a:ext uri="{FF2B5EF4-FFF2-40B4-BE49-F238E27FC236}">
                <a16:creationId xmlns:a16="http://schemas.microsoft.com/office/drawing/2014/main" xmlns="" id="{FFE563B0-7BE2-4C11-8F0B-1CC9F05C60A2}"/>
              </a:ext>
            </a:extLst>
          </p:cNvPr>
          <p:cNvSpPr/>
          <p:nvPr>
            <p:custDataLst>
              <p:tags r:id="rId3"/>
            </p:custDataLst>
          </p:nvPr>
        </p:nvSpPr>
        <p:spPr>
          <a:xfrm rot="18900000">
            <a:off x="7013161" y="1682669"/>
            <a:ext cx="4010237" cy="4255217"/>
          </a:xfrm>
          <a:prstGeom prst="rect">
            <a:avLst/>
          </a:prstGeom>
          <a:solidFill>
            <a:srgbClr val="D97A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PA-图片 28">
            <a:extLst>
              <a:ext uri="{FF2B5EF4-FFF2-40B4-BE49-F238E27FC236}">
                <a16:creationId xmlns:a16="http://schemas.microsoft.com/office/drawing/2014/main" xmlns="" id="{448A7047-466A-4CE5-98B5-E273E6986547}"/>
              </a:ext>
            </a:extLst>
          </p:cNvPr>
          <p:cNvPicPr>
            <a:picLocks noChangeAspect="1"/>
          </p:cNvPicPr>
          <p:nvPr>
            <p:custDataLst>
              <p:tags r:id="rId4"/>
            </p:custDataLst>
          </p:nvPr>
        </p:nvPicPr>
        <p:blipFill rotWithShape="1">
          <a:blip r:embed="rId11" cstate="screen">
            <a:extLst>
              <a:ext uri="{BEBA8EAE-BF5A-486C-A8C5-ECC9F3942E4B}">
                <a14:imgProps xmlns:a14="http://schemas.microsoft.com/office/drawing/2010/main">
                  <a14:imgLayer r:embed="rId12">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3960241" y="214495"/>
            <a:ext cx="1821611" cy="9742096"/>
          </a:xfrm>
          <a:prstGeom prst="rect">
            <a:avLst/>
          </a:prstGeom>
        </p:spPr>
      </p:pic>
      <p:pic>
        <p:nvPicPr>
          <p:cNvPr id="33" name="PA-图片 32">
            <a:extLst>
              <a:ext uri="{FF2B5EF4-FFF2-40B4-BE49-F238E27FC236}">
                <a16:creationId xmlns:a16="http://schemas.microsoft.com/office/drawing/2014/main" xmlns="" id="{534C12CC-3EE7-4F32-9958-0F8613771932}"/>
              </a:ext>
            </a:extLst>
          </p:cNvPr>
          <p:cNvPicPr>
            <a:picLocks noChangeAspect="1"/>
          </p:cNvPicPr>
          <p:nvPr>
            <p:custDataLst>
              <p:tags r:id="rId5"/>
            </p:custDataLst>
          </p:nvPr>
        </p:nvPicPr>
        <p:blipFill rotWithShape="1">
          <a:blip r:embed="rId11" cstate="screen">
            <a:extLst>
              <a:ext uri="{BEBA8EAE-BF5A-486C-A8C5-ECC9F3942E4B}">
                <a14:imgProps xmlns:a14="http://schemas.microsoft.com/office/drawing/2010/main">
                  <a14:imgLayer r:embed="rId12">
                    <a14:imgEffect>
                      <a14:brightnessContrast bright="7000" contrast="-76000"/>
                    </a14:imgEffect>
                  </a14:imgLayer>
                </a14:imgProps>
              </a:ext>
              <a:ext uri="{28A0092B-C50C-407E-A947-70E740481C1C}">
                <a14:useLocalDpi xmlns:a14="http://schemas.microsoft.com/office/drawing/2010/main"/>
              </a:ext>
            </a:extLst>
          </a:blip>
          <a:srcRect/>
          <a:stretch/>
        </p:blipFill>
        <p:spPr>
          <a:xfrm flipH="1">
            <a:off x="9645544" y="2233485"/>
            <a:ext cx="370223" cy="2391027"/>
          </a:xfrm>
          <a:prstGeom prst="rect">
            <a:avLst/>
          </a:prstGeom>
        </p:spPr>
      </p:pic>
      <p:sp>
        <p:nvSpPr>
          <p:cNvPr id="40" name="PA-矩形 39">
            <a:extLst>
              <a:ext uri="{FF2B5EF4-FFF2-40B4-BE49-F238E27FC236}">
                <a16:creationId xmlns:a16="http://schemas.microsoft.com/office/drawing/2014/main" xmlns="" id="{99C5B228-02D3-45AE-B8AF-A33345253C39}"/>
              </a:ext>
            </a:extLst>
          </p:cNvPr>
          <p:cNvSpPr/>
          <p:nvPr>
            <p:custDataLst>
              <p:tags r:id="rId6"/>
            </p:custDataLst>
          </p:nvPr>
        </p:nvSpPr>
        <p:spPr>
          <a:xfrm>
            <a:off x="-2" y="2241250"/>
            <a:ext cx="9742097" cy="241068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矩形 20">
            <a:extLst>
              <a:ext uri="{FF2B5EF4-FFF2-40B4-BE49-F238E27FC236}">
                <a16:creationId xmlns:a16="http://schemas.microsoft.com/office/drawing/2014/main" xmlns="" id="{9863ABBC-8295-4EF5-9E32-9F74ACBC5A4B}"/>
              </a:ext>
            </a:extLst>
          </p:cNvPr>
          <p:cNvSpPr/>
          <p:nvPr>
            <p:custDataLst>
              <p:tags r:id="rId7"/>
            </p:custDataLst>
          </p:nvPr>
        </p:nvSpPr>
        <p:spPr>
          <a:xfrm>
            <a:off x="840285" y="3701545"/>
            <a:ext cx="8565274" cy="546496"/>
          </a:xfrm>
          <a:prstGeom prst="rect">
            <a:avLst/>
          </a:prstGeom>
        </p:spPr>
        <p:txBody>
          <a:bodyPr wrap="square">
            <a:spAutoFit/>
          </a:bodyPr>
          <a:lstStyle/>
          <a:p>
            <a:pPr>
              <a:lnSpc>
                <a:spcPct val="200000"/>
              </a:lnSpc>
            </a:pPr>
            <a:r>
              <a:rPr lang="en-US" altLang="zh-CN" sz="800" dirty="0">
                <a:solidFill>
                  <a:schemeClr val="bg1">
                    <a:lumMod val="75000"/>
                  </a:schemeClr>
                </a:solidFill>
                <a:latin typeface="Segoe UI" panose="020B0502040204020203" pitchFamily="34" charset="0"/>
                <a:ea typeface="Microsoft YaHei" panose="020B0503020204020204" pitchFamily="34" charset="-122"/>
                <a:cs typeface="Segoe UI" panose="020B0502040204020203" pitchFamily="34" charset="0"/>
              </a:rPr>
              <a:t>White space is an advanced method of design. It is a blank space. It is the most common in minimalist design. Keeping white space sounds and then use it properly most common in minimalist design. Keeping white space sounds very simple and then use it properly</a:t>
            </a:r>
            <a:endParaRPr lang="zh-CN" altLang="en-US" sz="800" dirty="0">
              <a:solidFill>
                <a:schemeClr val="bg1">
                  <a:lumMod val="75000"/>
                </a:schemeClr>
              </a:solidFill>
              <a:latin typeface="Segoe UI" panose="020B0502040204020203" pitchFamily="34" charset="0"/>
              <a:cs typeface="Segoe UI" panose="020B0502040204020203" pitchFamily="34" charset="0"/>
            </a:endParaRPr>
          </a:p>
        </p:txBody>
      </p:sp>
      <p:sp>
        <p:nvSpPr>
          <p:cNvPr id="32" name="PA-文本框 31">
            <a:extLst>
              <a:ext uri="{FF2B5EF4-FFF2-40B4-BE49-F238E27FC236}">
                <a16:creationId xmlns:a16="http://schemas.microsoft.com/office/drawing/2014/main" xmlns="" id="{BC3BB674-79F0-42D1-B4DD-20107794420A}"/>
              </a:ext>
            </a:extLst>
          </p:cNvPr>
          <p:cNvSpPr txBox="1"/>
          <p:nvPr>
            <p:custDataLst>
              <p:tags r:id="rId8"/>
            </p:custDataLst>
          </p:nvPr>
        </p:nvSpPr>
        <p:spPr>
          <a:xfrm>
            <a:off x="753201" y="2702282"/>
            <a:ext cx="7378943" cy="1107996"/>
          </a:xfrm>
          <a:prstGeom prst="rect">
            <a:avLst/>
          </a:prstGeom>
          <a:noFill/>
          <a:effectLst>
            <a:outerShdw blurRad="50800" dist="50800" dir="5400000" sx="1000" sy="1000" algn="ctr" rotWithShape="0">
              <a:srgbClr val="2B7D1E"/>
            </a:outerShdw>
          </a:effectLst>
        </p:spPr>
        <p:txBody>
          <a:bodyPr wrap="none" rtlCol="0">
            <a:spAutoFit/>
          </a:bodyPr>
          <a:lstStyle/>
          <a:p>
            <a:r>
              <a:rPr lang="zh-CN" altLang="en-US" sz="6600" spc="-150" dirty="0">
                <a:solidFill>
                  <a:srgbClr val="DA7B84"/>
                </a:solidFill>
                <a:latin typeface="华文细黑" panose="02010600040101010101" pitchFamily="2" charset="-122"/>
                <a:ea typeface="华文细黑" panose="02010600040101010101" pitchFamily="2" charset="-122"/>
              </a:rPr>
              <a:t>答辩 教学 总结 竞聘</a:t>
            </a:r>
          </a:p>
        </p:txBody>
      </p:sp>
    </p:spTree>
    <p:extLst>
      <p:ext uri="{BB962C8B-B14F-4D97-AF65-F5344CB8AC3E}">
        <p14:creationId xmlns:p14="http://schemas.microsoft.com/office/powerpoint/2010/main" val="234095955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down)">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 grpId="0" animBg="1"/>
      <p:bldP spid="17" grpId="0" animBg="1"/>
      <p:bldP spid="40" grpId="0" animBg="1"/>
      <p:bldP spid="21"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矩形 17">
            <a:extLst>
              <a:ext uri="{FF2B5EF4-FFF2-40B4-BE49-F238E27FC236}">
                <a16:creationId xmlns:a16="http://schemas.microsoft.com/office/drawing/2014/main" xmlns="" id="{E4E85F4B-D893-4D9F-B661-5E0F7E2DE5C5}"/>
              </a:ext>
            </a:extLst>
          </p:cNvPr>
          <p:cNvSpPr/>
          <p:nvPr>
            <p:custDataLst>
              <p:tags r:id="rId1"/>
            </p:custDataLst>
          </p:nvPr>
        </p:nvSpPr>
        <p:spPr>
          <a:xfrm rot="18900000">
            <a:off x="4546771" y="-3493450"/>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A6CB4168-750D-4A5C-BAEF-6452B5D5CBBF}"/>
              </a:ext>
            </a:extLst>
          </p:cNvPr>
          <p:cNvSpPr/>
          <p:nvPr/>
        </p:nvSpPr>
        <p:spPr>
          <a:xfrm rot="18978301">
            <a:off x="497100" y="669113"/>
            <a:ext cx="4958080" cy="495808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A-文本框 1">
            <a:extLst>
              <a:ext uri="{FF2B5EF4-FFF2-40B4-BE49-F238E27FC236}">
                <a16:creationId xmlns:a16="http://schemas.microsoft.com/office/drawing/2014/main" xmlns="" id="{2BF21CE4-6B90-44C7-B835-969C50173BF5}"/>
              </a:ext>
            </a:extLst>
          </p:cNvPr>
          <p:cNvSpPr txBox="1"/>
          <p:nvPr>
            <p:custDataLst>
              <p:tags r:id="rId2"/>
            </p:custDataLst>
          </p:nvPr>
        </p:nvSpPr>
        <p:spPr>
          <a:xfrm>
            <a:off x="1857375" y="2321005"/>
            <a:ext cx="2381250" cy="2215991"/>
          </a:xfrm>
          <a:prstGeom prst="rect">
            <a:avLst/>
          </a:prstGeom>
          <a:noFill/>
        </p:spPr>
        <p:txBody>
          <a:bodyPr wrap="square" rtlCol="0">
            <a:spAutoFit/>
          </a:bodyPr>
          <a:lstStyle/>
          <a:p>
            <a:r>
              <a:rPr lang="en-US" altLang="zh-CN" sz="13800" b="1" dirty="0">
                <a:solidFill>
                  <a:schemeClr val="bg1"/>
                </a:solidFill>
                <a:latin typeface="华文细黑" panose="02010600040101010101" pitchFamily="2" charset="-122"/>
                <a:ea typeface="华文细黑" panose="02010600040101010101" pitchFamily="2" charset="-122"/>
              </a:rPr>
              <a:t>02</a:t>
            </a:r>
            <a:endParaRPr lang="zh-CN" altLang="en-US" sz="13800" b="1" dirty="0">
              <a:solidFill>
                <a:schemeClr val="bg1"/>
              </a:solidFill>
              <a:latin typeface="华文细黑" panose="02010600040101010101" pitchFamily="2" charset="-122"/>
              <a:ea typeface="华文细黑" panose="02010600040101010101" pitchFamily="2" charset="-122"/>
            </a:endParaRPr>
          </a:p>
        </p:txBody>
      </p:sp>
      <p:grpSp>
        <p:nvGrpSpPr>
          <p:cNvPr id="7" name="PA-组合 6">
            <a:extLst>
              <a:ext uri="{FF2B5EF4-FFF2-40B4-BE49-F238E27FC236}">
                <a16:creationId xmlns:a16="http://schemas.microsoft.com/office/drawing/2014/main" xmlns="" id="{28F1E7B1-276B-4AC0-A56A-3814923AFFD0}"/>
              </a:ext>
            </a:extLst>
          </p:cNvPr>
          <p:cNvGrpSpPr/>
          <p:nvPr>
            <p:custDataLst>
              <p:tags r:id="rId3"/>
            </p:custDataLst>
          </p:nvPr>
        </p:nvGrpSpPr>
        <p:grpSpPr>
          <a:xfrm>
            <a:off x="5000859" y="2321005"/>
            <a:ext cx="6696770" cy="2231923"/>
            <a:chOff x="3907622" y="568118"/>
            <a:chExt cx="6696770" cy="2231923"/>
          </a:xfrm>
          <a:solidFill>
            <a:srgbClr val="D97980"/>
          </a:solidFill>
          <a:effectLst>
            <a:outerShdw blurRad="63500" sx="102000" sy="102000" algn="ctr" rotWithShape="0">
              <a:prstClr val="black">
                <a:alpha val="40000"/>
              </a:prstClr>
            </a:outerShdw>
          </a:effectLst>
        </p:grpSpPr>
        <p:sp>
          <p:nvSpPr>
            <p:cNvPr id="8" name="PA-矩形 7">
              <a:extLst>
                <a:ext uri="{FF2B5EF4-FFF2-40B4-BE49-F238E27FC236}">
                  <a16:creationId xmlns:a16="http://schemas.microsoft.com/office/drawing/2014/main" xmlns="" id="{FB8F1E4A-D565-47FE-B4A8-5F3C6C88C066}"/>
                </a:ext>
              </a:extLst>
            </p:cNvPr>
            <p:cNvSpPr/>
            <p:nvPr>
              <p:custDataLst>
                <p:tags r:id="rId5"/>
              </p:custDataLst>
            </p:nvPr>
          </p:nvSpPr>
          <p:spPr>
            <a:xfrm>
              <a:off x="3907622" y="568118"/>
              <a:ext cx="6696770" cy="22319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ïṣlïdè">
              <a:extLst>
                <a:ext uri="{FF2B5EF4-FFF2-40B4-BE49-F238E27FC236}">
                  <a16:creationId xmlns:a16="http://schemas.microsoft.com/office/drawing/2014/main" xmlns="" id="{D3E6FBAA-7F86-43D6-A14E-421037B590D4}"/>
                </a:ext>
              </a:extLst>
            </p:cNvPr>
            <p:cNvGrpSpPr/>
            <p:nvPr/>
          </p:nvGrpSpPr>
          <p:grpSpPr>
            <a:xfrm>
              <a:off x="4509436" y="859194"/>
              <a:ext cx="248229" cy="240890"/>
              <a:chOff x="6183313" y="2785269"/>
              <a:chExt cx="912813" cy="885825"/>
            </a:xfrm>
            <a:grpFill/>
          </p:grpSpPr>
          <p:sp>
            <p:nvSpPr>
              <p:cNvPr id="12" name="PA-iṣliḓè">
                <a:extLst>
                  <a:ext uri="{FF2B5EF4-FFF2-40B4-BE49-F238E27FC236}">
                    <a16:creationId xmlns:a16="http://schemas.microsoft.com/office/drawing/2014/main" xmlns="" id="{E6B5CA45-73F5-4713-9497-7DD05C785BDC}"/>
                  </a:ext>
                </a:extLst>
              </p:cNvPr>
              <p:cNvSpPr/>
              <p:nvPr>
                <p:custDataLst>
                  <p:tags r:id="rId6"/>
                </p:custDataLst>
              </p:nvPr>
            </p:nvSpPr>
            <p:spPr>
              <a:xfrm>
                <a:off x="6208939" y="2805113"/>
                <a:ext cx="849086" cy="8490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3" name="îṥ1iḓe">
                <a:extLst>
                  <a:ext uri="{FF2B5EF4-FFF2-40B4-BE49-F238E27FC236}">
                    <a16:creationId xmlns:a16="http://schemas.microsoft.com/office/drawing/2014/main" xmlns="" id="{28DB5329-5BE0-4B8B-800C-68B629DE0AA6}"/>
                  </a:ext>
                </a:extLst>
              </p:cNvPr>
              <p:cNvGrpSpPr/>
              <p:nvPr/>
            </p:nvGrpSpPr>
            <p:grpSpPr>
              <a:xfrm>
                <a:off x="6183313" y="2785269"/>
                <a:ext cx="912813" cy="885825"/>
                <a:chOff x="5651500" y="2984500"/>
                <a:chExt cx="912813" cy="885825"/>
              </a:xfrm>
              <a:grpFill/>
            </p:grpSpPr>
            <p:sp>
              <p:nvSpPr>
                <p:cNvPr id="14" name="PA-íṩľîďé">
                  <a:extLst>
                    <a:ext uri="{FF2B5EF4-FFF2-40B4-BE49-F238E27FC236}">
                      <a16:creationId xmlns:a16="http://schemas.microsoft.com/office/drawing/2014/main" xmlns="" id="{5E853B1B-F561-460B-8FFE-35702952F781}"/>
                    </a:ext>
                  </a:extLst>
                </p:cNvPr>
                <p:cNvSpPr/>
                <p:nvPr>
                  <p:custDataLst>
                    <p:tags r:id="rId7"/>
                  </p:custDataLst>
                </p:nvPr>
              </p:nvSpPr>
              <p:spPr bwMode="auto">
                <a:xfrm>
                  <a:off x="5651500" y="2984500"/>
                  <a:ext cx="896938" cy="885825"/>
                </a:xfrm>
                <a:custGeom>
                  <a:avLst/>
                  <a:gdLst>
                    <a:gd name="T0" fmla="*/ 68 w 269"/>
                    <a:gd name="T1" fmla="*/ 241 h 267"/>
                    <a:gd name="T2" fmla="*/ 69 w 269"/>
                    <a:gd name="T3" fmla="*/ 239 h 267"/>
                    <a:gd name="T4" fmla="*/ 12 w 269"/>
                    <a:gd name="T5" fmla="*/ 160 h 267"/>
                    <a:gd name="T6" fmla="*/ 27 w 269"/>
                    <a:gd name="T7" fmla="*/ 66 h 267"/>
                    <a:gd name="T8" fmla="*/ 106 w 269"/>
                    <a:gd name="T9" fmla="*/ 11 h 267"/>
                    <a:gd name="T10" fmla="*/ 201 w 269"/>
                    <a:gd name="T11" fmla="*/ 28 h 267"/>
                    <a:gd name="T12" fmla="*/ 258 w 269"/>
                    <a:gd name="T13" fmla="*/ 107 h 267"/>
                    <a:gd name="T14" fmla="*/ 242 w 269"/>
                    <a:gd name="T15" fmla="*/ 201 h 267"/>
                    <a:gd name="T16" fmla="*/ 164 w 269"/>
                    <a:gd name="T17" fmla="*/ 256 h 267"/>
                    <a:gd name="T18" fmla="*/ 69 w 269"/>
                    <a:gd name="T19" fmla="*/ 239 h 267"/>
                    <a:gd name="T20" fmla="*/ 67 w 269"/>
                    <a:gd name="T21" fmla="*/ 242 h 267"/>
                    <a:gd name="T22" fmla="*/ 68 w 269"/>
                    <a:gd name="T23" fmla="*/ 241 h 267"/>
                    <a:gd name="T24" fmla="*/ 67 w 269"/>
                    <a:gd name="T25" fmla="*/ 242 h 267"/>
                    <a:gd name="T26" fmla="*/ 165 w 269"/>
                    <a:gd name="T27" fmla="*/ 260 h 267"/>
                    <a:gd name="T28" fmla="*/ 246 w 269"/>
                    <a:gd name="T29" fmla="*/ 203 h 267"/>
                    <a:gd name="T30" fmla="*/ 262 w 269"/>
                    <a:gd name="T31" fmla="*/ 106 h 267"/>
                    <a:gd name="T32" fmla="*/ 203 w 269"/>
                    <a:gd name="T33" fmla="*/ 25 h 267"/>
                    <a:gd name="T34" fmla="*/ 105 w 269"/>
                    <a:gd name="T35" fmla="*/ 7 h 267"/>
                    <a:gd name="T36" fmla="*/ 24 w 269"/>
                    <a:gd name="T37" fmla="*/ 64 h 267"/>
                    <a:gd name="T38" fmla="*/ 8 w 269"/>
                    <a:gd name="T39" fmla="*/ 161 h 267"/>
                    <a:gd name="T40" fmla="*/ 67 w 269"/>
                    <a:gd name="T41" fmla="*/ 2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9" h="267">
                      <a:moveTo>
                        <a:pt x="68" y="241"/>
                      </a:moveTo>
                      <a:cubicBezTo>
                        <a:pt x="69" y="239"/>
                        <a:pt x="69" y="239"/>
                        <a:pt x="69" y="239"/>
                      </a:cubicBezTo>
                      <a:cubicBezTo>
                        <a:pt x="39" y="220"/>
                        <a:pt x="20" y="192"/>
                        <a:pt x="12" y="160"/>
                      </a:cubicBezTo>
                      <a:cubicBezTo>
                        <a:pt x="5" y="129"/>
                        <a:pt x="9" y="95"/>
                        <a:pt x="27" y="66"/>
                      </a:cubicBezTo>
                      <a:cubicBezTo>
                        <a:pt x="46" y="37"/>
                        <a:pt x="74" y="18"/>
                        <a:pt x="106" y="11"/>
                      </a:cubicBezTo>
                      <a:cubicBezTo>
                        <a:pt x="137" y="4"/>
                        <a:pt x="171" y="9"/>
                        <a:pt x="201" y="28"/>
                      </a:cubicBezTo>
                      <a:cubicBezTo>
                        <a:pt x="231" y="47"/>
                        <a:pt x="250" y="75"/>
                        <a:pt x="258" y="107"/>
                      </a:cubicBezTo>
                      <a:cubicBezTo>
                        <a:pt x="265" y="138"/>
                        <a:pt x="261" y="172"/>
                        <a:pt x="242" y="201"/>
                      </a:cubicBezTo>
                      <a:cubicBezTo>
                        <a:pt x="224" y="230"/>
                        <a:pt x="195" y="249"/>
                        <a:pt x="164" y="256"/>
                      </a:cubicBezTo>
                      <a:cubicBezTo>
                        <a:pt x="133" y="263"/>
                        <a:pt x="98" y="258"/>
                        <a:pt x="69" y="239"/>
                      </a:cubicBezTo>
                      <a:cubicBezTo>
                        <a:pt x="67" y="242"/>
                        <a:pt x="67" y="242"/>
                        <a:pt x="67" y="242"/>
                      </a:cubicBezTo>
                      <a:cubicBezTo>
                        <a:pt x="68" y="241"/>
                        <a:pt x="68" y="241"/>
                        <a:pt x="68" y="241"/>
                      </a:cubicBezTo>
                      <a:close/>
                      <a:moveTo>
                        <a:pt x="67" y="242"/>
                      </a:moveTo>
                      <a:cubicBezTo>
                        <a:pt x="97" y="262"/>
                        <a:pt x="133" y="267"/>
                        <a:pt x="165" y="260"/>
                      </a:cubicBezTo>
                      <a:cubicBezTo>
                        <a:pt x="198" y="253"/>
                        <a:pt x="227" y="233"/>
                        <a:pt x="246" y="203"/>
                      </a:cubicBezTo>
                      <a:cubicBezTo>
                        <a:pt x="265" y="173"/>
                        <a:pt x="269" y="138"/>
                        <a:pt x="262" y="106"/>
                      </a:cubicBezTo>
                      <a:cubicBezTo>
                        <a:pt x="254" y="74"/>
                        <a:pt x="234" y="44"/>
                        <a:pt x="203" y="25"/>
                      </a:cubicBezTo>
                      <a:cubicBezTo>
                        <a:pt x="173" y="5"/>
                        <a:pt x="137" y="0"/>
                        <a:pt x="105" y="7"/>
                      </a:cubicBezTo>
                      <a:cubicBezTo>
                        <a:pt x="72" y="14"/>
                        <a:pt x="43" y="34"/>
                        <a:pt x="24" y="64"/>
                      </a:cubicBezTo>
                      <a:cubicBezTo>
                        <a:pt x="5" y="94"/>
                        <a:pt x="0" y="129"/>
                        <a:pt x="8" y="161"/>
                      </a:cubicBezTo>
                      <a:cubicBezTo>
                        <a:pt x="16" y="194"/>
                        <a:pt x="36" y="223"/>
                        <a:pt x="67"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PA-işlíḑe">
                  <a:extLst>
                    <a:ext uri="{FF2B5EF4-FFF2-40B4-BE49-F238E27FC236}">
                      <a16:creationId xmlns:a16="http://schemas.microsoft.com/office/drawing/2014/main" xmlns="" id="{8F59D5C4-065B-4F73-B1CB-41069596A29D}"/>
                    </a:ext>
                  </a:extLst>
                </p:cNvPr>
                <p:cNvSpPr/>
                <p:nvPr>
                  <p:custDataLst>
                    <p:tags r:id="rId8"/>
                  </p:custDataLst>
                </p:nvPr>
              </p:nvSpPr>
              <p:spPr bwMode="auto">
                <a:xfrm>
                  <a:off x="5681663" y="3003550"/>
                  <a:ext cx="882650" cy="863600"/>
                </a:xfrm>
                <a:custGeom>
                  <a:avLst/>
                  <a:gdLst>
                    <a:gd name="T0" fmla="*/ 146 w 265"/>
                    <a:gd name="T1" fmla="*/ 81 h 260"/>
                    <a:gd name="T2" fmla="*/ 98 w 265"/>
                    <a:gd name="T3" fmla="*/ 110 h 260"/>
                    <a:gd name="T4" fmla="*/ 98 w 265"/>
                    <a:gd name="T5" fmla="*/ 110 h 260"/>
                    <a:gd name="T6" fmla="*/ 97 w 265"/>
                    <a:gd name="T7" fmla="*/ 110 h 260"/>
                    <a:gd name="T8" fmla="*/ 83 w 265"/>
                    <a:gd name="T9" fmla="*/ 90 h 260"/>
                    <a:gd name="T10" fmla="*/ 121 w 265"/>
                    <a:gd name="T11" fmla="*/ 27 h 260"/>
                    <a:gd name="T12" fmla="*/ 130 w 265"/>
                    <a:gd name="T13" fmla="*/ 5 h 260"/>
                    <a:gd name="T14" fmla="*/ 130 w 265"/>
                    <a:gd name="T15" fmla="*/ 2 h 260"/>
                    <a:gd name="T16" fmla="*/ 128 w 265"/>
                    <a:gd name="T17" fmla="*/ 1 h 260"/>
                    <a:gd name="T18" fmla="*/ 40 w 265"/>
                    <a:gd name="T19" fmla="*/ 29 h 260"/>
                    <a:gd name="T20" fmla="*/ 40 w 265"/>
                    <a:gd name="T21" fmla="*/ 30 h 260"/>
                    <a:gd name="T22" fmla="*/ 79 w 265"/>
                    <a:gd name="T23" fmla="*/ 90 h 260"/>
                    <a:gd name="T24" fmla="*/ 10 w 265"/>
                    <a:gd name="T25" fmla="*/ 105 h 260"/>
                    <a:gd name="T26" fmla="*/ 0 w 265"/>
                    <a:gd name="T27" fmla="*/ 104 h 260"/>
                    <a:gd name="T28" fmla="*/ 33 w 265"/>
                    <a:gd name="T29" fmla="*/ 107 h 260"/>
                    <a:gd name="T30" fmla="*/ 84 w 265"/>
                    <a:gd name="T31" fmla="*/ 97 h 260"/>
                    <a:gd name="T32" fmla="*/ 96 w 265"/>
                    <a:gd name="T33" fmla="*/ 112 h 260"/>
                    <a:gd name="T34" fmla="*/ 94 w 265"/>
                    <a:gd name="T35" fmla="*/ 113 h 260"/>
                    <a:gd name="T36" fmla="*/ 30 w 265"/>
                    <a:gd name="T37" fmla="*/ 177 h 260"/>
                    <a:gd name="T38" fmla="*/ 22 w 265"/>
                    <a:gd name="T39" fmla="*/ 198 h 260"/>
                    <a:gd name="T40" fmla="*/ 96 w 265"/>
                    <a:gd name="T41" fmla="*/ 115 h 260"/>
                    <a:gd name="T42" fmla="*/ 111 w 265"/>
                    <a:gd name="T43" fmla="*/ 130 h 260"/>
                    <a:gd name="T44" fmla="*/ 112 w 265"/>
                    <a:gd name="T45" fmla="*/ 132 h 260"/>
                    <a:gd name="T46" fmla="*/ 95 w 265"/>
                    <a:gd name="T47" fmla="*/ 213 h 260"/>
                    <a:gd name="T48" fmla="*/ 107 w 265"/>
                    <a:gd name="T49" fmla="*/ 253 h 260"/>
                    <a:gd name="T50" fmla="*/ 170 w 265"/>
                    <a:gd name="T51" fmla="*/ 247 h 260"/>
                    <a:gd name="T52" fmla="*/ 201 w 265"/>
                    <a:gd name="T53" fmla="*/ 232 h 260"/>
                    <a:gd name="T54" fmla="*/ 182 w 265"/>
                    <a:gd name="T55" fmla="*/ 209 h 260"/>
                    <a:gd name="T56" fmla="*/ 152 w 265"/>
                    <a:gd name="T57" fmla="*/ 122 h 260"/>
                    <a:gd name="T58" fmla="*/ 241 w 265"/>
                    <a:gd name="T59" fmla="*/ 145 h 260"/>
                    <a:gd name="T60" fmla="*/ 250 w 265"/>
                    <a:gd name="T61" fmla="*/ 149 h 260"/>
                    <a:gd name="T62" fmla="*/ 252 w 265"/>
                    <a:gd name="T63" fmla="*/ 149 h 260"/>
                    <a:gd name="T64" fmla="*/ 252 w 265"/>
                    <a:gd name="T65" fmla="*/ 149 h 260"/>
                    <a:gd name="T66" fmla="*/ 255 w 265"/>
                    <a:gd name="T67" fmla="*/ 149 h 260"/>
                    <a:gd name="T68" fmla="*/ 225 w 265"/>
                    <a:gd name="T69" fmla="*/ 45 h 260"/>
                    <a:gd name="T70" fmla="*/ 63 w 265"/>
                    <a:gd name="T71" fmla="*/ 60 h 260"/>
                    <a:gd name="T72" fmla="*/ 43 w 265"/>
                    <a:gd name="T73" fmla="*/ 30 h 260"/>
                    <a:gd name="T74" fmla="*/ 117 w 265"/>
                    <a:gd name="T75" fmla="*/ 4 h 260"/>
                    <a:gd name="T76" fmla="*/ 127 w 265"/>
                    <a:gd name="T77" fmla="*/ 3 h 260"/>
                    <a:gd name="T78" fmla="*/ 127 w 265"/>
                    <a:gd name="T79" fmla="*/ 6 h 260"/>
                    <a:gd name="T80" fmla="*/ 81 w 265"/>
                    <a:gd name="T81" fmla="*/ 88 h 260"/>
                    <a:gd name="T82" fmla="*/ 164 w 265"/>
                    <a:gd name="T83" fmla="*/ 191 h 260"/>
                    <a:gd name="T84" fmla="*/ 197 w 265"/>
                    <a:gd name="T85" fmla="*/ 231 h 260"/>
                    <a:gd name="T86" fmla="*/ 109 w 265"/>
                    <a:gd name="T87" fmla="*/ 251 h 260"/>
                    <a:gd name="T88" fmla="*/ 97 w 265"/>
                    <a:gd name="T89" fmla="*/ 204 h 260"/>
                    <a:gd name="T90" fmla="*/ 114 w 265"/>
                    <a:gd name="T91" fmla="*/ 134 h 260"/>
                    <a:gd name="T92" fmla="*/ 164 w 265"/>
                    <a:gd name="T93" fmla="*/ 191 h 260"/>
                    <a:gd name="T94" fmla="*/ 253 w 265"/>
                    <a:gd name="T95" fmla="*/ 139 h 260"/>
                    <a:gd name="T96" fmla="*/ 251 w 265"/>
                    <a:gd name="T97" fmla="*/ 145 h 260"/>
                    <a:gd name="T98" fmla="*/ 245 w 265"/>
                    <a:gd name="T99" fmla="*/ 144 h 260"/>
                    <a:gd name="T100" fmla="*/ 115 w 265"/>
                    <a:gd name="T101" fmla="*/ 130 h 260"/>
                    <a:gd name="T102" fmla="*/ 100 w 265"/>
                    <a:gd name="T103" fmla="*/ 112 h 260"/>
                    <a:gd name="T104" fmla="*/ 202 w 265"/>
                    <a:gd name="T105" fmla="*/ 57 h 260"/>
                    <a:gd name="T106" fmla="*/ 224 w 265"/>
                    <a:gd name="T107"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260">
                      <a:moveTo>
                        <a:pt x="224" y="46"/>
                      </a:moveTo>
                      <a:cubicBezTo>
                        <a:pt x="224" y="46"/>
                        <a:pt x="188" y="58"/>
                        <a:pt x="146" y="81"/>
                      </a:cubicBezTo>
                      <a:cubicBezTo>
                        <a:pt x="130" y="89"/>
                        <a:pt x="114" y="99"/>
                        <a:pt x="99" y="110"/>
                      </a:cubicBezTo>
                      <a:cubicBezTo>
                        <a:pt x="98" y="110"/>
                        <a:pt x="98" y="110"/>
                        <a:pt x="98" y="110"/>
                      </a:cubicBezTo>
                      <a:cubicBezTo>
                        <a:pt x="98" y="110"/>
                        <a:pt x="98" y="110"/>
                        <a:pt x="98" y="110"/>
                      </a:cubicBezTo>
                      <a:cubicBezTo>
                        <a:pt x="98" y="110"/>
                        <a:pt x="98" y="110"/>
                        <a:pt x="98" y="110"/>
                      </a:cubicBezTo>
                      <a:cubicBezTo>
                        <a:pt x="97" y="110"/>
                        <a:pt x="97" y="110"/>
                        <a:pt x="97" y="110"/>
                      </a:cubicBezTo>
                      <a:cubicBezTo>
                        <a:pt x="97" y="110"/>
                        <a:pt x="97" y="110"/>
                        <a:pt x="97" y="110"/>
                      </a:cubicBezTo>
                      <a:cubicBezTo>
                        <a:pt x="97" y="110"/>
                        <a:pt x="95" y="108"/>
                        <a:pt x="94" y="105"/>
                      </a:cubicBezTo>
                      <a:cubicBezTo>
                        <a:pt x="91" y="102"/>
                        <a:pt x="87" y="96"/>
                        <a:pt x="83" y="90"/>
                      </a:cubicBezTo>
                      <a:cubicBezTo>
                        <a:pt x="88" y="85"/>
                        <a:pt x="93" y="78"/>
                        <a:pt x="98" y="69"/>
                      </a:cubicBezTo>
                      <a:cubicBezTo>
                        <a:pt x="107" y="56"/>
                        <a:pt x="115" y="40"/>
                        <a:pt x="121" y="27"/>
                      </a:cubicBezTo>
                      <a:cubicBezTo>
                        <a:pt x="124" y="20"/>
                        <a:pt x="127" y="15"/>
                        <a:pt x="128" y="10"/>
                      </a:cubicBezTo>
                      <a:cubicBezTo>
                        <a:pt x="129" y="8"/>
                        <a:pt x="130" y="7"/>
                        <a:pt x="130" y="5"/>
                      </a:cubicBezTo>
                      <a:cubicBezTo>
                        <a:pt x="130" y="4"/>
                        <a:pt x="130" y="4"/>
                        <a:pt x="130" y="3"/>
                      </a:cubicBezTo>
                      <a:cubicBezTo>
                        <a:pt x="130" y="3"/>
                        <a:pt x="131" y="2"/>
                        <a:pt x="130" y="2"/>
                      </a:cubicBezTo>
                      <a:cubicBezTo>
                        <a:pt x="129" y="1"/>
                        <a:pt x="129" y="1"/>
                        <a:pt x="129" y="1"/>
                      </a:cubicBezTo>
                      <a:cubicBezTo>
                        <a:pt x="129" y="1"/>
                        <a:pt x="128" y="1"/>
                        <a:pt x="128" y="1"/>
                      </a:cubicBezTo>
                      <a:cubicBezTo>
                        <a:pt x="125" y="0"/>
                        <a:pt x="120" y="0"/>
                        <a:pt x="113" y="1"/>
                      </a:cubicBezTo>
                      <a:cubicBezTo>
                        <a:pt x="93" y="3"/>
                        <a:pt x="58" y="11"/>
                        <a:pt x="40" y="29"/>
                      </a:cubicBezTo>
                      <a:cubicBezTo>
                        <a:pt x="40" y="29"/>
                        <a:pt x="40" y="29"/>
                        <a:pt x="40" y="29"/>
                      </a:cubicBezTo>
                      <a:cubicBezTo>
                        <a:pt x="40" y="30"/>
                        <a:pt x="40" y="30"/>
                        <a:pt x="40" y="30"/>
                      </a:cubicBezTo>
                      <a:cubicBezTo>
                        <a:pt x="40" y="30"/>
                        <a:pt x="52" y="49"/>
                        <a:pt x="66" y="69"/>
                      </a:cubicBezTo>
                      <a:cubicBezTo>
                        <a:pt x="70" y="76"/>
                        <a:pt x="75" y="84"/>
                        <a:pt x="79" y="90"/>
                      </a:cubicBezTo>
                      <a:cubicBezTo>
                        <a:pt x="70" y="99"/>
                        <a:pt x="50" y="103"/>
                        <a:pt x="33" y="104"/>
                      </a:cubicBezTo>
                      <a:cubicBezTo>
                        <a:pt x="24" y="105"/>
                        <a:pt x="16" y="105"/>
                        <a:pt x="10" y="105"/>
                      </a:cubicBezTo>
                      <a:cubicBezTo>
                        <a:pt x="7" y="105"/>
                        <a:pt x="4" y="104"/>
                        <a:pt x="3" y="104"/>
                      </a:cubicBezTo>
                      <a:cubicBezTo>
                        <a:pt x="1" y="104"/>
                        <a:pt x="0" y="104"/>
                        <a:pt x="0" y="104"/>
                      </a:cubicBezTo>
                      <a:cubicBezTo>
                        <a:pt x="0" y="107"/>
                        <a:pt x="0" y="107"/>
                        <a:pt x="0" y="107"/>
                      </a:cubicBezTo>
                      <a:cubicBezTo>
                        <a:pt x="0" y="107"/>
                        <a:pt x="15" y="108"/>
                        <a:pt x="33" y="107"/>
                      </a:cubicBezTo>
                      <a:cubicBezTo>
                        <a:pt x="51" y="106"/>
                        <a:pt x="70" y="102"/>
                        <a:pt x="81" y="92"/>
                      </a:cubicBezTo>
                      <a:cubicBezTo>
                        <a:pt x="82" y="94"/>
                        <a:pt x="83" y="95"/>
                        <a:pt x="84" y="97"/>
                      </a:cubicBezTo>
                      <a:cubicBezTo>
                        <a:pt x="87" y="101"/>
                        <a:pt x="89" y="104"/>
                        <a:pt x="91" y="107"/>
                      </a:cubicBezTo>
                      <a:cubicBezTo>
                        <a:pt x="93" y="109"/>
                        <a:pt x="94" y="111"/>
                        <a:pt x="96" y="112"/>
                      </a:cubicBezTo>
                      <a:cubicBezTo>
                        <a:pt x="96" y="112"/>
                        <a:pt x="96" y="112"/>
                        <a:pt x="96" y="112"/>
                      </a:cubicBezTo>
                      <a:cubicBezTo>
                        <a:pt x="95" y="112"/>
                        <a:pt x="95" y="112"/>
                        <a:pt x="94" y="113"/>
                      </a:cubicBezTo>
                      <a:cubicBezTo>
                        <a:pt x="94" y="113"/>
                        <a:pt x="94" y="113"/>
                        <a:pt x="94" y="113"/>
                      </a:cubicBezTo>
                      <a:cubicBezTo>
                        <a:pt x="68" y="131"/>
                        <a:pt x="45" y="153"/>
                        <a:pt x="30" y="177"/>
                      </a:cubicBezTo>
                      <a:cubicBezTo>
                        <a:pt x="26" y="183"/>
                        <a:pt x="22" y="190"/>
                        <a:pt x="20" y="197"/>
                      </a:cubicBezTo>
                      <a:cubicBezTo>
                        <a:pt x="22" y="198"/>
                        <a:pt x="22" y="198"/>
                        <a:pt x="22" y="198"/>
                      </a:cubicBezTo>
                      <a:cubicBezTo>
                        <a:pt x="25" y="191"/>
                        <a:pt x="28" y="185"/>
                        <a:pt x="32" y="178"/>
                      </a:cubicBezTo>
                      <a:cubicBezTo>
                        <a:pt x="47" y="155"/>
                        <a:pt x="70" y="133"/>
                        <a:pt x="96" y="115"/>
                      </a:cubicBezTo>
                      <a:cubicBezTo>
                        <a:pt x="96" y="115"/>
                        <a:pt x="97" y="114"/>
                        <a:pt x="97" y="114"/>
                      </a:cubicBezTo>
                      <a:cubicBezTo>
                        <a:pt x="100" y="117"/>
                        <a:pt x="105" y="122"/>
                        <a:pt x="111" y="130"/>
                      </a:cubicBezTo>
                      <a:cubicBezTo>
                        <a:pt x="111" y="130"/>
                        <a:pt x="112" y="131"/>
                        <a:pt x="112" y="131"/>
                      </a:cubicBezTo>
                      <a:cubicBezTo>
                        <a:pt x="112" y="132"/>
                        <a:pt x="112" y="132"/>
                        <a:pt x="112" y="132"/>
                      </a:cubicBezTo>
                      <a:cubicBezTo>
                        <a:pt x="108" y="135"/>
                        <a:pt x="105" y="139"/>
                        <a:pt x="102" y="143"/>
                      </a:cubicBezTo>
                      <a:cubicBezTo>
                        <a:pt x="90" y="163"/>
                        <a:pt x="91" y="190"/>
                        <a:pt x="95" y="213"/>
                      </a:cubicBezTo>
                      <a:cubicBezTo>
                        <a:pt x="99" y="235"/>
                        <a:pt x="107" y="252"/>
                        <a:pt x="107" y="252"/>
                      </a:cubicBezTo>
                      <a:cubicBezTo>
                        <a:pt x="107" y="253"/>
                        <a:pt x="107" y="253"/>
                        <a:pt x="107" y="253"/>
                      </a:cubicBezTo>
                      <a:cubicBezTo>
                        <a:pt x="108" y="253"/>
                        <a:pt x="108" y="253"/>
                        <a:pt x="108" y="253"/>
                      </a:cubicBezTo>
                      <a:cubicBezTo>
                        <a:pt x="130" y="259"/>
                        <a:pt x="153" y="254"/>
                        <a:pt x="170" y="247"/>
                      </a:cubicBezTo>
                      <a:cubicBezTo>
                        <a:pt x="188" y="241"/>
                        <a:pt x="200" y="233"/>
                        <a:pt x="200" y="233"/>
                      </a:cubicBezTo>
                      <a:cubicBezTo>
                        <a:pt x="201" y="232"/>
                        <a:pt x="201" y="232"/>
                        <a:pt x="201" y="232"/>
                      </a:cubicBezTo>
                      <a:cubicBezTo>
                        <a:pt x="201" y="231"/>
                        <a:pt x="201" y="231"/>
                        <a:pt x="201" y="231"/>
                      </a:cubicBezTo>
                      <a:cubicBezTo>
                        <a:pt x="199" y="229"/>
                        <a:pt x="192" y="221"/>
                        <a:pt x="182" y="209"/>
                      </a:cubicBezTo>
                      <a:cubicBezTo>
                        <a:pt x="164" y="187"/>
                        <a:pt x="135" y="154"/>
                        <a:pt x="116" y="132"/>
                      </a:cubicBezTo>
                      <a:cubicBezTo>
                        <a:pt x="126" y="125"/>
                        <a:pt x="138" y="122"/>
                        <a:pt x="152" y="122"/>
                      </a:cubicBezTo>
                      <a:cubicBezTo>
                        <a:pt x="174" y="122"/>
                        <a:pt x="198" y="129"/>
                        <a:pt x="217" y="136"/>
                      </a:cubicBezTo>
                      <a:cubicBezTo>
                        <a:pt x="227" y="139"/>
                        <a:pt x="235" y="143"/>
                        <a:pt x="241" y="145"/>
                      </a:cubicBezTo>
                      <a:cubicBezTo>
                        <a:pt x="244" y="146"/>
                        <a:pt x="246" y="147"/>
                        <a:pt x="248" y="148"/>
                      </a:cubicBezTo>
                      <a:cubicBezTo>
                        <a:pt x="249" y="148"/>
                        <a:pt x="250" y="149"/>
                        <a:pt x="250" y="149"/>
                      </a:cubicBezTo>
                      <a:cubicBezTo>
                        <a:pt x="251" y="149"/>
                        <a:pt x="251" y="149"/>
                        <a:pt x="251" y="149"/>
                      </a:cubicBezTo>
                      <a:cubicBezTo>
                        <a:pt x="252" y="149"/>
                        <a:pt x="252" y="149"/>
                        <a:pt x="252" y="149"/>
                      </a:cubicBezTo>
                      <a:cubicBezTo>
                        <a:pt x="252" y="149"/>
                        <a:pt x="252" y="149"/>
                        <a:pt x="252" y="149"/>
                      </a:cubicBezTo>
                      <a:cubicBezTo>
                        <a:pt x="252" y="149"/>
                        <a:pt x="252" y="149"/>
                        <a:pt x="252" y="149"/>
                      </a:cubicBezTo>
                      <a:cubicBezTo>
                        <a:pt x="254" y="154"/>
                        <a:pt x="254" y="154"/>
                        <a:pt x="254" y="154"/>
                      </a:cubicBezTo>
                      <a:cubicBezTo>
                        <a:pt x="255" y="149"/>
                        <a:pt x="255" y="149"/>
                        <a:pt x="255" y="149"/>
                      </a:cubicBezTo>
                      <a:cubicBezTo>
                        <a:pt x="255" y="149"/>
                        <a:pt x="265" y="92"/>
                        <a:pt x="225" y="46"/>
                      </a:cubicBezTo>
                      <a:cubicBezTo>
                        <a:pt x="225" y="45"/>
                        <a:pt x="225" y="45"/>
                        <a:pt x="225" y="45"/>
                      </a:cubicBezTo>
                      <a:lnTo>
                        <a:pt x="224" y="46"/>
                      </a:lnTo>
                      <a:close/>
                      <a:moveTo>
                        <a:pt x="63" y="60"/>
                      </a:moveTo>
                      <a:cubicBezTo>
                        <a:pt x="57" y="52"/>
                        <a:pt x="52" y="44"/>
                        <a:pt x="49" y="38"/>
                      </a:cubicBezTo>
                      <a:cubicBezTo>
                        <a:pt x="46" y="34"/>
                        <a:pt x="44" y="31"/>
                        <a:pt x="43" y="30"/>
                      </a:cubicBezTo>
                      <a:cubicBezTo>
                        <a:pt x="55" y="18"/>
                        <a:pt x="76" y="11"/>
                        <a:pt x="93" y="7"/>
                      </a:cubicBezTo>
                      <a:cubicBezTo>
                        <a:pt x="102" y="5"/>
                        <a:pt x="111" y="4"/>
                        <a:pt x="117" y="4"/>
                      </a:cubicBezTo>
                      <a:cubicBezTo>
                        <a:pt x="120" y="3"/>
                        <a:pt x="123" y="3"/>
                        <a:pt x="125" y="3"/>
                      </a:cubicBezTo>
                      <a:cubicBezTo>
                        <a:pt x="126" y="3"/>
                        <a:pt x="127" y="3"/>
                        <a:pt x="127" y="3"/>
                      </a:cubicBezTo>
                      <a:cubicBezTo>
                        <a:pt x="128" y="3"/>
                        <a:pt x="128" y="3"/>
                        <a:pt x="128" y="3"/>
                      </a:cubicBezTo>
                      <a:cubicBezTo>
                        <a:pt x="128" y="4"/>
                        <a:pt x="127" y="5"/>
                        <a:pt x="127" y="6"/>
                      </a:cubicBezTo>
                      <a:cubicBezTo>
                        <a:pt x="124" y="15"/>
                        <a:pt x="110" y="45"/>
                        <a:pt x="96" y="68"/>
                      </a:cubicBezTo>
                      <a:cubicBezTo>
                        <a:pt x="91" y="76"/>
                        <a:pt x="86" y="83"/>
                        <a:pt x="81" y="88"/>
                      </a:cubicBezTo>
                      <a:cubicBezTo>
                        <a:pt x="76" y="79"/>
                        <a:pt x="69" y="70"/>
                        <a:pt x="63" y="60"/>
                      </a:cubicBezTo>
                      <a:close/>
                      <a:moveTo>
                        <a:pt x="164" y="191"/>
                      </a:moveTo>
                      <a:cubicBezTo>
                        <a:pt x="173" y="202"/>
                        <a:pt x="181" y="212"/>
                        <a:pt x="187" y="219"/>
                      </a:cubicBezTo>
                      <a:cubicBezTo>
                        <a:pt x="192" y="225"/>
                        <a:pt x="196" y="229"/>
                        <a:pt x="197" y="231"/>
                      </a:cubicBezTo>
                      <a:cubicBezTo>
                        <a:pt x="197" y="231"/>
                        <a:pt x="197" y="232"/>
                        <a:pt x="196" y="232"/>
                      </a:cubicBezTo>
                      <a:cubicBezTo>
                        <a:pt x="187" y="238"/>
                        <a:pt x="146" y="260"/>
                        <a:pt x="109" y="251"/>
                      </a:cubicBezTo>
                      <a:cubicBezTo>
                        <a:pt x="109" y="250"/>
                        <a:pt x="109" y="250"/>
                        <a:pt x="108" y="249"/>
                      </a:cubicBezTo>
                      <a:cubicBezTo>
                        <a:pt x="106" y="242"/>
                        <a:pt x="99" y="224"/>
                        <a:pt x="97" y="204"/>
                      </a:cubicBezTo>
                      <a:cubicBezTo>
                        <a:pt x="94" y="184"/>
                        <a:pt x="94" y="161"/>
                        <a:pt x="105" y="145"/>
                      </a:cubicBezTo>
                      <a:cubicBezTo>
                        <a:pt x="107" y="141"/>
                        <a:pt x="110" y="137"/>
                        <a:pt x="114" y="134"/>
                      </a:cubicBezTo>
                      <a:cubicBezTo>
                        <a:pt x="114" y="134"/>
                        <a:pt x="114" y="134"/>
                        <a:pt x="114" y="134"/>
                      </a:cubicBezTo>
                      <a:cubicBezTo>
                        <a:pt x="128" y="150"/>
                        <a:pt x="147" y="172"/>
                        <a:pt x="164" y="191"/>
                      </a:cubicBezTo>
                      <a:close/>
                      <a:moveTo>
                        <a:pt x="252" y="115"/>
                      </a:moveTo>
                      <a:cubicBezTo>
                        <a:pt x="253" y="125"/>
                        <a:pt x="253" y="133"/>
                        <a:pt x="253" y="139"/>
                      </a:cubicBezTo>
                      <a:cubicBezTo>
                        <a:pt x="253" y="142"/>
                        <a:pt x="252" y="144"/>
                        <a:pt x="252" y="146"/>
                      </a:cubicBezTo>
                      <a:cubicBezTo>
                        <a:pt x="251" y="145"/>
                        <a:pt x="251" y="145"/>
                        <a:pt x="251" y="145"/>
                      </a:cubicBezTo>
                      <a:cubicBezTo>
                        <a:pt x="250" y="146"/>
                        <a:pt x="250" y="146"/>
                        <a:pt x="250" y="146"/>
                      </a:cubicBezTo>
                      <a:cubicBezTo>
                        <a:pt x="249" y="146"/>
                        <a:pt x="247" y="145"/>
                        <a:pt x="245" y="144"/>
                      </a:cubicBezTo>
                      <a:cubicBezTo>
                        <a:pt x="233" y="139"/>
                        <a:pt x="209" y="128"/>
                        <a:pt x="183" y="123"/>
                      </a:cubicBezTo>
                      <a:cubicBezTo>
                        <a:pt x="158" y="118"/>
                        <a:pt x="132" y="117"/>
                        <a:pt x="115" y="130"/>
                      </a:cubicBezTo>
                      <a:cubicBezTo>
                        <a:pt x="108" y="122"/>
                        <a:pt x="102" y="116"/>
                        <a:pt x="100" y="112"/>
                      </a:cubicBezTo>
                      <a:cubicBezTo>
                        <a:pt x="100" y="112"/>
                        <a:pt x="100" y="112"/>
                        <a:pt x="100" y="112"/>
                      </a:cubicBezTo>
                      <a:cubicBezTo>
                        <a:pt x="116" y="101"/>
                        <a:pt x="132" y="92"/>
                        <a:pt x="147" y="83"/>
                      </a:cubicBezTo>
                      <a:cubicBezTo>
                        <a:pt x="168" y="72"/>
                        <a:pt x="188" y="63"/>
                        <a:pt x="202" y="57"/>
                      </a:cubicBezTo>
                      <a:cubicBezTo>
                        <a:pt x="209" y="54"/>
                        <a:pt x="215" y="52"/>
                        <a:pt x="219" y="50"/>
                      </a:cubicBezTo>
                      <a:cubicBezTo>
                        <a:pt x="221" y="49"/>
                        <a:pt x="223" y="49"/>
                        <a:pt x="224" y="48"/>
                      </a:cubicBezTo>
                      <a:cubicBezTo>
                        <a:pt x="243" y="71"/>
                        <a:pt x="250" y="95"/>
                        <a:pt x="252"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sp>
        <p:nvSpPr>
          <p:cNvPr id="16" name="PA-文本框 10">
            <a:extLst>
              <a:ext uri="{FF2B5EF4-FFF2-40B4-BE49-F238E27FC236}">
                <a16:creationId xmlns:a16="http://schemas.microsoft.com/office/drawing/2014/main" xmlns="" id="{F698C971-8174-41EE-A954-70BF5C7BCD34}"/>
              </a:ext>
            </a:extLst>
          </p:cNvPr>
          <p:cNvSpPr txBox="1"/>
          <p:nvPr>
            <p:custDataLst>
              <p:tags r:id="rId4"/>
            </p:custDataLst>
          </p:nvPr>
        </p:nvSpPr>
        <p:spPr>
          <a:xfrm>
            <a:off x="5432844" y="3148154"/>
            <a:ext cx="4296630" cy="561692"/>
          </a:xfrm>
          <a:prstGeom prst="rect">
            <a:avLst/>
          </a:prstGeom>
          <a:noFill/>
        </p:spPr>
        <p:txBody>
          <a:bodyPr wrap="square" lIns="68580" tIns="34290" rIns="68580" bIns="34290">
            <a:spAutoFit/>
          </a:bodyPr>
          <a:lstStyle/>
          <a:p>
            <a:pPr algn="ctr">
              <a:defRPr/>
            </a:pPr>
            <a:r>
              <a:rPr lang="zh-CN" altLang="en-US" sz="3200" b="1" dirty="0">
                <a:solidFill>
                  <a:schemeClr val="bg1"/>
                </a:solidFill>
                <a:latin typeface="思源黑体 CN Bold" panose="020B0800000000000000" pitchFamily="34" charset="-122"/>
                <a:ea typeface="思源黑体 CN Bold" panose="020B0800000000000000" pitchFamily="34" charset="-122"/>
                <a:sym typeface="+mn-ea"/>
              </a:rPr>
              <a:t>在这里输入你的标题</a:t>
            </a:r>
          </a:p>
        </p:txBody>
      </p:sp>
    </p:spTree>
    <p:extLst>
      <p:ext uri="{BB962C8B-B14F-4D97-AF65-F5344CB8AC3E}">
        <p14:creationId xmlns:p14="http://schemas.microsoft.com/office/powerpoint/2010/main" val="166386106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p:tgtEl>
                                          <p:spTgt spid="16"/>
                                        </p:tgtEl>
                                        <p:attrNameLst>
                                          <p:attrName>ppt_y</p:attrName>
                                        </p:attrNameLst>
                                      </p:cBhvr>
                                      <p:tavLst>
                                        <p:tav tm="0">
                                          <p:val>
                                            <p:strVal val="#ppt_y-#ppt_h*1.125000"/>
                                          </p:val>
                                        </p:tav>
                                        <p:tav tm="100000">
                                          <p:val>
                                            <p:strVal val="#ppt_y"/>
                                          </p:val>
                                        </p:tav>
                                      </p:tavLst>
                                    </p:anim>
                                    <p:animEffect transition="in" filter="wipe(down)">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PA-组合 6">
            <a:extLst>
              <a:ext uri="{FF2B5EF4-FFF2-40B4-BE49-F238E27FC236}">
                <a16:creationId xmlns:a16="http://schemas.microsoft.com/office/drawing/2014/main" xmlns="" id="{C8A4491F-8B75-4A71-80E6-8F8C27EB73D7}"/>
              </a:ext>
            </a:extLst>
          </p:cNvPr>
          <p:cNvGrpSpPr/>
          <p:nvPr>
            <p:custDataLst>
              <p:tags r:id="rId1"/>
            </p:custDataLst>
          </p:nvPr>
        </p:nvGrpSpPr>
        <p:grpSpPr>
          <a:xfrm>
            <a:off x="1230854" y="1747005"/>
            <a:ext cx="3838008" cy="4471416"/>
            <a:chOff x="1185217" y="1505705"/>
            <a:chExt cx="3838008" cy="4471416"/>
          </a:xfrm>
        </p:grpSpPr>
        <p:grpSp>
          <p:nvGrpSpPr>
            <p:cNvPr id="6" name="组合 5">
              <a:extLst>
                <a:ext uri="{FF2B5EF4-FFF2-40B4-BE49-F238E27FC236}">
                  <a16:creationId xmlns:a16="http://schemas.microsoft.com/office/drawing/2014/main" xmlns="" id="{F0AAE125-1076-43A0-BD0C-B6404ACCEBCE}"/>
                </a:ext>
              </a:extLst>
            </p:cNvPr>
            <p:cNvGrpSpPr/>
            <p:nvPr/>
          </p:nvGrpSpPr>
          <p:grpSpPr>
            <a:xfrm>
              <a:off x="1185217" y="1505705"/>
              <a:ext cx="3809383" cy="4453587"/>
              <a:chOff x="1799771" y="580571"/>
              <a:chExt cx="4806347" cy="5619147"/>
            </a:xfrm>
          </p:grpSpPr>
          <p:grpSp>
            <p:nvGrpSpPr>
              <p:cNvPr id="93" name="Group 92"/>
              <p:cNvGrpSpPr/>
              <p:nvPr/>
            </p:nvGrpSpPr>
            <p:grpSpPr>
              <a:xfrm>
                <a:off x="2810934" y="3119967"/>
                <a:ext cx="1246718" cy="3079751"/>
                <a:chOff x="2451100" y="2276475"/>
                <a:chExt cx="935038" cy="2309813"/>
              </a:xfrm>
            </p:grpSpPr>
            <p:sp>
              <p:nvSpPr>
                <p:cNvPr id="95" name="PA-任意多边形 19"/>
                <p:cNvSpPr>
                  <a:spLocks/>
                </p:cNvSpPr>
                <p:nvPr>
                  <p:custDataLst>
                    <p:tags r:id="rId34"/>
                  </p:custDataLst>
                </p:nvPr>
              </p:nvSpPr>
              <p:spPr bwMode="auto">
                <a:xfrm>
                  <a:off x="2451100" y="2276475"/>
                  <a:ext cx="935038" cy="2309813"/>
                </a:xfrm>
                <a:custGeom>
                  <a:avLst/>
                  <a:gdLst/>
                  <a:ahLst/>
                  <a:cxnLst>
                    <a:cxn ang="0">
                      <a:pos x="191" y="76"/>
                    </a:cxn>
                    <a:cxn ang="0">
                      <a:pos x="287" y="7"/>
                    </a:cxn>
                    <a:cxn ang="0">
                      <a:pos x="538" y="42"/>
                    </a:cxn>
                    <a:cxn ang="0">
                      <a:pos x="610" y="135"/>
                    </a:cxn>
                    <a:cxn ang="0">
                      <a:pos x="425" y="1445"/>
                    </a:cxn>
                    <a:cxn ang="0">
                      <a:pos x="329" y="1517"/>
                    </a:cxn>
                    <a:cxn ang="0">
                      <a:pos x="79" y="1482"/>
                    </a:cxn>
                    <a:cxn ang="0">
                      <a:pos x="7" y="1386"/>
                    </a:cxn>
                    <a:cxn ang="0">
                      <a:pos x="191" y="76"/>
                    </a:cxn>
                  </a:cxnLst>
                  <a:rect l="0" t="0" r="r" b="b"/>
                  <a:pathLst>
                    <a:path w="617" h="1524">
                      <a:moveTo>
                        <a:pt x="191" y="76"/>
                      </a:moveTo>
                      <a:cubicBezTo>
                        <a:pt x="198" y="30"/>
                        <a:pt x="241" y="0"/>
                        <a:pt x="287" y="7"/>
                      </a:cubicBezTo>
                      <a:cubicBezTo>
                        <a:pt x="538" y="42"/>
                        <a:pt x="538" y="42"/>
                        <a:pt x="538" y="42"/>
                      </a:cubicBezTo>
                      <a:cubicBezTo>
                        <a:pt x="584" y="49"/>
                        <a:pt x="617" y="89"/>
                        <a:pt x="610" y="135"/>
                      </a:cubicBezTo>
                      <a:cubicBezTo>
                        <a:pt x="425" y="1445"/>
                        <a:pt x="425" y="1445"/>
                        <a:pt x="425" y="1445"/>
                      </a:cubicBezTo>
                      <a:cubicBezTo>
                        <a:pt x="419" y="1492"/>
                        <a:pt x="376" y="1524"/>
                        <a:pt x="329" y="1517"/>
                      </a:cubicBezTo>
                      <a:cubicBezTo>
                        <a:pt x="79" y="1482"/>
                        <a:pt x="79" y="1482"/>
                        <a:pt x="79" y="1482"/>
                      </a:cubicBezTo>
                      <a:cubicBezTo>
                        <a:pt x="32" y="1475"/>
                        <a:pt x="0" y="1432"/>
                        <a:pt x="7" y="1386"/>
                      </a:cubicBezTo>
                      <a:lnTo>
                        <a:pt x="191" y="76"/>
                      </a:lnTo>
                      <a:close/>
                    </a:path>
                  </a:pathLst>
                </a:cu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a:endParaRPr lang="en-US" sz="1600">
                    <a:solidFill>
                      <a:schemeClr val="bg1"/>
                    </a:solidFill>
                    <a:latin typeface="Century Gothic" panose="020B0502020202020204" pitchFamily="34" charset="0"/>
                  </a:endParaRPr>
                </a:p>
              </p:txBody>
            </p:sp>
            <p:sp>
              <p:nvSpPr>
                <p:cNvPr id="96" name="PA-任意多边形 20"/>
                <p:cNvSpPr>
                  <a:spLocks/>
                </p:cNvSpPr>
                <p:nvPr>
                  <p:custDataLst>
                    <p:tags r:id="rId35"/>
                  </p:custDataLst>
                </p:nvPr>
              </p:nvSpPr>
              <p:spPr bwMode="auto">
                <a:xfrm>
                  <a:off x="2905125" y="2387600"/>
                  <a:ext cx="196850" cy="198438"/>
                </a:xfrm>
                <a:custGeom>
                  <a:avLst/>
                  <a:gdLst/>
                  <a:ahLst/>
                  <a:cxnLst>
                    <a:cxn ang="0">
                      <a:pos x="118" y="43"/>
                    </a:cxn>
                    <a:cxn ang="0">
                      <a:pos x="43" y="12"/>
                    </a:cxn>
                    <a:cxn ang="0">
                      <a:pos x="12" y="86"/>
                    </a:cxn>
                    <a:cxn ang="0">
                      <a:pos x="86" y="118"/>
                    </a:cxn>
                    <a:cxn ang="0">
                      <a:pos x="118" y="43"/>
                    </a:cxn>
                  </a:cxnLst>
                  <a:rect l="0" t="0" r="r" b="b"/>
                  <a:pathLst>
                    <a:path w="130" h="130">
                      <a:moveTo>
                        <a:pt x="118" y="43"/>
                      </a:moveTo>
                      <a:cubicBezTo>
                        <a:pt x="106" y="14"/>
                        <a:pt x="73" y="0"/>
                        <a:pt x="43" y="12"/>
                      </a:cubicBezTo>
                      <a:cubicBezTo>
                        <a:pt x="14" y="23"/>
                        <a:pt x="0" y="57"/>
                        <a:pt x="12" y="86"/>
                      </a:cubicBezTo>
                      <a:cubicBezTo>
                        <a:pt x="24" y="115"/>
                        <a:pt x="57" y="130"/>
                        <a:pt x="86" y="118"/>
                      </a:cubicBezTo>
                      <a:cubicBezTo>
                        <a:pt x="116" y="106"/>
                        <a:pt x="130" y="73"/>
                        <a:pt x="118" y="4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7" name="PA-任意多边形 21"/>
                <p:cNvSpPr>
                  <a:spLocks/>
                </p:cNvSpPr>
                <p:nvPr>
                  <p:custDataLst>
                    <p:tags r:id="rId36"/>
                  </p:custDataLst>
                </p:nvPr>
              </p:nvSpPr>
              <p:spPr bwMode="auto">
                <a:xfrm>
                  <a:off x="2905125" y="2393950"/>
                  <a:ext cx="147638" cy="177800"/>
                </a:xfrm>
                <a:custGeom>
                  <a:avLst/>
                  <a:gdLst/>
                  <a:ahLst/>
                  <a:cxnLst>
                    <a:cxn ang="0">
                      <a:pos x="66" y="17"/>
                    </a:cxn>
                    <a:cxn ang="0">
                      <a:pos x="98" y="14"/>
                    </a:cxn>
                    <a:cxn ang="0">
                      <a:pos x="43" y="8"/>
                    </a:cxn>
                    <a:cxn ang="0">
                      <a:pos x="12" y="82"/>
                    </a:cxn>
                    <a:cxn ang="0">
                      <a:pos x="55" y="117"/>
                    </a:cxn>
                    <a:cxn ang="0">
                      <a:pos x="35" y="92"/>
                    </a:cxn>
                    <a:cxn ang="0">
                      <a:pos x="66" y="17"/>
                    </a:cxn>
                  </a:cxnLst>
                  <a:rect l="0" t="0" r="r" b="b"/>
                  <a:pathLst>
                    <a:path w="98" h="117">
                      <a:moveTo>
                        <a:pt x="66" y="17"/>
                      </a:moveTo>
                      <a:cubicBezTo>
                        <a:pt x="77" y="13"/>
                        <a:pt x="88" y="12"/>
                        <a:pt x="98" y="14"/>
                      </a:cubicBezTo>
                      <a:cubicBezTo>
                        <a:pt x="83" y="3"/>
                        <a:pt x="62" y="0"/>
                        <a:pt x="43" y="8"/>
                      </a:cubicBezTo>
                      <a:cubicBezTo>
                        <a:pt x="14" y="19"/>
                        <a:pt x="0" y="53"/>
                        <a:pt x="12" y="82"/>
                      </a:cubicBezTo>
                      <a:cubicBezTo>
                        <a:pt x="19" y="101"/>
                        <a:pt x="36" y="114"/>
                        <a:pt x="55" y="117"/>
                      </a:cubicBezTo>
                      <a:cubicBezTo>
                        <a:pt x="46" y="111"/>
                        <a:pt x="39" y="102"/>
                        <a:pt x="35" y="92"/>
                      </a:cubicBezTo>
                      <a:cubicBezTo>
                        <a:pt x="23" y="63"/>
                        <a:pt x="37" y="29"/>
                        <a:pt x="66" y="17"/>
                      </a:cubicBezTo>
                      <a:close/>
                    </a:path>
                  </a:pathLst>
                </a:custGeom>
                <a:solidFill>
                  <a:srgbClr val="D9798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98" name="Group 97"/>
              <p:cNvGrpSpPr/>
              <p:nvPr/>
            </p:nvGrpSpPr>
            <p:grpSpPr>
              <a:xfrm>
                <a:off x="3708402" y="3026834"/>
                <a:ext cx="1536700" cy="3090333"/>
                <a:chOff x="3124200" y="2206625"/>
                <a:chExt cx="1152525" cy="2317750"/>
              </a:xfrm>
            </p:grpSpPr>
            <p:sp>
              <p:nvSpPr>
                <p:cNvPr id="100" name="PA-任意多边形 22"/>
                <p:cNvSpPr>
                  <a:spLocks/>
                </p:cNvSpPr>
                <p:nvPr>
                  <p:custDataLst>
                    <p:tags r:id="rId31"/>
                  </p:custDataLst>
                </p:nvPr>
              </p:nvSpPr>
              <p:spPr bwMode="auto">
                <a:xfrm>
                  <a:off x="3124200" y="2206625"/>
                  <a:ext cx="1152525" cy="2317750"/>
                </a:xfrm>
                <a:custGeom>
                  <a:avLst/>
                  <a:gdLst/>
                  <a:ahLst/>
                  <a:cxnLst>
                    <a:cxn ang="0">
                      <a:pos x="12" y="175"/>
                    </a:cxn>
                    <a:cxn ang="0">
                      <a:pos x="73" y="75"/>
                    </a:cxn>
                    <a:cxn ang="0">
                      <a:pos x="319" y="12"/>
                    </a:cxn>
                    <a:cxn ang="0">
                      <a:pos x="421" y="70"/>
                    </a:cxn>
                    <a:cxn ang="0">
                      <a:pos x="750" y="1352"/>
                    </a:cxn>
                    <a:cxn ang="0">
                      <a:pos x="689" y="1454"/>
                    </a:cxn>
                    <a:cxn ang="0">
                      <a:pos x="443" y="1517"/>
                    </a:cxn>
                    <a:cxn ang="0">
                      <a:pos x="340" y="1457"/>
                    </a:cxn>
                    <a:cxn ang="0">
                      <a:pos x="12" y="175"/>
                    </a:cxn>
                  </a:cxnLst>
                  <a:rect l="0" t="0" r="r" b="b"/>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4"/>
                      </a:cubicBezTo>
                      <a:cubicBezTo>
                        <a:pt x="443" y="1517"/>
                        <a:pt x="443" y="1517"/>
                        <a:pt x="443" y="1517"/>
                      </a:cubicBezTo>
                      <a:cubicBezTo>
                        <a:pt x="398" y="1529"/>
                        <a:pt x="352" y="1502"/>
                        <a:pt x="340" y="1457"/>
                      </a:cubicBezTo>
                      <a:lnTo>
                        <a:pt x="12" y="175"/>
                      </a:lnTo>
                      <a:close/>
                    </a:path>
                  </a:pathLst>
                </a:cu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n-US">
                    <a:solidFill>
                      <a:srgbClr val="FFFFFF"/>
                    </a:solidFill>
                  </a:endParaRPr>
                </a:p>
              </p:txBody>
            </p:sp>
            <p:sp>
              <p:nvSpPr>
                <p:cNvPr id="101" name="PA-任意多边形 23"/>
                <p:cNvSpPr>
                  <a:spLocks/>
                </p:cNvSpPr>
                <p:nvPr>
                  <p:custDataLst>
                    <p:tags r:id="rId32"/>
                  </p:custDataLst>
                </p:nvPr>
              </p:nvSpPr>
              <p:spPr bwMode="auto">
                <a:xfrm>
                  <a:off x="3324225" y="2363788"/>
                  <a:ext cx="190500" cy="192088"/>
                </a:xfrm>
                <a:custGeom>
                  <a:avLst/>
                  <a:gdLst/>
                  <a:ahLst/>
                  <a:cxnLst>
                    <a:cxn ang="0">
                      <a:pos x="104" y="23"/>
                    </a:cxn>
                    <a:cxn ang="0">
                      <a:pos x="23" y="22"/>
                    </a:cxn>
                    <a:cxn ang="0">
                      <a:pos x="22" y="103"/>
                    </a:cxn>
                    <a:cxn ang="0">
                      <a:pos x="103" y="104"/>
                    </a:cxn>
                    <a:cxn ang="0">
                      <a:pos x="104" y="23"/>
                    </a:cxn>
                  </a:cxnLst>
                  <a:rect l="0" t="0" r="r" b="b"/>
                  <a:pathLst>
                    <a:path w="126" h="126">
                      <a:moveTo>
                        <a:pt x="104" y="23"/>
                      </a:moveTo>
                      <a:cubicBezTo>
                        <a:pt x="82" y="0"/>
                        <a:pt x="46" y="0"/>
                        <a:pt x="23" y="22"/>
                      </a:cubicBezTo>
                      <a:cubicBezTo>
                        <a:pt x="0" y="44"/>
                        <a:pt x="0" y="81"/>
                        <a:pt x="22" y="103"/>
                      </a:cubicBezTo>
                      <a:cubicBezTo>
                        <a:pt x="44" y="126"/>
                        <a:pt x="81" y="126"/>
                        <a:pt x="103" y="104"/>
                      </a:cubicBezTo>
                      <a:cubicBezTo>
                        <a:pt x="126" y="82"/>
                        <a:pt x="126" y="46"/>
                        <a:pt x="104" y="2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2" name="PA-任意多边形 24"/>
                <p:cNvSpPr>
                  <a:spLocks/>
                </p:cNvSpPr>
                <p:nvPr>
                  <p:custDataLst>
                    <p:tags r:id="rId33"/>
                  </p:custDataLst>
                </p:nvPr>
              </p:nvSpPr>
              <p:spPr bwMode="auto">
                <a:xfrm>
                  <a:off x="3324225" y="2368550"/>
                  <a:ext cx="115888" cy="182563"/>
                </a:xfrm>
                <a:custGeom>
                  <a:avLst/>
                  <a:gdLst/>
                  <a:ahLst/>
                  <a:cxnLst>
                    <a:cxn ang="0">
                      <a:pos x="48" y="19"/>
                    </a:cxn>
                    <a:cxn ang="0">
                      <a:pos x="76" y="4"/>
                    </a:cxn>
                    <a:cxn ang="0">
                      <a:pos x="23" y="19"/>
                    </a:cxn>
                    <a:cxn ang="0">
                      <a:pos x="22" y="100"/>
                    </a:cxn>
                    <a:cxn ang="0">
                      <a:pos x="75" y="116"/>
                    </a:cxn>
                    <a:cxn ang="0">
                      <a:pos x="47" y="100"/>
                    </a:cxn>
                    <a:cxn ang="0">
                      <a:pos x="48" y="19"/>
                    </a:cxn>
                  </a:cxnLst>
                  <a:rect l="0" t="0" r="r" b="b"/>
                  <a:pathLst>
                    <a:path w="76" h="120">
                      <a:moveTo>
                        <a:pt x="48" y="19"/>
                      </a:moveTo>
                      <a:cubicBezTo>
                        <a:pt x="56" y="12"/>
                        <a:pt x="66" y="7"/>
                        <a:pt x="76" y="4"/>
                      </a:cubicBezTo>
                      <a:cubicBezTo>
                        <a:pt x="58" y="0"/>
                        <a:pt x="38" y="5"/>
                        <a:pt x="23" y="19"/>
                      </a:cubicBezTo>
                      <a:cubicBezTo>
                        <a:pt x="0" y="41"/>
                        <a:pt x="0" y="78"/>
                        <a:pt x="22" y="100"/>
                      </a:cubicBezTo>
                      <a:cubicBezTo>
                        <a:pt x="36" y="115"/>
                        <a:pt x="56" y="120"/>
                        <a:pt x="75" y="116"/>
                      </a:cubicBezTo>
                      <a:cubicBezTo>
                        <a:pt x="65" y="114"/>
                        <a:pt x="55" y="108"/>
                        <a:pt x="47" y="100"/>
                      </a:cubicBezTo>
                      <a:cubicBezTo>
                        <a:pt x="25" y="78"/>
                        <a:pt x="25" y="42"/>
                        <a:pt x="48" y="19"/>
                      </a:cubicBezTo>
                      <a:close/>
                    </a:path>
                  </a:pathLst>
                </a:custGeom>
                <a:solidFill>
                  <a:srgbClr val="AEBBD0"/>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03" name="Group 102"/>
              <p:cNvGrpSpPr/>
              <p:nvPr/>
            </p:nvGrpSpPr>
            <p:grpSpPr>
              <a:xfrm>
                <a:off x="4210051" y="2677584"/>
                <a:ext cx="2396067" cy="2827866"/>
                <a:chOff x="3500438" y="1944688"/>
                <a:chExt cx="1797050" cy="2120900"/>
              </a:xfrm>
            </p:grpSpPr>
            <p:sp>
              <p:nvSpPr>
                <p:cNvPr id="105" name="PA-任意多边形 25"/>
                <p:cNvSpPr>
                  <a:spLocks/>
                </p:cNvSpPr>
                <p:nvPr>
                  <p:custDataLst>
                    <p:tags r:id="rId28"/>
                  </p:custDataLst>
                </p:nvPr>
              </p:nvSpPr>
              <p:spPr bwMode="auto">
                <a:xfrm>
                  <a:off x="3500438" y="1944688"/>
                  <a:ext cx="1797050" cy="2120900"/>
                </a:xfrm>
                <a:custGeom>
                  <a:avLst/>
                  <a:gdLst/>
                  <a:ahLst/>
                  <a:cxnLst>
                    <a:cxn ang="0">
                      <a:pos x="28" y="296"/>
                    </a:cxn>
                    <a:cxn ang="0">
                      <a:pos x="47" y="180"/>
                    </a:cxn>
                    <a:cxn ang="0">
                      <a:pos x="250" y="28"/>
                    </a:cxn>
                    <a:cxn ang="0">
                      <a:pos x="367" y="43"/>
                    </a:cxn>
                    <a:cxn ang="0">
                      <a:pos x="1159" y="1102"/>
                    </a:cxn>
                    <a:cxn ang="0">
                      <a:pos x="1142" y="1221"/>
                    </a:cxn>
                    <a:cxn ang="0">
                      <a:pos x="939" y="1373"/>
                    </a:cxn>
                    <a:cxn ang="0">
                      <a:pos x="821" y="1356"/>
                    </a:cxn>
                    <a:cxn ang="0">
                      <a:pos x="28" y="296"/>
                    </a:cxn>
                  </a:cxnLst>
                  <a:rect l="0" t="0" r="r" b="b"/>
                  <a:pathLst>
                    <a:path w="1187" h="1400">
                      <a:moveTo>
                        <a:pt x="28" y="296"/>
                      </a:moveTo>
                      <a:cubicBezTo>
                        <a:pt x="0" y="259"/>
                        <a:pt x="10" y="208"/>
                        <a:pt x="47" y="180"/>
                      </a:cubicBezTo>
                      <a:cubicBezTo>
                        <a:pt x="250" y="28"/>
                        <a:pt x="250" y="28"/>
                        <a:pt x="250" y="28"/>
                      </a:cubicBezTo>
                      <a:cubicBezTo>
                        <a:pt x="287" y="0"/>
                        <a:pt x="339" y="6"/>
                        <a:pt x="367" y="43"/>
                      </a:cubicBezTo>
                      <a:cubicBezTo>
                        <a:pt x="1159" y="1102"/>
                        <a:pt x="1159" y="1102"/>
                        <a:pt x="1159" y="1102"/>
                      </a:cubicBezTo>
                      <a:cubicBezTo>
                        <a:pt x="1187" y="1140"/>
                        <a:pt x="1179" y="1193"/>
                        <a:pt x="1142" y="1221"/>
                      </a:cubicBezTo>
                      <a:cubicBezTo>
                        <a:pt x="939" y="1373"/>
                        <a:pt x="939" y="1373"/>
                        <a:pt x="939" y="1373"/>
                      </a:cubicBezTo>
                      <a:cubicBezTo>
                        <a:pt x="902" y="1400"/>
                        <a:pt x="849" y="1393"/>
                        <a:pt x="821" y="1356"/>
                      </a:cubicBezTo>
                      <a:lnTo>
                        <a:pt x="28" y="296"/>
                      </a:lnTo>
                      <a:close/>
                    </a:path>
                  </a:pathLst>
                </a:cu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a:endParaRPr lang="en-US" sz="1600">
                    <a:solidFill>
                      <a:schemeClr val="bg1"/>
                    </a:solidFill>
                    <a:latin typeface="Century Gothic" panose="020B0502020202020204" pitchFamily="34" charset="0"/>
                  </a:endParaRPr>
                </a:p>
              </p:txBody>
            </p:sp>
            <p:sp>
              <p:nvSpPr>
                <p:cNvPr id="106" name="PA-任意多边形 26"/>
                <p:cNvSpPr>
                  <a:spLocks/>
                </p:cNvSpPr>
                <p:nvPr>
                  <p:custDataLst>
                    <p:tags r:id="rId29"/>
                  </p:custDataLst>
                </p:nvPr>
              </p:nvSpPr>
              <p:spPr bwMode="auto">
                <a:xfrm>
                  <a:off x="3697288" y="2178050"/>
                  <a:ext cx="196850" cy="196850"/>
                </a:xfrm>
                <a:custGeom>
                  <a:avLst/>
                  <a:gdLst/>
                  <a:ahLst/>
                  <a:cxnLst>
                    <a:cxn ang="0">
                      <a:pos x="87" y="12"/>
                    </a:cxn>
                    <a:cxn ang="0">
                      <a:pos x="12" y="42"/>
                    </a:cxn>
                    <a:cxn ang="0">
                      <a:pos x="42" y="117"/>
                    </a:cxn>
                    <a:cxn ang="0">
                      <a:pos x="117" y="87"/>
                    </a:cxn>
                    <a:cxn ang="0">
                      <a:pos x="87" y="12"/>
                    </a:cxn>
                  </a:cxnLst>
                  <a:rect l="0" t="0" r="r" b="b"/>
                  <a:pathLst>
                    <a:path w="130" h="130">
                      <a:moveTo>
                        <a:pt x="87" y="12"/>
                      </a:moveTo>
                      <a:cubicBezTo>
                        <a:pt x="58" y="0"/>
                        <a:pt x="25" y="13"/>
                        <a:pt x="12" y="42"/>
                      </a:cubicBezTo>
                      <a:cubicBezTo>
                        <a:pt x="0" y="71"/>
                        <a:pt x="13" y="105"/>
                        <a:pt x="42" y="117"/>
                      </a:cubicBezTo>
                      <a:cubicBezTo>
                        <a:pt x="71" y="130"/>
                        <a:pt x="105" y="116"/>
                        <a:pt x="117" y="87"/>
                      </a:cubicBezTo>
                      <a:cubicBezTo>
                        <a:pt x="130" y="58"/>
                        <a:pt x="116" y="25"/>
                        <a:pt x="8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7" name="PA-任意多边形 27"/>
                <p:cNvSpPr>
                  <a:spLocks/>
                </p:cNvSpPr>
                <p:nvPr>
                  <p:custDataLst>
                    <p:tags r:id="rId30"/>
                  </p:custDataLst>
                </p:nvPr>
              </p:nvSpPr>
              <p:spPr bwMode="auto">
                <a:xfrm>
                  <a:off x="3697288" y="2189163"/>
                  <a:ext cx="146050" cy="177800"/>
                </a:xfrm>
                <a:custGeom>
                  <a:avLst/>
                  <a:gdLst/>
                  <a:ahLst/>
                  <a:cxnLst>
                    <a:cxn ang="0">
                      <a:pos x="35" y="25"/>
                    </a:cxn>
                    <a:cxn ang="0">
                      <a:pos x="56" y="0"/>
                    </a:cxn>
                    <a:cxn ang="0">
                      <a:pos x="12" y="34"/>
                    </a:cxn>
                    <a:cxn ang="0">
                      <a:pos x="42" y="109"/>
                    </a:cxn>
                    <a:cxn ang="0">
                      <a:pos x="97" y="104"/>
                    </a:cxn>
                    <a:cxn ang="0">
                      <a:pos x="65" y="100"/>
                    </a:cxn>
                    <a:cxn ang="0">
                      <a:pos x="35" y="25"/>
                    </a:cxn>
                  </a:cxnLst>
                  <a:rect l="0" t="0" r="r" b="b"/>
                  <a:pathLst>
                    <a:path w="97" h="117">
                      <a:moveTo>
                        <a:pt x="35" y="25"/>
                      </a:moveTo>
                      <a:cubicBezTo>
                        <a:pt x="40" y="15"/>
                        <a:pt x="47" y="6"/>
                        <a:pt x="56" y="0"/>
                      </a:cubicBezTo>
                      <a:cubicBezTo>
                        <a:pt x="37" y="3"/>
                        <a:pt x="20" y="16"/>
                        <a:pt x="12" y="34"/>
                      </a:cubicBezTo>
                      <a:cubicBezTo>
                        <a:pt x="0" y="63"/>
                        <a:pt x="13" y="97"/>
                        <a:pt x="42" y="109"/>
                      </a:cubicBezTo>
                      <a:cubicBezTo>
                        <a:pt x="61" y="117"/>
                        <a:pt x="81" y="115"/>
                        <a:pt x="97" y="104"/>
                      </a:cubicBezTo>
                      <a:cubicBezTo>
                        <a:pt x="87" y="106"/>
                        <a:pt x="76" y="105"/>
                        <a:pt x="65" y="100"/>
                      </a:cubicBezTo>
                      <a:cubicBezTo>
                        <a:pt x="36" y="88"/>
                        <a:pt x="23" y="54"/>
                        <a:pt x="35" y="25"/>
                      </a:cubicBezTo>
                      <a:close/>
                    </a:path>
                  </a:pathLst>
                </a:custGeom>
                <a:solidFill>
                  <a:srgbClr val="D9798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08" name="Group 107"/>
              <p:cNvGrpSpPr/>
              <p:nvPr/>
            </p:nvGrpSpPr>
            <p:grpSpPr>
              <a:xfrm>
                <a:off x="3469218" y="2476500"/>
                <a:ext cx="182033" cy="840317"/>
                <a:chOff x="2944813" y="1793875"/>
                <a:chExt cx="136525" cy="630238"/>
              </a:xfrm>
            </p:grpSpPr>
            <p:sp>
              <p:nvSpPr>
                <p:cNvPr id="109" name="PA-任意多边形 28"/>
                <p:cNvSpPr>
                  <a:spLocks/>
                </p:cNvSpPr>
                <p:nvPr>
                  <p:custDataLst>
                    <p:tags r:id="rId26"/>
                  </p:custDataLst>
                </p:nvPr>
              </p:nvSpPr>
              <p:spPr bwMode="auto">
                <a:xfrm>
                  <a:off x="2944813" y="1793875"/>
                  <a:ext cx="103188" cy="630238"/>
                </a:xfrm>
                <a:custGeom>
                  <a:avLst/>
                  <a:gdLst/>
                  <a:ahLst/>
                  <a:cxnLst>
                    <a:cxn ang="0">
                      <a:pos x="46" y="416"/>
                    </a:cxn>
                    <a:cxn ang="0">
                      <a:pos x="31" y="409"/>
                    </a:cxn>
                    <a:cxn ang="0">
                      <a:pos x="9" y="306"/>
                    </a:cxn>
                    <a:cxn ang="0">
                      <a:pos x="6" y="207"/>
                    </a:cxn>
                    <a:cxn ang="0">
                      <a:pos x="32" y="4"/>
                    </a:cxn>
                    <a:cxn ang="0">
                      <a:pos x="57" y="5"/>
                    </a:cxn>
                    <a:cxn ang="0">
                      <a:pos x="69" y="33"/>
                    </a:cxn>
                    <a:cxn ang="0">
                      <a:pos x="63" y="39"/>
                    </a:cxn>
                    <a:cxn ang="0">
                      <a:pos x="57" y="33"/>
                    </a:cxn>
                    <a:cxn ang="0">
                      <a:pos x="50" y="15"/>
                    </a:cxn>
                    <a:cxn ang="0">
                      <a:pos x="36" y="16"/>
                    </a:cxn>
                    <a:cxn ang="0">
                      <a:pos x="35" y="16"/>
                    </a:cxn>
                    <a:cxn ang="0">
                      <a:pos x="18" y="207"/>
                    </a:cxn>
                    <a:cxn ang="0">
                      <a:pos x="21" y="306"/>
                    </a:cxn>
                    <a:cxn ang="0">
                      <a:pos x="40" y="401"/>
                    </a:cxn>
                    <a:cxn ang="0">
                      <a:pos x="45" y="404"/>
                    </a:cxn>
                    <a:cxn ang="0">
                      <a:pos x="45" y="404"/>
                    </a:cxn>
                    <a:cxn ang="0">
                      <a:pos x="52" y="409"/>
                    </a:cxn>
                    <a:cxn ang="0">
                      <a:pos x="46" y="416"/>
                    </a:cxn>
                    <a:cxn ang="0">
                      <a:pos x="46" y="416"/>
                    </a:cxn>
                  </a:cxnLst>
                  <a:rect l="0" t="0" r="r" b="b"/>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0" name="PA-任意多边形 29"/>
                <p:cNvSpPr>
                  <a:spLocks/>
                </p:cNvSpPr>
                <p:nvPr>
                  <p:custDataLst>
                    <p:tags r:id="rId27"/>
                  </p:custDataLst>
                </p:nvPr>
              </p:nvSpPr>
              <p:spPr bwMode="auto">
                <a:xfrm>
                  <a:off x="3040063" y="1949450"/>
                  <a:ext cx="41275" cy="365760"/>
                </a:xfrm>
                <a:custGeom>
                  <a:avLst/>
                  <a:gdLst/>
                  <a:ahLst/>
                  <a:cxnLst>
                    <a:cxn ang="0">
                      <a:pos x="12" y="244"/>
                    </a:cxn>
                    <a:cxn ang="0">
                      <a:pos x="11" y="244"/>
                    </a:cxn>
                    <a:cxn ang="0">
                      <a:pos x="6" y="237"/>
                    </a:cxn>
                    <a:cxn ang="0">
                      <a:pos x="1" y="7"/>
                    </a:cxn>
                    <a:cxn ang="0">
                      <a:pos x="6" y="0"/>
                    </a:cxn>
                    <a:cxn ang="0">
                      <a:pos x="13" y="5"/>
                    </a:cxn>
                    <a:cxn ang="0">
                      <a:pos x="18" y="239"/>
                    </a:cxn>
                    <a:cxn ang="0">
                      <a:pos x="12" y="244"/>
                    </a:cxn>
                  </a:cxnLst>
                  <a:rect l="0" t="0" r="r" b="b"/>
                  <a:pathLst>
                    <a:path w="28" h="244">
                      <a:moveTo>
                        <a:pt x="12" y="244"/>
                      </a:moveTo>
                      <a:cubicBezTo>
                        <a:pt x="12" y="244"/>
                        <a:pt x="11" y="244"/>
                        <a:pt x="11" y="244"/>
                      </a:cubicBezTo>
                      <a:cubicBezTo>
                        <a:pt x="8" y="243"/>
                        <a:pt x="5" y="240"/>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1" name="Group 110"/>
              <p:cNvGrpSpPr/>
              <p:nvPr/>
            </p:nvGrpSpPr>
            <p:grpSpPr>
              <a:xfrm>
                <a:off x="3587751" y="2419352"/>
                <a:ext cx="491067" cy="878417"/>
                <a:chOff x="3033713" y="1751013"/>
                <a:chExt cx="368300" cy="658813"/>
              </a:xfrm>
            </p:grpSpPr>
            <p:sp>
              <p:nvSpPr>
                <p:cNvPr id="112" name="PA-任意多边形 30"/>
                <p:cNvSpPr>
                  <a:spLocks/>
                </p:cNvSpPr>
                <p:nvPr>
                  <p:custDataLst>
                    <p:tags r:id="rId24"/>
                  </p:custDataLst>
                </p:nvPr>
              </p:nvSpPr>
              <p:spPr bwMode="auto">
                <a:xfrm>
                  <a:off x="3033713" y="1751013"/>
                  <a:ext cx="368300" cy="658813"/>
                </a:xfrm>
                <a:custGeom>
                  <a:avLst/>
                  <a:gdLst/>
                  <a:ahLst/>
                  <a:cxnLst>
                    <a:cxn ang="0">
                      <a:pos x="238" y="432"/>
                    </a:cxn>
                    <a:cxn ang="0">
                      <a:pos x="222" y="431"/>
                    </a:cxn>
                    <a:cxn ang="0">
                      <a:pos x="151" y="334"/>
                    </a:cxn>
                    <a:cxn ang="0">
                      <a:pos x="100" y="233"/>
                    </a:cxn>
                    <a:cxn ang="0">
                      <a:pos x="23" y="12"/>
                    </a:cxn>
                    <a:cxn ang="0">
                      <a:pos x="47" y="2"/>
                    </a:cxn>
                    <a:cxn ang="0">
                      <a:pos x="72" y="26"/>
                    </a:cxn>
                    <a:cxn ang="0">
                      <a:pos x="69" y="35"/>
                    </a:cxn>
                    <a:cxn ang="0">
                      <a:pos x="61" y="31"/>
                    </a:cxn>
                    <a:cxn ang="0">
                      <a:pos x="46" y="15"/>
                    </a:cxn>
                    <a:cxn ang="0">
                      <a:pos x="33" y="22"/>
                    </a:cxn>
                    <a:cxn ang="0">
                      <a:pos x="32" y="22"/>
                    </a:cxn>
                    <a:cxn ang="0">
                      <a:pos x="111" y="227"/>
                    </a:cxn>
                    <a:cxn ang="0">
                      <a:pos x="162" y="329"/>
                    </a:cxn>
                    <a:cxn ang="0">
                      <a:pos x="225" y="418"/>
                    </a:cxn>
                    <a:cxn ang="0">
                      <a:pos x="232" y="419"/>
                    </a:cxn>
                    <a:cxn ang="0">
                      <a:pos x="232" y="419"/>
                    </a:cxn>
                    <a:cxn ang="0">
                      <a:pos x="241" y="422"/>
                    </a:cxn>
                    <a:cxn ang="0">
                      <a:pos x="239" y="431"/>
                    </a:cxn>
                    <a:cxn ang="0">
                      <a:pos x="238" y="432"/>
                    </a:cxn>
                  </a:cxnLst>
                  <a:rect l="0" t="0" r="r" b="b"/>
                  <a:pathLst>
                    <a:path w="243" h="434">
                      <a:moveTo>
                        <a:pt x="238" y="432"/>
                      </a:moveTo>
                      <a:cubicBezTo>
                        <a:pt x="236" y="432"/>
                        <a:pt x="231" y="434"/>
                        <a:pt x="222" y="431"/>
                      </a:cubicBezTo>
                      <a:cubicBezTo>
                        <a:pt x="201" y="423"/>
                        <a:pt x="177" y="389"/>
                        <a:pt x="151" y="334"/>
                      </a:cubicBezTo>
                      <a:cubicBezTo>
                        <a:pt x="137" y="303"/>
                        <a:pt x="119" y="269"/>
                        <a:pt x="100" y="233"/>
                      </a:cubicBezTo>
                      <a:cubicBezTo>
                        <a:pt x="37" y="110"/>
                        <a:pt x="0" y="34"/>
                        <a:pt x="23" y="12"/>
                      </a:cubicBezTo>
                      <a:cubicBezTo>
                        <a:pt x="31" y="4"/>
                        <a:pt x="39" y="0"/>
                        <a:pt x="47" y="2"/>
                      </a:cubicBezTo>
                      <a:cubicBezTo>
                        <a:pt x="62" y="6"/>
                        <a:pt x="71" y="24"/>
                        <a:pt x="72" y="26"/>
                      </a:cubicBezTo>
                      <a:cubicBezTo>
                        <a:pt x="74" y="29"/>
                        <a:pt x="72" y="33"/>
                        <a:pt x="69" y="35"/>
                      </a:cubicBezTo>
                      <a:cubicBezTo>
                        <a:pt x="66" y="36"/>
                        <a:pt x="63" y="34"/>
                        <a:pt x="61" y="31"/>
                      </a:cubicBezTo>
                      <a:cubicBezTo>
                        <a:pt x="59" y="27"/>
                        <a:pt x="53" y="17"/>
                        <a:pt x="46" y="15"/>
                      </a:cubicBezTo>
                      <a:cubicBezTo>
                        <a:pt x="42" y="15"/>
                        <a:pt x="37" y="17"/>
                        <a:pt x="33" y="22"/>
                      </a:cubicBezTo>
                      <a:cubicBezTo>
                        <a:pt x="32" y="22"/>
                        <a:pt x="32" y="22"/>
                        <a:pt x="32" y="22"/>
                      </a:cubicBezTo>
                      <a:cubicBezTo>
                        <a:pt x="13" y="40"/>
                        <a:pt x="67" y="144"/>
                        <a:pt x="111" y="227"/>
                      </a:cubicBezTo>
                      <a:cubicBezTo>
                        <a:pt x="130" y="264"/>
                        <a:pt x="148" y="298"/>
                        <a:pt x="162" y="329"/>
                      </a:cubicBezTo>
                      <a:cubicBezTo>
                        <a:pt x="194" y="397"/>
                        <a:pt x="215" y="414"/>
                        <a:pt x="225" y="418"/>
                      </a:cubicBezTo>
                      <a:cubicBezTo>
                        <a:pt x="230" y="420"/>
                        <a:pt x="232" y="419"/>
                        <a:pt x="232" y="419"/>
                      </a:cubicBezTo>
                      <a:cubicBezTo>
                        <a:pt x="232" y="419"/>
                        <a:pt x="232" y="419"/>
                        <a:pt x="232" y="419"/>
                      </a:cubicBezTo>
                      <a:cubicBezTo>
                        <a:pt x="235" y="418"/>
                        <a:pt x="239" y="419"/>
                        <a:pt x="241" y="422"/>
                      </a:cubicBezTo>
                      <a:cubicBezTo>
                        <a:pt x="243" y="425"/>
                        <a:pt x="242" y="429"/>
                        <a:pt x="239" y="431"/>
                      </a:cubicBezTo>
                      <a:cubicBezTo>
                        <a:pt x="239" y="431"/>
                        <a:pt x="239" y="431"/>
                        <a:pt x="238" y="432"/>
                      </a:cubicBezTo>
                      <a:close/>
                    </a:path>
                  </a:pathLst>
                </a:cu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3" name="PA-任意多边形 31"/>
                <p:cNvSpPr>
                  <a:spLocks/>
                </p:cNvSpPr>
                <p:nvPr>
                  <p:custDataLst>
                    <p:tags r:id="rId25"/>
                  </p:custDataLst>
                </p:nvPr>
              </p:nvSpPr>
              <p:spPr bwMode="auto">
                <a:xfrm>
                  <a:off x="3179763" y="1881188"/>
                  <a:ext cx="209550" cy="400050"/>
                </a:xfrm>
                <a:custGeom>
                  <a:avLst/>
                  <a:gdLst/>
                  <a:ahLst/>
                  <a:cxnLst>
                    <a:cxn ang="0">
                      <a:pos x="134" y="263"/>
                    </a:cxn>
                    <a:cxn ang="0">
                      <a:pos x="133" y="263"/>
                    </a:cxn>
                    <a:cxn ang="0">
                      <a:pos x="125" y="258"/>
                    </a:cxn>
                    <a:cxn ang="0">
                      <a:pos x="2" y="11"/>
                    </a:cxn>
                    <a:cxn ang="0">
                      <a:pos x="3" y="1"/>
                    </a:cxn>
                    <a:cxn ang="0">
                      <a:pos x="12" y="4"/>
                    </a:cxn>
                    <a:cxn ang="0">
                      <a:pos x="136" y="254"/>
                    </a:cxn>
                    <a:cxn ang="0">
                      <a:pos x="134" y="263"/>
                    </a:cxn>
                  </a:cxnLst>
                  <a:rect l="0" t="0" r="r" b="b"/>
                  <a:pathLst>
                    <a:path w="138" h="264">
                      <a:moveTo>
                        <a:pt x="134" y="263"/>
                      </a:moveTo>
                      <a:cubicBezTo>
                        <a:pt x="134" y="263"/>
                        <a:pt x="133" y="263"/>
                        <a:pt x="133" y="263"/>
                      </a:cubicBezTo>
                      <a:cubicBezTo>
                        <a:pt x="130" y="264"/>
                        <a:pt x="126" y="262"/>
                        <a:pt x="125" y="258"/>
                      </a:cubicBezTo>
                      <a:cubicBezTo>
                        <a:pt x="95" y="171"/>
                        <a:pt x="3" y="12"/>
                        <a:pt x="2" y="11"/>
                      </a:cubicBezTo>
                      <a:cubicBezTo>
                        <a:pt x="0" y="7"/>
                        <a:pt x="1" y="3"/>
                        <a:pt x="3" y="1"/>
                      </a:cubicBezTo>
                      <a:cubicBezTo>
                        <a:pt x="6" y="0"/>
                        <a:pt x="10" y="1"/>
                        <a:pt x="12" y="4"/>
                      </a:cubicBezTo>
                      <a:cubicBezTo>
                        <a:pt x="16" y="11"/>
                        <a:pt x="105" y="166"/>
                        <a:pt x="136" y="254"/>
                      </a:cubicBezTo>
                      <a:cubicBezTo>
                        <a:pt x="138" y="258"/>
                        <a:pt x="136" y="261"/>
                        <a:pt x="134" y="263"/>
                      </a:cubicBezTo>
                      <a:close/>
                    </a:path>
                  </a:pathLst>
                </a:cu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4" name="Group 113"/>
              <p:cNvGrpSpPr/>
              <p:nvPr/>
            </p:nvGrpSpPr>
            <p:grpSpPr>
              <a:xfrm>
                <a:off x="3676651" y="2300818"/>
                <a:ext cx="897467" cy="783167"/>
                <a:chOff x="3100388" y="1662113"/>
                <a:chExt cx="673100" cy="587375"/>
              </a:xfrm>
            </p:grpSpPr>
            <p:sp>
              <p:nvSpPr>
                <p:cNvPr id="115" name="PA-任意多边形 32"/>
                <p:cNvSpPr>
                  <a:spLocks/>
                </p:cNvSpPr>
                <p:nvPr>
                  <p:custDataLst>
                    <p:tags r:id="rId22"/>
                  </p:custDataLst>
                </p:nvPr>
              </p:nvSpPr>
              <p:spPr bwMode="auto">
                <a:xfrm>
                  <a:off x="3100388" y="1662113"/>
                  <a:ext cx="673100" cy="587375"/>
                </a:xfrm>
                <a:custGeom>
                  <a:avLst/>
                  <a:gdLst/>
                  <a:ahLst/>
                  <a:cxnLst>
                    <a:cxn ang="0">
                      <a:pos x="443" y="382"/>
                    </a:cxn>
                    <a:cxn ang="0">
                      <a:pos x="427" y="386"/>
                    </a:cxn>
                    <a:cxn ang="0">
                      <a:pos x="305" y="310"/>
                    </a:cxn>
                    <a:cxn ang="0">
                      <a:pos x="203" y="222"/>
                    </a:cxn>
                    <a:cxn ang="0">
                      <a:pos x="11" y="19"/>
                    </a:cxn>
                    <a:cxn ang="0">
                      <a:pos x="29" y="1"/>
                    </a:cxn>
                    <a:cxn ang="0">
                      <a:pos x="66" y="17"/>
                    </a:cxn>
                    <a:cxn ang="0">
                      <a:pos x="68" y="27"/>
                    </a:cxn>
                    <a:cxn ang="0">
                      <a:pos x="58" y="26"/>
                    </a:cxn>
                    <a:cxn ang="0">
                      <a:pos x="35" y="15"/>
                    </a:cxn>
                    <a:cxn ang="0">
                      <a:pos x="25" y="27"/>
                    </a:cxn>
                    <a:cxn ang="0">
                      <a:pos x="25" y="27"/>
                    </a:cxn>
                    <a:cxn ang="0">
                      <a:pos x="210" y="213"/>
                    </a:cxn>
                    <a:cxn ang="0">
                      <a:pos x="314" y="301"/>
                    </a:cxn>
                    <a:cxn ang="0">
                      <a:pos x="423" y="372"/>
                    </a:cxn>
                    <a:cxn ang="0">
                      <a:pos x="430" y="371"/>
                    </a:cxn>
                    <a:cxn ang="0">
                      <a:pos x="430" y="371"/>
                    </a:cxn>
                    <a:cxn ang="0">
                      <a:pos x="440" y="371"/>
                    </a:cxn>
                    <a:cxn ang="0">
                      <a:pos x="443" y="381"/>
                    </a:cxn>
                    <a:cxn ang="0">
                      <a:pos x="443" y="382"/>
                    </a:cxn>
                  </a:cxnLst>
                  <a:rect l="0" t="0" r="r" b="b"/>
                  <a:pathLst>
                    <a:path w="445" h="387">
                      <a:moveTo>
                        <a:pt x="443" y="382"/>
                      </a:moveTo>
                      <a:cubicBezTo>
                        <a:pt x="441" y="383"/>
                        <a:pt x="437" y="387"/>
                        <a:pt x="427" y="386"/>
                      </a:cubicBezTo>
                      <a:cubicBezTo>
                        <a:pt x="402" y="385"/>
                        <a:pt x="360" y="358"/>
                        <a:pt x="305" y="310"/>
                      </a:cubicBezTo>
                      <a:cubicBezTo>
                        <a:pt x="276" y="283"/>
                        <a:pt x="240" y="253"/>
                        <a:pt x="203" y="222"/>
                      </a:cubicBezTo>
                      <a:cubicBezTo>
                        <a:pt x="76" y="117"/>
                        <a:pt x="0" y="51"/>
                        <a:pt x="11" y="19"/>
                      </a:cubicBezTo>
                      <a:cubicBezTo>
                        <a:pt x="14" y="8"/>
                        <a:pt x="20" y="2"/>
                        <a:pt x="29" y="1"/>
                      </a:cubicBezTo>
                      <a:cubicBezTo>
                        <a:pt x="46" y="0"/>
                        <a:pt x="64" y="15"/>
                        <a:pt x="66" y="17"/>
                      </a:cubicBezTo>
                      <a:cubicBezTo>
                        <a:pt x="69" y="20"/>
                        <a:pt x="70" y="25"/>
                        <a:pt x="68" y="27"/>
                      </a:cubicBezTo>
                      <a:cubicBezTo>
                        <a:pt x="66" y="30"/>
                        <a:pt x="61" y="29"/>
                        <a:pt x="58" y="26"/>
                      </a:cubicBezTo>
                      <a:cubicBezTo>
                        <a:pt x="54" y="23"/>
                        <a:pt x="43" y="15"/>
                        <a:pt x="35" y="15"/>
                      </a:cubicBezTo>
                      <a:cubicBezTo>
                        <a:pt x="30" y="16"/>
                        <a:pt x="27" y="20"/>
                        <a:pt x="25" y="27"/>
                      </a:cubicBezTo>
                      <a:cubicBezTo>
                        <a:pt x="25" y="27"/>
                        <a:pt x="25" y="27"/>
                        <a:pt x="25" y="27"/>
                      </a:cubicBezTo>
                      <a:cubicBezTo>
                        <a:pt x="16" y="51"/>
                        <a:pt x="124" y="141"/>
                        <a:pt x="210" y="213"/>
                      </a:cubicBezTo>
                      <a:cubicBezTo>
                        <a:pt x="248" y="244"/>
                        <a:pt x="284" y="274"/>
                        <a:pt x="314" y="301"/>
                      </a:cubicBezTo>
                      <a:cubicBezTo>
                        <a:pt x="381" y="361"/>
                        <a:pt x="411" y="372"/>
                        <a:pt x="423" y="372"/>
                      </a:cubicBezTo>
                      <a:cubicBezTo>
                        <a:pt x="428" y="373"/>
                        <a:pt x="430" y="371"/>
                        <a:pt x="430" y="371"/>
                      </a:cubicBezTo>
                      <a:cubicBezTo>
                        <a:pt x="430" y="371"/>
                        <a:pt x="430" y="371"/>
                        <a:pt x="430" y="371"/>
                      </a:cubicBezTo>
                      <a:cubicBezTo>
                        <a:pt x="432" y="368"/>
                        <a:pt x="437" y="368"/>
                        <a:pt x="440" y="371"/>
                      </a:cubicBezTo>
                      <a:cubicBezTo>
                        <a:pt x="444" y="374"/>
                        <a:pt x="445" y="378"/>
                        <a:pt x="443" y="381"/>
                      </a:cubicBezTo>
                      <a:cubicBezTo>
                        <a:pt x="443" y="381"/>
                        <a:pt x="443" y="381"/>
                        <a:pt x="443" y="382"/>
                      </a:cubicBezTo>
                      <a:close/>
                    </a:path>
                  </a:pathLst>
                </a:cu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6" name="PA-任意多边形 33"/>
                <p:cNvSpPr>
                  <a:spLocks/>
                </p:cNvSpPr>
                <p:nvPr>
                  <p:custDataLst>
                    <p:tags r:id="rId23"/>
                  </p:custDataLst>
                </p:nvPr>
              </p:nvSpPr>
              <p:spPr bwMode="auto">
                <a:xfrm>
                  <a:off x="3275013" y="1757363"/>
                  <a:ext cx="430213" cy="368300"/>
                </a:xfrm>
                <a:custGeom>
                  <a:avLst/>
                  <a:gdLst/>
                  <a:ahLst/>
                  <a:cxnLst>
                    <a:cxn ang="0">
                      <a:pos x="282" y="241"/>
                    </a:cxn>
                    <a:cxn ang="0">
                      <a:pos x="282" y="241"/>
                    </a:cxn>
                    <a:cxn ang="0">
                      <a:pos x="271" y="238"/>
                    </a:cxn>
                    <a:cxn ang="0">
                      <a:pos x="5" y="13"/>
                    </a:cxn>
                    <a:cxn ang="0">
                      <a:pos x="1" y="3"/>
                    </a:cxn>
                    <a:cxn ang="0">
                      <a:pos x="12" y="3"/>
                    </a:cxn>
                    <a:cxn ang="0">
                      <a:pos x="280" y="231"/>
                    </a:cxn>
                    <a:cxn ang="0">
                      <a:pos x="282" y="241"/>
                    </a:cxn>
                  </a:cxnLst>
                  <a:rect l="0" t="0" r="r" b="b"/>
                  <a:pathLst>
                    <a:path w="284" h="243">
                      <a:moveTo>
                        <a:pt x="282" y="241"/>
                      </a:moveTo>
                      <a:cubicBezTo>
                        <a:pt x="282" y="241"/>
                        <a:pt x="282" y="241"/>
                        <a:pt x="282" y="241"/>
                      </a:cubicBezTo>
                      <a:cubicBezTo>
                        <a:pt x="279" y="243"/>
                        <a:pt x="274" y="242"/>
                        <a:pt x="271" y="238"/>
                      </a:cubicBezTo>
                      <a:cubicBezTo>
                        <a:pt x="190" y="155"/>
                        <a:pt x="7" y="15"/>
                        <a:pt x="5" y="13"/>
                      </a:cubicBezTo>
                      <a:cubicBezTo>
                        <a:pt x="1" y="10"/>
                        <a:pt x="0" y="6"/>
                        <a:pt x="1" y="3"/>
                      </a:cubicBezTo>
                      <a:cubicBezTo>
                        <a:pt x="3" y="0"/>
                        <a:pt x="8" y="0"/>
                        <a:pt x="12" y="3"/>
                      </a:cubicBezTo>
                      <a:cubicBezTo>
                        <a:pt x="19" y="9"/>
                        <a:pt x="199" y="146"/>
                        <a:pt x="280" y="231"/>
                      </a:cubicBezTo>
                      <a:cubicBezTo>
                        <a:pt x="284" y="234"/>
                        <a:pt x="284" y="238"/>
                        <a:pt x="282" y="241"/>
                      </a:cubicBezTo>
                      <a:close/>
                    </a:path>
                  </a:pathLst>
                </a:cu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5" name="PA-椭圆 4">
                <a:extLst>
                  <a:ext uri="{FF2B5EF4-FFF2-40B4-BE49-F238E27FC236}">
                    <a16:creationId xmlns:a16="http://schemas.microsoft.com/office/drawing/2014/main" xmlns="" id="{A9F84ECD-6822-4F96-B81B-D0700BAC2263}"/>
                  </a:ext>
                </a:extLst>
              </p:cNvPr>
              <p:cNvSpPr/>
              <p:nvPr>
                <p:custDataLst>
                  <p:tags r:id="rId21"/>
                </p:custDataLst>
              </p:nvPr>
            </p:nvSpPr>
            <p:spPr>
              <a:xfrm>
                <a:off x="1799771" y="580571"/>
                <a:ext cx="2446263" cy="2446263"/>
              </a:xfrm>
              <a:prstGeom prst="ellipse">
                <a:avLst/>
              </a:prstGeom>
              <a:blipFill dpi="0" rotWithShape="1">
                <a:blip r:embed="rId39" cstate="print">
                  <a:extLst>
                    <a:ext uri="{28A0092B-C50C-407E-A947-70E740481C1C}">
                      <a14:useLocalDpi xmlns:a14="http://schemas.microsoft.com/office/drawing/2010/main" val="0"/>
                    </a:ext>
                  </a:extLst>
                </a:blip>
                <a:srcRect/>
                <a:stretch>
                  <a:fillRect r="-4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4" name="PA-图片 63">
              <a:extLst>
                <a:ext uri="{FF2B5EF4-FFF2-40B4-BE49-F238E27FC236}">
                  <a16:creationId xmlns:a16="http://schemas.microsoft.com/office/drawing/2014/main" xmlns="" id="{451384E0-60ED-4675-8E3B-9818A1FA6048}"/>
                </a:ext>
              </a:extLst>
            </p:cNvPr>
            <p:cNvPicPr>
              <a:picLocks noChangeAspect="1"/>
            </p:cNvPicPr>
            <p:nvPr>
              <p:custDataLst>
                <p:tags r:id="rId15"/>
              </p:custDataLst>
            </p:nvPr>
          </p:nvPicPr>
          <p:blipFill rotWithShape="1">
            <a:blip r:embed="rId40" cstate="screen">
              <a:extLst>
                <a:ext uri="{BEBA8EAE-BF5A-486C-A8C5-ECC9F3942E4B}">
                  <a14:imgProps xmlns:a14="http://schemas.microsoft.com/office/drawing/2010/main">
                    <a14:imgLayer r:embed="rId41">
                      <a14:imgEffect>
                        <a14:brightnessContrast bright="7000" contrast="-76000"/>
                      </a14:imgEffect>
                    </a14:imgLayer>
                  </a14:imgProps>
                </a:ext>
                <a:ext uri="{28A0092B-C50C-407E-A947-70E740481C1C}">
                  <a14:useLocalDpi xmlns:a14="http://schemas.microsoft.com/office/drawing/2010/main"/>
                </a:ext>
              </a:extLst>
            </a:blip>
            <a:srcRect/>
            <a:stretch/>
          </p:blipFill>
          <p:spPr>
            <a:xfrm rot="5854835" flipH="1">
              <a:off x="2272734" y="5690085"/>
              <a:ext cx="80148" cy="493923"/>
            </a:xfrm>
            <a:prstGeom prst="rect">
              <a:avLst/>
            </a:prstGeom>
          </p:spPr>
        </p:pic>
        <p:pic>
          <p:nvPicPr>
            <p:cNvPr id="65" name="PA-图片 64">
              <a:extLst>
                <a:ext uri="{FF2B5EF4-FFF2-40B4-BE49-F238E27FC236}">
                  <a16:creationId xmlns:a16="http://schemas.microsoft.com/office/drawing/2014/main" xmlns="" id="{ABF6F015-6852-44F9-B332-E6773DA70199}"/>
                </a:ext>
              </a:extLst>
            </p:cNvPr>
            <p:cNvPicPr>
              <a:picLocks noChangeAspect="1"/>
            </p:cNvPicPr>
            <p:nvPr>
              <p:custDataLst>
                <p:tags r:id="rId16"/>
              </p:custDataLst>
            </p:nvPr>
          </p:nvPicPr>
          <p:blipFill rotWithShape="1">
            <a:blip r:embed="rId40" cstate="screen">
              <a:extLst>
                <a:ext uri="{BEBA8EAE-BF5A-486C-A8C5-ECC9F3942E4B}">
                  <a14:imgProps xmlns:a14="http://schemas.microsoft.com/office/drawing/2010/main">
                    <a14:imgLayer r:embed="rId41">
                      <a14:imgEffect>
                        <a14:brightnessContrast bright="7000" contrast="-76000"/>
                      </a14:imgEffect>
                    </a14:imgLayer>
                  </a14:imgProps>
                </a:ext>
                <a:ext uri="{28A0092B-C50C-407E-A947-70E740481C1C}">
                  <a14:useLocalDpi xmlns:a14="http://schemas.microsoft.com/office/drawing/2010/main"/>
                </a:ext>
              </a:extLst>
            </a:blip>
            <a:srcRect/>
            <a:stretch/>
          </p:blipFill>
          <p:spPr>
            <a:xfrm rot="4477212" flipH="1">
              <a:off x="3589520" y="5591402"/>
              <a:ext cx="80148" cy="493923"/>
            </a:xfrm>
            <a:prstGeom prst="rect">
              <a:avLst/>
            </a:prstGeom>
          </p:spPr>
        </p:pic>
        <p:pic>
          <p:nvPicPr>
            <p:cNvPr id="66" name="PA-图片 65">
              <a:extLst>
                <a:ext uri="{FF2B5EF4-FFF2-40B4-BE49-F238E27FC236}">
                  <a16:creationId xmlns:a16="http://schemas.microsoft.com/office/drawing/2014/main" xmlns="" id="{5D4F0D8B-3ED6-4CDE-AEE7-96E086A0E9B0}"/>
                </a:ext>
              </a:extLst>
            </p:cNvPr>
            <p:cNvPicPr>
              <a:picLocks noChangeAspect="1"/>
            </p:cNvPicPr>
            <p:nvPr>
              <p:custDataLst>
                <p:tags r:id="rId17"/>
              </p:custDataLst>
            </p:nvPr>
          </p:nvPicPr>
          <p:blipFill rotWithShape="1">
            <a:blip r:embed="rId40" cstate="screen">
              <a:extLst>
                <a:ext uri="{BEBA8EAE-BF5A-486C-A8C5-ECC9F3942E4B}">
                  <a14:imgProps xmlns:a14="http://schemas.microsoft.com/office/drawing/2010/main">
                    <a14:imgLayer r:embed="rId41">
                      <a14:imgEffect>
                        <a14:brightnessContrast bright="7000" contrast="-76000"/>
                      </a14:imgEffect>
                    </a14:imgLayer>
                  </a14:imgProps>
                </a:ext>
                <a:ext uri="{28A0092B-C50C-407E-A947-70E740481C1C}">
                  <a14:useLocalDpi xmlns:a14="http://schemas.microsoft.com/office/drawing/2010/main"/>
                </a:ext>
              </a:extLst>
            </a:blip>
            <a:srcRect/>
            <a:stretch/>
          </p:blipFill>
          <p:spPr>
            <a:xfrm rot="3189513" flipH="1">
              <a:off x="4736190" y="5009466"/>
              <a:ext cx="80148" cy="493923"/>
            </a:xfrm>
            <a:prstGeom prst="rect">
              <a:avLst/>
            </a:prstGeom>
          </p:spPr>
        </p:pic>
        <p:sp>
          <p:nvSpPr>
            <p:cNvPr id="67" name="PA-矩形 66">
              <a:extLst>
                <a:ext uri="{FF2B5EF4-FFF2-40B4-BE49-F238E27FC236}">
                  <a16:creationId xmlns:a16="http://schemas.microsoft.com/office/drawing/2014/main" xmlns="" id="{EB706F49-6972-4CAC-9AF7-F93575681112}"/>
                </a:ext>
              </a:extLst>
            </p:cNvPr>
            <p:cNvSpPr/>
            <p:nvPr>
              <p:custDataLst>
                <p:tags r:id="rId18"/>
              </p:custDataLst>
            </p:nvPr>
          </p:nvSpPr>
          <p:spPr>
            <a:xfrm rot="500809">
              <a:off x="2233038" y="3893805"/>
              <a:ext cx="461665" cy="1996700"/>
            </a:xfrm>
            <a:prstGeom prst="rect">
              <a:avLst/>
            </a:prstGeom>
          </p:spPr>
          <p:txBody>
            <a:bodyPr vert="eaVert"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您的工作计划</a:t>
              </a:r>
            </a:p>
          </p:txBody>
        </p:sp>
        <p:sp>
          <p:nvSpPr>
            <p:cNvPr id="68" name="PA-矩形 67">
              <a:extLst>
                <a:ext uri="{FF2B5EF4-FFF2-40B4-BE49-F238E27FC236}">
                  <a16:creationId xmlns:a16="http://schemas.microsoft.com/office/drawing/2014/main" xmlns="" id="{736E82C4-B514-4FBF-A508-0FB2709BC70C}"/>
                </a:ext>
              </a:extLst>
            </p:cNvPr>
            <p:cNvSpPr/>
            <p:nvPr>
              <p:custDataLst>
                <p:tags r:id="rId19"/>
              </p:custDataLst>
            </p:nvPr>
          </p:nvSpPr>
          <p:spPr>
            <a:xfrm rot="20695389">
              <a:off x="3072732" y="3780009"/>
              <a:ext cx="461665" cy="1996700"/>
            </a:xfrm>
            <a:prstGeom prst="rect">
              <a:avLst/>
            </a:prstGeom>
          </p:spPr>
          <p:txBody>
            <a:bodyPr vert="eaVert"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您的工作计划</a:t>
              </a:r>
            </a:p>
          </p:txBody>
        </p:sp>
        <p:sp>
          <p:nvSpPr>
            <p:cNvPr id="69" name="PA-矩形 68">
              <a:extLst>
                <a:ext uri="{FF2B5EF4-FFF2-40B4-BE49-F238E27FC236}">
                  <a16:creationId xmlns:a16="http://schemas.microsoft.com/office/drawing/2014/main" xmlns="" id="{4B5A9AB0-8E08-4E41-AE5D-D5D101521D36}"/>
                </a:ext>
              </a:extLst>
            </p:cNvPr>
            <p:cNvSpPr/>
            <p:nvPr>
              <p:custDataLst>
                <p:tags r:id="rId20"/>
              </p:custDataLst>
            </p:nvPr>
          </p:nvSpPr>
          <p:spPr>
            <a:xfrm rot="19411684">
              <a:off x="3883454" y="3389148"/>
              <a:ext cx="461665" cy="1996700"/>
            </a:xfrm>
            <a:prstGeom prst="rect">
              <a:avLst/>
            </a:prstGeom>
          </p:spPr>
          <p:txBody>
            <a:bodyPr vert="eaVert"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您的工作计划</a:t>
              </a:r>
            </a:p>
          </p:txBody>
        </p:sp>
      </p:grpSp>
      <p:grpSp>
        <p:nvGrpSpPr>
          <p:cNvPr id="9" name="PA-组合 8">
            <a:extLst>
              <a:ext uri="{FF2B5EF4-FFF2-40B4-BE49-F238E27FC236}">
                <a16:creationId xmlns:a16="http://schemas.microsoft.com/office/drawing/2014/main" xmlns="" id="{E45139FB-C363-4255-BA02-1108BFC8B5E6}"/>
              </a:ext>
            </a:extLst>
          </p:cNvPr>
          <p:cNvGrpSpPr/>
          <p:nvPr>
            <p:custDataLst>
              <p:tags r:id="rId2"/>
            </p:custDataLst>
          </p:nvPr>
        </p:nvGrpSpPr>
        <p:grpSpPr>
          <a:xfrm>
            <a:off x="5865486" y="1956856"/>
            <a:ext cx="5095661" cy="3762928"/>
            <a:chOff x="6404049" y="1956856"/>
            <a:chExt cx="5095661" cy="3762928"/>
          </a:xfrm>
        </p:grpSpPr>
        <p:grpSp>
          <p:nvGrpSpPr>
            <p:cNvPr id="158" name="Group 157"/>
            <p:cNvGrpSpPr/>
            <p:nvPr/>
          </p:nvGrpSpPr>
          <p:grpSpPr>
            <a:xfrm>
              <a:off x="6404049" y="2046575"/>
              <a:ext cx="580951" cy="580951"/>
              <a:chOff x="5293106" y="2454656"/>
              <a:chExt cx="462789" cy="462789"/>
            </a:xfrm>
          </p:grpSpPr>
          <p:sp>
            <p:nvSpPr>
              <p:cNvPr id="150" name="PA-圆角矩形 149"/>
              <p:cNvSpPr/>
              <p:nvPr>
                <p:custDataLst>
                  <p:tags r:id="rId13"/>
                </p:custDataLst>
              </p:nvPr>
            </p:nvSpPr>
            <p:spPr>
              <a:xfrm>
                <a:off x="5293106" y="2454656"/>
                <a:ext cx="462789" cy="462789"/>
              </a:xfrm>
              <a:prstGeom prst="roundRect">
                <a:avLst>
                  <a:gd name="adj" fmla="val 23810"/>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7" name="PA-任意多边形 245"/>
              <p:cNvSpPr>
                <a:spLocks/>
              </p:cNvSpPr>
              <p:nvPr>
                <p:custDataLst>
                  <p:tags r:id="rId14"/>
                </p:custDataLst>
              </p:nvPr>
            </p:nvSpPr>
            <p:spPr bwMode="auto">
              <a:xfrm>
                <a:off x="5414573" y="2576123"/>
                <a:ext cx="219855" cy="21985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70" name="Group 157">
              <a:extLst>
                <a:ext uri="{FF2B5EF4-FFF2-40B4-BE49-F238E27FC236}">
                  <a16:creationId xmlns:a16="http://schemas.microsoft.com/office/drawing/2014/main" xmlns="" id="{7EC3069F-5DFC-4DB0-8D37-E185BA716565}"/>
                </a:ext>
              </a:extLst>
            </p:cNvPr>
            <p:cNvGrpSpPr/>
            <p:nvPr/>
          </p:nvGrpSpPr>
          <p:grpSpPr>
            <a:xfrm>
              <a:off x="6404049" y="3591065"/>
              <a:ext cx="580951" cy="580951"/>
              <a:chOff x="5293106" y="2454656"/>
              <a:chExt cx="462789" cy="462789"/>
            </a:xfrm>
          </p:grpSpPr>
          <p:sp>
            <p:nvSpPr>
              <p:cNvPr id="71" name="PA-圆角矩形 149">
                <a:extLst>
                  <a:ext uri="{FF2B5EF4-FFF2-40B4-BE49-F238E27FC236}">
                    <a16:creationId xmlns:a16="http://schemas.microsoft.com/office/drawing/2014/main" xmlns="" id="{2BF1889B-989C-4DFF-B7DF-0E16B74852C1}"/>
                  </a:ext>
                </a:extLst>
              </p:cNvPr>
              <p:cNvSpPr/>
              <p:nvPr>
                <p:custDataLst>
                  <p:tags r:id="rId11"/>
                </p:custDataLst>
              </p:nvPr>
            </p:nvSpPr>
            <p:spPr>
              <a:xfrm>
                <a:off x="5293106" y="2454656"/>
                <a:ext cx="462789" cy="462789"/>
              </a:xfrm>
              <a:prstGeom prst="roundRect">
                <a:avLst>
                  <a:gd name="adj" fmla="val 23810"/>
                </a:avLst>
              </a:prstGeom>
              <a:solidFill>
                <a:srgbClr val="D979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2" name="PA-任意多边形 245">
                <a:extLst>
                  <a:ext uri="{FF2B5EF4-FFF2-40B4-BE49-F238E27FC236}">
                    <a16:creationId xmlns:a16="http://schemas.microsoft.com/office/drawing/2014/main" xmlns="" id="{AA703203-BCC3-4EC4-84F3-8B89DA7FC4D6}"/>
                  </a:ext>
                </a:extLst>
              </p:cNvPr>
              <p:cNvSpPr>
                <a:spLocks/>
              </p:cNvSpPr>
              <p:nvPr>
                <p:custDataLst>
                  <p:tags r:id="rId12"/>
                </p:custDataLst>
              </p:nvPr>
            </p:nvSpPr>
            <p:spPr bwMode="auto">
              <a:xfrm>
                <a:off x="5414573" y="2576123"/>
                <a:ext cx="219855" cy="21985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73" name="Group 157">
              <a:extLst>
                <a:ext uri="{FF2B5EF4-FFF2-40B4-BE49-F238E27FC236}">
                  <a16:creationId xmlns:a16="http://schemas.microsoft.com/office/drawing/2014/main" xmlns="" id="{1A06DDFF-2198-45E8-97F6-15A87FCC0CF0}"/>
                </a:ext>
              </a:extLst>
            </p:cNvPr>
            <p:cNvGrpSpPr/>
            <p:nvPr/>
          </p:nvGrpSpPr>
          <p:grpSpPr>
            <a:xfrm>
              <a:off x="6404049" y="5135555"/>
              <a:ext cx="580951" cy="580951"/>
              <a:chOff x="5293106" y="2454656"/>
              <a:chExt cx="462789" cy="462789"/>
            </a:xfrm>
          </p:grpSpPr>
          <p:sp>
            <p:nvSpPr>
              <p:cNvPr id="74" name="PA-圆角矩形 149">
                <a:extLst>
                  <a:ext uri="{FF2B5EF4-FFF2-40B4-BE49-F238E27FC236}">
                    <a16:creationId xmlns:a16="http://schemas.microsoft.com/office/drawing/2014/main" xmlns="" id="{CD185CE5-1C02-488D-9164-477B9F949A3C}"/>
                  </a:ext>
                </a:extLst>
              </p:cNvPr>
              <p:cNvSpPr/>
              <p:nvPr>
                <p:custDataLst>
                  <p:tags r:id="rId9"/>
                </p:custDataLst>
              </p:nvPr>
            </p:nvSpPr>
            <p:spPr>
              <a:xfrm>
                <a:off x="5293106" y="2454656"/>
                <a:ext cx="462789" cy="462789"/>
              </a:xfrm>
              <a:prstGeom prst="roundRect">
                <a:avLst>
                  <a:gd name="adj" fmla="val 23810"/>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5" name="PA-任意多边形 245">
                <a:extLst>
                  <a:ext uri="{FF2B5EF4-FFF2-40B4-BE49-F238E27FC236}">
                    <a16:creationId xmlns:a16="http://schemas.microsoft.com/office/drawing/2014/main" xmlns="" id="{DBFC4F37-5D72-4998-ABC1-CA205A63C4C5}"/>
                  </a:ext>
                </a:extLst>
              </p:cNvPr>
              <p:cNvSpPr>
                <a:spLocks/>
              </p:cNvSpPr>
              <p:nvPr>
                <p:custDataLst>
                  <p:tags r:id="rId10"/>
                </p:custDataLst>
              </p:nvPr>
            </p:nvSpPr>
            <p:spPr bwMode="auto">
              <a:xfrm>
                <a:off x="5414573" y="2576123"/>
                <a:ext cx="219855" cy="21985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8" name="组合 7">
              <a:extLst>
                <a:ext uri="{FF2B5EF4-FFF2-40B4-BE49-F238E27FC236}">
                  <a16:creationId xmlns:a16="http://schemas.microsoft.com/office/drawing/2014/main" xmlns="" id="{4A89440B-F8B4-4E8A-A062-162CD2D96DD1}"/>
                </a:ext>
              </a:extLst>
            </p:cNvPr>
            <p:cNvGrpSpPr/>
            <p:nvPr/>
          </p:nvGrpSpPr>
          <p:grpSpPr>
            <a:xfrm>
              <a:off x="7105082" y="1956856"/>
              <a:ext cx="4394628" cy="672486"/>
              <a:chOff x="7105082" y="1994956"/>
              <a:chExt cx="4394628" cy="672486"/>
            </a:xfrm>
          </p:grpSpPr>
          <p:sp>
            <p:nvSpPr>
              <p:cNvPr id="86" name="PA-矩形 85">
                <a:extLst>
                  <a:ext uri="{FF2B5EF4-FFF2-40B4-BE49-F238E27FC236}">
                    <a16:creationId xmlns:a16="http://schemas.microsoft.com/office/drawing/2014/main" xmlns="" id="{95D2B2B6-3EEE-483A-B58B-DF7FFD191D8E}"/>
                  </a:ext>
                </a:extLst>
              </p:cNvPr>
              <p:cNvSpPr/>
              <p:nvPr>
                <p:custDataLst>
                  <p:tags r:id="rId7"/>
                </p:custDataLst>
              </p:nvPr>
            </p:nvSpPr>
            <p:spPr>
              <a:xfrm>
                <a:off x="7105082" y="1994956"/>
                <a:ext cx="2031326" cy="369332"/>
              </a:xfrm>
              <a:prstGeom prst="rect">
                <a:avLst/>
              </a:prstGeom>
            </p:spPr>
            <p:txBody>
              <a:bodyPr wrap="none">
                <a:spAutoFit/>
              </a:bodyPr>
              <a:lstStyle/>
              <a:p>
                <a:pPr algn="ctr"/>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制定您的工作计划</a:t>
                </a:r>
              </a:p>
            </p:txBody>
          </p:sp>
          <p:sp>
            <p:nvSpPr>
              <p:cNvPr id="130" name="PA-矩形 129">
                <a:extLst>
                  <a:ext uri="{FF2B5EF4-FFF2-40B4-BE49-F238E27FC236}">
                    <a16:creationId xmlns:a16="http://schemas.microsoft.com/office/drawing/2014/main" xmlns="" id="{91699BFC-49E8-4F3D-9875-553BF5EBD618}"/>
                  </a:ext>
                </a:extLst>
              </p:cNvPr>
              <p:cNvSpPr/>
              <p:nvPr>
                <p:custDataLst>
                  <p:tags r:id="rId8"/>
                </p:custDataLst>
              </p:nvPr>
            </p:nvSpPr>
            <p:spPr>
              <a:xfrm>
                <a:off x="7105082" y="2263357"/>
                <a:ext cx="4394628" cy="404085"/>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a:t>
                </a:r>
              </a:p>
            </p:txBody>
          </p:sp>
        </p:grpSp>
        <p:grpSp>
          <p:nvGrpSpPr>
            <p:cNvPr id="144" name="组合 143">
              <a:extLst>
                <a:ext uri="{FF2B5EF4-FFF2-40B4-BE49-F238E27FC236}">
                  <a16:creationId xmlns:a16="http://schemas.microsoft.com/office/drawing/2014/main" xmlns="" id="{9AFDD26E-C4D6-4C80-B15A-F53F90507FBE}"/>
                </a:ext>
              </a:extLst>
            </p:cNvPr>
            <p:cNvGrpSpPr/>
            <p:nvPr/>
          </p:nvGrpSpPr>
          <p:grpSpPr>
            <a:xfrm>
              <a:off x="7105082" y="3502077"/>
              <a:ext cx="4394628" cy="672486"/>
              <a:chOff x="7105082" y="1994956"/>
              <a:chExt cx="4394628" cy="672486"/>
            </a:xfrm>
          </p:grpSpPr>
          <p:sp>
            <p:nvSpPr>
              <p:cNvPr id="145" name="PA-矩形 144">
                <a:extLst>
                  <a:ext uri="{FF2B5EF4-FFF2-40B4-BE49-F238E27FC236}">
                    <a16:creationId xmlns:a16="http://schemas.microsoft.com/office/drawing/2014/main" xmlns="" id="{EE4DF096-69AF-491C-B119-A8F6C321C573}"/>
                  </a:ext>
                </a:extLst>
              </p:cNvPr>
              <p:cNvSpPr/>
              <p:nvPr>
                <p:custDataLst>
                  <p:tags r:id="rId5"/>
                </p:custDataLst>
              </p:nvPr>
            </p:nvSpPr>
            <p:spPr>
              <a:xfrm>
                <a:off x="7105082" y="1994956"/>
                <a:ext cx="2031326" cy="369332"/>
              </a:xfrm>
              <a:prstGeom prst="rect">
                <a:avLst/>
              </a:prstGeom>
            </p:spPr>
            <p:txBody>
              <a:bodyPr wrap="none">
                <a:spAutoFit/>
              </a:bodyPr>
              <a:lstStyle/>
              <a:p>
                <a:pPr algn="ctr"/>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制定您的工作计划</a:t>
                </a:r>
              </a:p>
            </p:txBody>
          </p:sp>
          <p:sp>
            <p:nvSpPr>
              <p:cNvPr id="146" name="PA-矩形 145">
                <a:extLst>
                  <a:ext uri="{FF2B5EF4-FFF2-40B4-BE49-F238E27FC236}">
                    <a16:creationId xmlns:a16="http://schemas.microsoft.com/office/drawing/2014/main" xmlns="" id="{E1C3EB0F-B627-4872-8AB0-FB8362095555}"/>
                  </a:ext>
                </a:extLst>
              </p:cNvPr>
              <p:cNvSpPr/>
              <p:nvPr>
                <p:custDataLst>
                  <p:tags r:id="rId6"/>
                </p:custDataLst>
              </p:nvPr>
            </p:nvSpPr>
            <p:spPr>
              <a:xfrm>
                <a:off x="7105082" y="2263357"/>
                <a:ext cx="4394628" cy="404085"/>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a:t>
                </a:r>
              </a:p>
            </p:txBody>
          </p:sp>
        </p:grpSp>
        <p:grpSp>
          <p:nvGrpSpPr>
            <p:cNvPr id="147" name="组合 146">
              <a:extLst>
                <a:ext uri="{FF2B5EF4-FFF2-40B4-BE49-F238E27FC236}">
                  <a16:creationId xmlns:a16="http://schemas.microsoft.com/office/drawing/2014/main" xmlns="" id="{E961EFD9-2C68-45A0-A449-85D9318B3426}"/>
                </a:ext>
              </a:extLst>
            </p:cNvPr>
            <p:cNvGrpSpPr/>
            <p:nvPr/>
          </p:nvGrpSpPr>
          <p:grpSpPr>
            <a:xfrm>
              <a:off x="7105082" y="5047298"/>
              <a:ext cx="4394628" cy="672486"/>
              <a:chOff x="7105082" y="1994956"/>
              <a:chExt cx="4394628" cy="672486"/>
            </a:xfrm>
          </p:grpSpPr>
          <p:sp>
            <p:nvSpPr>
              <p:cNvPr id="149" name="PA-矩形 148">
                <a:extLst>
                  <a:ext uri="{FF2B5EF4-FFF2-40B4-BE49-F238E27FC236}">
                    <a16:creationId xmlns:a16="http://schemas.microsoft.com/office/drawing/2014/main" xmlns="" id="{1DE71BEF-A360-448E-AE33-62D37F54BD1C}"/>
                  </a:ext>
                </a:extLst>
              </p:cNvPr>
              <p:cNvSpPr/>
              <p:nvPr>
                <p:custDataLst>
                  <p:tags r:id="rId3"/>
                </p:custDataLst>
              </p:nvPr>
            </p:nvSpPr>
            <p:spPr>
              <a:xfrm>
                <a:off x="7105082" y="1994956"/>
                <a:ext cx="2031326" cy="369332"/>
              </a:xfrm>
              <a:prstGeom prst="rect">
                <a:avLst/>
              </a:prstGeom>
            </p:spPr>
            <p:txBody>
              <a:bodyPr wrap="none">
                <a:spAutoFit/>
              </a:bodyPr>
              <a:lstStyle/>
              <a:p>
                <a:pPr algn="ctr"/>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制定您的工作计划</a:t>
                </a:r>
              </a:p>
            </p:txBody>
          </p:sp>
          <p:sp>
            <p:nvSpPr>
              <p:cNvPr id="151" name="PA-矩形 150">
                <a:extLst>
                  <a:ext uri="{FF2B5EF4-FFF2-40B4-BE49-F238E27FC236}">
                    <a16:creationId xmlns:a16="http://schemas.microsoft.com/office/drawing/2014/main" xmlns="" id="{07C45034-A0B6-4410-B6F9-B186EAC6EC8A}"/>
                  </a:ext>
                </a:extLst>
              </p:cNvPr>
              <p:cNvSpPr/>
              <p:nvPr>
                <p:custDataLst>
                  <p:tags r:id="rId4"/>
                </p:custDataLst>
              </p:nvPr>
            </p:nvSpPr>
            <p:spPr>
              <a:xfrm>
                <a:off x="7105082" y="2263357"/>
                <a:ext cx="4394628" cy="404085"/>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a:t>
                </a:r>
              </a:p>
            </p:txBody>
          </p:sp>
        </p:grpSp>
      </p:gr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任意多边形 6"/>
          <p:cNvSpPr/>
          <p:nvPr>
            <p:custDataLst>
              <p:tags r:id="rId1"/>
            </p:custDataLst>
          </p:nvPr>
        </p:nvSpPr>
        <p:spPr>
          <a:xfrm>
            <a:off x="178957" y="2273148"/>
            <a:ext cx="10881929" cy="3632351"/>
          </a:xfrm>
          <a:custGeom>
            <a:avLst/>
            <a:gdLst>
              <a:gd name="connsiteX0" fmla="*/ 0 w 9182637"/>
              <a:gd name="connsiteY0" fmla="*/ 3013657 h 3013657"/>
              <a:gd name="connsiteX1" fmla="*/ 2047741 w 9182637"/>
              <a:gd name="connsiteY1" fmla="*/ 1674254 h 3013657"/>
              <a:gd name="connsiteX2" fmla="*/ 6761409 w 9182637"/>
              <a:gd name="connsiteY2" fmla="*/ 1159099 h 3013657"/>
              <a:gd name="connsiteX3" fmla="*/ 9182637 w 9182637"/>
              <a:gd name="connsiteY3" fmla="*/ 0 h 3013657"/>
            </a:gdLst>
            <a:ahLst/>
            <a:cxnLst>
              <a:cxn ang="0">
                <a:pos x="connsiteX0" y="connsiteY0"/>
              </a:cxn>
              <a:cxn ang="0">
                <a:pos x="connsiteX1" y="connsiteY1"/>
              </a:cxn>
              <a:cxn ang="0">
                <a:pos x="connsiteX2" y="connsiteY2"/>
              </a:cxn>
              <a:cxn ang="0">
                <a:pos x="connsiteX3" y="connsiteY3"/>
              </a:cxn>
            </a:cxnLst>
            <a:rect l="l" t="t" r="r" b="b"/>
            <a:pathLst>
              <a:path w="9182637" h="3013657">
                <a:moveTo>
                  <a:pt x="0" y="3013657"/>
                </a:moveTo>
                <a:cubicBezTo>
                  <a:pt x="460420" y="2498502"/>
                  <a:pt x="920840" y="1983347"/>
                  <a:pt x="2047741" y="1674254"/>
                </a:cubicBezTo>
                <a:cubicBezTo>
                  <a:pt x="3174642" y="1365161"/>
                  <a:pt x="5572260" y="1438141"/>
                  <a:pt x="6761409" y="1159099"/>
                </a:cubicBezTo>
                <a:cubicBezTo>
                  <a:pt x="7950558" y="880057"/>
                  <a:pt x="8789832" y="178158"/>
                  <a:pt x="9182637" y="0"/>
                </a:cubicBezTo>
              </a:path>
            </a:pathLst>
          </a:custGeom>
          <a:noFill/>
          <a:ln w="12700">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12" name="PA-圆角矩形 11">
            <a:extLst>
              <a:ext uri="{FF2B5EF4-FFF2-40B4-BE49-F238E27FC236}">
                <a16:creationId xmlns:a16="http://schemas.microsoft.com/office/drawing/2014/main" xmlns="" id="{66A85857-B139-4EC5-B38B-7102DC5EBFBF}"/>
              </a:ext>
            </a:extLst>
          </p:cNvPr>
          <p:cNvSpPr/>
          <p:nvPr>
            <p:custDataLst>
              <p:tags r:id="rId2"/>
            </p:custDataLst>
          </p:nvPr>
        </p:nvSpPr>
        <p:spPr>
          <a:xfrm>
            <a:off x="1419096" y="4293538"/>
            <a:ext cx="960515" cy="365215"/>
          </a:xfrm>
          <a:prstGeom prst="roundRect">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圆角矩形 63">
            <a:extLst>
              <a:ext uri="{FF2B5EF4-FFF2-40B4-BE49-F238E27FC236}">
                <a16:creationId xmlns:a16="http://schemas.microsoft.com/office/drawing/2014/main" xmlns="" id="{00AC045F-765E-4D54-929D-1E1232D9953D}"/>
              </a:ext>
            </a:extLst>
          </p:cNvPr>
          <p:cNvSpPr/>
          <p:nvPr>
            <p:custDataLst>
              <p:tags r:id="rId3"/>
            </p:custDataLst>
          </p:nvPr>
        </p:nvSpPr>
        <p:spPr>
          <a:xfrm>
            <a:off x="4087119" y="3899920"/>
            <a:ext cx="960515" cy="365215"/>
          </a:xfrm>
          <a:prstGeom prst="roundRect">
            <a:avLst/>
          </a:prstGeom>
          <a:solidFill>
            <a:srgbClr val="D979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圆角矩形 71">
            <a:extLst>
              <a:ext uri="{FF2B5EF4-FFF2-40B4-BE49-F238E27FC236}">
                <a16:creationId xmlns:a16="http://schemas.microsoft.com/office/drawing/2014/main" xmlns="" id="{86E0B7E8-7FE3-40B0-AC9A-3E3DBD6B3133}"/>
              </a:ext>
            </a:extLst>
          </p:cNvPr>
          <p:cNvSpPr/>
          <p:nvPr>
            <p:custDataLst>
              <p:tags r:id="rId4"/>
            </p:custDataLst>
          </p:nvPr>
        </p:nvSpPr>
        <p:spPr>
          <a:xfrm>
            <a:off x="6651496" y="3697157"/>
            <a:ext cx="960515" cy="365215"/>
          </a:xfrm>
          <a:prstGeom prst="roundRect">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PA-圆角矩形 89">
            <a:extLst>
              <a:ext uri="{FF2B5EF4-FFF2-40B4-BE49-F238E27FC236}">
                <a16:creationId xmlns:a16="http://schemas.microsoft.com/office/drawing/2014/main" xmlns="" id="{43840C85-5BEC-495A-B60A-C341F6FE55BA}"/>
              </a:ext>
            </a:extLst>
          </p:cNvPr>
          <p:cNvSpPr/>
          <p:nvPr>
            <p:custDataLst>
              <p:tags r:id="rId5"/>
            </p:custDataLst>
          </p:nvPr>
        </p:nvSpPr>
        <p:spPr>
          <a:xfrm>
            <a:off x="9436177" y="2691933"/>
            <a:ext cx="960515" cy="365215"/>
          </a:xfrm>
          <a:prstGeom prst="roundRect">
            <a:avLst/>
          </a:prstGeom>
          <a:solidFill>
            <a:srgbClr val="D979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圆角矩形 12"/>
          <p:cNvSpPr/>
          <p:nvPr>
            <p:custDataLst>
              <p:tags r:id="rId6"/>
            </p:custDataLst>
          </p:nvPr>
        </p:nvSpPr>
        <p:spPr>
          <a:xfrm>
            <a:off x="1393511" y="4262452"/>
            <a:ext cx="1008466" cy="40136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entury Gothic" panose="020B0502020202020204" pitchFamily="34" charset="0"/>
              </a:rPr>
              <a:t>2017</a:t>
            </a:r>
            <a:endParaRPr lang="id-ID" dirty="0">
              <a:solidFill>
                <a:schemeClr val="bg1"/>
              </a:solidFill>
              <a:latin typeface="Century Gothic" panose="020B0502020202020204" pitchFamily="34" charset="0"/>
            </a:endParaRPr>
          </a:p>
        </p:txBody>
      </p:sp>
      <p:sp>
        <p:nvSpPr>
          <p:cNvPr id="50" name="PA-文本框 49"/>
          <p:cNvSpPr txBox="1"/>
          <p:nvPr>
            <p:custDataLst>
              <p:tags r:id="rId7"/>
            </p:custDataLst>
          </p:nvPr>
        </p:nvSpPr>
        <p:spPr>
          <a:xfrm>
            <a:off x="1419097" y="2914286"/>
            <a:ext cx="960519" cy="307777"/>
          </a:xfrm>
          <a:prstGeom prst="rect">
            <a:avLst/>
          </a:prstGeom>
          <a:noFill/>
        </p:spPr>
        <p:txBody>
          <a:bodyPr wrap="none" rtlCol="0">
            <a:spAutoFit/>
          </a:bodyPr>
          <a:lstStyle/>
          <a:p>
            <a:pPr algn="ctr"/>
            <a:r>
              <a:rPr lang="id-ID" sz="1400" b="1" dirty="0">
                <a:solidFill>
                  <a:schemeClr val="bg1"/>
                </a:solidFill>
                <a:latin typeface="Roboto Light" pitchFamily="2" charset="0"/>
                <a:ea typeface="Roboto Light" pitchFamily="2" charset="0"/>
              </a:rPr>
              <a:t>Aplication</a:t>
            </a:r>
          </a:p>
        </p:txBody>
      </p:sp>
      <p:sp>
        <p:nvSpPr>
          <p:cNvPr id="51" name="PA-矩形 50"/>
          <p:cNvSpPr/>
          <p:nvPr>
            <p:custDataLst>
              <p:tags r:id="rId8"/>
            </p:custDataLst>
          </p:nvPr>
        </p:nvSpPr>
        <p:spPr>
          <a:xfrm>
            <a:off x="948005" y="3218554"/>
            <a:ext cx="1894820" cy="553998"/>
          </a:xfrm>
          <a:prstGeom prst="rect">
            <a:avLst/>
          </a:prstGeom>
          <a:noFill/>
          <a:ln>
            <a:noFill/>
          </a:ln>
        </p:spPr>
        <p:txBody>
          <a:bodyPr wrap="square">
            <a:spAutoFit/>
          </a:bodyPr>
          <a:lstStyle/>
          <a:p>
            <a:pPr algn="ctr"/>
            <a:r>
              <a:rPr lang="id-ID" sz="1000" dirty="0">
                <a:solidFill>
                  <a:schemeClr val="bg1"/>
                </a:solidFill>
                <a:latin typeface="Roboto Light" pitchFamily="2" charset="0"/>
                <a:ea typeface="Roboto Light" pitchFamily="2" charset="0"/>
              </a:rPr>
              <a:t>Lorem ipsum dolor sit amet, consectetur adipiscing elit. Curabitur non massa</a:t>
            </a:r>
          </a:p>
        </p:txBody>
      </p:sp>
      <p:grpSp>
        <p:nvGrpSpPr>
          <p:cNvPr id="80" name="PA-组合 79"/>
          <p:cNvGrpSpPr/>
          <p:nvPr>
            <p:custDataLst>
              <p:tags r:id="rId9"/>
            </p:custDataLst>
          </p:nvPr>
        </p:nvGrpSpPr>
        <p:grpSpPr>
          <a:xfrm>
            <a:off x="1640177" y="2236637"/>
            <a:ext cx="570484" cy="540924"/>
            <a:chOff x="4468813" y="1392238"/>
            <a:chExt cx="612775" cy="581025"/>
          </a:xfrm>
          <a:solidFill>
            <a:schemeClr val="bg1"/>
          </a:solidFill>
        </p:grpSpPr>
        <p:sp>
          <p:nvSpPr>
            <p:cNvPr id="81" name="PA-任意多边形 39"/>
            <p:cNvSpPr>
              <a:spLocks noEditPoints="1"/>
            </p:cNvSpPr>
            <p:nvPr>
              <p:custDataLst>
                <p:tags r:id="rId30"/>
              </p:custDataLst>
            </p:nvPr>
          </p:nvSpPr>
          <p:spPr bwMode="auto">
            <a:xfrm>
              <a:off x="4468813" y="1531938"/>
              <a:ext cx="612775" cy="441325"/>
            </a:xfrm>
            <a:custGeom>
              <a:avLst/>
              <a:gdLst>
                <a:gd name="T0" fmla="*/ 346 w 386"/>
                <a:gd name="T1" fmla="*/ 0 h 278"/>
                <a:gd name="T2" fmla="*/ 192 w 386"/>
                <a:gd name="T3" fmla="*/ 0 h 278"/>
                <a:gd name="T4" fmla="*/ 104 w 386"/>
                <a:gd name="T5" fmla="*/ 8 h 278"/>
                <a:gd name="T6" fmla="*/ 42 w 386"/>
                <a:gd name="T7" fmla="*/ 14 h 278"/>
                <a:gd name="T8" fmla="*/ 26 w 386"/>
                <a:gd name="T9" fmla="*/ 18 h 278"/>
                <a:gd name="T10" fmla="*/ 12 w 386"/>
                <a:gd name="T11" fmla="*/ 28 h 278"/>
                <a:gd name="T12" fmla="*/ 4 w 386"/>
                <a:gd name="T13" fmla="*/ 40 h 278"/>
                <a:gd name="T14" fmla="*/ 0 w 386"/>
                <a:gd name="T15" fmla="*/ 56 h 278"/>
                <a:gd name="T16" fmla="*/ 0 w 386"/>
                <a:gd name="T17" fmla="*/ 238 h 278"/>
                <a:gd name="T18" fmla="*/ 4 w 386"/>
                <a:gd name="T19" fmla="*/ 254 h 278"/>
                <a:gd name="T20" fmla="*/ 12 w 386"/>
                <a:gd name="T21" fmla="*/ 266 h 278"/>
                <a:gd name="T22" fmla="*/ 26 w 386"/>
                <a:gd name="T23" fmla="*/ 276 h 278"/>
                <a:gd name="T24" fmla="*/ 42 w 386"/>
                <a:gd name="T25" fmla="*/ 278 h 278"/>
                <a:gd name="T26" fmla="*/ 344 w 386"/>
                <a:gd name="T27" fmla="*/ 278 h 278"/>
                <a:gd name="T28" fmla="*/ 360 w 386"/>
                <a:gd name="T29" fmla="*/ 276 h 278"/>
                <a:gd name="T30" fmla="*/ 374 w 386"/>
                <a:gd name="T31" fmla="*/ 266 h 278"/>
                <a:gd name="T32" fmla="*/ 382 w 386"/>
                <a:gd name="T33" fmla="*/ 254 h 278"/>
                <a:gd name="T34" fmla="*/ 386 w 386"/>
                <a:gd name="T35" fmla="*/ 238 h 278"/>
                <a:gd name="T36" fmla="*/ 386 w 386"/>
                <a:gd name="T37" fmla="*/ 56 h 278"/>
                <a:gd name="T38" fmla="*/ 382 w 386"/>
                <a:gd name="T39" fmla="*/ 38 h 278"/>
                <a:gd name="T40" fmla="*/ 374 w 386"/>
                <a:gd name="T41" fmla="*/ 20 h 278"/>
                <a:gd name="T42" fmla="*/ 362 w 386"/>
                <a:gd name="T43" fmla="*/ 6 h 278"/>
                <a:gd name="T44" fmla="*/ 346 w 386"/>
                <a:gd name="T45" fmla="*/ 0 h 278"/>
                <a:gd name="T46" fmla="*/ 128 w 386"/>
                <a:gd name="T47" fmla="*/ 242 h 278"/>
                <a:gd name="T48" fmla="*/ 110 w 386"/>
                <a:gd name="T49" fmla="*/ 240 h 278"/>
                <a:gd name="T50" fmla="*/ 76 w 386"/>
                <a:gd name="T51" fmla="*/ 226 h 278"/>
                <a:gd name="T52" fmla="*/ 50 w 386"/>
                <a:gd name="T53" fmla="*/ 202 h 278"/>
                <a:gd name="T54" fmla="*/ 36 w 386"/>
                <a:gd name="T55" fmla="*/ 168 h 278"/>
                <a:gd name="T56" fmla="*/ 36 w 386"/>
                <a:gd name="T57" fmla="*/ 150 h 278"/>
                <a:gd name="T58" fmla="*/ 42 w 386"/>
                <a:gd name="T59" fmla="*/ 114 h 278"/>
                <a:gd name="T60" fmla="*/ 62 w 386"/>
                <a:gd name="T61" fmla="*/ 84 h 278"/>
                <a:gd name="T62" fmla="*/ 92 w 386"/>
                <a:gd name="T63" fmla="*/ 64 h 278"/>
                <a:gd name="T64" fmla="*/ 128 w 386"/>
                <a:gd name="T65" fmla="*/ 56 h 278"/>
                <a:gd name="T66" fmla="*/ 146 w 386"/>
                <a:gd name="T67" fmla="*/ 58 h 278"/>
                <a:gd name="T68" fmla="*/ 180 w 386"/>
                <a:gd name="T69" fmla="*/ 72 h 278"/>
                <a:gd name="T70" fmla="*/ 206 w 386"/>
                <a:gd name="T71" fmla="*/ 98 h 278"/>
                <a:gd name="T72" fmla="*/ 220 w 386"/>
                <a:gd name="T73" fmla="*/ 132 h 278"/>
                <a:gd name="T74" fmla="*/ 220 w 386"/>
                <a:gd name="T75" fmla="*/ 150 h 278"/>
                <a:gd name="T76" fmla="*/ 214 w 386"/>
                <a:gd name="T77" fmla="*/ 186 h 278"/>
                <a:gd name="T78" fmla="*/ 194 w 386"/>
                <a:gd name="T79" fmla="*/ 216 h 278"/>
                <a:gd name="T80" fmla="*/ 164 w 386"/>
                <a:gd name="T81" fmla="*/ 236 h 278"/>
                <a:gd name="T82" fmla="*/ 128 w 386"/>
                <a:gd name="T83" fmla="*/ 24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78">
                  <a:moveTo>
                    <a:pt x="346" y="0"/>
                  </a:moveTo>
                  <a:lnTo>
                    <a:pt x="346" y="0"/>
                  </a:lnTo>
                  <a:lnTo>
                    <a:pt x="192" y="0"/>
                  </a:lnTo>
                  <a:lnTo>
                    <a:pt x="192" y="0"/>
                  </a:lnTo>
                  <a:lnTo>
                    <a:pt x="154" y="2"/>
                  </a:lnTo>
                  <a:lnTo>
                    <a:pt x="104" y="8"/>
                  </a:lnTo>
                  <a:lnTo>
                    <a:pt x="42" y="14"/>
                  </a:lnTo>
                  <a:lnTo>
                    <a:pt x="42" y="14"/>
                  </a:lnTo>
                  <a:lnTo>
                    <a:pt x="34" y="16"/>
                  </a:lnTo>
                  <a:lnTo>
                    <a:pt x="26" y="18"/>
                  </a:lnTo>
                  <a:lnTo>
                    <a:pt x="18" y="22"/>
                  </a:lnTo>
                  <a:lnTo>
                    <a:pt x="12" y="28"/>
                  </a:lnTo>
                  <a:lnTo>
                    <a:pt x="8" y="34"/>
                  </a:lnTo>
                  <a:lnTo>
                    <a:pt x="4" y="40"/>
                  </a:lnTo>
                  <a:lnTo>
                    <a:pt x="0" y="48"/>
                  </a:lnTo>
                  <a:lnTo>
                    <a:pt x="0" y="56"/>
                  </a:lnTo>
                  <a:lnTo>
                    <a:pt x="0" y="238"/>
                  </a:lnTo>
                  <a:lnTo>
                    <a:pt x="0" y="238"/>
                  </a:lnTo>
                  <a:lnTo>
                    <a:pt x="0" y="246"/>
                  </a:lnTo>
                  <a:lnTo>
                    <a:pt x="4" y="254"/>
                  </a:lnTo>
                  <a:lnTo>
                    <a:pt x="8" y="260"/>
                  </a:lnTo>
                  <a:lnTo>
                    <a:pt x="12" y="266"/>
                  </a:lnTo>
                  <a:lnTo>
                    <a:pt x="18" y="272"/>
                  </a:lnTo>
                  <a:lnTo>
                    <a:pt x="26" y="276"/>
                  </a:lnTo>
                  <a:lnTo>
                    <a:pt x="34" y="278"/>
                  </a:lnTo>
                  <a:lnTo>
                    <a:pt x="42" y="278"/>
                  </a:lnTo>
                  <a:lnTo>
                    <a:pt x="344" y="278"/>
                  </a:lnTo>
                  <a:lnTo>
                    <a:pt x="344" y="278"/>
                  </a:lnTo>
                  <a:lnTo>
                    <a:pt x="352" y="278"/>
                  </a:lnTo>
                  <a:lnTo>
                    <a:pt x="360" y="276"/>
                  </a:lnTo>
                  <a:lnTo>
                    <a:pt x="368" y="272"/>
                  </a:lnTo>
                  <a:lnTo>
                    <a:pt x="374" y="266"/>
                  </a:lnTo>
                  <a:lnTo>
                    <a:pt x="378" y="260"/>
                  </a:lnTo>
                  <a:lnTo>
                    <a:pt x="382" y="254"/>
                  </a:lnTo>
                  <a:lnTo>
                    <a:pt x="384" y="246"/>
                  </a:lnTo>
                  <a:lnTo>
                    <a:pt x="386" y="238"/>
                  </a:lnTo>
                  <a:lnTo>
                    <a:pt x="386" y="56"/>
                  </a:lnTo>
                  <a:lnTo>
                    <a:pt x="386" y="56"/>
                  </a:lnTo>
                  <a:lnTo>
                    <a:pt x="384" y="48"/>
                  </a:lnTo>
                  <a:lnTo>
                    <a:pt x="382" y="38"/>
                  </a:lnTo>
                  <a:lnTo>
                    <a:pt x="380" y="28"/>
                  </a:lnTo>
                  <a:lnTo>
                    <a:pt x="374" y="20"/>
                  </a:lnTo>
                  <a:lnTo>
                    <a:pt x="368" y="12"/>
                  </a:lnTo>
                  <a:lnTo>
                    <a:pt x="362" y="6"/>
                  </a:lnTo>
                  <a:lnTo>
                    <a:pt x="354" y="2"/>
                  </a:lnTo>
                  <a:lnTo>
                    <a:pt x="346" y="0"/>
                  </a:lnTo>
                  <a:lnTo>
                    <a:pt x="346" y="0"/>
                  </a:lnTo>
                  <a:close/>
                  <a:moveTo>
                    <a:pt x="128" y="242"/>
                  </a:moveTo>
                  <a:lnTo>
                    <a:pt x="128" y="242"/>
                  </a:lnTo>
                  <a:lnTo>
                    <a:pt x="110" y="240"/>
                  </a:lnTo>
                  <a:lnTo>
                    <a:pt x="92" y="236"/>
                  </a:lnTo>
                  <a:lnTo>
                    <a:pt x="76" y="226"/>
                  </a:lnTo>
                  <a:lnTo>
                    <a:pt x="62" y="216"/>
                  </a:lnTo>
                  <a:lnTo>
                    <a:pt x="50" y="202"/>
                  </a:lnTo>
                  <a:lnTo>
                    <a:pt x="42" y="186"/>
                  </a:lnTo>
                  <a:lnTo>
                    <a:pt x="36" y="168"/>
                  </a:lnTo>
                  <a:lnTo>
                    <a:pt x="36" y="150"/>
                  </a:lnTo>
                  <a:lnTo>
                    <a:pt x="36" y="150"/>
                  </a:lnTo>
                  <a:lnTo>
                    <a:pt x="36" y="132"/>
                  </a:lnTo>
                  <a:lnTo>
                    <a:pt x="42" y="114"/>
                  </a:lnTo>
                  <a:lnTo>
                    <a:pt x="50" y="98"/>
                  </a:lnTo>
                  <a:lnTo>
                    <a:pt x="62" y="84"/>
                  </a:lnTo>
                  <a:lnTo>
                    <a:pt x="76" y="72"/>
                  </a:lnTo>
                  <a:lnTo>
                    <a:pt x="92" y="64"/>
                  </a:lnTo>
                  <a:lnTo>
                    <a:pt x="110" y="58"/>
                  </a:lnTo>
                  <a:lnTo>
                    <a:pt x="128" y="56"/>
                  </a:lnTo>
                  <a:lnTo>
                    <a:pt x="128" y="56"/>
                  </a:lnTo>
                  <a:lnTo>
                    <a:pt x="146" y="58"/>
                  </a:lnTo>
                  <a:lnTo>
                    <a:pt x="164" y="64"/>
                  </a:lnTo>
                  <a:lnTo>
                    <a:pt x="180" y="72"/>
                  </a:lnTo>
                  <a:lnTo>
                    <a:pt x="194" y="84"/>
                  </a:lnTo>
                  <a:lnTo>
                    <a:pt x="206" y="98"/>
                  </a:lnTo>
                  <a:lnTo>
                    <a:pt x="214" y="114"/>
                  </a:lnTo>
                  <a:lnTo>
                    <a:pt x="220" y="132"/>
                  </a:lnTo>
                  <a:lnTo>
                    <a:pt x="220" y="150"/>
                  </a:lnTo>
                  <a:lnTo>
                    <a:pt x="220" y="150"/>
                  </a:lnTo>
                  <a:lnTo>
                    <a:pt x="220" y="168"/>
                  </a:lnTo>
                  <a:lnTo>
                    <a:pt x="214" y="186"/>
                  </a:lnTo>
                  <a:lnTo>
                    <a:pt x="206" y="202"/>
                  </a:lnTo>
                  <a:lnTo>
                    <a:pt x="194" y="216"/>
                  </a:lnTo>
                  <a:lnTo>
                    <a:pt x="180" y="226"/>
                  </a:lnTo>
                  <a:lnTo>
                    <a:pt x="164" y="236"/>
                  </a:lnTo>
                  <a:lnTo>
                    <a:pt x="146" y="240"/>
                  </a:lnTo>
                  <a:lnTo>
                    <a:pt x="128" y="242"/>
                  </a:lnTo>
                  <a:lnTo>
                    <a:pt x="128" y="2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PA-任意多边形 40"/>
            <p:cNvSpPr>
              <a:spLocks noEditPoints="1"/>
            </p:cNvSpPr>
            <p:nvPr>
              <p:custDataLst>
                <p:tags r:id="rId31"/>
              </p:custDataLst>
            </p:nvPr>
          </p:nvSpPr>
          <p:spPr bwMode="auto">
            <a:xfrm>
              <a:off x="4529138" y="1627188"/>
              <a:ext cx="285750" cy="285750"/>
            </a:xfrm>
            <a:custGeom>
              <a:avLst/>
              <a:gdLst>
                <a:gd name="T0" fmla="*/ 90 w 180"/>
                <a:gd name="T1" fmla="*/ 0 h 180"/>
                <a:gd name="T2" fmla="*/ 56 w 180"/>
                <a:gd name="T3" fmla="*/ 8 h 180"/>
                <a:gd name="T4" fmla="*/ 26 w 180"/>
                <a:gd name="T5" fmla="*/ 26 h 180"/>
                <a:gd name="T6" fmla="*/ 8 w 180"/>
                <a:gd name="T7" fmla="*/ 56 h 180"/>
                <a:gd name="T8" fmla="*/ 0 w 180"/>
                <a:gd name="T9" fmla="*/ 90 h 180"/>
                <a:gd name="T10" fmla="*/ 2 w 180"/>
                <a:gd name="T11" fmla="*/ 108 h 180"/>
                <a:gd name="T12" fmla="*/ 16 w 180"/>
                <a:gd name="T13" fmla="*/ 140 h 180"/>
                <a:gd name="T14" fmla="*/ 40 w 180"/>
                <a:gd name="T15" fmla="*/ 164 h 180"/>
                <a:gd name="T16" fmla="*/ 72 w 180"/>
                <a:gd name="T17" fmla="*/ 178 h 180"/>
                <a:gd name="T18" fmla="*/ 90 w 180"/>
                <a:gd name="T19" fmla="*/ 180 h 180"/>
                <a:gd name="T20" fmla="*/ 124 w 180"/>
                <a:gd name="T21" fmla="*/ 172 h 180"/>
                <a:gd name="T22" fmla="*/ 154 w 180"/>
                <a:gd name="T23" fmla="*/ 154 h 180"/>
                <a:gd name="T24" fmla="*/ 172 w 180"/>
                <a:gd name="T25" fmla="*/ 124 h 180"/>
                <a:gd name="T26" fmla="*/ 180 w 180"/>
                <a:gd name="T27" fmla="*/ 90 h 180"/>
                <a:gd name="T28" fmla="*/ 178 w 180"/>
                <a:gd name="T29" fmla="*/ 72 h 180"/>
                <a:gd name="T30" fmla="*/ 164 w 180"/>
                <a:gd name="T31" fmla="*/ 40 h 180"/>
                <a:gd name="T32" fmla="*/ 140 w 180"/>
                <a:gd name="T33" fmla="*/ 16 h 180"/>
                <a:gd name="T34" fmla="*/ 108 w 180"/>
                <a:gd name="T35" fmla="*/ 2 h 180"/>
                <a:gd name="T36" fmla="*/ 90 w 180"/>
                <a:gd name="T37" fmla="*/ 0 h 180"/>
                <a:gd name="T38" fmla="*/ 90 w 180"/>
                <a:gd name="T39" fmla="*/ 168 h 180"/>
                <a:gd name="T40" fmla="*/ 60 w 180"/>
                <a:gd name="T41" fmla="*/ 162 h 180"/>
                <a:gd name="T42" fmla="*/ 34 w 180"/>
                <a:gd name="T43" fmla="*/ 146 h 180"/>
                <a:gd name="T44" fmla="*/ 18 w 180"/>
                <a:gd name="T45" fmla="*/ 120 h 180"/>
                <a:gd name="T46" fmla="*/ 12 w 180"/>
                <a:gd name="T47" fmla="*/ 90 h 180"/>
                <a:gd name="T48" fmla="*/ 14 w 180"/>
                <a:gd name="T49" fmla="*/ 74 h 180"/>
                <a:gd name="T50" fmla="*/ 24 w 180"/>
                <a:gd name="T51" fmla="*/ 46 h 180"/>
                <a:gd name="T52" fmla="*/ 46 w 180"/>
                <a:gd name="T53" fmla="*/ 24 h 180"/>
                <a:gd name="T54" fmla="*/ 74 w 180"/>
                <a:gd name="T55" fmla="*/ 12 h 180"/>
                <a:gd name="T56" fmla="*/ 90 w 180"/>
                <a:gd name="T57" fmla="*/ 12 h 180"/>
                <a:gd name="T58" fmla="*/ 120 w 180"/>
                <a:gd name="T59" fmla="*/ 18 h 180"/>
                <a:gd name="T60" fmla="*/ 146 w 180"/>
                <a:gd name="T61" fmla="*/ 34 h 180"/>
                <a:gd name="T62" fmla="*/ 162 w 180"/>
                <a:gd name="T63" fmla="*/ 60 h 180"/>
                <a:gd name="T64" fmla="*/ 168 w 180"/>
                <a:gd name="T65" fmla="*/ 90 h 180"/>
                <a:gd name="T66" fmla="*/ 166 w 180"/>
                <a:gd name="T67" fmla="*/ 106 h 180"/>
                <a:gd name="T68" fmla="*/ 156 w 180"/>
                <a:gd name="T69" fmla="*/ 134 h 180"/>
                <a:gd name="T70" fmla="*/ 134 w 180"/>
                <a:gd name="T71" fmla="*/ 154 h 180"/>
                <a:gd name="T72" fmla="*/ 106 w 180"/>
                <a:gd name="T73" fmla="*/ 166 h 180"/>
                <a:gd name="T74" fmla="*/ 90 w 180"/>
                <a:gd name="T75" fmla="*/ 16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0" h="180">
                  <a:moveTo>
                    <a:pt x="90" y="0"/>
                  </a:moveTo>
                  <a:lnTo>
                    <a:pt x="90" y="0"/>
                  </a:lnTo>
                  <a:lnTo>
                    <a:pt x="72" y="2"/>
                  </a:lnTo>
                  <a:lnTo>
                    <a:pt x="56" y="8"/>
                  </a:lnTo>
                  <a:lnTo>
                    <a:pt x="40" y="16"/>
                  </a:lnTo>
                  <a:lnTo>
                    <a:pt x="26" y="26"/>
                  </a:lnTo>
                  <a:lnTo>
                    <a:pt x="16" y="40"/>
                  </a:lnTo>
                  <a:lnTo>
                    <a:pt x="8" y="56"/>
                  </a:lnTo>
                  <a:lnTo>
                    <a:pt x="2" y="72"/>
                  </a:lnTo>
                  <a:lnTo>
                    <a:pt x="0" y="90"/>
                  </a:lnTo>
                  <a:lnTo>
                    <a:pt x="0" y="90"/>
                  </a:lnTo>
                  <a:lnTo>
                    <a:pt x="2" y="108"/>
                  </a:lnTo>
                  <a:lnTo>
                    <a:pt x="8" y="124"/>
                  </a:lnTo>
                  <a:lnTo>
                    <a:pt x="16" y="140"/>
                  </a:lnTo>
                  <a:lnTo>
                    <a:pt x="26" y="154"/>
                  </a:lnTo>
                  <a:lnTo>
                    <a:pt x="40" y="164"/>
                  </a:lnTo>
                  <a:lnTo>
                    <a:pt x="56" y="172"/>
                  </a:lnTo>
                  <a:lnTo>
                    <a:pt x="72" y="178"/>
                  </a:lnTo>
                  <a:lnTo>
                    <a:pt x="90" y="180"/>
                  </a:lnTo>
                  <a:lnTo>
                    <a:pt x="90" y="180"/>
                  </a:lnTo>
                  <a:lnTo>
                    <a:pt x="108" y="178"/>
                  </a:lnTo>
                  <a:lnTo>
                    <a:pt x="124" y="172"/>
                  </a:lnTo>
                  <a:lnTo>
                    <a:pt x="140" y="164"/>
                  </a:lnTo>
                  <a:lnTo>
                    <a:pt x="154" y="154"/>
                  </a:lnTo>
                  <a:lnTo>
                    <a:pt x="164" y="140"/>
                  </a:lnTo>
                  <a:lnTo>
                    <a:pt x="172" y="124"/>
                  </a:lnTo>
                  <a:lnTo>
                    <a:pt x="178" y="108"/>
                  </a:lnTo>
                  <a:lnTo>
                    <a:pt x="180" y="90"/>
                  </a:lnTo>
                  <a:lnTo>
                    <a:pt x="180" y="90"/>
                  </a:lnTo>
                  <a:lnTo>
                    <a:pt x="178" y="72"/>
                  </a:lnTo>
                  <a:lnTo>
                    <a:pt x="172" y="56"/>
                  </a:lnTo>
                  <a:lnTo>
                    <a:pt x="164" y="40"/>
                  </a:lnTo>
                  <a:lnTo>
                    <a:pt x="154" y="26"/>
                  </a:lnTo>
                  <a:lnTo>
                    <a:pt x="140" y="16"/>
                  </a:lnTo>
                  <a:lnTo>
                    <a:pt x="124" y="8"/>
                  </a:lnTo>
                  <a:lnTo>
                    <a:pt x="108" y="2"/>
                  </a:lnTo>
                  <a:lnTo>
                    <a:pt x="90" y="0"/>
                  </a:lnTo>
                  <a:lnTo>
                    <a:pt x="90" y="0"/>
                  </a:lnTo>
                  <a:close/>
                  <a:moveTo>
                    <a:pt x="90" y="168"/>
                  </a:moveTo>
                  <a:lnTo>
                    <a:pt x="90" y="168"/>
                  </a:lnTo>
                  <a:lnTo>
                    <a:pt x="74" y="166"/>
                  </a:lnTo>
                  <a:lnTo>
                    <a:pt x="60" y="162"/>
                  </a:lnTo>
                  <a:lnTo>
                    <a:pt x="46" y="154"/>
                  </a:lnTo>
                  <a:lnTo>
                    <a:pt x="34" y="146"/>
                  </a:lnTo>
                  <a:lnTo>
                    <a:pt x="24" y="134"/>
                  </a:lnTo>
                  <a:lnTo>
                    <a:pt x="18" y="120"/>
                  </a:lnTo>
                  <a:lnTo>
                    <a:pt x="14" y="106"/>
                  </a:lnTo>
                  <a:lnTo>
                    <a:pt x="12" y="90"/>
                  </a:lnTo>
                  <a:lnTo>
                    <a:pt x="12" y="90"/>
                  </a:lnTo>
                  <a:lnTo>
                    <a:pt x="14" y="74"/>
                  </a:lnTo>
                  <a:lnTo>
                    <a:pt x="18" y="60"/>
                  </a:lnTo>
                  <a:lnTo>
                    <a:pt x="24" y="46"/>
                  </a:lnTo>
                  <a:lnTo>
                    <a:pt x="34" y="34"/>
                  </a:lnTo>
                  <a:lnTo>
                    <a:pt x="46" y="24"/>
                  </a:lnTo>
                  <a:lnTo>
                    <a:pt x="60" y="18"/>
                  </a:lnTo>
                  <a:lnTo>
                    <a:pt x="74" y="12"/>
                  </a:lnTo>
                  <a:lnTo>
                    <a:pt x="90" y="12"/>
                  </a:lnTo>
                  <a:lnTo>
                    <a:pt x="90" y="12"/>
                  </a:lnTo>
                  <a:lnTo>
                    <a:pt x="106" y="12"/>
                  </a:lnTo>
                  <a:lnTo>
                    <a:pt x="120" y="18"/>
                  </a:lnTo>
                  <a:lnTo>
                    <a:pt x="134" y="24"/>
                  </a:lnTo>
                  <a:lnTo>
                    <a:pt x="146" y="34"/>
                  </a:lnTo>
                  <a:lnTo>
                    <a:pt x="156" y="46"/>
                  </a:lnTo>
                  <a:lnTo>
                    <a:pt x="162" y="60"/>
                  </a:lnTo>
                  <a:lnTo>
                    <a:pt x="166" y="74"/>
                  </a:lnTo>
                  <a:lnTo>
                    <a:pt x="168" y="90"/>
                  </a:lnTo>
                  <a:lnTo>
                    <a:pt x="168" y="90"/>
                  </a:lnTo>
                  <a:lnTo>
                    <a:pt x="166" y="106"/>
                  </a:lnTo>
                  <a:lnTo>
                    <a:pt x="162" y="120"/>
                  </a:lnTo>
                  <a:lnTo>
                    <a:pt x="156" y="134"/>
                  </a:lnTo>
                  <a:lnTo>
                    <a:pt x="146" y="146"/>
                  </a:lnTo>
                  <a:lnTo>
                    <a:pt x="134" y="154"/>
                  </a:lnTo>
                  <a:lnTo>
                    <a:pt x="120" y="162"/>
                  </a:lnTo>
                  <a:lnTo>
                    <a:pt x="106" y="166"/>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PA-任意多边形 41"/>
            <p:cNvSpPr>
              <a:spLocks noEditPoints="1"/>
            </p:cNvSpPr>
            <p:nvPr>
              <p:custDataLst>
                <p:tags r:id="rId32"/>
              </p:custDataLst>
            </p:nvPr>
          </p:nvSpPr>
          <p:spPr bwMode="auto">
            <a:xfrm>
              <a:off x="4557713" y="1655763"/>
              <a:ext cx="228600" cy="228600"/>
            </a:xfrm>
            <a:custGeom>
              <a:avLst/>
              <a:gdLst>
                <a:gd name="T0" fmla="*/ 72 w 144"/>
                <a:gd name="T1" fmla="*/ 0 h 144"/>
                <a:gd name="T2" fmla="*/ 44 w 144"/>
                <a:gd name="T3" fmla="*/ 6 h 144"/>
                <a:gd name="T4" fmla="*/ 22 w 144"/>
                <a:gd name="T5" fmla="*/ 22 h 144"/>
                <a:gd name="T6" fmla="*/ 6 w 144"/>
                <a:gd name="T7" fmla="*/ 44 h 144"/>
                <a:gd name="T8" fmla="*/ 0 w 144"/>
                <a:gd name="T9" fmla="*/ 72 h 144"/>
                <a:gd name="T10" fmla="*/ 2 w 144"/>
                <a:gd name="T11" fmla="*/ 86 h 144"/>
                <a:gd name="T12" fmla="*/ 12 w 144"/>
                <a:gd name="T13" fmla="*/ 112 h 144"/>
                <a:gd name="T14" fmla="*/ 32 w 144"/>
                <a:gd name="T15" fmla="*/ 132 h 144"/>
                <a:gd name="T16" fmla="*/ 58 w 144"/>
                <a:gd name="T17" fmla="*/ 142 h 144"/>
                <a:gd name="T18" fmla="*/ 72 w 144"/>
                <a:gd name="T19" fmla="*/ 144 h 144"/>
                <a:gd name="T20" fmla="*/ 100 w 144"/>
                <a:gd name="T21" fmla="*/ 138 h 144"/>
                <a:gd name="T22" fmla="*/ 122 w 144"/>
                <a:gd name="T23" fmla="*/ 122 h 144"/>
                <a:gd name="T24" fmla="*/ 138 w 144"/>
                <a:gd name="T25" fmla="*/ 100 h 144"/>
                <a:gd name="T26" fmla="*/ 144 w 144"/>
                <a:gd name="T27" fmla="*/ 72 h 144"/>
                <a:gd name="T28" fmla="*/ 142 w 144"/>
                <a:gd name="T29" fmla="*/ 58 h 144"/>
                <a:gd name="T30" fmla="*/ 132 w 144"/>
                <a:gd name="T31" fmla="*/ 32 h 144"/>
                <a:gd name="T32" fmla="*/ 112 w 144"/>
                <a:gd name="T33" fmla="*/ 12 h 144"/>
                <a:gd name="T34" fmla="*/ 86 w 144"/>
                <a:gd name="T35" fmla="*/ 2 h 144"/>
                <a:gd name="T36" fmla="*/ 72 w 144"/>
                <a:gd name="T37" fmla="*/ 0 h 144"/>
                <a:gd name="T38" fmla="*/ 72 w 144"/>
                <a:gd name="T39" fmla="*/ 128 h 144"/>
                <a:gd name="T40" fmla="*/ 50 w 144"/>
                <a:gd name="T41" fmla="*/ 124 h 144"/>
                <a:gd name="T42" fmla="*/ 32 w 144"/>
                <a:gd name="T43" fmla="*/ 112 h 144"/>
                <a:gd name="T44" fmla="*/ 20 w 144"/>
                <a:gd name="T45" fmla="*/ 94 h 144"/>
                <a:gd name="T46" fmla="*/ 16 w 144"/>
                <a:gd name="T47" fmla="*/ 72 h 144"/>
                <a:gd name="T48" fmla="*/ 18 w 144"/>
                <a:gd name="T49" fmla="*/ 60 h 144"/>
                <a:gd name="T50" fmla="*/ 26 w 144"/>
                <a:gd name="T51" fmla="*/ 40 h 144"/>
                <a:gd name="T52" fmla="*/ 40 w 144"/>
                <a:gd name="T53" fmla="*/ 26 h 144"/>
                <a:gd name="T54" fmla="*/ 60 w 144"/>
                <a:gd name="T55" fmla="*/ 16 h 144"/>
                <a:gd name="T56" fmla="*/ 72 w 144"/>
                <a:gd name="T57" fmla="*/ 16 h 144"/>
                <a:gd name="T58" fmla="*/ 94 w 144"/>
                <a:gd name="T59" fmla="*/ 20 h 144"/>
                <a:gd name="T60" fmla="*/ 112 w 144"/>
                <a:gd name="T61" fmla="*/ 32 h 144"/>
                <a:gd name="T62" fmla="*/ 124 w 144"/>
                <a:gd name="T63" fmla="*/ 50 h 144"/>
                <a:gd name="T64" fmla="*/ 128 w 144"/>
                <a:gd name="T65" fmla="*/ 72 h 144"/>
                <a:gd name="T66" fmla="*/ 128 w 144"/>
                <a:gd name="T67" fmla="*/ 84 h 144"/>
                <a:gd name="T68" fmla="*/ 118 w 144"/>
                <a:gd name="T69" fmla="*/ 104 h 144"/>
                <a:gd name="T70" fmla="*/ 104 w 144"/>
                <a:gd name="T71" fmla="*/ 118 h 144"/>
                <a:gd name="T72" fmla="*/ 84 w 144"/>
                <a:gd name="T73" fmla="*/ 126 h 144"/>
                <a:gd name="T74" fmla="*/ 72 w 144"/>
                <a:gd name="T75" fmla="*/ 12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 h="144">
                  <a:moveTo>
                    <a:pt x="72" y="0"/>
                  </a:moveTo>
                  <a:lnTo>
                    <a:pt x="72" y="0"/>
                  </a:lnTo>
                  <a:lnTo>
                    <a:pt x="58" y="2"/>
                  </a:lnTo>
                  <a:lnTo>
                    <a:pt x="44" y="6"/>
                  </a:lnTo>
                  <a:lnTo>
                    <a:pt x="32" y="12"/>
                  </a:lnTo>
                  <a:lnTo>
                    <a:pt x="22" y="22"/>
                  </a:lnTo>
                  <a:lnTo>
                    <a:pt x="12" y="32"/>
                  </a:lnTo>
                  <a:lnTo>
                    <a:pt x="6" y="44"/>
                  </a:lnTo>
                  <a:lnTo>
                    <a:pt x="2" y="58"/>
                  </a:lnTo>
                  <a:lnTo>
                    <a:pt x="0" y="72"/>
                  </a:lnTo>
                  <a:lnTo>
                    <a:pt x="0" y="72"/>
                  </a:lnTo>
                  <a:lnTo>
                    <a:pt x="2" y="86"/>
                  </a:lnTo>
                  <a:lnTo>
                    <a:pt x="6" y="100"/>
                  </a:lnTo>
                  <a:lnTo>
                    <a:pt x="12" y="112"/>
                  </a:lnTo>
                  <a:lnTo>
                    <a:pt x="22" y="122"/>
                  </a:lnTo>
                  <a:lnTo>
                    <a:pt x="32" y="132"/>
                  </a:lnTo>
                  <a:lnTo>
                    <a:pt x="44" y="138"/>
                  </a:lnTo>
                  <a:lnTo>
                    <a:pt x="58" y="142"/>
                  </a:lnTo>
                  <a:lnTo>
                    <a:pt x="72" y="144"/>
                  </a:lnTo>
                  <a:lnTo>
                    <a:pt x="72" y="144"/>
                  </a:lnTo>
                  <a:lnTo>
                    <a:pt x="86" y="142"/>
                  </a:lnTo>
                  <a:lnTo>
                    <a:pt x="100" y="138"/>
                  </a:lnTo>
                  <a:lnTo>
                    <a:pt x="112" y="132"/>
                  </a:lnTo>
                  <a:lnTo>
                    <a:pt x="122" y="122"/>
                  </a:lnTo>
                  <a:lnTo>
                    <a:pt x="132" y="112"/>
                  </a:lnTo>
                  <a:lnTo>
                    <a:pt x="138" y="100"/>
                  </a:lnTo>
                  <a:lnTo>
                    <a:pt x="142" y="86"/>
                  </a:lnTo>
                  <a:lnTo>
                    <a:pt x="144" y="72"/>
                  </a:lnTo>
                  <a:lnTo>
                    <a:pt x="144" y="72"/>
                  </a:lnTo>
                  <a:lnTo>
                    <a:pt x="142" y="58"/>
                  </a:lnTo>
                  <a:lnTo>
                    <a:pt x="138" y="44"/>
                  </a:lnTo>
                  <a:lnTo>
                    <a:pt x="132" y="32"/>
                  </a:lnTo>
                  <a:lnTo>
                    <a:pt x="122" y="22"/>
                  </a:lnTo>
                  <a:lnTo>
                    <a:pt x="112" y="12"/>
                  </a:lnTo>
                  <a:lnTo>
                    <a:pt x="100" y="6"/>
                  </a:lnTo>
                  <a:lnTo>
                    <a:pt x="86" y="2"/>
                  </a:lnTo>
                  <a:lnTo>
                    <a:pt x="72" y="0"/>
                  </a:lnTo>
                  <a:lnTo>
                    <a:pt x="72" y="0"/>
                  </a:lnTo>
                  <a:close/>
                  <a:moveTo>
                    <a:pt x="72" y="128"/>
                  </a:moveTo>
                  <a:lnTo>
                    <a:pt x="72" y="128"/>
                  </a:lnTo>
                  <a:lnTo>
                    <a:pt x="60" y="126"/>
                  </a:lnTo>
                  <a:lnTo>
                    <a:pt x="50" y="124"/>
                  </a:lnTo>
                  <a:lnTo>
                    <a:pt x="40" y="118"/>
                  </a:lnTo>
                  <a:lnTo>
                    <a:pt x="32" y="112"/>
                  </a:lnTo>
                  <a:lnTo>
                    <a:pt x="26" y="104"/>
                  </a:lnTo>
                  <a:lnTo>
                    <a:pt x="20" y="94"/>
                  </a:lnTo>
                  <a:lnTo>
                    <a:pt x="18" y="84"/>
                  </a:lnTo>
                  <a:lnTo>
                    <a:pt x="16" y="72"/>
                  </a:lnTo>
                  <a:lnTo>
                    <a:pt x="16" y="72"/>
                  </a:lnTo>
                  <a:lnTo>
                    <a:pt x="18" y="60"/>
                  </a:lnTo>
                  <a:lnTo>
                    <a:pt x="20" y="50"/>
                  </a:lnTo>
                  <a:lnTo>
                    <a:pt x="26" y="40"/>
                  </a:lnTo>
                  <a:lnTo>
                    <a:pt x="32" y="32"/>
                  </a:lnTo>
                  <a:lnTo>
                    <a:pt x="40" y="26"/>
                  </a:lnTo>
                  <a:lnTo>
                    <a:pt x="50" y="20"/>
                  </a:lnTo>
                  <a:lnTo>
                    <a:pt x="60" y="16"/>
                  </a:lnTo>
                  <a:lnTo>
                    <a:pt x="72" y="16"/>
                  </a:lnTo>
                  <a:lnTo>
                    <a:pt x="72" y="16"/>
                  </a:lnTo>
                  <a:lnTo>
                    <a:pt x="84" y="16"/>
                  </a:lnTo>
                  <a:lnTo>
                    <a:pt x="94" y="20"/>
                  </a:lnTo>
                  <a:lnTo>
                    <a:pt x="104" y="26"/>
                  </a:lnTo>
                  <a:lnTo>
                    <a:pt x="112" y="32"/>
                  </a:lnTo>
                  <a:lnTo>
                    <a:pt x="118" y="40"/>
                  </a:lnTo>
                  <a:lnTo>
                    <a:pt x="124" y="50"/>
                  </a:lnTo>
                  <a:lnTo>
                    <a:pt x="128" y="60"/>
                  </a:lnTo>
                  <a:lnTo>
                    <a:pt x="128" y="72"/>
                  </a:lnTo>
                  <a:lnTo>
                    <a:pt x="128" y="72"/>
                  </a:lnTo>
                  <a:lnTo>
                    <a:pt x="128" y="84"/>
                  </a:lnTo>
                  <a:lnTo>
                    <a:pt x="124" y="94"/>
                  </a:lnTo>
                  <a:lnTo>
                    <a:pt x="118" y="104"/>
                  </a:lnTo>
                  <a:lnTo>
                    <a:pt x="112" y="112"/>
                  </a:lnTo>
                  <a:lnTo>
                    <a:pt x="104" y="118"/>
                  </a:lnTo>
                  <a:lnTo>
                    <a:pt x="94" y="124"/>
                  </a:lnTo>
                  <a:lnTo>
                    <a:pt x="84" y="126"/>
                  </a:lnTo>
                  <a:lnTo>
                    <a:pt x="72" y="128"/>
                  </a:lnTo>
                  <a:lnTo>
                    <a:pt x="72"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PA-任意多边形 42"/>
            <p:cNvSpPr>
              <a:spLocks noEditPoints="1"/>
            </p:cNvSpPr>
            <p:nvPr>
              <p:custDataLst>
                <p:tags r:id="rId33"/>
              </p:custDataLst>
            </p:nvPr>
          </p:nvSpPr>
          <p:spPr bwMode="auto">
            <a:xfrm>
              <a:off x="4589463" y="1392238"/>
              <a:ext cx="244475" cy="139700"/>
            </a:xfrm>
            <a:custGeom>
              <a:avLst/>
              <a:gdLst>
                <a:gd name="T0" fmla="*/ 16 w 154"/>
                <a:gd name="T1" fmla="*/ 88 h 88"/>
                <a:gd name="T2" fmla="*/ 116 w 154"/>
                <a:gd name="T3" fmla="*/ 80 h 88"/>
                <a:gd name="T4" fmla="*/ 146 w 154"/>
                <a:gd name="T5" fmla="*/ 80 h 88"/>
                <a:gd name="T6" fmla="*/ 152 w 154"/>
                <a:gd name="T7" fmla="*/ 70 h 88"/>
                <a:gd name="T8" fmla="*/ 154 w 154"/>
                <a:gd name="T9" fmla="*/ 42 h 88"/>
                <a:gd name="T10" fmla="*/ 154 w 154"/>
                <a:gd name="T11" fmla="*/ 34 h 88"/>
                <a:gd name="T12" fmla="*/ 148 w 154"/>
                <a:gd name="T13" fmla="*/ 20 h 88"/>
                <a:gd name="T14" fmla="*/ 136 w 154"/>
                <a:gd name="T15" fmla="*/ 8 h 88"/>
                <a:gd name="T16" fmla="*/ 120 w 154"/>
                <a:gd name="T17" fmla="*/ 2 h 88"/>
                <a:gd name="T18" fmla="*/ 42 w 154"/>
                <a:gd name="T19" fmla="*/ 0 h 88"/>
                <a:gd name="T20" fmla="*/ 34 w 154"/>
                <a:gd name="T21" fmla="*/ 2 h 88"/>
                <a:gd name="T22" fmla="*/ 18 w 154"/>
                <a:gd name="T23" fmla="*/ 8 h 88"/>
                <a:gd name="T24" fmla="*/ 8 w 154"/>
                <a:gd name="T25" fmla="*/ 20 h 88"/>
                <a:gd name="T26" fmla="*/ 2 w 154"/>
                <a:gd name="T27" fmla="*/ 34 h 88"/>
                <a:gd name="T28" fmla="*/ 0 w 154"/>
                <a:gd name="T29" fmla="*/ 56 h 88"/>
                <a:gd name="T30" fmla="*/ 2 w 154"/>
                <a:gd name="T31" fmla="*/ 66 h 88"/>
                <a:gd name="T32" fmla="*/ 10 w 154"/>
                <a:gd name="T33" fmla="*/ 82 h 88"/>
                <a:gd name="T34" fmla="*/ 16 w 154"/>
                <a:gd name="T35" fmla="*/ 88 h 88"/>
                <a:gd name="T36" fmla="*/ 10 w 154"/>
                <a:gd name="T37" fmla="*/ 42 h 88"/>
                <a:gd name="T38" fmla="*/ 14 w 154"/>
                <a:gd name="T39" fmla="*/ 30 h 88"/>
                <a:gd name="T40" fmla="*/ 30 w 154"/>
                <a:gd name="T41" fmla="*/ 14 h 88"/>
                <a:gd name="T42" fmla="*/ 42 w 154"/>
                <a:gd name="T43" fmla="*/ 12 h 88"/>
                <a:gd name="T44" fmla="*/ 112 w 154"/>
                <a:gd name="T45" fmla="*/ 12 h 88"/>
                <a:gd name="T46" fmla="*/ 124 w 154"/>
                <a:gd name="T47" fmla="*/ 14 h 88"/>
                <a:gd name="T48" fmla="*/ 142 w 154"/>
                <a:gd name="T49" fmla="*/ 30 h 88"/>
                <a:gd name="T50" fmla="*/ 144 w 154"/>
                <a:gd name="T51" fmla="*/ 42 h 88"/>
                <a:gd name="T52" fmla="*/ 144 w 154"/>
                <a:gd name="T53" fmla="*/ 56 h 88"/>
                <a:gd name="T54" fmla="*/ 140 w 154"/>
                <a:gd name="T55" fmla="*/ 70 h 88"/>
                <a:gd name="T56" fmla="*/ 116 w 154"/>
                <a:gd name="T57" fmla="*/ 70 h 88"/>
                <a:gd name="T58" fmla="*/ 20 w 154"/>
                <a:gd name="T59" fmla="*/ 78 h 88"/>
                <a:gd name="T60" fmla="*/ 14 w 154"/>
                <a:gd name="T61" fmla="*/ 68 h 88"/>
                <a:gd name="T62" fmla="*/ 10 w 154"/>
                <a:gd name="T63"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88">
                  <a:moveTo>
                    <a:pt x="16" y="88"/>
                  </a:moveTo>
                  <a:lnTo>
                    <a:pt x="16" y="88"/>
                  </a:lnTo>
                  <a:lnTo>
                    <a:pt x="72" y="84"/>
                  </a:lnTo>
                  <a:lnTo>
                    <a:pt x="116" y="80"/>
                  </a:lnTo>
                  <a:lnTo>
                    <a:pt x="116" y="80"/>
                  </a:lnTo>
                  <a:lnTo>
                    <a:pt x="146" y="80"/>
                  </a:lnTo>
                  <a:lnTo>
                    <a:pt x="146" y="80"/>
                  </a:lnTo>
                  <a:lnTo>
                    <a:pt x="152" y="70"/>
                  </a:lnTo>
                  <a:lnTo>
                    <a:pt x="154" y="56"/>
                  </a:lnTo>
                  <a:lnTo>
                    <a:pt x="154" y="42"/>
                  </a:lnTo>
                  <a:lnTo>
                    <a:pt x="154" y="42"/>
                  </a:lnTo>
                  <a:lnTo>
                    <a:pt x="154" y="34"/>
                  </a:lnTo>
                  <a:lnTo>
                    <a:pt x="150" y="26"/>
                  </a:lnTo>
                  <a:lnTo>
                    <a:pt x="148" y="20"/>
                  </a:lnTo>
                  <a:lnTo>
                    <a:pt x="142" y="12"/>
                  </a:lnTo>
                  <a:lnTo>
                    <a:pt x="136" y="8"/>
                  </a:lnTo>
                  <a:lnTo>
                    <a:pt x="128" y="4"/>
                  </a:lnTo>
                  <a:lnTo>
                    <a:pt x="120" y="2"/>
                  </a:lnTo>
                  <a:lnTo>
                    <a:pt x="112" y="0"/>
                  </a:lnTo>
                  <a:lnTo>
                    <a:pt x="42" y="0"/>
                  </a:lnTo>
                  <a:lnTo>
                    <a:pt x="42" y="0"/>
                  </a:lnTo>
                  <a:lnTo>
                    <a:pt x="34" y="2"/>
                  </a:lnTo>
                  <a:lnTo>
                    <a:pt x="26" y="4"/>
                  </a:lnTo>
                  <a:lnTo>
                    <a:pt x="18" y="8"/>
                  </a:lnTo>
                  <a:lnTo>
                    <a:pt x="12" y="12"/>
                  </a:lnTo>
                  <a:lnTo>
                    <a:pt x="8" y="20"/>
                  </a:lnTo>
                  <a:lnTo>
                    <a:pt x="4" y="26"/>
                  </a:lnTo>
                  <a:lnTo>
                    <a:pt x="2" y="34"/>
                  </a:lnTo>
                  <a:lnTo>
                    <a:pt x="0" y="42"/>
                  </a:lnTo>
                  <a:lnTo>
                    <a:pt x="0" y="56"/>
                  </a:lnTo>
                  <a:lnTo>
                    <a:pt x="0" y="56"/>
                  </a:lnTo>
                  <a:lnTo>
                    <a:pt x="2" y="66"/>
                  </a:lnTo>
                  <a:lnTo>
                    <a:pt x="4" y="74"/>
                  </a:lnTo>
                  <a:lnTo>
                    <a:pt x="10" y="82"/>
                  </a:lnTo>
                  <a:lnTo>
                    <a:pt x="16" y="88"/>
                  </a:lnTo>
                  <a:lnTo>
                    <a:pt x="16" y="88"/>
                  </a:lnTo>
                  <a:close/>
                  <a:moveTo>
                    <a:pt x="10" y="42"/>
                  </a:moveTo>
                  <a:lnTo>
                    <a:pt x="10" y="42"/>
                  </a:lnTo>
                  <a:lnTo>
                    <a:pt x="12" y="36"/>
                  </a:lnTo>
                  <a:lnTo>
                    <a:pt x="14" y="30"/>
                  </a:lnTo>
                  <a:lnTo>
                    <a:pt x="20" y="20"/>
                  </a:lnTo>
                  <a:lnTo>
                    <a:pt x="30" y="14"/>
                  </a:lnTo>
                  <a:lnTo>
                    <a:pt x="36" y="12"/>
                  </a:lnTo>
                  <a:lnTo>
                    <a:pt x="42" y="12"/>
                  </a:lnTo>
                  <a:lnTo>
                    <a:pt x="112" y="12"/>
                  </a:lnTo>
                  <a:lnTo>
                    <a:pt x="112" y="12"/>
                  </a:lnTo>
                  <a:lnTo>
                    <a:pt x="118" y="12"/>
                  </a:lnTo>
                  <a:lnTo>
                    <a:pt x="124" y="14"/>
                  </a:lnTo>
                  <a:lnTo>
                    <a:pt x="134" y="20"/>
                  </a:lnTo>
                  <a:lnTo>
                    <a:pt x="142" y="30"/>
                  </a:lnTo>
                  <a:lnTo>
                    <a:pt x="144" y="36"/>
                  </a:lnTo>
                  <a:lnTo>
                    <a:pt x="144" y="42"/>
                  </a:lnTo>
                  <a:lnTo>
                    <a:pt x="144" y="56"/>
                  </a:lnTo>
                  <a:lnTo>
                    <a:pt x="144" y="56"/>
                  </a:lnTo>
                  <a:lnTo>
                    <a:pt x="142" y="64"/>
                  </a:lnTo>
                  <a:lnTo>
                    <a:pt x="140" y="70"/>
                  </a:lnTo>
                  <a:lnTo>
                    <a:pt x="116" y="70"/>
                  </a:lnTo>
                  <a:lnTo>
                    <a:pt x="116" y="70"/>
                  </a:lnTo>
                  <a:lnTo>
                    <a:pt x="72" y="72"/>
                  </a:lnTo>
                  <a:lnTo>
                    <a:pt x="20" y="78"/>
                  </a:lnTo>
                  <a:lnTo>
                    <a:pt x="20" y="78"/>
                  </a:lnTo>
                  <a:lnTo>
                    <a:pt x="14" y="68"/>
                  </a:lnTo>
                  <a:lnTo>
                    <a:pt x="10" y="56"/>
                  </a:lnTo>
                  <a:lnTo>
                    <a:pt x="1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PA-任意多边形 43"/>
            <p:cNvSpPr>
              <a:spLocks/>
            </p:cNvSpPr>
            <p:nvPr>
              <p:custDataLst>
                <p:tags r:id="rId34"/>
              </p:custDataLst>
            </p:nvPr>
          </p:nvSpPr>
          <p:spPr bwMode="auto">
            <a:xfrm>
              <a:off x="4903788" y="1484313"/>
              <a:ext cx="111125" cy="34925"/>
            </a:xfrm>
            <a:custGeom>
              <a:avLst/>
              <a:gdLst>
                <a:gd name="T0" fmla="*/ 12 w 70"/>
                <a:gd name="T1" fmla="*/ 22 h 22"/>
                <a:gd name="T2" fmla="*/ 58 w 70"/>
                <a:gd name="T3" fmla="*/ 22 h 22"/>
                <a:gd name="T4" fmla="*/ 58 w 70"/>
                <a:gd name="T5" fmla="*/ 22 h 22"/>
                <a:gd name="T6" fmla="*/ 62 w 70"/>
                <a:gd name="T7" fmla="*/ 22 h 22"/>
                <a:gd name="T8" fmla="*/ 66 w 70"/>
                <a:gd name="T9" fmla="*/ 20 h 22"/>
                <a:gd name="T10" fmla="*/ 68 w 70"/>
                <a:gd name="T11" fmla="*/ 16 h 22"/>
                <a:gd name="T12" fmla="*/ 70 w 70"/>
                <a:gd name="T13" fmla="*/ 12 h 22"/>
                <a:gd name="T14" fmla="*/ 70 w 70"/>
                <a:gd name="T15" fmla="*/ 12 h 22"/>
                <a:gd name="T16" fmla="*/ 68 w 70"/>
                <a:gd name="T17" fmla="*/ 6 h 22"/>
                <a:gd name="T18" fmla="*/ 66 w 70"/>
                <a:gd name="T19" fmla="*/ 2 h 22"/>
                <a:gd name="T20" fmla="*/ 62 w 70"/>
                <a:gd name="T21" fmla="*/ 0 h 22"/>
                <a:gd name="T22" fmla="*/ 58 w 70"/>
                <a:gd name="T23" fmla="*/ 0 h 22"/>
                <a:gd name="T24" fmla="*/ 12 w 70"/>
                <a:gd name="T25" fmla="*/ 0 h 22"/>
                <a:gd name="T26" fmla="*/ 12 w 70"/>
                <a:gd name="T27" fmla="*/ 0 h 22"/>
                <a:gd name="T28" fmla="*/ 6 w 70"/>
                <a:gd name="T29" fmla="*/ 0 h 22"/>
                <a:gd name="T30" fmla="*/ 2 w 70"/>
                <a:gd name="T31" fmla="*/ 2 h 22"/>
                <a:gd name="T32" fmla="*/ 0 w 70"/>
                <a:gd name="T33" fmla="*/ 6 h 22"/>
                <a:gd name="T34" fmla="*/ 0 w 70"/>
                <a:gd name="T35" fmla="*/ 12 h 22"/>
                <a:gd name="T36" fmla="*/ 0 w 70"/>
                <a:gd name="T37" fmla="*/ 12 h 22"/>
                <a:gd name="T38" fmla="*/ 0 w 70"/>
                <a:gd name="T39" fmla="*/ 16 h 22"/>
                <a:gd name="T40" fmla="*/ 2 w 70"/>
                <a:gd name="T41" fmla="*/ 20 h 22"/>
                <a:gd name="T42" fmla="*/ 6 w 70"/>
                <a:gd name="T43" fmla="*/ 22 h 22"/>
                <a:gd name="T44" fmla="*/ 12 w 70"/>
                <a:gd name="T45" fmla="*/ 22 h 22"/>
                <a:gd name="T46" fmla="*/ 12 w 70"/>
                <a:gd name="T4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 h="22">
                  <a:moveTo>
                    <a:pt x="12" y="22"/>
                  </a:moveTo>
                  <a:lnTo>
                    <a:pt x="58" y="22"/>
                  </a:lnTo>
                  <a:lnTo>
                    <a:pt x="58" y="22"/>
                  </a:lnTo>
                  <a:lnTo>
                    <a:pt x="62" y="22"/>
                  </a:lnTo>
                  <a:lnTo>
                    <a:pt x="66" y="20"/>
                  </a:lnTo>
                  <a:lnTo>
                    <a:pt x="68" y="16"/>
                  </a:lnTo>
                  <a:lnTo>
                    <a:pt x="70" y="12"/>
                  </a:lnTo>
                  <a:lnTo>
                    <a:pt x="70" y="12"/>
                  </a:lnTo>
                  <a:lnTo>
                    <a:pt x="68" y="6"/>
                  </a:lnTo>
                  <a:lnTo>
                    <a:pt x="66" y="2"/>
                  </a:lnTo>
                  <a:lnTo>
                    <a:pt x="62" y="0"/>
                  </a:lnTo>
                  <a:lnTo>
                    <a:pt x="58" y="0"/>
                  </a:lnTo>
                  <a:lnTo>
                    <a:pt x="12" y="0"/>
                  </a:lnTo>
                  <a:lnTo>
                    <a:pt x="12" y="0"/>
                  </a:lnTo>
                  <a:lnTo>
                    <a:pt x="6" y="0"/>
                  </a:lnTo>
                  <a:lnTo>
                    <a:pt x="2" y="2"/>
                  </a:lnTo>
                  <a:lnTo>
                    <a:pt x="0" y="6"/>
                  </a:lnTo>
                  <a:lnTo>
                    <a:pt x="0" y="12"/>
                  </a:lnTo>
                  <a:lnTo>
                    <a:pt x="0" y="12"/>
                  </a:lnTo>
                  <a:lnTo>
                    <a:pt x="0" y="16"/>
                  </a:lnTo>
                  <a:lnTo>
                    <a:pt x="2" y="20"/>
                  </a:lnTo>
                  <a:lnTo>
                    <a:pt x="6" y="22"/>
                  </a:lnTo>
                  <a:lnTo>
                    <a:pt x="12" y="22"/>
                  </a:lnTo>
                  <a:lnTo>
                    <a:pt x="1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6" name="PA-文本框 45"/>
          <p:cNvSpPr txBox="1"/>
          <p:nvPr>
            <p:custDataLst>
              <p:tags r:id="rId10"/>
            </p:custDataLst>
          </p:nvPr>
        </p:nvSpPr>
        <p:spPr>
          <a:xfrm>
            <a:off x="5167965" y="4614753"/>
            <a:ext cx="1189749" cy="307777"/>
          </a:xfrm>
          <a:prstGeom prst="rect">
            <a:avLst/>
          </a:prstGeom>
          <a:noFill/>
        </p:spPr>
        <p:txBody>
          <a:bodyPr wrap="none" rtlCol="0">
            <a:spAutoFit/>
          </a:bodyPr>
          <a:lstStyle/>
          <a:p>
            <a:r>
              <a:rPr lang="id-ID" sz="1400" b="1" dirty="0">
                <a:solidFill>
                  <a:schemeClr val="bg1"/>
                </a:solidFill>
                <a:latin typeface="Roboto Light" pitchFamily="2" charset="0"/>
                <a:ea typeface="Roboto Light" pitchFamily="2" charset="0"/>
              </a:rPr>
              <a:t>Social Media</a:t>
            </a:r>
          </a:p>
        </p:txBody>
      </p:sp>
      <p:grpSp>
        <p:nvGrpSpPr>
          <p:cNvPr id="77" name="PA-组合 76"/>
          <p:cNvGrpSpPr/>
          <p:nvPr>
            <p:custDataLst>
              <p:tags r:id="rId11"/>
            </p:custDataLst>
          </p:nvPr>
        </p:nvGrpSpPr>
        <p:grpSpPr>
          <a:xfrm>
            <a:off x="4196639" y="4691219"/>
            <a:ext cx="724514" cy="728492"/>
            <a:chOff x="3570288" y="1443038"/>
            <a:chExt cx="577850" cy="581025"/>
          </a:xfrm>
          <a:solidFill>
            <a:schemeClr val="bg1"/>
          </a:solidFill>
        </p:grpSpPr>
        <p:sp>
          <p:nvSpPr>
            <p:cNvPr id="78" name="PA-任意多边形 37"/>
            <p:cNvSpPr>
              <a:spLocks/>
            </p:cNvSpPr>
            <p:nvPr>
              <p:custDataLst>
                <p:tags r:id="rId28"/>
              </p:custDataLst>
            </p:nvPr>
          </p:nvSpPr>
          <p:spPr bwMode="auto">
            <a:xfrm>
              <a:off x="3767138" y="1522413"/>
              <a:ext cx="219075" cy="254000"/>
            </a:xfrm>
            <a:custGeom>
              <a:avLst/>
              <a:gdLst>
                <a:gd name="T0" fmla="*/ 0 w 138"/>
                <a:gd name="T1" fmla="*/ 160 h 160"/>
                <a:gd name="T2" fmla="*/ 138 w 138"/>
                <a:gd name="T3" fmla="*/ 80 h 160"/>
                <a:gd name="T4" fmla="*/ 0 w 138"/>
                <a:gd name="T5" fmla="*/ 0 h 160"/>
                <a:gd name="T6" fmla="*/ 0 w 138"/>
                <a:gd name="T7" fmla="*/ 160 h 160"/>
              </a:gdLst>
              <a:ahLst/>
              <a:cxnLst>
                <a:cxn ang="0">
                  <a:pos x="T0" y="T1"/>
                </a:cxn>
                <a:cxn ang="0">
                  <a:pos x="T2" y="T3"/>
                </a:cxn>
                <a:cxn ang="0">
                  <a:pos x="T4" y="T5"/>
                </a:cxn>
                <a:cxn ang="0">
                  <a:pos x="T6" y="T7"/>
                </a:cxn>
              </a:cxnLst>
              <a:rect l="0" t="0" r="r" b="b"/>
              <a:pathLst>
                <a:path w="138" h="160">
                  <a:moveTo>
                    <a:pt x="0" y="160"/>
                  </a:moveTo>
                  <a:lnTo>
                    <a:pt x="138" y="80"/>
                  </a:lnTo>
                  <a:lnTo>
                    <a:pt x="0" y="0"/>
                  </a:lnTo>
                  <a:lnTo>
                    <a:pt x="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PA-任意多边形 38"/>
            <p:cNvSpPr>
              <a:spLocks noEditPoints="1"/>
            </p:cNvSpPr>
            <p:nvPr>
              <p:custDataLst>
                <p:tags r:id="rId29"/>
              </p:custDataLst>
            </p:nvPr>
          </p:nvSpPr>
          <p:spPr bwMode="auto">
            <a:xfrm>
              <a:off x="3570288" y="1443038"/>
              <a:ext cx="577850" cy="581025"/>
            </a:xfrm>
            <a:custGeom>
              <a:avLst/>
              <a:gdLst>
                <a:gd name="T0" fmla="*/ 16 w 364"/>
                <a:gd name="T1" fmla="*/ 0 h 366"/>
                <a:gd name="T2" fmla="*/ 10 w 364"/>
                <a:gd name="T3" fmla="*/ 2 h 366"/>
                <a:gd name="T4" fmla="*/ 0 w 364"/>
                <a:gd name="T5" fmla="*/ 10 h 366"/>
                <a:gd name="T6" fmla="*/ 0 w 364"/>
                <a:gd name="T7" fmla="*/ 348 h 366"/>
                <a:gd name="T8" fmla="*/ 0 w 364"/>
                <a:gd name="T9" fmla="*/ 354 h 366"/>
                <a:gd name="T10" fmla="*/ 10 w 364"/>
                <a:gd name="T11" fmla="*/ 364 h 366"/>
                <a:gd name="T12" fmla="*/ 346 w 364"/>
                <a:gd name="T13" fmla="*/ 366 h 366"/>
                <a:gd name="T14" fmla="*/ 354 w 364"/>
                <a:gd name="T15" fmla="*/ 364 h 366"/>
                <a:gd name="T16" fmla="*/ 364 w 364"/>
                <a:gd name="T17" fmla="*/ 354 h 366"/>
                <a:gd name="T18" fmla="*/ 364 w 364"/>
                <a:gd name="T19" fmla="*/ 18 h 366"/>
                <a:gd name="T20" fmla="*/ 364 w 364"/>
                <a:gd name="T21" fmla="*/ 10 h 366"/>
                <a:gd name="T22" fmla="*/ 354 w 364"/>
                <a:gd name="T23" fmla="*/ 2 h 366"/>
                <a:gd name="T24" fmla="*/ 346 w 364"/>
                <a:gd name="T25" fmla="*/ 0 h 366"/>
                <a:gd name="T26" fmla="*/ 88 w 364"/>
                <a:gd name="T27" fmla="*/ 330 h 366"/>
                <a:gd name="T28" fmla="*/ 84 w 364"/>
                <a:gd name="T29" fmla="*/ 338 h 366"/>
                <a:gd name="T30" fmla="*/ 78 w 364"/>
                <a:gd name="T31" fmla="*/ 340 h 366"/>
                <a:gd name="T32" fmla="*/ 36 w 364"/>
                <a:gd name="T33" fmla="*/ 340 h 366"/>
                <a:gd name="T34" fmla="*/ 28 w 364"/>
                <a:gd name="T35" fmla="*/ 338 h 366"/>
                <a:gd name="T36" fmla="*/ 26 w 364"/>
                <a:gd name="T37" fmla="*/ 330 h 366"/>
                <a:gd name="T38" fmla="*/ 26 w 364"/>
                <a:gd name="T39" fmla="*/ 320 h 366"/>
                <a:gd name="T40" fmla="*/ 28 w 364"/>
                <a:gd name="T41" fmla="*/ 312 h 366"/>
                <a:gd name="T42" fmla="*/ 36 w 364"/>
                <a:gd name="T43" fmla="*/ 310 h 366"/>
                <a:gd name="T44" fmla="*/ 78 w 364"/>
                <a:gd name="T45" fmla="*/ 310 h 366"/>
                <a:gd name="T46" fmla="*/ 84 w 364"/>
                <a:gd name="T47" fmla="*/ 312 h 366"/>
                <a:gd name="T48" fmla="*/ 88 w 364"/>
                <a:gd name="T49" fmla="*/ 320 h 366"/>
                <a:gd name="T50" fmla="*/ 212 w 364"/>
                <a:gd name="T51" fmla="*/ 330 h 366"/>
                <a:gd name="T52" fmla="*/ 212 w 364"/>
                <a:gd name="T53" fmla="*/ 334 h 366"/>
                <a:gd name="T54" fmla="*/ 206 w 364"/>
                <a:gd name="T55" fmla="*/ 340 h 366"/>
                <a:gd name="T56" fmla="*/ 160 w 364"/>
                <a:gd name="T57" fmla="*/ 340 h 366"/>
                <a:gd name="T58" fmla="*/ 156 w 364"/>
                <a:gd name="T59" fmla="*/ 340 h 366"/>
                <a:gd name="T60" fmla="*/ 152 w 364"/>
                <a:gd name="T61" fmla="*/ 334 h 366"/>
                <a:gd name="T62" fmla="*/ 150 w 364"/>
                <a:gd name="T63" fmla="*/ 320 h 366"/>
                <a:gd name="T64" fmla="*/ 152 w 364"/>
                <a:gd name="T65" fmla="*/ 316 h 366"/>
                <a:gd name="T66" fmla="*/ 156 w 364"/>
                <a:gd name="T67" fmla="*/ 310 h 366"/>
                <a:gd name="T68" fmla="*/ 202 w 364"/>
                <a:gd name="T69" fmla="*/ 310 h 366"/>
                <a:gd name="T70" fmla="*/ 206 w 364"/>
                <a:gd name="T71" fmla="*/ 310 h 366"/>
                <a:gd name="T72" fmla="*/ 212 w 364"/>
                <a:gd name="T73" fmla="*/ 316 h 366"/>
                <a:gd name="T74" fmla="*/ 212 w 364"/>
                <a:gd name="T75" fmla="*/ 330 h 366"/>
                <a:gd name="T76" fmla="*/ 332 w 364"/>
                <a:gd name="T77" fmla="*/ 330 h 366"/>
                <a:gd name="T78" fmla="*/ 330 w 364"/>
                <a:gd name="T79" fmla="*/ 338 h 366"/>
                <a:gd name="T80" fmla="*/ 322 w 364"/>
                <a:gd name="T81" fmla="*/ 340 h 366"/>
                <a:gd name="T82" fmla="*/ 280 w 364"/>
                <a:gd name="T83" fmla="*/ 340 h 366"/>
                <a:gd name="T84" fmla="*/ 274 w 364"/>
                <a:gd name="T85" fmla="*/ 338 h 366"/>
                <a:gd name="T86" fmla="*/ 270 w 364"/>
                <a:gd name="T87" fmla="*/ 330 h 366"/>
                <a:gd name="T88" fmla="*/ 270 w 364"/>
                <a:gd name="T89" fmla="*/ 320 h 366"/>
                <a:gd name="T90" fmla="*/ 274 w 364"/>
                <a:gd name="T91" fmla="*/ 312 h 366"/>
                <a:gd name="T92" fmla="*/ 280 w 364"/>
                <a:gd name="T93" fmla="*/ 310 h 366"/>
                <a:gd name="T94" fmla="*/ 322 w 364"/>
                <a:gd name="T95" fmla="*/ 310 h 366"/>
                <a:gd name="T96" fmla="*/ 330 w 364"/>
                <a:gd name="T97" fmla="*/ 312 h 366"/>
                <a:gd name="T98" fmla="*/ 332 w 364"/>
                <a:gd name="T99" fmla="*/ 320 h 366"/>
                <a:gd name="T100" fmla="*/ 352 w 364"/>
                <a:gd name="T101" fmla="*/ 252 h 366"/>
                <a:gd name="T102" fmla="*/ 350 w 364"/>
                <a:gd name="T103" fmla="*/ 256 h 366"/>
                <a:gd name="T104" fmla="*/ 342 w 364"/>
                <a:gd name="T105" fmla="*/ 262 h 366"/>
                <a:gd name="T106" fmla="*/ 28 w 364"/>
                <a:gd name="T107" fmla="*/ 264 h 366"/>
                <a:gd name="T108" fmla="*/ 22 w 364"/>
                <a:gd name="T109" fmla="*/ 262 h 366"/>
                <a:gd name="T110" fmla="*/ 14 w 364"/>
                <a:gd name="T111" fmla="*/ 256 h 366"/>
                <a:gd name="T112" fmla="*/ 12 w 364"/>
                <a:gd name="T113" fmla="*/ 28 h 366"/>
                <a:gd name="T114" fmla="*/ 14 w 364"/>
                <a:gd name="T115" fmla="*/ 24 h 366"/>
                <a:gd name="T116" fmla="*/ 22 w 364"/>
                <a:gd name="T117" fmla="*/ 18 h 366"/>
                <a:gd name="T118" fmla="*/ 336 w 364"/>
                <a:gd name="T119" fmla="*/ 16 h 366"/>
                <a:gd name="T120" fmla="*/ 342 w 364"/>
                <a:gd name="T121" fmla="*/ 18 h 366"/>
                <a:gd name="T122" fmla="*/ 350 w 364"/>
                <a:gd name="T123" fmla="*/ 24 h 366"/>
                <a:gd name="T124" fmla="*/ 352 w 364"/>
                <a:gd name="T125" fmla="*/ 2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4" h="366">
                  <a:moveTo>
                    <a:pt x="346" y="0"/>
                  </a:moveTo>
                  <a:lnTo>
                    <a:pt x="16" y="0"/>
                  </a:lnTo>
                  <a:lnTo>
                    <a:pt x="16" y="0"/>
                  </a:lnTo>
                  <a:lnTo>
                    <a:pt x="10" y="2"/>
                  </a:lnTo>
                  <a:lnTo>
                    <a:pt x="4" y="6"/>
                  </a:lnTo>
                  <a:lnTo>
                    <a:pt x="0" y="10"/>
                  </a:lnTo>
                  <a:lnTo>
                    <a:pt x="0" y="18"/>
                  </a:lnTo>
                  <a:lnTo>
                    <a:pt x="0" y="348"/>
                  </a:lnTo>
                  <a:lnTo>
                    <a:pt x="0" y="348"/>
                  </a:lnTo>
                  <a:lnTo>
                    <a:pt x="0" y="354"/>
                  </a:lnTo>
                  <a:lnTo>
                    <a:pt x="4" y="360"/>
                  </a:lnTo>
                  <a:lnTo>
                    <a:pt x="10" y="364"/>
                  </a:lnTo>
                  <a:lnTo>
                    <a:pt x="16" y="366"/>
                  </a:lnTo>
                  <a:lnTo>
                    <a:pt x="346" y="366"/>
                  </a:lnTo>
                  <a:lnTo>
                    <a:pt x="346" y="366"/>
                  </a:lnTo>
                  <a:lnTo>
                    <a:pt x="354" y="364"/>
                  </a:lnTo>
                  <a:lnTo>
                    <a:pt x="360" y="360"/>
                  </a:lnTo>
                  <a:lnTo>
                    <a:pt x="364" y="354"/>
                  </a:lnTo>
                  <a:lnTo>
                    <a:pt x="364" y="348"/>
                  </a:lnTo>
                  <a:lnTo>
                    <a:pt x="364" y="18"/>
                  </a:lnTo>
                  <a:lnTo>
                    <a:pt x="364" y="18"/>
                  </a:lnTo>
                  <a:lnTo>
                    <a:pt x="364" y="10"/>
                  </a:lnTo>
                  <a:lnTo>
                    <a:pt x="360" y="6"/>
                  </a:lnTo>
                  <a:lnTo>
                    <a:pt x="354" y="2"/>
                  </a:lnTo>
                  <a:lnTo>
                    <a:pt x="346" y="0"/>
                  </a:lnTo>
                  <a:lnTo>
                    <a:pt x="346" y="0"/>
                  </a:lnTo>
                  <a:close/>
                  <a:moveTo>
                    <a:pt x="88" y="330"/>
                  </a:moveTo>
                  <a:lnTo>
                    <a:pt x="88" y="330"/>
                  </a:lnTo>
                  <a:lnTo>
                    <a:pt x="88" y="334"/>
                  </a:lnTo>
                  <a:lnTo>
                    <a:pt x="84" y="338"/>
                  </a:lnTo>
                  <a:lnTo>
                    <a:pt x="82" y="340"/>
                  </a:lnTo>
                  <a:lnTo>
                    <a:pt x="78" y="340"/>
                  </a:lnTo>
                  <a:lnTo>
                    <a:pt x="36" y="340"/>
                  </a:lnTo>
                  <a:lnTo>
                    <a:pt x="36" y="340"/>
                  </a:lnTo>
                  <a:lnTo>
                    <a:pt x="32" y="340"/>
                  </a:lnTo>
                  <a:lnTo>
                    <a:pt x="28" y="338"/>
                  </a:lnTo>
                  <a:lnTo>
                    <a:pt x="26" y="334"/>
                  </a:lnTo>
                  <a:lnTo>
                    <a:pt x="26" y="330"/>
                  </a:lnTo>
                  <a:lnTo>
                    <a:pt x="26" y="320"/>
                  </a:lnTo>
                  <a:lnTo>
                    <a:pt x="26" y="320"/>
                  </a:lnTo>
                  <a:lnTo>
                    <a:pt x="26" y="316"/>
                  </a:lnTo>
                  <a:lnTo>
                    <a:pt x="28" y="312"/>
                  </a:lnTo>
                  <a:lnTo>
                    <a:pt x="32" y="310"/>
                  </a:lnTo>
                  <a:lnTo>
                    <a:pt x="36" y="310"/>
                  </a:lnTo>
                  <a:lnTo>
                    <a:pt x="78" y="310"/>
                  </a:lnTo>
                  <a:lnTo>
                    <a:pt x="78" y="310"/>
                  </a:lnTo>
                  <a:lnTo>
                    <a:pt x="82" y="310"/>
                  </a:lnTo>
                  <a:lnTo>
                    <a:pt x="84" y="312"/>
                  </a:lnTo>
                  <a:lnTo>
                    <a:pt x="88" y="316"/>
                  </a:lnTo>
                  <a:lnTo>
                    <a:pt x="88" y="320"/>
                  </a:lnTo>
                  <a:lnTo>
                    <a:pt x="88" y="330"/>
                  </a:lnTo>
                  <a:close/>
                  <a:moveTo>
                    <a:pt x="212" y="330"/>
                  </a:moveTo>
                  <a:lnTo>
                    <a:pt x="212" y="330"/>
                  </a:lnTo>
                  <a:lnTo>
                    <a:pt x="212" y="334"/>
                  </a:lnTo>
                  <a:lnTo>
                    <a:pt x="210" y="338"/>
                  </a:lnTo>
                  <a:lnTo>
                    <a:pt x="206" y="340"/>
                  </a:lnTo>
                  <a:lnTo>
                    <a:pt x="202" y="340"/>
                  </a:lnTo>
                  <a:lnTo>
                    <a:pt x="160" y="340"/>
                  </a:lnTo>
                  <a:lnTo>
                    <a:pt x="160" y="340"/>
                  </a:lnTo>
                  <a:lnTo>
                    <a:pt x="156" y="340"/>
                  </a:lnTo>
                  <a:lnTo>
                    <a:pt x="154" y="338"/>
                  </a:lnTo>
                  <a:lnTo>
                    <a:pt x="152" y="334"/>
                  </a:lnTo>
                  <a:lnTo>
                    <a:pt x="150" y="330"/>
                  </a:lnTo>
                  <a:lnTo>
                    <a:pt x="150" y="320"/>
                  </a:lnTo>
                  <a:lnTo>
                    <a:pt x="150" y="320"/>
                  </a:lnTo>
                  <a:lnTo>
                    <a:pt x="152" y="316"/>
                  </a:lnTo>
                  <a:lnTo>
                    <a:pt x="154" y="312"/>
                  </a:lnTo>
                  <a:lnTo>
                    <a:pt x="156" y="310"/>
                  </a:lnTo>
                  <a:lnTo>
                    <a:pt x="160" y="310"/>
                  </a:lnTo>
                  <a:lnTo>
                    <a:pt x="202" y="310"/>
                  </a:lnTo>
                  <a:lnTo>
                    <a:pt x="202" y="310"/>
                  </a:lnTo>
                  <a:lnTo>
                    <a:pt x="206" y="310"/>
                  </a:lnTo>
                  <a:lnTo>
                    <a:pt x="210" y="312"/>
                  </a:lnTo>
                  <a:lnTo>
                    <a:pt x="212" y="316"/>
                  </a:lnTo>
                  <a:lnTo>
                    <a:pt x="212" y="320"/>
                  </a:lnTo>
                  <a:lnTo>
                    <a:pt x="212" y="330"/>
                  </a:lnTo>
                  <a:close/>
                  <a:moveTo>
                    <a:pt x="332" y="330"/>
                  </a:moveTo>
                  <a:lnTo>
                    <a:pt x="332" y="330"/>
                  </a:lnTo>
                  <a:lnTo>
                    <a:pt x="332" y="334"/>
                  </a:lnTo>
                  <a:lnTo>
                    <a:pt x="330" y="338"/>
                  </a:lnTo>
                  <a:lnTo>
                    <a:pt x="326" y="340"/>
                  </a:lnTo>
                  <a:lnTo>
                    <a:pt x="322" y="340"/>
                  </a:lnTo>
                  <a:lnTo>
                    <a:pt x="280" y="340"/>
                  </a:lnTo>
                  <a:lnTo>
                    <a:pt x="280" y="340"/>
                  </a:lnTo>
                  <a:lnTo>
                    <a:pt x="276" y="340"/>
                  </a:lnTo>
                  <a:lnTo>
                    <a:pt x="274" y="338"/>
                  </a:lnTo>
                  <a:lnTo>
                    <a:pt x="272" y="334"/>
                  </a:lnTo>
                  <a:lnTo>
                    <a:pt x="270" y="330"/>
                  </a:lnTo>
                  <a:lnTo>
                    <a:pt x="270" y="320"/>
                  </a:lnTo>
                  <a:lnTo>
                    <a:pt x="270" y="320"/>
                  </a:lnTo>
                  <a:lnTo>
                    <a:pt x="272" y="316"/>
                  </a:lnTo>
                  <a:lnTo>
                    <a:pt x="274" y="312"/>
                  </a:lnTo>
                  <a:lnTo>
                    <a:pt x="276" y="310"/>
                  </a:lnTo>
                  <a:lnTo>
                    <a:pt x="280" y="310"/>
                  </a:lnTo>
                  <a:lnTo>
                    <a:pt x="322" y="310"/>
                  </a:lnTo>
                  <a:lnTo>
                    <a:pt x="322" y="310"/>
                  </a:lnTo>
                  <a:lnTo>
                    <a:pt x="326" y="310"/>
                  </a:lnTo>
                  <a:lnTo>
                    <a:pt x="330" y="312"/>
                  </a:lnTo>
                  <a:lnTo>
                    <a:pt x="332" y="316"/>
                  </a:lnTo>
                  <a:lnTo>
                    <a:pt x="332" y="320"/>
                  </a:lnTo>
                  <a:lnTo>
                    <a:pt x="332" y="330"/>
                  </a:lnTo>
                  <a:close/>
                  <a:moveTo>
                    <a:pt x="352" y="252"/>
                  </a:moveTo>
                  <a:lnTo>
                    <a:pt x="352" y="252"/>
                  </a:lnTo>
                  <a:lnTo>
                    <a:pt x="350" y="256"/>
                  </a:lnTo>
                  <a:lnTo>
                    <a:pt x="348" y="260"/>
                  </a:lnTo>
                  <a:lnTo>
                    <a:pt x="342" y="262"/>
                  </a:lnTo>
                  <a:lnTo>
                    <a:pt x="336" y="264"/>
                  </a:lnTo>
                  <a:lnTo>
                    <a:pt x="28" y="264"/>
                  </a:lnTo>
                  <a:lnTo>
                    <a:pt x="28" y="264"/>
                  </a:lnTo>
                  <a:lnTo>
                    <a:pt x="22" y="262"/>
                  </a:lnTo>
                  <a:lnTo>
                    <a:pt x="16" y="260"/>
                  </a:lnTo>
                  <a:lnTo>
                    <a:pt x="14" y="256"/>
                  </a:lnTo>
                  <a:lnTo>
                    <a:pt x="12" y="252"/>
                  </a:lnTo>
                  <a:lnTo>
                    <a:pt x="12" y="28"/>
                  </a:lnTo>
                  <a:lnTo>
                    <a:pt x="12" y="28"/>
                  </a:lnTo>
                  <a:lnTo>
                    <a:pt x="14" y="24"/>
                  </a:lnTo>
                  <a:lnTo>
                    <a:pt x="16" y="20"/>
                  </a:lnTo>
                  <a:lnTo>
                    <a:pt x="22" y="18"/>
                  </a:lnTo>
                  <a:lnTo>
                    <a:pt x="28" y="16"/>
                  </a:lnTo>
                  <a:lnTo>
                    <a:pt x="336" y="16"/>
                  </a:lnTo>
                  <a:lnTo>
                    <a:pt x="336" y="16"/>
                  </a:lnTo>
                  <a:lnTo>
                    <a:pt x="342" y="18"/>
                  </a:lnTo>
                  <a:lnTo>
                    <a:pt x="348" y="20"/>
                  </a:lnTo>
                  <a:lnTo>
                    <a:pt x="350" y="24"/>
                  </a:lnTo>
                  <a:lnTo>
                    <a:pt x="352" y="28"/>
                  </a:lnTo>
                  <a:lnTo>
                    <a:pt x="352" y="2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PA-圆角矩形 12"/>
          <p:cNvSpPr/>
          <p:nvPr>
            <p:custDataLst>
              <p:tags r:id="rId12"/>
            </p:custDataLst>
          </p:nvPr>
        </p:nvSpPr>
        <p:spPr>
          <a:xfrm>
            <a:off x="4054663" y="3889922"/>
            <a:ext cx="1008466" cy="40136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entury Gothic" panose="020B0502020202020204" pitchFamily="34" charset="0"/>
              </a:rPr>
              <a:t>2018</a:t>
            </a:r>
            <a:endParaRPr lang="id-ID" dirty="0">
              <a:solidFill>
                <a:schemeClr val="bg1"/>
              </a:solidFill>
              <a:latin typeface="Century Gothic" panose="020B0502020202020204" pitchFamily="34" charset="0"/>
            </a:endParaRPr>
          </a:p>
        </p:txBody>
      </p:sp>
      <p:sp>
        <p:nvSpPr>
          <p:cNvPr id="67" name="PA-矩形 66"/>
          <p:cNvSpPr/>
          <p:nvPr>
            <p:custDataLst>
              <p:tags r:id="rId13"/>
            </p:custDataLst>
          </p:nvPr>
        </p:nvSpPr>
        <p:spPr>
          <a:xfrm>
            <a:off x="5156045" y="4922530"/>
            <a:ext cx="1894820" cy="553998"/>
          </a:xfrm>
          <a:prstGeom prst="rect">
            <a:avLst/>
          </a:prstGeom>
          <a:noFill/>
          <a:ln>
            <a:noFill/>
          </a:ln>
        </p:spPr>
        <p:txBody>
          <a:bodyPr wrap="square">
            <a:spAutoFit/>
          </a:bodyPr>
          <a:lstStyle/>
          <a:p>
            <a:r>
              <a:rPr lang="id-ID" sz="1000" dirty="0">
                <a:solidFill>
                  <a:schemeClr val="bg1"/>
                </a:solidFill>
                <a:latin typeface="Roboto Light" pitchFamily="2" charset="0"/>
                <a:ea typeface="Roboto Light" pitchFamily="2" charset="0"/>
              </a:rPr>
              <a:t>Lorem ipsum dolor sit amet, consectetur adipiscing elit. Curabitur non massa</a:t>
            </a:r>
          </a:p>
        </p:txBody>
      </p:sp>
      <p:sp>
        <p:nvSpPr>
          <p:cNvPr id="54" name="PA-文本框 53"/>
          <p:cNvSpPr txBox="1"/>
          <p:nvPr>
            <p:custDataLst>
              <p:tags r:id="rId14"/>
            </p:custDataLst>
          </p:nvPr>
        </p:nvSpPr>
        <p:spPr>
          <a:xfrm>
            <a:off x="6781126" y="2330567"/>
            <a:ext cx="850233" cy="307777"/>
          </a:xfrm>
          <a:prstGeom prst="rect">
            <a:avLst/>
          </a:prstGeom>
          <a:noFill/>
        </p:spPr>
        <p:txBody>
          <a:bodyPr wrap="none" rtlCol="0">
            <a:spAutoFit/>
          </a:bodyPr>
          <a:lstStyle/>
          <a:p>
            <a:pPr algn="ctr"/>
            <a:r>
              <a:rPr lang="id-ID" sz="1400" b="1" dirty="0">
                <a:solidFill>
                  <a:schemeClr val="bg1"/>
                </a:solidFill>
                <a:latin typeface="Roboto Light" pitchFamily="2" charset="0"/>
                <a:ea typeface="Roboto Light" pitchFamily="2" charset="0"/>
              </a:rPr>
              <a:t>Portfolio</a:t>
            </a:r>
          </a:p>
        </p:txBody>
      </p:sp>
      <p:grpSp>
        <p:nvGrpSpPr>
          <p:cNvPr id="74" name="PA-组合 73"/>
          <p:cNvGrpSpPr/>
          <p:nvPr>
            <p:custDataLst>
              <p:tags r:id="rId15"/>
            </p:custDataLst>
          </p:nvPr>
        </p:nvGrpSpPr>
        <p:grpSpPr>
          <a:xfrm>
            <a:off x="6955081" y="1759481"/>
            <a:ext cx="502322" cy="420020"/>
            <a:chOff x="5151438" y="1328738"/>
            <a:chExt cx="1685925" cy="1409700"/>
          </a:xfrm>
          <a:solidFill>
            <a:schemeClr val="bg1"/>
          </a:solidFill>
        </p:grpSpPr>
        <p:sp>
          <p:nvSpPr>
            <p:cNvPr id="75" name="PA-任意多边形 6"/>
            <p:cNvSpPr>
              <a:spLocks noEditPoints="1"/>
            </p:cNvSpPr>
            <p:nvPr>
              <p:custDataLst>
                <p:tags r:id="rId26"/>
              </p:custDataLst>
            </p:nvPr>
          </p:nvSpPr>
          <p:spPr bwMode="auto">
            <a:xfrm>
              <a:off x="5151438" y="1328738"/>
              <a:ext cx="1685925" cy="1409700"/>
            </a:xfrm>
            <a:custGeom>
              <a:avLst/>
              <a:gdLst>
                <a:gd name="T0" fmla="*/ 1062 w 1062"/>
                <a:gd name="T1" fmla="*/ 692 h 888"/>
                <a:gd name="T2" fmla="*/ 1062 w 1062"/>
                <a:gd name="T3" fmla="*/ 0 h 888"/>
                <a:gd name="T4" fmla="*/ 0 w 1062"/>
                <a:gd name="T5" fmla="*/ 0 h 888"/>
                <a:gd name="T6" fmla="*/ 0 w 1062"/>
                <a:gd name="T7" fmla="*/ 692 h 888"/>
                <a:gd name="T8" fmla="*/ 474 w 1062"/>
                <a:gd name="T9" fmla="*/ 692 h 888"/>
                <a:gd name="T10" fmla="*/ 474 w 1062"/>
                <a:gd name="T11" fmla="*/ 850 h 888"/>
                <a:gd name="T12" fmla="*/ 344 w 1062"/>
                <a:gd name="T13" fmla="*/ 850 h 888"/>
                <a:gd name="T14" fmla="*/ 344 w 1062"/>
                <a:gd name="T15" fmla="*/ 888 h 888"/>
                <a:gd name="T16" fmla="*/ 718 w 1062"/>
                <a:gd name="T17" fmla="*/ 888 h 888"/>
                <a:gd name="T18" fmla="*/ 718 w 1062"/>
                <a:gd name="T19" fmla="*/ 850 h 888"/>
                <a:gd name="T20" fmla="*/ 588 w 1062"/>
                <a:gd name="T21" fmla="*/ 850 h 888"/>
                <a:gd name="T22" fmla="*/ 588 w 1062"/>
                <a:gd name="T23" fmla="*/ 692 h 888"/>
                <a:gd name="T24" fmla="*/ 1062 w 1062"/>
                <a:gd name="T25" fmla="*/ 692 h 888"/>
                <a:gd name="T26" fmla="*/ 1030 w 1062"/>
                <a:gd name="T27" fmla="*/ 34 h 888"/>
                <a:gd name="T28" fmla="*/ 1030 w 1062"/>
                <a:gd name="T29" fmla="*/ 454 h 888"/>
                <a:gd name="T30" fmla="*/ 822 w 1062"/>
                <a:gd name="T31" fmla="*/ 298 h 888"/>
                <a:gd name="T32" fmla="*/ 598 w 1062"/>
                <a:gd name="T33" fmla="*/ 440 h 888"/>
                <a:gd name="T34" fmla="*/ 314 w 1062"/>
                <a:gd name="T35" fmla="*/ 200 h 888"/>
                <a:gd name="T36" fmla="*/ 32 w 1062"/>
                <a:gd name="T37" fmla="*/ 468 h 888"/>
                <a:gd name="T38" fmla="*/ 32 w 1062"/>
                <a:gd name="T39" fmla="*/ 34 h 888"/>
                <a:gd name="T40" fmla="*/ 1030 w 1062"/>
                <a:gd name="T41" fmla="*/ 34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2" h="888">
                  <a:moveTo>
                    <a:pt x="1062" y="692"/>
                  </a:moveTo>
                  <a:lnTo>
                    <a:pt x="1062" y="0"/>
                  </a:lnTo>
                  <a:lnTo>
                    <a:pt x="0" y="0"/>
                  </a:lnTo>
                  <a:lnTo>
                    <a:pt x="0" y="692"/>
                  </a:lnTo>
                  <a:lnTo>
                    <a:pt x="474" y="692"/>
                  </a:lnTo>
                  <a:lnTo>
                    <a:pt x="474" y="850"/>
                  </a:lnTo>
                  <a:lnTo>
                    <a:pt x="344" y="850"/>
                  </a:lnTo>
                  <a:lnTo>
                    <a:pt x="344" y="888"/>
                  </a:lnTo>
                  <a:lnTo>
                    <a:pt x="718" y="888"/>
                  </a:lnTo>
                  <a:lnTo>
                    <a:pt x="718" y="850"/>
                  </a:lnTo>
                  <a:lnTo>
                    <a:pt x="588" y="850"/>
                  </a:lnTo>
                  <a:lnTo>
                    <a:pt x="588" y="692"/>
                  </a:lnTo>
                  <a:lnTo>
                    <a:pt x="1062" y="692"/>
                  </a:lnTo>
                  <a:close/>
                  <a:moveTo>
                    <a:pt x="1030" y="34"/>
                  </a:moveTo>
                  <a:lnTo>
                    <a:pt x="1030" y="454"/>
                  </a:lnTo>
                  <a:lnTo>
                    <a:pt x="822" y="298"/>
                  </a:lnTo>
                  <a:lnTo>
                    <a:pt x="598" y="440"/>
                  </a:lnTo>
                  <a:lnTo>
                    <a:pt x="314" y="200"/>
                  </a:lnTo>
                  <a:lnTo>
                    <a:pt x="32" y="468"/>
                  </a:lnTo>
                  <a:lnTo>
                    <a:pt x="32" y="34"/>
                  </a:lnTo>
                  <a:lnTo>
                    <a:pt x="103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PA-任意多边形 7"/>
            <p:cNvSpPr>
              <a:spLocks noEditPoints="1"/>
            </p:cNvSpPr>
            <p:nvPr>
              <p:custDataLst>
                <p:tags r:id="rId27"/>
              </p:custDataLst>
            </p:nvPr>
          </p:nvSpPr>
          <p:spPr bwMode="auto">
            <a:xfrm>
              <a:off x="5976938" y="1516063"/>
              <a:ext cx="339725" cy="339725"/>
            </a:xfrm>
            <a:custGeom>
              <a:avLst/>
              <a:gdLst>
                <a:gd name="T0" fmla="*/ 16 w 214"/>
                <a:gd name="T1" fmla="*/ 168 h 214"/>
                <a:gd name="T2" fmla="*/ 46 w 214"/>
                <a:gd name="T3" fmla="*/ 198 h 214"/>
                <a:gd name="T4" fmla="*/ 86 w 214"/>
                <a:gd name="T5" fmla="*/ 214 h 214"/>
                <a:gd name="T6" fmla="*/ 128 w 214"/>
                <a:gd name="T7" fmla="*/ 214 h 214"/>
                <a:gd name="T8" fmla="*/ 168 w 214"/>
                <a:gd name="T9" fmla="*/ 198 h 214"/>
                <a:gd name="T10" fmla="*/ 198 w 214"/>
                <a:gd name="T11" fmla="*/ 168 h 214"/>
                <a:gd name="T12" fmla="*/ 214 w 214"/>
                <a:gd name="T13" fmla="*/ 130 h 214"/>
                <a:gd name="T14" fmla="*/ 214 w 214"/>
                <a:gd name="T15" fmla="*/ 86 h 214"/>
                <a:gd name="T16" fmla="*/ 198 w 214"/>
                <a:gd name="T17" fmla="*/ 46 h 214"/>
                <a:gd name="T18" fmla="*/ 168 w 214"/>
                <a:gd name="T19" fmla="*/ 16 h 214"/>
                <a:gd name="T20" fmla="*/ 128 w 214"/>
                <a:gd name="T21" fmla="*/ 0 h 214"/>
                <a:gd name="T22" fmla="*/ 86 w 214"/>
                <a:gd name="T23" fmla="*/ 0 h 214"/>
                <a:gd name="T24" fmla="*/ 46 w 214"/>
                <a:gd name="T25" fmla="*/ 16 h 214"/>
                <a:gd name="T26" fmla="*/ 16 w 214"/>
                <a:gd name="T27" fmla="*/ 46 h 214"/>
                <a:gd name="T28" fmla="*/ 0 w 214"/>
                <a:gd name="T29" fmla="*/ 86 h 214"/>
                <a:gd name="T30" fmla="*/ 0 w 214"/>
                <a:gd name="T31" fmla="*/ 130 h 214"/>
                <a:gd name="T32" fmla="*/ 108 w 214"/>
                <a:gd name="T33" fmla="*/ 26 h 214"/>
                <a:gd name="T34" fmla="*/ 124 w 214"/>
                <a:gd name="T35" fmla="*/ 28 h 214"/>
                <a:gd name="T36" fmla="*/ 154 w 214"/>
                <a:gd name="T37" fmla="*/ 40 h 214"/>
                <a:gd name="T38" fmla="*/ 176 w 214"/>
                <a:gd name="T39" fmla="*/ 62 h 214"/>
                <a:gd name="T40" fmla="*/ 188 w 214"/>
                <a:gd name="T41" fmla="*/ 92 h 214"/>
                <a:gd name="T42" fmla="*/ 190 w 214"/>
                <a:gd name="T43" fmla="*/ 108 h 214"/>
                <a:gd name="T44" fmla="*/ 184 w 214"/>
                <a:gd name="T45" fmla="*/ 140 h 214"/>
                <a:gd name="T46" fmla="*/ 166 w 214"/>
                <a:gd name="T47" fmla="*/ 166 h 214"/>
                <a:gd name="T48" fmla="*/ 140 w 214"/>
                <a:gd name="T49" fmla="*/ 184 h 214"/>
                <a:gd name="T50" fmla="*/ 108 w 214"/>
                <a:gd name="T51" fmla="*/ 190 h 214"/>
                <a:gd name="T52" fmla="*/ 92 w 214"/>
                <a:gd name="T53" fmla="*/ 188 h 214"/>
                <a:gd name="T54" fmla="*/ 62 w 214"/>
                <a:gd name="T55" fmla="*/ 176 h 214"/>
                <a:gd name="T56" fmla="*/ 40 w 214"/>
                <a:gd name="T57" fmla="*/ 154 h 214"/>
                <a:gd name="T58" fmla="*/ 26 w 214"/>
                <a:gd name="T59" fmla="*/ 124 h 214"/>
                <a:gd name="T60" fmla="*/ 26 w 214"/>
                <a:gd name="T61" fmla="*/ 108 h 214"/>
                <a:gd name="T62" fmla="*/ 32 w 214"/>
                <a:gd name="T63" fmla="*/ 76 h 214"/>
                <a:gd name="T64" fmla="*/ 50 w 214"/>
                <a:gd name="T65" fmla="*/ 50 h 214"/>
                <a:gd name="T66" fmla="*/ 76 w 214"/>
                <a:gd name="T67" fmla="*/ 32 h 214"/>
                <a:gd name="T68" fmla="*/ 108 w 214"/>
                <a:gd name="T69" fmla="*/ 2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4">
                  <a:moveTo>
                    <a:pt x="16" y="146"/>
                  </a:moveTo>
                  <a:lnTo>
                    <a:pt x="16" y="168"/>
                  </a:lnTo>
                  <a:lnTo>
                    <a:pt x="38" y="178"/>
                  </a:lnTo>
                  <a:lnTo>
                    <a:pt x="46" y="198"/>
                  </a:lnTo>
                  <a:lnTo>
                    <a:pt x="70" y="200"/>
                  </a:lnTo>
                  <a:lnTo>
                    <a:pt x="86" y="214"/>
                  </a:lnTo>
                  <a:lnTo>
                    <a:pt x="108" y="208"/>
                  </a:lnTo>
                  <a:lnTo>
                    <a:pt x="128" y="214"/>
                  </a:lnTo>
                  <a:lnTo>
                    <a:pt x="146" y="200"/>
                  </a:lnTo>
                  <a:lnTo>
                    <a:pt x="168" y="198"/>
                  </a:lnTo>
                  <a:lnTo>
                    <a:pt x="178" y="178"/>
                  </a:lnTo>
                  <a:lnTo>
                    <a:pt x="198" y="168"/>
                  </a:lnTo>
                  <a:lnTo>
                    <a:pt x="200" y="146"/>
                  </a:lnTo>
                  <a:lnTo>
                    <a:pt x="214" y="130"/>
                  </a:lnTo>
                  <a:lnTo>
                    <a:pt x="208" y="108"/>
                  </a:lnTo>
                  <a:lnTo>
                    <a:pt x="214" y="86"/>
                  </a:lnTo>
                  <a:lnTo>
                    <a:pt x="200" y="70"/>
                  </a:lnTo>
                  <a:lnTo>
                    <a:pt x="198" y="46"/>
                  </a:lnTo>
                  <a:lnTo>
                    <a:pt x="178" y="38"/>
                  </a:lnTo>
                  <a:lnTo>
                    <a:pt x="168" y="16"/>
                  </a:lnTo>
                  <a:lnTo>
                    <a:pt x="146" y="16"/>
                  </a:lnTo>
                  <a:lnTo>
                    <a:pt x="128" y="0"/>
                  </a:lnTo>
                  <a:lnTo>
                    <a:pt x="108" y="8"/>
                  </a:lnTo>
                  <a:lnTo>
                    <a:pt x="86" y="0"/>
                  </a:lnTo>
                  <a:lnTo>
                    <a:pt x="70" y="16"/>
                  </a:lnTo>
                  <a:lnTo>
                    <a:pt x="46" y="16"/>
                  </a:lnTo>
                  <a:lnTo>
                    <a:pt x="38" y="38"/>
                  </a:lnTo>
                  <a:lnTo>
                    <a:pt x="16" y="46"/>
                  </a:lnTo>
                  <a:lnTo>
                    <a:pt x="16" y="70"/>
                  </a:lnTo>
                  <a:lnTo>
                    <a:pt x="0" y="86"/>
                  </a:lnTo>
                  <a:lnTo>
                    <a:pt x="8" y="108"/>
                  </a:lnTo>
                  <a:lnTo>
                    <a:pt x="0" y="130"/>
                  </a:lnTo>
                  <a:lnTo>
                    <a:pt x="16" y="146"/>
                  </a:lnTo>
                  <a:close/>
                  <a:moveTo>
                    <a:pt x="108" y="26"/>
                  </a:moveTo>
                  <a:lnTo>
                    <a:pt x="108" y="26"/>
                  </a:lnTo>
                  <a:lnTo>
                    <a:pt x="124" y="28"/>
                  </a:lnTo>
                  <a:lnTo>
                    <a:pt x="140" y="32"/>
                  </a:lnTo>
                  <a:lnTo>
                    <a:pt x="154" y="40"/>
                  </a:lnTo>
                  <a:lnTo>
                    <a:pt x="166" y="50"/>
                  </a:lnTo>
                  <a:lnTo>
                    <a:pt x="176" y="62"/>
                  </a:lnTo>
                  <a:lnTo>
                    <a:pt x="184" y="76"/>
                  </a:lnTo>
                  <a:lnTo>
                    <a:pt x="188" y="92"/>
                  </a:lnTo>
                  <a:lnTo>
                    <a:pt x="190" y="108"/>
                  </a:lnTo>
                  <a:lnTo>
                    <a:pt x="190" y="108"/>
                  </a:lnTo>
                  <a:lnTo>
                    <a:pt x="188" y="124"/>
                  </a:lnTo>
                  <a:lnTo>
                    <a:pt x="184" y="140"/>
                  </a:lnTo>
                  <a:lnTo>
                    <a:pt x="176" y="154"/>
                  </a:lnTo>
                  <a:lnTo>
                    <a:pt x="166" y="166"/>
                  </a:lnTo>
                  <a:lnTo>
                    <a:pt x="154" y="176"/>
                  </a:lnTo>
                  <a:lnTo>
                    <a:pt x="140" y="184"/>
                  </a:lnTo>
                  <a:lnTo>
                    <a:pt x="124" y="188"/>
                  </a:lnTo>
                  <a:lnTo>
                    <a:pt x="108" y="190"/>
                  </a:lnTo>
                  <a:lnTo>
                    <a:pt x="108" y="190"/>
                  </a:lnTo>
                  <a:lnTo>
                    <a:pt x="92" y="188"/>
                  </a:lnTo>
                  <a:lnTo>
                    <a:pt x="76" y="184"/>
                  </a:lnTo>
                  <a:lnTo>
                    <a:pt x="62" y="176"/>
                  </a:lnTo>
                  <a:lnTo>
                    <a:pt x="50" y="166"/>
                  </a:lnTo>
                  <a:lnTo>
                    <a:pt x="40" y="154"/>
                  </a:lnTo>
                  <a:lnTo>
                    <a:pt x="32" y="140"/>
                  </a:lnTo>
                  <a:lnTo>
                    <a:pt x="26" y="124"/>
                  </a:lnTo>
                  <a:lnTo>
                    <a:pt x="26" y="108"/>
                  </a:lnTo>
                  <a:lnTo>
                    <a:pt x="26" y="108"/>
                  </a:lnTo>
                  <a:lnTo>
                    <a:pt x="26" y="92"/>
                  </a:lnTo>
                  <a:lnTo>
                    <a:pt x="32" y="76"/>
                  </a:lnTo>
                  <a:lnTo>
                    <a:pt x="40" y="62"/>
                  </a:lnTo>
                  <a:lnTo>
                    <a:pt x="50" y="50"/>
                  </a:lnTo>
                  <a:lnTo>
                    <a:pt x="62" y="40"/>
                  </a:lnTo>
                  <a:lnTo>
                    <a:pt x="76" y="32"/>
                  </a:lnTo>
                  <a:lnTo>
                    <a:pt x="92" y="28"/>
                  </a:lnTo>
                  <a:lnTo>
                    <a:pt x="108" y="26"/>
                  </a:lnTo>
                  <a:lnTo>
                    <a:pt x="10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8" name="PA-矩形 67"/>
          <p:cNvSpPr/>
          <p:nvPr>
            <p:custDataLst>
              <p:tags r:id="rId16"/>
            </p:custDataLst>
          </p:nvPr>
        </p:nvSpPr>
        <p:spPr>
          <a:xfrm>
            <a:off x="6258832" y="2640418"/>
            <a:ext cx="1894820" cy="553998"/>
          </a:xfrm>
          <a:prstGeom prst="rect">
            <a:avLst/>
          </a:prstGeom>
          <a:noFill/>
          <a:ln>
            <a:noFill/>
          </a:ln>
        </p:spPr>
        <p:txBody>
          <a:bodyPr wrap="square">
            <a:spAutoFit/>
          </a:bodyPr>
          <a:lstStyle/>
          <a:p>
            <a:pPr algn="ctr"/>
            <a:r>
              <a:rPr lang="id-ID" sz="1000" dirty="0">
                <a:solidFill>
                  <a:schemeClr val="bg1"/>
                </a:solidFill>
                <a:latin typeface="Roboto Light" pitchFamily="2" charset="0"/>
                <a:ea typeface="Roboto Light" pitchFamily="2" charset="0"/>
              </a:rPr>
              <a:t>Lorem ipsum dolor sit amet, consectetur adipiscing elit. Curabitur non massa</a:t>
            </a:r>
          </a:p>
        </p:txBody>
      </p:sp>
      <p:sp>
        <p:nvSpPr>
          <p:cNvPr id="69" name="PA-圆角矩形 12"/>
          <p:cNvSpPr/>
          <p:nvPr>
            <p:custDataLst>
              <p:tags r:id="rId17"/>
            </p:custDataLst>
          </p:nvPr>
        </p:nvSpPr>
        <p:spPr>
          <a:xfrm>
            <a:off x="6656540" y="3664000"/>
            <a:ext cx="1008466" cy="40136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entury Gothic" panose="020B0502020202020204" pitchFamily="34" charset="0"/>
              </a:rPr>
              <a:t>2019</a:t>
            </a:r>
            <a:endParaRPr lang="id-ID" dirty="0">
              <a:solidFill>
                <a:schemeClr val="bg1"/>
              </a:solidFill>
              <a:latin typeface="Century Gothic" panose="020B0502020202020204" pitchFamily="34" charset="0"/>
            </a:endParaRPr>
          </a:p>
        </p:txBody>
      </p:sp>
      <p:sp>
        <p:nvSpPr>
          <p:cNvPr id="41" name="PA-文本框 40"/>
          <p:cNvSpPr txBox="1"/>
          <p:nvPr>
            <p:custDataLst>
              <p:tags r:id="rId18"/>
            </p:custDataLst>
          </p:nvPr>
        </p:nvSpPr>
        <p:spPr>
          <a:xfrm>
            <a:off x="9269401" y="4213392"/>
            <a:ext cx="986167" cy="307777"/>
          </a:xfrm>
          <a:prstGeom prst="rect">
            <a:avLst/>
          </a:prstGeom>
          <a:noFill/>
        </p:spPr>
        <p:txBody>
          <a:bodyPr wrap="none" rtlCol="0">
            <a:spAutoFit/>
          </a:bodyPr>
          <a:lstStyle/>
          <a:p>
            <a:pPr algn="ctr"/>
            <a:r>
              <a:rPr lang="id-ID" sz="1400" b="1" dirty="0">
                <a:solidFill>
                  <a:schemeClr val="bg1"/>
                </a:solidFill>
                <a:latin typeface="Roboto Light" pitchFamily="2" charset="0"/>
                <a:ea typeface="Roboto Light" pitchFamily="2" charset="0"/>
              </a:rPr>
              <a:t>Good Idea</a:t>
            </a:r>
          </a:p>
        </p:txBody>
      </p:sp>
      <p:sp>
        <p:nvSpPr>
          <p:cNvPr id="71" name="PA-圆角矩形 12"/>
          <p:cNvSpPr/>
          <p:nvPr>
            <p:custDataLst>
              <p:tags r:id="rId19"/>
            </p:custDataLst>
          </p:nvPr>
        </p:nvSpPr>
        <p:spPr>
          <a:xfrm>
            <a:off x="9412202" y="2669634"/>
            <a:ext cx="1008466" cy="40136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entury Gothic" panose="020B0502020202020204" pitchFamily="34" charset="0"/>
              </a:rPr>
              <a:t>2020</a:t>
            </a:r>
            <a:endParaRPr lang="id-ID" dirty="0">
              <a:solidFill>
                <a:schemeClr val="bg1"/>
              </a:solidFill>
              <a:latin typeface="Century Gothic" panose="020B0502020202020204" pitchFamily="34" charset="0"/>
            </a:endParaRPr>
          </a:p>
        </p:txBody>
      </p:sp>
      <p:sp>
        <p:nvSpPr>
          <p:cNvPr id="89" name="PA-矩形 88"/>
          <p:cNvSpPr/>
          <p:nvPr>
            <p:custDataLst>
              <p:tags r:id="rId20"/>
            </p:custDataLst>
          </p:nvPr>
        </p:nvSpPr>
        <p:spPr>
          <a:xfrm>
            <a:off x="8796571" y="4527377"/>
            <a:ext cx="1894820" cy="553998"/>
          </a:xfrm>
          <a:prstGeom prst="rect">
            <a:avLst/>
          </a:prstGeom>
          <a:noFill/>
          <a:ln>
            <a:noFill/>
          </a:ln>
        </p:spPr>
        <p:txBody>
          <a:bodyPr wrap="square">
            <a:spAutoFit/>
          </a:bodyPr>
          <a:lstStyle/>
          <a:p>
            <a:pPr algn="ctr"/>
            <a:r>
              <a:rPr lang="id-ID" sz="1000" dirty="0">
                <a:solidFill>
                  <a:schemeClr val="bg1"/>
                </a:solidFill>
                <a:latin typeface="Roboto Light" pitchFamily="2" charset="0"/>
                <a:ea typeface="Roboto Light" pitchFamily="2" charset="0"/>
              </a:rPr>
              <a:t>Lorem ipsum dolor sit amet, consectetur adipiscing elit. Curabitur non massa</a:t>
            </a:r>
          </a:p>
        </p:txBody>
      </p:sp>
      <p:pic>
        <p:nvPicPr>
          <p:cNvPr id="59" name="PA-图片 58">
            <a:extLst>
              <a:ext uri="{FF2B5EF4-FFF2-40B4-BE49-F238E27FC236}">
                <a16:creationId xmlns:a16="http://schemas.microsoft.com/office/drawing/2014/main" xmlns="" id="{79919A2E-CF32-4CC1-B755-D81C1B25F697}"/>
              </a:ext>
            </a:extLst>
          </p:cNvPr>
          <p:cNvPicPr>
            <a:picLocks noChangeAspect="1"/>
          </p:cNvPicPr>
          <p:nvPr>
            <p:custDataLst>
              <p:tags r:id="rId21"/>
            </p:custDataLst>
          </p:nvPr>
        </p:nvPicPr>
        <p:blipFill rotWithShape="1">
          <a:blip r:embed="rId37">
            <a:extLst>
              <a:ext uri="{28A0092B-C50C-407E-A947-70E740481C1C}">
                <a14:useLocalDpi xmlns:a14="http://schemas.microsoft.com/office/drawing/2010/main" val="0"/>
              </a:ext>
            </a:extLst>
          </a:blip>
          <a:srcRect l="73792" t="74847" r="20260" b="18466"/>
          <a:stretch/>
        </p:blipFill>
        <p:spPr>
          <a:xfrm rot="3524897">
            <a:off x="10787801" y="1893896"/>
            <a:ext cx="725127" cy="453813"/>
          </a:xfrm>
          <a:prstGeom prst="rect">
            <a:avLst/>
          </a:prstGeom>
          <a:effectLst>
            <a:outerShdw blurRad="50800" dist="50800" dir="5400000" algn="ctr" rotWithShape="0">
              <a:srgbClr val="000000">
                <a:alpha val="37000"/>
              </a:srgbClr>
            </a:outerShdw>
          </a:effectLst>
        </p:spPr>
      </p:pic>
      <p:sp>
        <p:nvSpPr>
          <p:cNvPr id="60" name="PA-矩形 59">
            <a:extLst>
              <a:ext uri="{FF2B5EF4-FFF2-40B4-BE49-F238E27FC236}">
                <a16:creationId xmlns:a16="http://schemas.microsoft.com/office/drawing/2014/main" xmlns="" id="{1AEAB1E6-E435-4E02-B8A6-4FA0D698A361}"/>
              </a:ext>
            </a:extLst>
          </p:cNvPr>
          <p:cNvSpPr/>
          <p:nvPr>
            <p:custDataLst>
              <p:tags r:id="rId22"/>
            </p:custDataLst>
          </p:nvPr>
        </p:nvSpPr>
        <p:spPr>
          <a:xfrm>
            <a:off x="890371" y="2652293"/>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61" name="PA-矩形 60">
            <a:extLst>
              <a:ext uri="{FF2B5EF4-FFF2-40B4-BE49-F238E27FC236}">
                <a16:creationId xmlns:a16="http://schemas.microsoft.com/office/drawing/2014/main" xmlns="" id="{BDBEF33D-5539-40DD-BB08-37285299562B}"/>
              </a:ext>
            </a:extLst>
          </p:cNvPr>
          <p:cNvSpPr/>
          <p:nvPr>
            <p:custDataLst>
              <p:tags r:id="rId23"/>
            </p:custDataLst>
          </p:nvPr>
        </p:nvSpPr>
        <p:spPr>
          <a:xfrm>
            <a:off x="3566519" y="4293538"/>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62" name="PA-矩形 61">
            <a:extLst>
              <a:ext uri="{FF2B5EF4-FFF2-40B4-BE49-F238E27FC236}">
                <a16:creationId xmlns:a16="http://schemas.microsoft.com/office/drawing/2014/main" xmlns="" id="{44865044-3113-4BB1-A0C0-B5CF56B226CD}"/>
              </a:ext>
            </a:extLst>
          </p:cNvPr>
          <p:cNvSpPr/>
          <p:nvPr>
            <p:custDataLst>
              <p:tags r:id="rId24"/>
            </p:custDataLst>
          </p:nvPr>
        </p:nvSpPr>
        <p:spPr>
          <a:xfrm>
            <a:off x="6146502" y="1866458"/>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63" name="PA-矩形 62">
            <a:extLst>
              <a:ext uri="{FF2B5EF4-FFF2-40B4-BE49-F238E27FC236}">
                <a16:creationId xmlns:a16="http://schemas.microsoft.com/office/drawing/2014/main" xmlns="" id="{BBE11856-01AB-49FA-BFAE-D9AF835C62F9}"/>
              </a:ext>
            </a:extLst>
          </p:cNvPr>
          <p:cNvSpPr/>
          <p:nvPr>
            <p:custDataLst>
              <p:tags r:id="rId25"/>
            </p:custDataLst>
          </p:nvPr>
        </p:nvSpPr>
        <p:spPr>
          <a:xfrm>
            <a:off x="8979049" y="3288763"/>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Tree>
    <p:extLst>
      <p:ext uri="{BB962C8B-B14F-4D97-AF65-F5344CB8AC3E}">
        <p14:creationId xmlns:p14="http://schemas.microsoft.com/office/powerpoint/2010/main" val="2001319166"/>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PA-组合 81">
            <a:extLst>
              <a:ext uri="{FF2B5EF4-FFF2-40B4-BE49-F238E27FC236}">
                <a16:creationId xmlns:a16="http://schemas.microsoft.com/office/drawing/2014/main" xmlns="" id="{17C256E8-BE94-4776-ABD7-49D6ABE814FF}"/>
              </a:ext>
            </a:extLst>
          </p:cNvPr>
          <p:cNvGrpSpPr/>
          <p:nvPr>
            <p:custDataLst>
              <p:tags r:id="rId1"/>
            </p:custDataLst>
          </p:nvPr>
        </p:nvGrpSpPr>
        <p:grpSpPr>
          <a:xfrm>
            <a:off x="1065985" y="1515353"/>
            <a:ext cx="10060031" cy="2551893"/>
            <a:chOff x="980320" y="1515353"/>
            <a:chExt cx="10060031" cy="2551893"/>
          </a:xfrm>
        </p:grpSpPr>
        <p:sp>
          <p:nvSpPr>
            <p:cNvPr id="9" name="PA-椭圆 8"/>
            <p:cNvSpPr>
              <a:spLocks noChangeAspect="1"/>
            </p:cNvSpPr>
            <p:nvPr>
              <p:custDataLst>
                <p:tags r:id="rId8"/>
              </p:custDataLst>
            </p:nvPr>
          </p:nvSpPr>
          <p:spPr>
            <a:xfrm rot="18806384">
              <a:off x="5557960" y="1515353"/>
              <a:ext cx="864000" cy="864000"/>
            </a:xfrm>
            <a:prstGeom prst="ellipse">
              <a:avLst/>
            </a:prstGeom>
            <a:solidFill>
              <a:srgbClr val="D97981"/>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76188" tIns="38094" rIns="76188" bIns="38094" rtlCol="0" anchor="ctr"/>
            <a:lstStyle/>
            <a:p>
              <a:pPr lvl="0" algn="ctr"/>
              <a:endParaRPr lang="bg-BG" sz="1800">
                <a:solidFill>
                  <a:schemeClr val="tx2"/>
                </a:solidFill>
                <a:latin typeface="Open Sans Light" pitchFamily="34" charset="0"/>
                <a:ea typeface="Open Sans Light" pitchFamily="34" charset="0"/>
                <a:cs typeface="Open Sans Light" pitchFamily="34" charset="0"/>
              </a:endParaRPr>
            </a:p>
          </p:txBody>
        </p:sp>
        <p:sp>
          <p:nvSpPr>
            <p:cNvPr id="10" name="PA-任意多边形 11"/>
            <p:cNvSpPr>
              <a:spLocks noChangeAspect="1" noEditPoints="1"/>
            </p:cNvSpPr>
            <p:nvPr>
              <p:custDataLst>
                <p:tags r:id="rId9"/>
              </p:custDataLst>
            </p:nvPr>
          </p:nvSpPr>
          <p:spPr bwMode="auto">
            <a:xfrm>
              <a:off x="5831777" y="1767353"/>
              <a:ext cx="316364" cy="360000"/>
            </a:xfrm>
            <a:custGeom>
              <a:avLst/>
              <a:gdLst>
                <a:gd name="T0" fmla="*/ 2456 w 3135"/>
                <a:gd name="T1" fmla="*/ 3374 h 3564"/>
                <a:gd name="T2" fmla="*/ 2425 w 3135"/>
                <a:gd name="T3" fmla="*/ 3536 h 3564"/>
                <a:gd name="T4" fmla="*/ 2249 w 3135"/>
                <a:gd name="T5" fmla="*/ 3516 h 3564"/>
                <a:gd name="T6" fmla="*/ 2239 w 3135"/>
                <a:gd name="T7" fmla="*/ 3365 h 3564"/>
                <a:gd name="T8" fmla="*/ 1567 w 3135"/>
                <a:gd name="T9" fmla="*/ 3306 h 3564"/>
                <a:gd name="T10" fmla="*/ 1686 w 3135"/>
                <a:gd name="T11" fmla="*/ 3386 h 3564"/>
                <a:gd name="T12" fmla="*/ 1646 w 3135"/>
                <a:gd name="T13" fmla="*/ 3536 h 3564"/>
                <a:gd name="T14" fmla="*/ 1468 w 3135"/>
                <a:gd name="T15" fmla="*/ 3516 h 3564"/>
                <a:gd name="T16" fmla="*/ 1460 w 3135"/>
                <a:gd name="T17" fmla="*/ 3365 h 3564"/>
                <a:gd name="T18" fmla="*/ 695 w 3135"/>
                <a:gd name="T19" fmla="*/ 3306 h 3564"/>
                <a:gd name="T20" fmla="*/ 816 w 3135"/>
                <a:gd name="T21" fmla="*/ 3400 h 3564"/>
                <a:gd name="T22" fmla="*/ 751 w 3135"/>
                <a:gd name="T23" fmla="*/ 3551 h 3564"/>
                <a:gd name="T24" fmla="*/ 581 w 3135"/>
                <a:gd name="T25" fmla="*/ 3493 h 3564"/>
                <a:gd name="T26" fmla="*/ 602 w 3135"/>
                <a:gd name="T27" fmla="*/ 3348 h 3564"/>
                <a:gd name="T28" fmla="*/ 1682 w 3135"/>
                <a:gd name="T29" fmla="*/ 2466 h 3564"/>
                <a:gd name="T30" fmla="*/ 1963 w 3135"/>
                <a:gd name="T31" fmla="*/ 2916 h 3564"/>
                <a:gd name="T32" fmla="*/ 2281 w 3135"/>
                <a:gd name="T33" fmla="*/ 3060 h 3564"/>
                <a:gd name="T34" fmla="*/ 2378 w 3135"/>
                <a:gd name="T35" fmla="*/ 3231 h 3564"/>
                <a:gd name="T36" fmla="*/ 2198 w 3135"/>
                <a:gd name="T37" fmla="*/ 3187 h 3564"/>
                <a:gd name="T38" fmla="*/ 1943 w 3135"/>
                <a:gd name="T39" fmla="*/ 3068 h 3564"/>
                <a:gd name="T40" fmla="*/ 1682 w 3135"/>
                <a:gd name="T41" fmla="*/ 3267 h 3564"/>
                <a:gd name="T42" fmla="*/ 1479 w 3135"/>
                <a:gd name="T43" fmla="*/ 3249 h 3564"/>
                <a:gd name="T44" fmla="*/ 1242 w 3135"/>
                <a:gd name="T45" fmla="*/ 3051 h 3564"/>
                <a:gd name="T46" fmla="*/ 927 w 3135"/>
                <a:gd name="T47" fmla="*/ 3151 h 3564"/>
                <a:gd name="T48" fmla="*/ 776 w 3135"/>
                <a:gd name="T49" fmla="*/ 3249 h 3564"/>
                <a:gd name="T50" fmla="*/ 663 w 3135"/>
                <a:gd name="T51" fmla="*/ 3210 h 3564"/>
                <a:gd name="T52" fmla="*/ 828 w 3135"/>
                <a:gd name="T53" fmla="*/ 3040 h 3564"/>
                <a:gd name="T54" fmla="*/ 1164 w 3135"/>
                <a:gd name="T55" fmla="*/ 2911 h 3564"/>
                <a:gd name="T56" fmla="*/ 1452 w 3135"/>
                <a:gd name="T57" fmla="*/ 2466 h 3564"/>
                <a:gd name="T58" fmla="*/ 1800 w 3135"/>
                <a:gd name="T59" fmla="*/ 2358 h 3564"/>
                <a:gd name="T60" fmla="*/ 1399 w 3135"/>
                <a:gd name="T61" fmla="*/ 2388 h 3564"/>
                <a:gd name="T62" fmla="*/ 1300 w 3135"/>
                <a:gd name="T63" fmla="*/ 2297 h 3564"/>
                <a:gd name="T64" fmla="*/ 2460 w 3135"/>
                <a:gd name="T65" fmla="*/ 1799 h 3564"/>
                <a:gd name="T66" fmla="*/ 2524 w 3135"/>
                <a:gd name="T67" fmla="*/ 2069 h 3564"/>
                <a:gd name="T68" fmla="*/ 722 w 3135"/>
                <a:gd name="T69" fmla="*/ 2158 h 3564"/>
                <a:gd name="T70" fmla="*/ 607 w 3135"/>
                <a:gd name="T71" fmla="*/ 2042 h 3564"/>
                <a:gd name="T72" fmla="*/ 695 w 3135"/>
                <a:gd name="T73" fmla="*/ 1776 h 3564"/>
                <a:gd name="T74" fmla="*/ 3001 w 3135"/>
                <a:gd name="T75" fmla="*/ 1232 h 3564"/>
                <a:gd name="T76" fmla="*/ 3131 w 3135"/>
                <a:gd name="T77" fmla="*/ 1319 h 3564"/>
                <a:gd name="T78" fmla="*/ 3048 w 3135"/>
                <a:gd name="T79" fmla="*/ 1461 h 3564"/>
                <a:gd name="T80" fmla="*/ 2673 w 3135"/>
                <a:gd name="T81" fmla="*/ 1970 h 3564"/>
                <a:gd name="T82" fmla="*/ 2674 w 3135"/>
                <a:gd name="T83" fmla="*/ 1725 h 3564"/>
                <a:gd name="T84" fmla="*/ 2678 w 3135"/>
                <a:gd name="T85" fmla="*/ 1461 h 3564"/>
                <a:gd name="T86" fmla="*/ 2708 w 3135"/>
                <a:gd name="T87" fmla="*/ 1296 h 3564"/>
                <a:gd name="T88" fmla="*/ 2846 w 3135"/>
                <a:gd name="T89" fmla="*/ 1228 h 3564"/>
                <a:gd name="T90" fmla="*/ 382 w 3135"/>
                <a:gd name="T91" fmla="*/ 1251 h 3564"/>
                <a:gd name="T92" fmla="*/ 454 w 3135"/>
                <a:gd name="T93" fmla="*/ 1382 h 3564"/>
                <a:gd name="T94" fmla="*/ 460 w 3135"/>
                <a:gd name="T95" fmla="*/ 1557 h 3564"/>
                <a:gd name="T96" fmla="*/ 461 w 3135"/>
                <a:gd name="T97" fmla="*/ 1847 h 3564"/>
                <a:gd name="T98" fmla="*/ 462 w 3135"/>
                <a:gd name="T99" fmla="*/ 2003 h 3564"/>
                <a:gd name="T100" fmla="*/ 25 w 3135"/>
                <a:gd name="T101" fmla="*/ 1421 h 3564"/>
                <a:gd name="T102" fmla="*/ 42 w 3135"/>
                <a:gd name="T103" fmla="*/ 1257 h 3564"/>
                <a:gd name="T104" fmla="*/ 207 w 3135"/>
                <a:gd name="T105" fmla="*/ 1228 h 3564"/>
                <a:gd name="T106" fmla="*/ 1910 w 3135"/>
                <a:gd name="T107" fmla="*/ 8 h 3564"/>
                <a:gd name="T108" fmla="*/ 2298 w 3135"/>
                <a:gd name="T109" fmla="*/ 117 h 3564"/>
                <a:gd name="T110" fmla="*/ 2483 w 3135"/>
                <a:gd name="T111" fmla="*/ 359 h 3564"/>
                <a:gd name="T112" fmla="*/ 2493 w 3135"/>
                <a:gd name="T113" fmla="*/ 558 h 3564"/>
                <a:gd name="T114" fmla="*/ 2130 w 3135"/>
                <a:gd name="T115" fmla="*/ 1679 h 3564"/>
                <a:gd name="T116" fmla="*/ 1054 w 3135"/>
                <a:gd name="T117" fmla="*/ 1692 h 3564"/>
                <a:gd name="T118" fmla="*/ 918 w 3135"/>
                <a:gd name="T119" fmla="*/ 1556 h 3564"/>
                <a:gd name="T120" fmla="*/ 655 w 3135"/>
                <a:gd name="T121" fmla="*/ 328 h 3564"/>
                <a:gd name="T122" fmla="*/ 806 w 3135"/>
                <a:gd name="T123" fmla="*/ 122 h 3564"/>
                <a:gd name="T124" fmla="*/ 1095 w 3135"/>
                <a:gd name="T125" fmla="*/ 11 h 3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35" h="3564">
                  <a:moveTo>
                    <a:pt x="2347" y="3306"/>
                  </a:moveTo>
                  <a:lnTo>
                    <a:pt x="2369" y="3308"/>
                  </a:lnTo>
                  <a:lnTo>
                    <a:pt x="2391" y="3315"/>
                  </a:lnTo>
                  <a:lnTo>
                    <a:pt x="2410" y="3324"/>
                  </a:lnTo>
                  <a:lnTo>
                    <a:pt x="2427" y="3337"/>
                  </a:lnTo>
                  <a:lnTo>
                    <a:pt x="2442" y="3352"/>
                  </a:lnTo>
                  <a:lnTo>
                    <a:pt x="2456" y="3374"/>
                  </a:lnTo>
                  <a:lnTo>
                    <a:pt x="2467" y="3400"/>
                  </a:lnTo>
                  <a:lnTo>
                    <a:pt x="2474" y="3429"/>
                  </a:lnTo>
                  <a:lnTo>
                    <a:pt x="2474" y="3437"/>
                  </a:lnTo>
                  <a:lnTo>
                    <a:pt x="2470" y="3466"/>
                  </a:lnTo>
                  <a:lnTo>
                    <a:pt x="2461" y="3493"/>
                  </a:lnTo>
                  <a:lnTo>
                    <a:pt x="2446" y="3516"/>
                  </a:lnTo>
                  <a:lnTo>
                    <a:pt x="2425" y="3536"/>
                  </a:lnTo>
                  <a:lnTo>
                    <a:pt x="2403" y="3551"/>
                  </a:lnTo>
                  <a:lnTo>
                    <a:pt x="2376" y="3561"/>
                  </a:lnTo>
                  <a:lnTo>
                    <a:pt x="2347" y="3564"/>
                  </a:lnTo>
                  <a:lnTo>
                    <a:pt x="2318" y="3561"/>
                  </a:lnTo>
                  <a:lnTo>
                    <a:pt x="2292" y="3551"/>
                  </a:lnTo>
                  <a:lnTo>
                    <a:pt x="2268" y="3536"/>
                  </a:lnTo>
                  <a:lnTo>
                    <a:pt x="2249" y="3516"/>
                  </a:lnTo>
                  <a:lnTo>
                    <a:pt x="2232" y="3493"/>
                  </a:lnTo>
                  <a:lnTo>
                    <a:pt x="2224" y="3466"/>
                  </a:lnTo>
                  <a:lnTo>
                    <a:pt x="2220" y="3437"/>
                  </a:lnTo>
                  <a:lnTo>
                    <a:pt x="2220" y="3429"/>
                  </a:lnTo>
                  <a:lnTo>
                    <a:pt x="2222" y="3406"/>
                  </a:lnTo>
                  <a:lnTo>
                    <a:pt x="2228" y="3385"/>
                  </a:lnTo>
                  <a:lnTo>
                    <a:pt x="2239" y="3365"/>
                  </a:lnTo>
                  <a:lnTo>
                    <a:pt x="2253" y="3348"/>
                  </a:lnTo>
                  <a:lnTo>
                    <a:pt x="2270" y="3333"/>
                  </a:lnTo>
                  <a:lnTo>
                    <a:pt x="2287" y="3322"/>
                  </a:lnTo>
                  <a:lnTo>
                    <a:pt x="2306" y="3313"/>
                  </a:lnTo>
                  <a:lnTo>
                    <a:pt x="2325" y="3308"/>
                  </a:lnTo>
                  <a:lnTo>
                    <a:pt x="2347" y="3306"/>
                  </a:lnTo>
                  <a:close/>
                  <a:moveTo>
                    <a:pt x="1567" y="3306"/>
                  </a:moveTo>
                  <a:lnTo>
                    <a:pt x="1590" y="3308"/>
                  </a:lnTo>
                  <a:lnTo>
                    <a:pt x="1611" y="3315"/>
                  </a:lnTo>
                  <a:lnTo>
                    <a:pt x="1631" y="3324"/>
                  </a:lnTo>
                  <a:lnTo>
                    <a:pt x="1648" y="3337"/>
                  </a:lnTo>
                  <a:lnTo>
                    <a:pt x="1663" y="3352"/>
                  </a:lnTo>
                  <a:lnTo>
                    <a:pt x="1676" y="3367"/>
                  </a:lnTo>
                  <a:lnTo>
                    <a:pt x="1686" y="3386"/>
                  </a:lnTo>
                  <a:lnTo>
                    <a:pt x="1692" y="3406"/>
                  </a:lnTo>
                  <a:lnTo>
                    <a:pt x="1694" y="3429"/>
                  </a:lnTo>
                  <a:lnTo>
                    <a:pt x="1694" y="3437"/>
                  </a:lnTo>
                  <a:lnTo>
                    <a:pt x="1691" y="3466"/>
                  </a:lnTo>
                  <a:lnTo>
                    <a:pt x="1681" y="3493"/>
                  </a:lnTo>
                  <a:lnTo>
                    <a:pt x="1666" y="3516"/>
                  </a:lnTo>
                  <a:lnTo>
                    <a:pt x="1646" y="3536"/>
                  </a:lnTo>
                  <a:lnTo>
                    <a:pt x="1622" y="3551"/>
                  </a:lnTo>
                  <a:lnTo>
                    <a:pt x="1596" y="3561"/>
                  </a:lnTo>
                  <a:lnTo>
                    <a:pt x="1567" y="3564"/>
                  </a:lnTo>
                  <a:lnTo>
                    <a:pt x="1538" y="3561"/>
                  </a:lnTo>
                  <a:lnTo>
                    <a:pt x="1512" y="3551"/>
                  </a:lnTo>
                  <a:lnTo>
                    <a:pt x="1489" y="3536"/>
                  </a:lnTo>
                  <a:lnTo>
                    <a:pt x="1468" y="3516"/>
                  </a:lnTo>
                  <a:lnTo>
                    <a:pt x="1453" y="3493"/>
                  </a:lnTo>
                  <a:lnTo>
                    <a:pt x="1443" y="3466"/>
                  </a:lnTo>
                  <a:lnTo>
                    <a:pt x="1440" y="3437"/>
                  </a:lnTo>
                  <a:lnTo>
                    <a:pt x="1440" y="3429"/>
                  </a:lnTo>
                  <a:lnTo>
                    <a:pt x="1442" y="3406"/>
                  </a:lnTo>
                  <a:lnTo>
                    <a:pt x="1449" y="3385"/>
                  </a:lnTo>
                  <a:lnTo>
                    <a:pt x="1460" y="3365"/>
                  </a:lnTo>
                  <a:lnTo>
                    <a:pt x="1474" y="3348"/>
                  </a:lnTo>
                  <a:lnTo>
                    <a:pt x="1491" y="3333"/>
                  </a:lnTo>
                  <a:lnTo>
                    <a:pt x="1508" y="3322"/>
                  </a:lnTo>
                  <a:lnTo>
                    <a:pt x="1526" y="3313"/>
                  </a:lnTo>
                  <a:lnTo>
                    <a:pt x="1546" y="3308"/>
                  </a:lnTo>
                  <a:lnTo>
                    <a:pt x="1567" y="3306"/>
                  </a:lnTo>
                  <a:close/>
                  <a:moveTo>
                    <a:pt x="695" y="3306"/>
                  </a:moveTo>
                  <a:lnTo>
                    <a:pt x="718" y="3308"/>
                  </a:lnTo>
                  <a:lnTo>
                    <a:pt x="739" y="3315"/>
                  </a:lnTo>
                  <a:lnTo>
                    <a:pt x="759" y="3324"/>
                  </a:lnTo>
                  <a:lnTo>
                    <a:pt x="776" y="3337"/>
                  </a:lnTo>
                  <a:lnTo>
                    <a:pt x="791" y="3352"/>
                  </a:lnTo>
                  <a:lnTo>
                    <a:pt x="805" y="3374"/>
                  </a:lnTo>
                  <a:lnTo>
                    <a:pt x="816" y="3400"/>
                  </a:lnTo>
                  <a:lnTo>
                    <a:pt x="822" y="3429"/>
                  </a:lnTo>
                  <a:lnTo>
                    <a:pt x="822" y="3437"/>
                  </a:lnTo>
                  <a:lnTo>
                    <a:pt x="819" y="3466"/>
                  </a:lnTo>
                  <a:lnTo>
                    <a:pt x="809" y="3493"/>
                  </a:lnTo>
                  <a:lnTo>
                    <a:pt x="794" y="3516"/>
                  </a:lnTo>
                  <a:lnTo>
                    <a:pt x="774" y="3536"/>
                  </a:lnTo>
                  <a:lnTo>
                    <a:pt x="751" y="3551"/>
                  </a:lnTo>
                  <a:lnTo>
                    <a:pt x="724" y="3561"/>
                  </a:lnTo>
                  <a:lnTo>
                    <a:pt x="695" y="3564"/>
                  </a:lnTo>
                  <a:lnTo>
                    <a:pt x="666" y="3561"/>
                  </a:lnTo>
                  <a:lnTo>
                    <a:pt x="640" y="3551"/>
                  </a:lnTo>
                  <a:lnTo>
                    <a:pt x="617" y="3536"/>
                  </a:lnTo>
                  <a:lnTo>
                    <a:pt x="596" y="3516"/>
                  </a:lnTo>
                  <a:lnTo>
                    <a:pt x="581" y="3493"/>
                  </a:lnTo>
                  <a:lnTo>
                    <a:pt x="573" y="3466"/>
                  </a:lnTo>
                  <a:lnTo>
                    <a:pt x="568" y="3437"/>
                  </a:lnTo>
                  <a:lnTo>
                    <a:pt x="568" y="3429"/>
                  </a:lnTo>
                  <a:lnTo>
                    <a:pt x="570" y="3406"/>
                  </a:lnTo>
                  <a:lnTo>
                    <a:pt x="577" y="3385"/>
                  </a:lnTo>
                  <a:lnTo>
                    <a:pt x="588" y="3365"/>
                  </a:lnTo>
                  <a:lnTo>
                    <a:pt x="602" y="3348"/>
                  </a:lnTo>
                  <a:lnTo>
                    <a:pt x="619" y="3333"/>
                  </a:lnTo>
                  <a:lnTo>
                    <a:pt x="636" y="3322"/>
                  </a:lnTo>
                  <a:lnTo>
                    <a:pt x="654" y="3313"/>
                  </a:lnTo>
                  <a:lnTo>
                    <a:pt x="674" y="3308"/>
                  </a:lnTo>
                  <a:lnTo>
                    <a:pt x="695" y="3306"/>
                  </a:lnTo>
                  <a:close/>
                  <a:moveTo>
                    <a:pt x="1452" y="2466"/>
                  </a:moveTo>
                  <a:lnTo>
                    <a:pt x="1682" y="2466"/>
                  </a:lnTo>
                  <a:lnTo>
                    <a:pt x="1682" y="2878"/>
                  </a:lnTo>
                  <a:lnTo>
                    <a:pt x="1708" y="2881"/>
                  </a:lnTo>
                  <a:lnTo>
                    <a:pt x="1733" y="2883"/>
                  </a:lnTo>
                  <a:lnTo>
                    <a:pt x="1759" y="2886"/>
                  </a:lnTo>
                  <a:lnTo>
                    <a:pt x="1832" y="2893"/>
                  </a:lnTo>
                  <a:lnTo>
                    <a:pt x="1900" y="2904"/>
                  </a:lnTo>
                  <a:lnTo>
                    <a:pt x="1963" y="2916"/>
                  </a:lnTo>
                  <a:lnTo>
                    <a:pt x="2022" y="2931"/>
                  </a:lnTo>
                  <a:lnTo>
                    <a:pt x="2075" y="2947"/>
                  </a:lnTo>
                  <a:lnTo>
                    <a:pt x="2125" y="2967"/>
                  </a:lnTo>
                  <a:lnTo>
                    <a:pt x="2170" y="2987"/>
                  </a:lnTo>
                  <a:lnTo>
                    <a:pt x="2211" y="3010"/>
                  </a:lnTo>
                  <a:lnTo>
                    <a:pt x="2248" y="3034"/>
                  </a:lnTo>
                  <a:lnTo>
                    <a:pt x="2281" y="3060"/>
                  </a:lnTo>
                  <a:lnTo>
                    <a:pt x="2311" y="3087"/>
                  </a:lnTo>
                  <a:lnTo>
                    <a:pt x="2338" y="3115"/>
                  </a:lnTo>
                  <a:lnTo>
                    <a:pt x="2361" y="3145"/>
                  </a:lnTo>
                  <a:lnTo>
                    <a:pt x="2381" y="3175"/>
                  </a:lnTo>
                  <a:lnTo>
                    <a:pt x="2397" y="3208"/>
                  </a:lnTo>
                  <a:lnTo>
                    <a:pt x="2412" y="3240"/>
                  </a:lnTo>
                  <a:lnTo>
                    <a:pt x="2378" y="3231"/>
                  </a:lnTo>
                  <a:lnTo>
                    <a:pt x="2343" y="3229"/>
                  </a:lnTo>
                  <a:lnTo>
                    <a:pt x="2312" y="3231"/>
                  </a:lnTo>
                  <a:lnTo>
                    <a:pt x="2282" y="3239"/>
                  </a:lnTo>
                  <a:lnTo>
                    <a:pt x="2251" y="3252"/>
                  </a:lnTo>
                  <a:lnTo>
                    <a:pt x="2236" y="3230"/>
                  </a:lnTo>
                  <a:lnTo>
                    <a:pt x="2218" y="3209"/>
                  </a:lnTo>
                  <a:lnTo>
                    <a:pt x="2198" y="3187"/>
                  </a:lnTo>
                  <a:lnTo>
                    <a:pt x="2174" y="3167"/>
                  </a:lnTo>
                  <a:lnTo>
                    <a:pt x="2146" y="3147"/>
                  </a:lnTo>
                  <a:lnTo>
                    <a:pt x="2114" y="3129"/>
                  </a:lnTo>
                  <a:lnTo>
                    <a:pt x="2079" y="3111"/>
                  </a:lnTo>
                  <a:lnTo>
                    <a:pt x="2039" y="3095"/>
                  </a:lnTo>
                  <a:lnTo>
                    <a:pt x="1994" y="3081"/>
                  </a:lnTo>
                  <a:lnTo>
                    <a:pt x="1943" y="3068"/>
                  </a:lnTo>
                  <a:lnTo>
                    <a:pt x="1887" y="3056"/>
                  </a:lnTo>
                  <a:lnTo>
                    <a:pt x="1827" y="3048"/>
                  </a:lnTo>
                  <a:lnTo>
                    <a:pt x="1759" y="3040"/>
                  </a:lnTo>
                  <a:lnTo>
                    <a:pt x="1735" y="3039"/>
                  </a:lnTo>
                  <a:lnTo>
                    <a:pt x="1709" y="3037"/>
                  </a:lnTo>
                  <a:lnTo>
                    <a:pt x="1682" y="3036"/>
                  </a:lnTo>
                  <a:lnTo>
                    <a:pt x="1682" y="3267"/>
                  </a:lnTo>
                  <a:lnTo>
                    <a:pt x="1656" y="3250"/>
                  </a:lnTo>
                  <a:lnTo>
                    <a:pt x="1628" y="3238"/>
                  </a:lnTo>
                  <a:lnTo>
                    <a:pt x="1598" y="3231"/>
                  </a:lnTo>
                  <a:lnTo>
                    <a:pt x="1567" y="3229"/>
                  </a:lnTo>
                  <a:lnTo>
                    <a:pt x="1536" y="3231"/>
                  </a:lnTo>
                  <a:lnTo>
                    <a:pt x="1507" y="3238"/>
                  </a:lnTo>
                  <a:lnTo>
                    <a:pt x="1479" y="3249"/>
                  </a:lnTo>
                  <a:lnTo>
                    <a:pt x="1452" y="3264"/>
                  </a:lnTo>
                  <a:lnTo>
                    <a:pt x="1452" y="3033"/>
                  </a:lnTo>
                  <a:lnTo>
                    <a:pt x="1425" y="3034"/>
                  </a:lnTo>
                  <a:lnTo>
                    <a:pt x="1399" y="3035"/>
                  </a:lnTo>
                  <a:lnTo>
                    <a:pt x="1376" y="3036"/>
                  </a:lnTo>
                  <a:lnTo>
                    <a:pt x="1306" y="3042"/>
                  </a:lnTo>
                  <a:lnTo>
                    <a:pt x="1242" y="3051"/>
                  </a:lnTo>
                  <a:lnTo>
                    <a:pt x="1183" y="3062"/>
                  </a:lnTo>
                  <a:lnTo>
                    <a:pt x="1129" y="3074"/>
                  </a:lnTo>
                  <a:lnTo>
                    <a:pt x="1080" y="3087"/>
                  </a:lnTo>
                  <a:lnTo>
                    <a:pt x="1035" y="3101"/>
                  </a:lnTo>
                  <a:lnTo>
                    <a:pt x="996" y="3117"/>
                  </a:lnTo>
                  <a:lnTo>
                    <a:pt x="959" y="3134"/>
                  </a:lnTo>
                  <a:lnTo>
                    <a:pt x="927" y="3151"/>
                  </a:lnTo>
                  <a:lnTo>
                    <a:pt x="899" y="3170"/>
                  </a:lnTo>
                  <a:lnTo>
                    <a:pt x="873" y="3188"/>
                  </a:lnTo>
                  <a:lnTo>
                    <a:pt x="851" y="3207"/>
                  </a:lnTo>
                  <a:lnTo>
                    <a:pt x="832" y="3226"/>
                  </a:lnTo>
                  <a:lnTo>
                    <a:pt x="817" y="3245"/>
                  </a:lnTo>
                  <a:lnTo>
                    <a:pt x="803" y="3264"/>
                  </a:lnTo>
                  <a:lnTo>
                    <a:pt x="776" y="3249"/>
                  </a:lnTo>
                  <a:lnTo>
                    <a:pt x="749" y="3238"/>
                  </a:lnTo>
                  <a:lnTo>
                    <a:pt x="720" y="3231"/>
                  </a:lnTo>
                  <a:lnTo>
                    <a:pt x="691" y="3229"/>
                  </a:lnTo>
                  <a:lnTo>
                    <a:pt x="677" y="3229"/>
                  </a:lnTo>
                  <a:lnTo>
                    <a:pt x="664" y="3230"/>
                  </a:lnTo>
                  <a:lnTo>
                    <a:pt x="649" y="3232"/>
                  </a:lnTo>
                  <a:lnTo>
                    <a:pt x="663" y="3210"/>
                  </a:lnTo>
                  <a:lnTo>
                    <a:pt x="678" y="3185"/>
                  </a:lnTo>
                  <a:lnTo>
                    <a:pt x="696" y="3161"/>
                  </a:lnTo>
                  <a:lnTo>
                    <a:pt x="717" y="3136"/>
                  </a:lnTo>
                  <a:lnTo>
                    <a:pt x="739" y="3111"/>
                  </a:lnTo>
                  <a:lnTo>
                    <a:pt x="765" y="3088"/>
                  </a:lnTo>
                  <a:lnTo>
                    <a:pt x="795" y="3064"/>
                  </a:lnTo>
                  <a:lnTo>
                    <a:pt x="828" y="3040"/>
                  </a:lnTo>
                  <a:lnTo>
                    <a:pt x="864" y="3019"/>
                  </a:lnTo>
                  <a:lnTo>
                    <a:pt x="904" y="2997"/>
                  </a:lnTo>
                  <a:lnTo>
                    <a:pt x="947" y="2976"/>
                  </a:lnTo>
                  <a:lnTo>
                    <a:pt x="995" y="2957"/>
                  </a:lnTo>
                  <a:lnTo>
                    <a:pt x="1047" y="2940"/>
                  </a:lnTo>
                  <a:lnTo>
                    <a:pt x="1103" y="2925"/>
                  </a:lnTo>
                  <a:lnTo>
                    <a:pt x="1164" y="2911"/>
                  </a:lnTo>
                  <a:lnTo>
                    <a:pt x="1229" y="2899"/>
                  </a:lnTo>
                  <a:lnTo>
                    <a:pt x="1299" y="2889"/>
                  </a:lnTo>
                  <a:lnTo>
                    <a:pt x="1376" y="2883"/>
                  </a:lnTo>
                  <a:lnTo>
                    <a:pt x="1399" y="2881"/>
                  </a:lnTo>
                  <a:lnTo>
                    <a:pt x="1425" y="2879"/>
                  </a:lnTo>
                  <a:lnTo>
                    <a:pt x="1452" y="2878"/>
                  </a:lnTo>
                  <a:lnTo>
                    <a:pt x="1452" y="2466"/>
                  </a:lnTo>
                  <a:close/>
                  <a:moveTo>
                    <a:pt x="1298" y="2235"/>
                  </a:moveTo>
                  <a:lnTo>
                    <a:pt x="1836" y="2235"/>
                  </a:lnTo>
                  <a:lnTo>
                    <a:pt x="1836" y="2273"/>
                  </a:lnTo>
                  <a:lnTo>
                    <a:pt x="1833" y="2297"/>
                  </a:lnTo>
                  <a:lnTo>
                    <a:pt x="1827" y="2320"/>
                  </a:lnTo>
                  <a:lnTo>
                    <a:pt x="1815" y="2340"/>
                  </a:lnTo>
                  <a:lnTo>
                    <a:pt x="1800" y="2358"/>
                  </a:lnTo>
                  <a:lnTo>
                    <a:pt x="1781" y="2372"/>
                  </a:lnTo>
                  <a:lnTo>
                    <a:pt x="1759" y="2381"/>
                  </a:lnTo>
                  <a:lnTo>
                    <a:pt x="1747" y="2385"/>
                  </a:lnTo>
                  <a:lnTo>
                    <a:pt x="1735" y="2388"/>
                  </a:lnTo>
                  <a:lnTo>
                    <a:pt x="1721" y="2389"/>
                  </a:lnTo>
                  <a:lnTo>
                    <a:pt x="1413" y="2389"/>
                  </a:lnTo>
                  <a:lnTo>
                    <a:pt x="1399" y="2388"/>
                  </a:lnTo>
                  <a:lnTo>
                    <a:pt x="1386" y="2385"/>
                  </a:lnTo>
                  <a:lnTo>
                    <a:pt x="1376" y="2381"/>
                  </a:lnTo>
                  <a:lnTo>
                    <a:pt x="1353" y="2372"/>
                  </a:lnTo>
                  <a:lnTo>
                    <a:pt x="1335" y="2358"/>
                  </a:lnTo>
                  <a:lnTo>
                    <a:pt x="1320" y="2340"/>
                  </a:lnTo>
                  <a:lnTo>
                    <a:pt x="1308" y="2320"/>
                  </a:lnTo>
                  <a:lnTo>
                    <a:pt x="1300" y="2297"/>
                  </a:lnTo>
                  <a:lnTo>
                    <a:pt x="1298" y="2273"/>
                  </a:lnTo>
                  <a:lnTo>
                    <a:pt x="1298" y="2235"/>
                  </a:lnTo>
                  <a:close/>
                  <a:moveTo>
                    <a:pt x="722" y="1772"/>
                  </a:moveTo>
                  <a:lnTo>
                    <a:pt x="2374" y="1772"/>
                  </a:lnTo>
                  <a:lnTo>
                    <a:pt x="2405" y="1776"/>
                  </a:lnTo>
                  <a:lnTo>
                    <a:pt x="2434" y="1784"/>
                  </a:lnTo>
                  <a:lnTo>
                    <a:pt x="2460" y="1799"/>
                  </a:lnTo>
                  <a:lnTo>
                    <a:pt x="2482" y="1818"/>
                  </a:lnTo>
                  <a:lnTo>
                    <a:pt x="2501" y="1840"/>
                  </a:lnTo>
                  <a:lnTo>
                    <a:pt x="2516" y="1866"/>
                  </a:lnTo>
                  <a:lnTo>
                    <a:pt x="2524" y="1895"/>
                  </a:lnTo>
                  <a:lnTo>
                    <a:pt x="2527" y="1927"/>
                  </a:lnTo>
                  <a:lnTo>
                    <a:pt x="2527" y="2042"/>
                  </a:lnTo>
                  <a:lnTo>
                    <a:pt x="2524" y="2069"/>
                  </a:lnTo>
                  <a:lnTo>
                    <a:pt x="2516" y="2094"/>
                  </a:lnTo>
                  <a:lnTo>
                    <a:pt x="2503" y="2115"/>
                  </a:lnTo>
                  <a:lnTo>
                    <a:pt x="2484" y="2133"/>
                  </a:lnTo>
                  <a:lnTo>
                    <a:pt x="2464" y="2146"/>
                  </a:lnTo>
                  <a:lnTo>
                    <a:pt x="2439" y="2155"/>
                  </a:lnTo>
                  <a:lnTo>
                    <a:pt x="2412" y="2158"/>
                  </a:lnTo>
                  <a:lnTo>
                    <a:pt x="722" y="2158"/>
                  </a:lnTo>
                  <a:lnTo>
                    <a:pt x="695" y="2155"/>
                  </a:lnTo>
                  <a:lnTo>
                    <a:pt x="671" y="2146"/>
                  </a:lnTo>
                  <a:lnTo>
                    <a:pt x="650" y="2133"/>
                  </a:lnTo>
                  <a:lnTo>
                    <a:pt x="632" y="2115"/>
                  </a:lnTo>
                  <a:lnTo>
                    <a:pt x="619" y="2094"/>
                  </a:lnTo>
                  <a:lnTo>
                    <a:pt x="610" y="2069"/>
                  </a:lnTo>
                  <a:lnTo>
                    <a:pt x="607" y="2042"/>
                  </a:lnTo>
                  <a:lnTo>
                    <a:pt x="607" y="1888"/>
                  </a:lnTo>
                  <a:lnTo>
                    <a:pt x="610" y="1861"/>
                  </a:lnTo>
                  <a:lnTo>
                    <a:pt x="619" y="1836"/>
                  </a:lnTo>
                  <a:lnTo>
                    <a:pt x="632" y="1815"/>
                  </a:lnTo>
                  <a:lnTo>
                    <a:pt x="650" y="1797"/>
                  </a:lnTo>
                  <a:lnTo>
                    <a:pt x="671" y="1784"/>
                  </a:lnTo>
                  <a:lnTo>
                    <a:pt x="695" y="1776"/>
                  </a:lnTo>
                  <a:lnTo>
                    <a:pt x="722" y="1772"/>
                  </a:lnTo>
                  <a:close/>
                  <a:moveTo>
                    <a:pt x="2873" y="1227"/>
                  </a:moveTo>
                  <a:lnTo>
                    <a:pt x="2900" y="1227"/>
                  </a:lnTo>
                  <a:lnTo>
                    <a:pt x="2927" y="1228"/>
                  </a:lnTo>
                  <a:lnTo>
                    <a:pt x="2953" y="1230"/>
                  </a:lnTo>
                  <a:lnTo>
                    <a:pt x="2977" y="1231"/>
                  </a:lnTo>
                  <a:lnTo>
                    <a:pt x="3001" y="1232"/>
                  </a:lnTo>
                  <a:lnTo>
                    <a:pt x="3023" y="1233"/>
                  </a:lnTo>
                  <a:lnTo>
                    <a:pt x="3048" y="1236"/>
                  </a:lnTo>
                  <a:lnTo>
                    <a:pt x="3072" y="1244"/>
                  </a:lnTo>
                  <a:lnTo>
                    <a:pt x="3093" y="1257"/>
                  </a:lnTo>
                  <a:lnTo>
                    <a:pt x="3110" y="1274"/>
                  </a:lnTo>
                  <a:lnTo>
                    <a:pt x="3123" y="1296"/>
                  </a:lnTo>
                  <a:lnTo>
                    <a:pt x="3131" y="1319"/>
                  </a:lnTo>
                  <a:lnTo>
                    <a:pt x="3135" y="1345"/>
                  </a:lnTo>
                  <a:lnTo>
                    <a:pt x="3131" y="1373"/>
                  </a:lnTo>
                  <a:lnTo>
                    <a:pt x="3123" y="1399"/>
                  </a:lnTo>
                  <a:lnTo>
                    <a:pt x="3110" y="1421"/>
                  </a:lnTo>
                  <a:lnTo>
                    <a:pt x="3093" y="1439"/>
                  </a:lnTo>
                  <a:lnTo>
                    <a:pt x="3072" y="1453"/>
                  </a:lnTo>
                  <a:lnTo>
                    <a:pt x="3048" y="1461"/>
                  </a:lnTo>
                  <a:lnTo>
                    <a:pt x="3023" y="1464"/>
                  </a:lnTo>
                  <a:lnTo>
                    <a:pt x="2827" y="1464"/>
                  </a:lnTo>
                  <a:lnTo>
                    <a:pt x="2827" y="2003"/>
                  </a:lnTo>
                  <a:lnTo>
                    <a:pt x="2673" y="2003"/>
                  </a:lnTo>
                  <a:lnTo>
                    <a:pt x="2673" y="2000"/>
                  </a:lnTo>
                  <a:lnTo>
                    <a:pt x="2673" y="1988"/>
                  </a:lnTo>
                  <a:lnTo>
                    <a:pt x="2673" y="1970"/>
                  </a:lnTo>
                  <a:lnTo>
                    <a:pt x="2673" y="1946"/>
                  </a:lnTo>
                  <a:lnTo>
                    <a:pt x="2674" y="1917"/>
                  </a:lnTo>
                  <a:lnTo>
                    <a:pt x="2674" y="1885"/>
                  </a:lnTo>
                  <a:lnTo>
                    <a:pt x="2674" y="1848"/>
                  </a:lnTo>
                  <a:lnTo>
                    <a:pt x="2674" y="1808"/>
                  </a:lnTo>
                  <a:lnTo>
                    <a:pt x="2674" y="1767"/>
                  </a:lnTo>
                  <a:lnTo>
                    <a:pt x="2674" y="1725"/>
                  </a:lnTo>
                  <a:lnTo>
                    <a:pt x="2675" y="1682"/>
                  </a:lnTo>
                  <a:lnTo>
                    <a:pt x="2675" y="1639"/>
                  </a:lnTo>
                  <a:lnTo>
                    <a:pt x="2675" y="1598"/>
                  </a:lnTo>
                  <a:lnTo>
                    <a:pt x="2676" y="1558"/>
                  </a:lnTo>
                  <a:lnTo>
                    <a:pt x="2676" y="1523"/>
                  </a:lnTo>
                  <a:lnTo>
                    <a:pt x="2677" y="1489"/>
                  </a:lnTo>
                  <a:lnTo>
                    <a:pt x="2678" y="1461"/>
                  </a:lnTo>
                  <a:lnTo>
                    <a:pt x="2679" y="1439"/>
                  </a:lnTo>
                  <a:lnTo>
                    <a:pt x="2680" y="1421"/>
                  </a:lnTo>
                  <a:lnTo>
                    <a:pt x="2681" y="1410"/>
                  </a:lnTo>
                  <a:lnTo>
                    <a:pt x="2684" y="1377"/>
                  </a:lnTo>
                  <a:lnTo>
                    <a:pt x="2690" y="1345"/>
                  </a:lnTo>
                  <a:lnTo>
                    <a:pt x="2700" y="1314"/>
                  </a:lnTo>
                  <a:lnTo>
                    <a:pt x="2708" y="1296"/>
                  </a:lnTo>
                  <a:lnTo>
                    <a:pt x="2719" y="1279"/>
                  </a:lnTo>
                  <a:lnTo>
                    <a:pt x="2734" y="1264"/>
                  </a:lnTo>
                  <a:lnTo>
                    <a:pt x="2752" y="1251"/>
                  </a:lnTo>
                  <a:lnTo>
                    <a:pt x="2773" y="1241"/>
                  </a:lnTo>
                  <a:lnTo>
                    <a:pt x="2795" y="1234"/>
                  </a:lnTo>
                  <a:lnTo>
                    <a:pt x="2820" y="1230"/>
                  </a:lnTo>
                  <a:lnTo>
                    <a:pt x="2846" y="1228"/>
                  </a:lnTo>
                  <a:lnTo>
                    <a:pt x="2873" y="1227"/>
                  </a:lnTo>
                  <a:close/>
                  <a:moveTo>
                    <a:pt x="260" y="1227"/>
                  </a:moveTo>
                  <a:lnTo>
                    <a:pt x="287" y="1228"/>
                  </a:lnTo>
                  <a:lnTo>
                    <a:pt x="313" y="1230"/>
                  </a:lnTo>
                  <a:lnTo>
                    <a:pt x="338" y="1234"/>
                  </a:lnTo>
                  <a:lnTo>
                    <a:pt x="361" y="1241"/>
                  </a:lnTo>
                  <a:lnTo>
                    <a:pt x="382" y="1251"/>
                  </a:lnTo>
                  <a:lnTo>
                    <a:pt x="400" y="1264"/>
                  </a:lnTo>
                  <a:lnTo>
                    <a:pt x="415" y="1279"/>
                  </a:lnTo>
                  <a:lnTo>
                    <a:pt x="426" y="1296"/>
                  </a:lnTo>
                  <a:lnTo>
                    <a:pt x="434" y="1314"/>
                  </a:lnTo>
                  <a:lnTo>
                    <a:pt x="443" y="1335"/>
                  </a:lnTo>
                  <a:lnTo>
                    <a:pt x="450" y="1359"/>
                  </a:lnTo>
                  <a:lnTo>
                    <a:pt x="454" y="1382"/>
                  </a:lnTo>
                  <a:lnTo>
                    <a:pt x="457" y="1406"/>
                  </a:lnTo>
                  <a:lnTo>
                    <a:pt x="457" y="1417"/>
                  </a:lnTo>
                  <a:lnTo>
                    <a:pt x="458" y="1435"/>
                  </a:lnTo>
                  <a:lnTo>
                    <a:pt x="458" y="1459"/>
                  </a:lnTo>
                  <a:lnTo>
                    <a:pt x="460" y="1487"/>
                  </a:lnTo>
                  <a:lnTo>
                    <a:pt x="460" y="1521"/>
                  </a:lnTo>
                  <a:lnTo>
                    <a:pt x="460" y="1557"/>
                  </a:lnTo>
                  <a:lnTo>
                    <a:pt x="461" y="1597"/>
                  </a:lnTo>
                  <a:lnTo>
                    <a:pt x="461" y="1638"/>
                  </a:lnTo>
                  <a:lnTo>
                    <a:pt x="461" y="1680"/>
                  </a:lnTo>
                  <a:lnTo>
                    <a:pt x="461" y="1724"/>
                  </a:lnTo>
                  <a:lnTo>
                    <a:pt x="461" y="1766"/>
                  </a:lnTo>
                  <a:lnTo>
                    <a:pt x="461" y="1808"/>
                  </a:lnTo>
                  <a:lnTo>
                    <a:pt x="461" y="1847"/>
                  </a:lnTo>
                  <a:lnTo>
                    <a:pt x="461" y="1885"/>
                  </a:lnTo>
                  <a:lnTo>
                    <a:pt x="462" y="1917"/>
                  </a:lnTo>
                  <a:lnTo>
                    <a:pt x="462" y="1946"/>
                  </a:lnTo>
                  <a:lnTo>
                    <a:pt x="462" y="1970"/>
                  </a:lnTo>
                  <a:lnTo>
                    <a:pt x="462" y="1988"/>
                  </a:lnTo>
                  <a:lnTo>
                    <a:pt x="462" y="2000"/>
                  </a:lnTo>
                  <a:lnTo>
                    <a:pt x="462" y="2003"/>
                  </a:lnTo>
                  <a:lnTo>
                    <a:pt x="308" y="2003"/>
                  </a:lnTo>
                  <a:lnTo>
                    <a:pt x="308" y="1464"/>
                  </a:lnTo>
                  <a:lnTo>
                    <a:pt x="112" y="1464"/>
                  </a:lnTo>
                  <a:lnTo>
                    <a:pt x="86" y="1461"/>
                  </a:lnTo>
                  <a:lnTo>
                    <a:pt x="62" y="1453"/>
                  </a:lnTo>
                  <a:lnTo>
                    <a:pt x="42" y="1439"/>
                  </a:lnTo>
                  <a:lnTo>
                    <a:pt x="25" y="1421"/>
                  </a:lnTo>
                  <a:lnTo>
                    <a:pt x="12" y="1399"/>
                  </a:lnTo>
                  <a:lnTo>
                    <a:pt x="3" y="1373"/>
                  </a:lnTo>
                  <a:lnTo>
                    <a:pt x="0" y="1345"/>
                  </a:lnTo>
                  <a:lnTo>
                    <a:pt x="3" y="1319"/>
                  </a:lnTo>
                  <a:lnTo>
                    <a:pt x="12" y="1296"/>
                  </a:lnTo>
                  <a:lnTo>
                    <a:pt x="25" y="1274"/>
                  </a:lnTo>
                  <a:lnTo>
                    <a:pt x="42" y="1257"/>
                  </a:lnTo>
                  <a:lnTo>
                    <a:pt x="62" y="1244"/>
                  </a:lnTo>
                  <a:lnTo>
                    <a:pt x="86" y="1236"/>
                  </a:lnTo>
                  <a:lnTo>
                    <a:pt x="112" y="1233"/>
                  </a:lnTo>
                  <a:lnTo>
                    <a:pt x="132" y="1232"/>
                  </a:lnTo>
                  <a:lnTo>
                    <a:pt x="155" y="1231"/>
                  </a:lnTo>
                  <a:lnTo>
                    <a:pt x="180" y="1230"/>
                  </a:lnTo>
                  <a:lnTo>
                    <a:pt x="207" y="1228"/>
                  </a:lnTo>
                  <a:lnTo>
                    <a:pt x="232" y="1227"/>
                  </a:lnTo>
                  <a:lnTo>
                    <a:pt x="260" y="1227"/>
                  </a:lnTo>
                  <a:close/>
                  <a:moveTo>
                    <a:pt x="1268" y="0"/>
                  </a:moveTo>
                  <a:lnTo>
                    <a:pt x="1805" y="0"/>
                  </a:lnTo>
                  <a:lnTo>
                    <a:pt x="1840" y="0"/>
                  </a:lnTo>
                  <a:lnTo>
                    <a:pt x="1874" y="2"/>
                  </a:lnTo>
                  <a:lnTo>
                    <a:pt x="1910" y="8"/>
                  </a:lnTo>
                  <a:lnTo>
                    <a:pt x="1975" y="14"/>
                  </a:lnTo>
                  <a:lnTo>
                    <a:pt x="2039" y="24"/>
                  </a:lnTo>
                  <a:lnTo>
                    <a:pt x="2098" y="36"/>
                  </a:lnTo>
                  <a:lnTo>
                    <a:pt x="2154" y="52"/>
                  </a:lnTo>
                  <a:lnTo>
                    <a:pt x="2206" y="70"/>
                  </a:lnTo>
                  <a:lnTo>
                    <a:pt x="2254" y="92"/>
                  </a:lnTo>
                  <a:lnTo>
                    <a:pt x="2298" y="117"/>
                  </a:lnTo>
                  <a:lnTo>
                    <a:pt x="2338" y="145"/>
                  </a:lnTo>
                  <a:lnTo>
                    <a:pt x="2374" y="175"/>
                  </a:lnTo>
                  <a:lnTo>
                    <a:pt x="2405" y="208"/>
                  </a:lnTo>
                  <a:lnTo>
                    <a:pt x="2432" y="245"/>
                  </a:lnTo>
                  <a:lnTo>
                    <a:pt x="2453" y="283"/>
                  </a:lnTo>
                  <a:lnTo>
                    <a:pt x="2470" y="321"/>
                  </a:lnTo>
                  <a:lnTo>
                    <a:pt x="2483" y="359"/>
                  </a:lnTo>
                  <a:lnTo>
                    <a:pt x="2492" y="394"/>
                  </a:lnTo>
                  <a:lnTo>
                    <a:pt x="2497" y="430"/>
                  </a:lnTo>
                  <a:lnTo>
                    <a:pt x="2499" y="462"/>
                  </a:lnTo>
                  <a:lnTo>
                    <a:pt x="2499" y="491"/>
                  </a:lnTo>
                  <a:lnTo>
                    <a:pt x="2498" y="518"/>
                  </a:lnTo>
                  <a:lnTo>
                    <a:pt x="2496" y="541"/>
                  </a:lnTo>
                  <a:lnTo>
                    <a:pt x="2493" y="558"/>
                  </a:lnTo>
                  <a:lnTo>
                    <a:pt x="2227" y="1556"/>
                  </a:lnTo>
                  <a:lnTo>
                    <a:pt x="2214" y="1590"/>
                  </a:lnTo>
                  <a:lnTo>
                    <a:pt x="2199" y="1617"/>
                  </a:lnTo>
                  <a:lnTo>
                    <a:pt x="2182" y="1638"/>
                  </a:lnTo>
                  <a:lnTo>
                    <a:pt x="2165" y="1656"/>
                  </a:lnTo>
                  <a:lnTo>
                    <a:pt x="2147" y="1670"/>
                  </a:lnTo>
                  <a:lnTo>
                    <a:pt x="2130" y="1679"/>
                  </a:lnTo>
                  <a:lnTo>
                    <a:pt x="2114" y="1687"/>
                  </a:lnTo>
                  <a:lnTo>
                    <a:pt x="2100" y="1691"/>
                  </a:lnTo>
                  <a:lnTo>
                    <a:pt x="2087" y="1693"/>
                  </a:lnTo>
                  <a:lnTo>
                    <a:pt x="2077" y="1695"/>
                  </a:lnTo>
                  <a:lnTo>
                    <a:pt x="2070" y="1696"/>
                  </a:lnTo>
                  <a:lnTo>
                    <a:pt x="1080" y="1696"/>
                  </a:lnTo>
                  <a:lnTo>
                    <a:pt x="1054" y="1692"/>
                  </a:lnTo>
                  <a:lnTo>
                    <a:pt x="1028" y="1683"/>
                  </a:lnTo>
                  <a:lnTo>
                    <a:pt x="1003" y="1669"/>
                  </a:lnTo>
                  <a:lnTo>
                    <a:pt x="981" y="1650"/>
                  </a:lnTo>
                  <a:lnTo>
                    <a:pt x="959" y="1630"/>
                  </a:lnTo>
                  <a:lnTo>
                    <a:pt x="942" y="1606"/>
                  </a:lnTo>
                  <a:lnTo>
                    <a:pt x="928" y="1581"/>
                  </a:lnTo>
                  <a:lnTo>
                    <a:pt x="918" y="1556"/>
                  </a:lnTo>
                  <a:lnTo>
                    <a:pt x="646" y="555"/>
                  </a:lnTo>
                  <a:lnTo>
                    <a:pt x="639" y="523"/>
                  </a:lnTo>
                  <a:lnTo>
                    <a:pt x="635" y="487"/>
                  </a:lnTo>
                  <a:lnTo>
                    <a:pt x="635" y="449"/>
                  </a:lnTo>
                  <a:lnTo>
                    <a:pt x="637" y="410"/>
                  </a:lnTo>
                  <a:lnTo>
                    <a:pt x="644" y="369"/>
                  </a:lnTo>
                  <a:lnTo>
                    <a:pt x="655" y="328"/>
                  </a:lnTo>
                  <a:lnTo>
                    <a:pt x="671" y="287"/>
                  </a:lnTo>
                  <a:lnTo>
                    <a:pt x="692" y="247"/>
                  </a:lnTo>
                  <a:lnTo>
                    <a:pt x="719" y="208"/>
                  </a:lnTo>
                  <a:lnTo>
                    <a:pt x="736" y="187"/>
                  </a:lnTo>
                  <a:lnTo>
                    <a:pt x="757" y="165"/>
                  </a:lnTo>
                  <a:lnTo>
                    <a:pt x="780" y="144"/>
                  </a:lnTo>
                  <a:lnTo>
                    <a:pt x="806" y="122"/>
                  </a:lnTo>
                  <a:lnTo>
                    <a:pt x="836" y="103"/>
                  </a:lnTo>
                  <a:lnTo>
                    <a:pt x="870" y="83"/>
                  </a:lnTo>
                  <a:lnTo>
                    <a:pt x="906" y="65"/>
                  </a:lnTo>
                  <a:lnTo>
                    <a:pt x="947" y="49"/>
                  </a:lnTo>
                  <a:lnTo>
                    <a:pt x="991" y="33"/>
                  </a:lnTo>
                  <a:lnTo>
                    <a:pt x="1041" y="21"/>
                  </a:lnTo>
                  <a:lnTo>
                    <a:pt x="1095" y="11"/>
                  </a:lnTo>
                  <a:lnTo>
                    <a:pt x="1153" y="3"/>
                  </a:lnTo>
                  <a:lnTo>
                    <a:pt x="1156" y="3"/>
                  </a:lnTo>
                  <a:lnTo>
                    <a:pt x="1192" y="1"/>
                  </a:lnTo>
                  <a:lnTo>
                    <a:pt x="1229" y="0"/>
                  </a:lnTo>
                  <a:lnTo>
                    <a:pt x="12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11" name="PA-左中括号 10"/>
            <p:cNvSpPr/>
            <p:nvPr>
              <p:custDataLst>
                <p:tags r:id="rId10"/>
              </p:custDataLst>
            </p:nvPr>
          </p:nvSpPr>
          <p:spPr>
            <a:xfrm rot="5400000">
              <a:off x="5823040" y="-1774714"/>
              <a:ext cx="358301" cy="9366265"/>
            </a:xfrm>
            <a:prstGeom prst="leftBracket">
              <a:avLst>
                <a:gd name="adj" fmla="val 102804"/>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bg-BG"/>
            </a:p>
          </p:txBody>
        </p:sp>
        <p:cxnSp>
          <p:nvCxnSpPr>
            <p:cNvPr id="12" name="PA-直接连接符 11"/>
            <p:cNvCxnSpPr/>
            <p:nvPr>
              <p:custDataLst>
                <p:tags r:id="rId11"/>
              </p:custDataLst>
            </p:nvPr>
          </p:nvCxnSpPr>
          <p:spPr>
            <a:xfrm>
              <a:off x="5982882" y="2729270"/>
              <a:ext cx="0" cy="358301"/>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PA-直接连接符 12"/>
            <p:cNvCxnSpPr/>
            <p:nvPr>
              <p:custDataLst>
                <p:tags r:id="rId12"/>
              </p:custDataLst>
            </p:nvPr>
          </p:nvCxnSpPr>
          <p:spPr>
            <a:xfrm>
              <a:off x="8354684" y="2729270"/>
              <a:ext cx="0" cy="358301"/>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PA-直接连接符 13"/>
            <p:cNvCxnSpPr/>
            <p:nvPr>
              <p:custDataLst>
                <p:tags r:id="rId13"/>
              </p:custDataLst>
            </p:nvPr>
          </p:nvCxnSpPr>
          <p:spPr>
            <a:xfrm>
              <a:off x="3653834" y="2729270"/>
              <a:ext cx="0" cy="358301"/>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68" name="组合 67">
              <a:extLst>
                <a:ext uri="{FF2B5EF4-FFF2-40B4-BE49-F238E27FC236}">
                  <a16:creationId xmlns:a16="http://schemas.microsoft.com/office/drawing/2014/main" xmlns="" id="{DD626FE6-F23C-41B6-80D4-664D4B0A605B}"/>
                </a:ext>
              </a:extLst>
            </p:cNvPr>
            <p:cNvGrpSpPr/>
            <p:nvPr/>
          </p:nvGrpSpPr>
          <p:grpSpPr>
            <a:xfrm>
              <a:off x="3301229" y="3345768"/>
              <a:ext cx="721480" cy="721478"/>
              <a:chOff x="3150046" y="3918484"/>
              <a:chExt cx="1023846" cy="1023845"/>
            </a:xfrm>
          </p:grpSpPr>
          <p:sp>
            <p:nvSpPr>
              <p:cNvPr id="4" name="PA-圆角矩形 3"/>
              <p:cNvSpPr>
                <a:spLocks noChangeAspect="1"/>
              </p:cNvSpPr>
              <p:nvPr>
                <p:custDataLst>
                  <p:tags r:id="rId40"/>
                </p:custDataLst>
              </p:nvPr>
            </p:nvSpPr>
            <p:spPr>
              <a:xfrm rot="18806384">
                <a:off x="3150046" y="3918484"/>
                <a:ext cx="1023845" cy="1023846"/>
              </a:xfrm>
              <a:prstGeom prst="roundRect">
                <a:avLst>
                  <a:gd name="adj" fmla="val 9886"/>
                </a:avLst>
              </a:prstGeom>
              <a:solidFill>
                <a:srgbClr val="AEBBD0"/>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76188" tIns="38094" rIns="76188" bIns="38094" rtlCol="0" anchor="ctr"/>
              <a:lstStyle/>
              <a:p>
                <a:pPr lvl="0" algn="ctr"/>
                <a:endParaRPr lang="bg-BG" sz="1800">
                  <a:solidFill>
                    <a:schemeClr val="tx2"/>
                  </a:solidFill>
                  <a:latin typeface="Open Sans Light" pitchFamily="34" charset="0"/>
                  <a:ea typeface="Open Sans Light" pitchFamily="34" charset="0"/>
                  <a:cs typeface="Open Sans Light" pitchFamily="34" charset="0"/>
                </a:endParaRPr>
              </a:p>
            </p:txBody>
          </p:sp>
          <p:grpSp>
            <p:nvGrpSpPr>
              <p:cNvPr id="15" name="Group 14"/>
              <p:cNvGrpSpPr>
                <a:grpSpLocks noChangeAspect="1"/>
              </p:cNvGrpSpPr>
              <p:nvPr/>
            </p:nvGrpSpPr>
            <p:grpSpPr>
              <a:xfrm>
                <a:off x="3475823" y="4225638"/>
                <a:ext cx="389250" cy="409538"/>
                <a:chOff x="2366963" y="1588"/>
                <a:chExt cx="5421313" cy="5703888"/>
              </a:xfrm>
              <a:solidFill>
                <a:schemeClr val="bg1"/>
              </a:solidFill>
            </p:grpSpPr>
            <p:sp>
              <p:nvSpPr>
                <p:cNvPr id="16" name="PA-任意多边形 23"/>
                <p:cNvSpPr>
                  <a:spLocks/>
                </p:cNvSpPr>
                <p:nvPr>
                  <p:custDataLst>
                    <p:tags r:id="rId41"/>
                  </p:custDataLst>
                </p:nvPr>
              </p:nvSpPr>
              <p:spPr bwMode="auto">
                <a:xfrm>
                  <a:off x="3187701" y="1128713"/>
                  <a:ext cx="1249363" cy="1249363"/>
                </a:xfrm>
                <a:custGeom>
                  <a:avLst/>
                  <a:gdLst>
                    <a:gd name="T0" fmla="*/ 185 w 787"/>
                    <a:gd name="T1" fmla="*/ 0 h 787"/>
                    <a:gd name="T2" fmla="*/ 198 w 787"/>
                    <a:gd name="T3" fmla="*/ 4 h 787"/>
                    <a:gd name="T4" fmla="*/ 209 w 787"/>
                    <a:gd name="T5" fmla="*/ 12 h 787"/>
                    <a:gd name="T6" fmla="*/ 394 w 787"/>
                    <a:gd name="T7" fmla="*/ 196 h 787"/>
                    <a:gd name="T8" fmla="*/ 578 w 787"/>
                    <a:gd name="T9" fmla="*/ 12 h 787"/>
                    <a:gd name="T10" fmla="*/ 589 w 787"/>
                    <a:gd name="T11" fmla="*/ 4 h 787"/>
                    <a:gd name="T12" fmla="*/ 602 w 787"/>
                    <a:gd name="T13" fmla="*/ 0 h 787"/>
                    <a:gd name="T14" fmla="*/ 615 w 787"/>
                    <a:gd name="T15" fmla="*/ 0 h 787"/>
                    <a:gd name="T16" fmla="*/ 627 w 787"/>
                    <a:gd name="T17" fmla="*/ 4 h 787"/>
                    <a:gd name="T18" fmla="*/ 638 w 787"/>
                    <a:gd name="T19" fmla="*/ 12 h 787"/>
                    <a:gd name="T20" fmla="*/ 775 w 787"/>
                    <a:gd name="T21" fmla="*/ 149 h 787"/>
                    <a:gd name="T22" fmla="*/ 784 w 787"/>
                    <a:gd name="T23" fmla="*/ 160 h 787"/>
                    <a:gd name="T24" fmla="*/ 787 w 787"/>
                    <a:gd name="T25" fmla="*/ 172 h 787"/>
                    <a:gd name="T26" fmla="*/ 787 w 787"/>
                    <a:gd name="T27" fmla="*/ 185 h 787"/>
                    <a:gd name="T28" fmla="*/ 784 w 787"/>
                    <a:gd name="T29" fmla="*/ 199 h 787"/>
                    <a:gd name="T30" fmla="*/ 775 w 787"/>
                    <a:gd name="T31" fmla="*/ 209 h 787"/>
                    <a:gd name="T32" fmla="*/ 591 w 787"/>
                    <a:gd name="T33" fmla="*/ 394 h 787"/>
                    <a:gd name="T34" fmla="*/ 775 w 787"/>
                    <a:gd name="T35" fmla="*/ 578 h 787"/>
                    <a:gd name="T36" fmla="*/ 784 w 787"/>
                    <a:gd name="T37" fmla="*/ 589 h 787"/>
                    <a:gd name="T38" fmla="*/ 787 w 787"/>
                    <a:gd name="T39" fmla="*/ 602 h 787"/>
                    <a:gd name="T40" fmla="*/ 787 w 787"/>
                    <a:gd name="T41" fmla="*/ 615 h 787"/>
                    <a:gd name="T42" fmla="*/ 784 w 787"/>
                    <a:gd name="T43" fmla="*/ 627 h 787"/>
                    <a:gd name="T44" fmla="*/ 775 w 787"/>
                    <a:gd name="T45" fmla="*/ 638 h 787"/>
                    <a:gd name="T46" fmla="*/ 638 w 787"/>
                    <a:gd name="T47" fmla="*/ 775 h 787"/>
                    <a:gd name="T48" fmla="*/ 627 w 787"/>
                    <a:gd name="T49" fmla="*/ 783 h 787"/>
                    <a:gd name="T50" fmla="*/ 615 w 787"/>
                    <a:gd name="T51" fmla="*/ 787 h 787"/>
                    <a:gd name="T52" fmla="*/ 602 w 787"/>
                    <a:gd name="T53" fmla="*/ 787 h 787"/>
                    <a:gd name="T54" fmla="*/ 589 w 787"/>
                    <a:gd name="T55" fmla="*/ 783 h 787"/>
                    <a:gd name="T56" fmla="*/ 578 w 787"/>
                    <a:gd name="T57" fmla="*/ 775 h 787"/>
                    <a:gd name="T58" fmla="*/ 394 w 787"/>
                    <a:gd name="T59" fmla="*/ 591 h 787"/>
                    <a:gd name="T60" fmla="*/ 209 w 787"/>
                    <a:gd name="T61" fmla="*/ 775 h 787"/>
                    <a:gd name="T62" fmla="*/ 198 w 787"/>
                    <a:gd name="T63" fmla="*/ 783 h 787"/>
                    <a:gd name="T64" fmla="*/ 185 w 787"/>
                    <a:gd name="T65" fmla="*/ 787 h 787"/>
                    <a:gd name="T66" fmla="*/ 173 w 787"/>
                    <a:gd name="T67" fmla="*/ 787 h 787"/>
                    <a:gd name="T68" fmla="*/ 160 w 787"/>
                    <a:gd name="T69" fmla="*/ 783 h 787"/>
                    <a:gd name="T70" fmla="*/ 149 w 787"/>
                    <a:gd name="T71" fmla="*/ 775 h 787"/>
                    <a:gd name="T72" fmla="*/ 12 w 787"/>
                    <a:gd name="T73" fmla="*/ 638 h 787"/>
                    <a:gd name="T74" fmla="*/ 4 w 787"/>
                    <a:gd name="T75" fmla="*/ 627 h 787"/>
                    <a:gd name="T76" fmla="*/ 0 w 787"/>
                    <a:gd name="T77" fmla="*/ 615 h 787"/>
                    <a:gd name="T78" fmla="*/ 0 w 787"/>
                    <a:gd name="T79" fmla="*/ 602 h 787"/>
                    <a:gd name="T80" fmla="*/ 4 w 787"/>
                    <a:gd name="T81" fmla="*/ 589 h 787"/>
                    <a:gd name="T82" fmla="*/ 12 w 787"/>
                    <a:gd name="T83" fmla="*/ 578 h 787"/>
                    <a:gd name="T84" fmla="*/ 196 w 787"/>
                    <a:gd name="T85" fmla="*/ 394 h 787"/>
                    <a:gd name="T86" fmla="*/ 12 w 787"/>
                    <a:gd name="T87" fmla="*/ 209 h 787"/>
                    <a:gd name="T88" fmla="*/ 4 w 787"/>
                    <a:gd name="T89" fmla="*/ 199 h 787"/>
                    <a:gd name="T90" fmla="*/ 0 w 787"/>
                    <a:gd name="T91" fmla="*/ 185 h 787"/>
                    <a:gd name="T92" fmla="*/ 0 w 787"/>
                    <a:gd name="T93" fmla="*/ 172 h 787"/>
                    <a:gd name="T94" fmla="*/ 4 w 787"/>
                    <a:gd name="T95" fmla="*/ 160 h 787"/>
                    <a:gd name="T96" fmla="*/ 12 w 787"/>
                    <a:gd name="T97" fmla="*/ 149 h 787"/>
                    <a:gd name="T98" fmla="*/ 149 w 787"/>
                    <a:gd name="T99" fmla="*/ 12 h 787"/>
                    <a:gd name="T100" fmla="*/ 160 w 787"/>
                    <a:gd name="T101" fmla="*/ 4 h 787"/>
                    <a:gd name="T102" fmla="*/ 173 w 787"/>
                    <a:gd name="T103" fmla="*/ 0 h 787"/>
                    <a:gd name="T104" fmla="*/ 185 w 787"/>
                    <a:gd name="T105" fmla="*/ 0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7" h="787">
                      <a:moveTo>
                        <a:pt x="185" y="0"/>
                      </a:moveTo>
                      <a:lnTo>
                        <a:pt x="198" y="4"/>
                      </a:lnTo>
                      <a:lnTo>
                        <a:pt x="209" y="12"/>
                      </a:lnTo>
                      <a:lnTo>
                        <a:pt x="394" y="196"/>
                      </a:lnTo>
                      <a:lnTo>
                        <a:pt x="578" y="12"/>
                      </a:lnTo>
                      <a:lnTo>
                        <a:pt x="589" y="4"/>
                      </a:lnTo>
                      <a:lnTo>
                        <a:pt x="602" y="0"/>
                      </a:lnTo>
                      <a:lnTo>
                        <a:pt x="615" y="0"/>
                      </a:lnTo>
                      <a:lnTo>
                        <a:pt x="627" y="4"/>
                      </a:lnTo>
                      <a:lnTo>
                        <a:pt x="638" y="12"/>
                      </a:lnTo>
                      <a:lnTo>
                        <a:pt x="775" y="149"/>
                      </a:lnTo>
                      <a:lnTo>
                        <a:pt x="784" y="160"/>
                      </a:lnTo>
                      <a:lnTo>
                        <a:pt x="787" y="172"/>
                      </a:lnTo>
                      <a:lnTo>
                        <a:pt x="787" y="185"/>
                      </a:lnTo>
                      <a:lnTo>
                        <a:pt x="784" y="199"/>
                      </a:lnTo>
                      <a:lnTo>
                        <a:pt x="775" y="209"/>
                      </a:lnTo>
                      <a:lnTo>
                        <a:pt x="591" y="394"/>
                      </a:lnTo>
                      <a:lnTo>
                        <a:pt x="775" y="578"/>
                      </a:lnTo>
                      <a:lnTo>
                        <a:pt x="784" y="589"/>
                      </a:lnTo>
                      <a:lnTo>
                        <a:pt x="787" y="602"/>
                      </a:lnTo>
                      <a:lnTo>
                        <a:pt x="787" y="615"/>
                      </a:lnTo>
                      <a:lnTo>
                        <a:pt x="784" y="627"/>
                      </a:lnTo>
                      <a:lnTo>
                        <a:pt x="775" y="638"/>
                      </a:lnTo>
                      <a:lnTo>
                        <a:pt x="638" y="775"/>
                      </a:lnTo>
                      <a:lnTo>
                        <a:pt x="627" y="783"/>
                      </a:lnTo>
                      <a:lnTo>
                        <a:pt x="615" y="787"/>
                      </a:lnTo>
                      <a:lnTo>
                        <a:pt x="602" y="787"/>
                      </a:lnTo>
                      <a:lnTo>
                        <a:pt x="589" y="783"/>
                      </a:lnTo>
                      <a:lnTo>
                        <a:pt x="578" y="775"/>
                      </a:lnTo>
                      <a:lnTo>
                        <a:pt x="394" y="591"/>
                      </a:lnTo>
                      <a:lnTo>
                        <a:pt x="209" y="775"/>
                      </a:lnTo>
                      <a:lnTo>
                        <a:pt x="198" y="783"/>
                      </a:lnTo>
                      <a:lnTo>
                        <a:pt x="185" y="787"/>
                      </a:lnTo>
                      <a:lnTo>
                        <a:pt x="173" y="787"/>
                      </a:lnTo>
                      <a:lnTo>
                        <a:pt x="160" y="783"/>
                      </a:lnTo>
                      <a:lnTo>
                        <a:pt x="149" y="775"/>
                      </a:lnTo>
                      <a:lnTo>
                        <a:pt x="12" y="638"/>
                      </a:lnTo>
                      <a:lnTo>
                        <a:pt x="4" y="627"/>
                      </a:lnTo>
                      <a:lnTo>
                        <a:pt x="0" y="615"/>
                      </a:lnTo>
                      <a:lnTo>
                        <a:pt x="0" y="602"/>
                      </a:lnTo>
                      <a:lnTo>
                        <a:pt x="4" y="589"/>
                      </a:lnTo>
                      <a:lnTo>
                        <a:pt x="12" y="578"/>
                      </a:lnTo>
                      <a:lnTo>
                        <a:pt x="196" y="394"/>
                      </a:lnTo>
                      <a:lnTo>
                        <a:pt x="12" y="209"/>
                      </a:lnTo>
                      <a:lnTo>
                        <a:pt x="4" y="199"/>
                      </a:lnTo>
                      <a:lnTo>
                        <a:pt x="0" y="185"/>
                      </a:lnTo>
                      <a:lnTo>
                        <a:pt x="0" y="172"/>
                      </a:lnTo>
                      <a:lnTo>
                        <a:pt x="4" y="160"/>
                      </a:lnTo>
                      <a:lnTo>
                        <a:pt x="12" y="149"/>
                      </a:lnTo>
                      <a:lnTo>
                        <a:pt x="149" y="12"/>
                      </a:lnTo>
                      <a:lnTo>
                        <a:pt x="160" y="4"/>
                      </a:lnTo>
                      <a:lnTo>
                        <a:pt x="173" y="0"/>
                      </a:lnTo>
                      <a:lnTo>
                        <a:pt x="1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17" name="PA-任意多边形 24"/>
                <p:cNvSpPr>
                  <a:spLocks/>
                </p:cNvSpPr>
                <p:nvPr>
                  <p:custDataLst>
                    <p:tags r:id="rId42"/>
                  </p:custDataLst>
                </p:nvPr>
              </p:nvSpPr>
              <p:spPr bwMode="auto">
                <a:xfrm>
                  <a:off x="5867401" y="2892425"/>
                  <a:ext cx="1252538" cy="1250950"/>
                </a:xfrm>
                <a:custGeom>
                  <a:avLst/>
                  <a:gdLst>
                    <a:gd name="T0" fmla="*/ 174 w 789"/>
                    <a:gd name="T1" fmla="*/ 0 h 788"/>
                    <a:gd name="T2" fmla="*/ 187 w 789"/>
                    <a:gd name="T3" fmla="*/ 0 h 788"/>
                    <a:gd name="T4" fmla="*/ 199 w 789"/>
                    <a:gd name="T5" fmla="*/ 4 h 788"/>
                    <a:gd name="T6" fmla="*/ 211 w 789"/>
                    <a:gd name="T7" fmla="*/ 12 h 788"/>
                    <a:gd name="T8" fmla="*/ 395 w 789"/>
                    <a:gd name="T9" fmla="*/ 197 h 788"/>
                    <a:gd name="T10" fmla="*/ 579 w 789"/>
                    <a:gd name="T11" fmla="*/ 12 h 788"/>
                    <a:gd name="T12" fmla="*/ 590 w 789"/>
                    <a:gd name="T13" fmla="*/ 4 h 788"/>
                    <a:gd name="T14" fmla="*/ 602 w 789"/>
                    <a:gd name="T15" fmla="*/ 0 h 788"/>
                    <a:gd name="T16" fmla="*/ 615 w 789"/>
                    <a:gd name="T17" fmla="*/ 0 h 788"/>
                    <a:gd name="T18" fmla="*/ 628 w 789"/>
                    <a:gd name="T19" fmla="*/ 4 h 788"/>
                    <a:gd name="T20" fmla="*/ 639 w 789"/>
                    <a:gd name="T21" fmla="*/ 12 h 788"/>
                    <a:gd name="T22" fmla="*/ 777 w 789"/>
                    <a:gd name="T23" fmla="*/ 149 h 788"/>
                    <a:gd name="T24" fmla="*/ 784 w 789"/>
                    <a:gd name="T25" fmla="*/ 161 h 788"/>
                    <a:gd name="T26" fmla="*/ 789 w 789"/>
                    <a:gd name="T27" fmla="*/ 173 h 788"/>
                    <a:gd name="T28" fmla="*/ 789 w 789"/>
                    <a:gd name="T29" fmla="*/ 186 h 788"/>
                    <a:gd name="T30" fmla="*/ 784 w 789"/>
                    <a:gd name="T31" fmla="*/ 199 h 788"/>
                    <a:gd name="T32" fmla="*/ 777 w 789"/>
                    <a:gd name="T33" fmla="*/ 210 h 788"/>
                    <a:gd name="T34" fmla="*/ 592 w 789"/>
                    <a:gd name="T35" fmla="*/ 394 h 788"/>
                    <a:gd name="T36" fmla="*/ 776 w 789"/>
                    <a:gd name="T37" fmla="*/ 578 h 788"/>
                    <a:gd name="T38" fmla="*/ 784 w 789"/>
                    <a:gd name="T39" fmla="*/ 589 h 788"/>
                    <a:gd name="T40" fmla="*/ 788 w 789"/>
                    <a:gd name="T41" fmla="*/ 601 h 788"/>
                    <a:gd name="T42" fmla="*/ 788 w 789"/>
                    <a:gd name="T43" fmla="*/ 614 h 788"/>
                    <a:gd name="T44" fmla="*/ 784 w 789"/>
                    <a:gd name="T45" fmla="*/ 628 h 788"/>
                    <a:gd name="T46" fmla="*/ 776 w 789"/>
                    <a:gd name="T47" fmla="*/ 638 h 788"/>
                    <a:gd name="T48" fmla="*/ 639 w 789"/>
                    <a:gd name="T49" fmla="*/ 776 h 788"/>
                    <a:gd name="T50" fmla="*/ 627 w 789"/>
                    <a:gd name="T51" fmla="*/ 783 h 788"/>
                    <a:gd name="T52" fmla="*/ 615 w 789"/>
                    <a:gd name="T53" fmla="*/ 788 h 788"/>
                    <a:gd name="T54" fmla="*/ 602 w 789"/>
                    <a:gd name="T55" fmla="*/ 788 h 788"/>
                    <a:gd name="T56" fmla="*/ 589 w 789"/>
                    <a:gd name="T57" fmla="*/ 783 h 788"/>
                    <a:gd name="T58" fmla="*/ 578 w 789"/>
                    <a:gd name="T59" fmla="*/ 776 h 788"/>
                    <a:gd name="T60" fmla="*/ 394 w 789"/>
                    <a:gd name="T61" fmla="*/ 592 h 788"/>
                    <a:gd name="T62" fmla="*/ 210 w 789"/>
                    <a:gd name="T63" fmla="*/ 776 h 788"/>
                    <a:gd name="T64" fmla="*/ 199 w 789"/>
                    <a:gd name="T65" fmla="*/ 783 h 788"/>
                    <a:gd name="T66" fmla="*/ 187 w 789"/>
                    <a:gd name="T67" fmla="*/ 788 h 788"/>
                    <a:gd name="T68" fmla="*/ 174 w 789"/>
                    <a:gd name="T69" fmla="*/ 788 h 788"/>
                    <a:gd name="T70" fmla="*/ 161 w 789"/>
                    <a:gd name="T71" fmla="*/ 783 h 788"/>
                    <a:gd name="T72" fmla="*/ 150 w 789"/>
                    <a:gd name="T73" fmla="*/ 776 h 788"/>
                    <a:gd name="T74" fmla="*/ 12 w 789"/>
                    <a:gd name="T75" fmla="*/ 638 h 788"/>
                    <a:gd name="T76" fmla="*/ 5 w 789"/>
                    <a:gd name="T77" fmla="*/ 628 h 788"/>
                    <a:gd name="T78" fmla="*/ 0 w 789"/>
                    <a:gd name="T79" fmla="*/ 614 h 788"/>
                    <a:gd name="T80" fmla="*/ 0 w 789"/>
                    <a:gd name="T81" fmla="*/ 601 h 788"/>
                    <a:gd name="T82" fmla="*/ 5 w 789"/>
                    <a:gd name="T83" fmla="*/ 589 h 788"/>
                    <a:gd name="T84" fmla="*/ 12 w 789"/>
                    <a:gd name="T85" fmla="*/ 578 h 788"/>
                    <a:gd name="T86" fmla="*/ 197 w 789"/>
                    <a:gd name="T87" fmla="*/ 394 h 788"/>
                    <a:gd name="T88" fmla="*/ 12 w 789"/>
                    <a:gd name="T89" fmla="*/ 210 h 788"/>
                    <a:gd name="T90" fmla="*/ 5 w 789"/>
                    <a:gd name="T91" fmla="*/ 199 h 788"/>
                    <a:gd name="T92" fmla="*/ 0 w 789"/>
                    <a:gd name="T93" fmla="*/ 186 h 788"/>
                    <a:gd name="T94" fmla="*/ 0 w 789"/>
                    <a:gd name="T95" fmla="*/ 173 h 788"/>
                    <a:gd name="T96" fmla="*/ 5 w 789"/>
                    <a:gd name="T97" fmla="*/ 161 h 788"/>
                    <a:gd name="T98" fmla="*/ 12 w 789"/>
                    <a:gd name="T99" fmla="*/ 149 h 788"/>
                    <a:gd name="T100" fmla="*/ 150 w 789"/>
                    <a:gd name="T101" fmla="*/ 12 h 788"/>
                    <a:gd name="T102" fmla="*/ 161 w 789"/>
                    <a:gd name="T103" fmla="*/ 4 h 788"/>
                    <a:gd name="T104" fmla="*/ 174 w 789"/>
                    <a:gd name="T105"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9" h="788">
                      <a:moveTo>
                        <a:pt x="174" y="0"/>
                      </a:moveTo>
                      <a:lnTo>
                        <a:pt x="187" y="0"/>
                      </a:lnTo>
                      <a:lnTo>
                        <a:pt x="199" y="4"/>
                      </a:lnTo>
                      <a:lnTo>
                        <a:pt x="211" y="12"/>
                      </a:lnTo>
                      <a:lnTo>
                        <a:pt x="395" y="197"/>
                      </a:lnTo>
                      <a:lnTo>
                        <a:pt x="579" y="12"/>
                      </a:lnTo>
                      <a:lnTo>
                        <a:pt x="590" y="4"/>
                      </a:lnTo>
                      <a:lnTo>
                        <a:pt x="602" y="0"/>
                      </a:lnTo>
                      <a:lnTo>
                        <a:pt x="615" y="0"/>
                      </a:lnTo>
                      <a:lnTo>
                        <a:pt x="628" y="4"/>
                      </a:lnTo>
                      <a:lnTo>
                        <a:pt x="639" y="12"/>
                      </a:lnTo>
                      <a:lnTo>
                        <a:pt x="777" y="149"/>
                      </a:lnTo>
                      <a:lnTo>
                        <a:pt x="784" y="161"/>
                      </a:lnTo>
                      <a:lnTo>
                        <a:pt x="789" y="173"/>
                      </a:lnTo>
                      <a:lnTo>
                        <a:pt x="789" y="186"/>
                      </a:lnTo>
                      <a:lnTo>
                        <a:pt x="784" y="199"/>
                      </a:lnTo>
                      <a:lnTo>
                        <a:pt x="777" y="210"/>
                      </a:lnTo>
                      <a:lnTo>
                        <a:pt x="592" y="394"/>
                      </a:lnTo>
                      <a:lnTo>
                        <a:pt x="776" y="578"/>
                      </a:lnTo>
                      <a:lnTo>
                        <a:pt x="784" y="589"/>
                      </a:lnTo>
                      <a:lnTo>
                        <a:pt x="788" y="601"/>
                      </a:lnTo>
                      <a:lnTo>
                        <a:pt x="788" y="614"/>
                      </a:lnTo>
                      <a:lnTo>
                        <a:pt x="784" y="628"/>
                      </a:lnTo>
                      <a:lnTo>
                        <a:pt x="776" y="638"/>
                      </a:lnTo>
                      <a:lnTo>
                        <a:pt x="639" y="776"/>
                      </a:lnTo>
                      <a:lnTo>
                        <a:pt x="627" y="783"/>
                      </a:lnTo>
                      <a:lnTo>
                        <a:pt x="615" y="788"/>
                      </a:lnTo>
                      <a:lnTo>
                        <a:pt x="602" y="788"/>
                      </a:lnTo>
                      <a:lnTo>
                        <a:pt x="589" y="783"/>
                      </a:lnTo>
                      <a:lnTo>
                        <a:pt x="578" y="776"/>
                      </a:lnTo>
                      <a:lnTo>
                        <a:pt x="394" y="592"/>
                      </a:lnTo>
                      <a:lnTo>
                        <a:pt x="210" y="776"/>
                      </a:lnTo>
                      <a:lnTo>
                        <a:pt x="199" y="783"/>
                      </a:lnTo>
                      <a:lnTo>
                        <a:pt x="187" y="788"/>
                      </a:lnTo>
                      <a:lnTo>
                        <a:pt x="174" y="788"/>
                      </a:lnTo>
                      <a:lnTo>
                        <a:pt x="161" y="783"/>
                      </a:lnTo>
                      <a:lnTo>
                        <a:pt x="150" y="776"/>
                      </a:lnTo>
                      <a:lnTo>
                        <a:pt x="12" y="638"/>
                      </a:lnTo>
                      <a:lnTo>
                        <a:pt x="5" y="628"/>
                      </a:lnTo>
                      <a:lnTo>
                        <a:pt x="0" y="614"/>
                      </a:lnTo>
                      <a:lnTo>
                        <a:pt x="0" y="601"/>
                      </a:lnTo>
                      <a:lnTo>
                        <a:pt x="5" y="589"/>
                      </a:lnTo>
                      <a:lnTo>
                        <a:pt x="12" y="578"/>
                      </a:lnTo>
                      <a:lnTo>
                        <a:pt x="197" y="394"/>
                      </a:lnTo>
                      <a:lnTo>
                        <a:pt x="12" y="210"/>
                      </a:lnTo>
                      <a:lnTo>
                        <a:pt x="5" y="199"/>
                      </a:lnTo>
                      <a:lnTo>
                        <a:pt x="0" y="186"/>
                      </a:lnTo>
                      <a:lnTo>
                        <a:pt x="0" y="173"/>
                      </a:lnTo>
                      <a:lnTo>
                        <a:pt x="5" y="161"/>
                      </a:lnTo>
                      <a:lnTo>
                        <a:pt x="12" y="149"/>
                      </a:lnTo>
                      <a:lnTo>
                        <a:pt x="150" y="12"/>
                      </a:lnTo>
                      <a:lnTo>
                        <a:pt x="161" y="4"/>
                      </a:lnTo>
                      <a:lnTo>
                        <a:pt x="1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18" name="PA-任意多边形 25"/>
                <p:cNvSpPr>
                  <a:spLocks/>
                </p:cNvSpPr>
                <p:nvPr>
                  <p:custDataLst>
                    <p:tags r:id="rId43"/>
                  </p:custDataLst>
                </p:nvPr>
              </p:nvSpPr>
              <p:spPr bwMode="auto">
                <a:xfrm>
                  <a:off x="3813176" y="4268788"/>
                  <a:ext cx="1433513" cy="1436688"/>
                </a:xfrm>
                <a:custGeom>
                  <a:avLst/>
                  <a:gdLst>
                    <a:gd name="T0" fmla="*/ 451 w 903"/>
                    <a:gd name="T1" fmla="*/ 0 h 905"/>
                    <a:gd name="T2" fmla="*/ 505 w 903"/>
                    <a:gd name="T3" fmla="*/ 4 h 905"/>
                    <a:gd name="T4" fmla="*/ 555 w 903"/>
                    <a:gd name="T5" fmla="*/ 12 h 905"/>
                    <a:gd name="T6" fmla="*/ 604 w 903"/>
                    <a:gd name="T7" fmla="*/ 28 h 905"/>
                    <a:gd name="T8" fmla="*/ 650 w 903"/>
                    <a:gd name="T9" fmla="*/ 47 h 905"/>
                    <a:gd name="T10" fmla="*/ 693 w 903"/>
                    <a:gd name="T11" fmla="*/ 71 h 905"/>
                    <a:gd name="T12" fmla="*/ 734 w 903"/>
                    <a:gd name="T13" fmla="*/ 100 h 905"/>
                    <a:gd name="T14" fmla="*/ 771 w 903"/>
                    <a:gd name="T15" fmla="*/ 133 h 905"/>
                    <a:gd name="T16" fmla="*/ 803 w 903"/>
                    <a:gd name="T17" fmla="*/ 171 h 905"/>
                    <a:gd name="T18" fmla="*/ 833 w 903"/>
                    <a:gd name="T19" fmla="*/ 211 h 905"/>
                    <a:gd name="T20" fmla="*/ 857 w 903"/>
                    <a:gd name="T21" fmla="*/ 253 h 905"/>
                    <a:gd name="T22" fmla="*/ 877 w 903"/>
                    <a:gd name="T23" fmla="*/ 300 h 905"/>
                    <a:gd name="T24" fmla="*/ 891 w 903"/>
                    <a:gd name="T25" fmla="*/ 349 h 905"/>
                    <a:gd name="T26" fmla="*/ 901 w 903"/>
                    <a:gd name="T27" fmla="*/ 400 h 905"/>
                    <a:gd name="T28" fmla="*/ 903 w 903"/>
                    <a:gd name="T29" fmla="*/ 453 h 905"/>
                    <a:gd name="T30" fmla="*/ 901 w 903"/>
                    <a:gd name="T31" fmla="*/ 505 h 905"/>
                    <a:gd name="T32" fmla="*/ 891 w 903"/>
                    <a:gd name="T33" fmla="*/ 556 h 905"/>
                    <a:gd name="T34" fmla="*/ 877 w 903"/>
                    <a:gd name="T35" fmla="*/ 605 h 905"/>
                    <a:gd name="T36" fmla="*/ 857 w 903"/>
                    <a:gd name="T37" fmla="*/ 652 h 905"/>
                    <a:gd name="T38" fmla="*/ 833 w 903"/>
                    <a:gd name="T39" fmla="*/ 695 h 905"/>
                    <a:gd name="T40" fmla="*/ 803 w 903"/>
                    <a:gd name="T41" fmla="*/ 736 h 905"/>
                    <a:gd name="T42" fmla="*/ 771 w 903"/>
                    <a:gd name="T43" fmla="*/ 771 h 905"/>
                    <a:gd name="T44" fmla="*/ 734 w 903"/>
                    <a:gd name="T45" fmla="*/ 805 h 905"/>
                    <a:gd name="T46" fmla="*/ 693 w 903"/>
                    <a:gd name="T47" fmla="*/ 834 h 905"/>
                    <a:gd name="T48" fmla="*/ 650 w 903"/>
                    <a:gd name="T49" fmla="*/ 859 h 905"/>
                    <a:gd name="T50" fmla="*/ 604 w 903"/>
                    <a:gd name="T51" fmla="*/ 878 h 905"/>
                    <a:gd name="T52" fmla="*/ 555 w 903"/>
                    <a:gd name="T53" fmla="*/ 893 h 905"/>
                    <a:gd name="T54" fmla="*/ 505 w 903"/>
                    <a:gd name="T55" fmla="*/ 901 h 905"/>
                    <a:gd name="T56" fmla="*/ 451 w 903"/>
                    <a:gd name="T57" fmla="*/ 905 h 905"/>
                    <a:gd name="T58" fmla="*/ 399 w 903"/>
                    <a:gd name="T59" fmla="*/ 901 h 905"/>
                    <a:gd name="T60" fmla="*/ 348 w 903"/>
                    <a:gd name="T61" fmla="*/ 893 h 905"/>
                    <a:gd name="T62" fmla="*/ 300 w 903"/>
                    <a:gd name="T63" fmla="*/ 878 h 905"/>
                    <a:gd name="T64" fmla="*/ 253 w 903"/>
                    <a:gd name="T65" fmla="*/ 859 h 905"/>
                    <a:gd name="T66" fmla="*/ 209 w 903"/>
                    <a:gd name="T67" fmla="*/ 834 h 905"/>
                    <a:gd name="T68" fmla="*/ 169 w 903"/>
                    <a:gd name="T69" fmla="*/ 805 h 905"/>
                    <a:gd name="T70" fmla="*/ 132 w 903"/>
                    <a:gd name="T71" fmla="*/ 771 h 905"/>
                    <a:gd name="T72" fmla="*/ 99 w 903"/>
                    <a:gd name="T73" fmla="*/ 736 h 905"/>
                    <a:gd name="T74" fmla="*/ 71 w 903"/>
                    <a:gd name="T75" fmla="*/ 695 h 905"/>
                    <a:gd name="T76" fmla="*/ 45 w 903"/>
                    <a:gd name="T77" fmla="*/ 652 h 905"/>
                    <a:gd name="T78" fmla="*/ 26 w 903"/>
                    <a:gd name="T79" fmla="*/ 605 h 905"/>
                    <a:gd name="T80" fmla="*/ 12 w 903"/>
                    <a:gd name="T81" fmla="*/ 556 h 905"/>
                    <a:gd name="T82" fmla="*/ 3 w 903"/>
                    <a:gd name="T83" fmla="*/ 505 h 905"/>
                    <a:gd name="T84" fmla="*/ 0 w 903"/>
                    <a:gd name="T85" fmla="*/ 453 h 905"/>
                    <a:gd name="T86" fmla="*/ 3 w 903"/>
                    <a:gd name="T87" fmla="*/ 400 h 905"/>
                    <a:gd name="T88" fmla="*/ 12 w 903"/>
                    <a:gd name="T89" fmla="*/ 349 h 905"/>
                    <a:gd name="T90" fmla="*/ 26 w 903"/>
                    <a:gd name="T91" fmla="*/ 300 h 905"/>
                    <a:gd name="T92" fmla="*/ 45 w 903"/>
                    <a:gd name="T93" fmla="*/ 253 h 905"/>
                    <a:gd name="T94" fmla="*/ 71 w 903"/>
                    <a:gd name="T95" fmla="*/ 211 h 905"/>
                    <a:gd name="T96" fmla="*/ 99 w 903"/>
                    <a:gd name="T97" fmla="*/ 171 h 905"/>
                    <a:gd name="T98" fmla="*/ 132 w 903"/>
                    <a:gd name="T99" fmla="*/ 133 h 905"/>
                    <a:gd name="T100" fmla="*/ 169 w 903"/>
                    <a:gd name="T101" fmla="*/ 100 h 905"/>
                    <a:gd name="T102" fmla="*/ 209 w 903"/>
                    <a:gd name="T103" fmla="*/ 71 h 905"/>
                    <a:gd name="T104" fmla="*/ 253 w 903"/>
                    <a:gd name="T105" fmla="*/ 47 h 905"/>
                    <a:gd name="T106" fmla="*/ 300 w 903"/>
                    <a:gd name="T107" fmla="*/ 28 h 905"/>
                    <a:gd name="T108" fmla="*/ 348 w 903"/>
                    <a:gd name="T109" fmla="*/ 12 h 905"/>
                    <a:gd name="T110" fmla="*/ 399 w 903"/>
                    <a:gd name="T111" fmla="*/ 4 h 905"/>
                    <a:gd name="T112" fmla="*/ 451 w 903"/>
                    <a:gd name="T113"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3" h="905">
                      <a:moveTo>
                        <a:pt x="451" y="0"/>
                      </a:moveTo>
                      <a:lnTo>
                        <a:pt x="505" y="4"/>
                      </a:lnTo>
                      <a:lnTo>
                        <a:pt x="555" y="12"/>
                      </a:lnTo>
                      <a:lnTo>
                        <a:pt x="604" y="28"/>
                      </a:lnTo>
                      <a:lnTo>
                        <a:pt x="650" y="47"/>
                      </a:lnTo>
                      <a:lnTo>
                        <a:pt x="693" y="71"/>
                      </a:lnTo>
                      <a:lnTo>
                        <a:pt x="734" y="100"/>
                      </a:lnTo>
                      <a:lnTo>
                        <a:pt x="771" y="133"/>
                      </a:lnTo>
                      <a:lnTo>
                        <a:pt x="803" y="171"/>
                      </a:lnTo>
                      <a:lnTo>
                        <a:pt x="833" y="211"/>
                      </a:lnTo>
                      <a:lnTo>
                        <a:pt x="857" y="253"/>
                      </a:lnTo>
                      <a:lnTo>
                        <a:pt x="877" y="300"/>
                      </a:lnTo>
                      <a:lnTo>
                        <a:pt x="891" y="349"/>
                      </a:lnTo>
                      <a:lnTo>
                        <a:pt x="901" y="400"/>
                      </a:lnTo>
                      <a:lnTo>
                        <a:pt x="903" y="453"/>
                      </a:lnTo>
                      <a:lnTo>
                        <a:pt x="901" y="505"/>
                      </a:lnTo>
                      <a:lnTo>
                        <a:pt x="891" y="556"/>
                      </a:lnTo>
                      <a:lnTo>
                        <a:pt x="877" y="605"/>
                      </a:lnTo>
                      <a:lnTo>
                        <a:pt x="857" y="652"/>
                      </a:lnTo>
                      <a:lnTo>
                        <a:pt x="833" y="695"/>
                      </a:lnTo>
                      <a:lnTo>
                        <a:pt x="803" y="736"/>
                      </a:lnTo>
                      <a:lnTo>
                        <a:pt x="771" y="771"/>
                      </a:lnTo>
                      <a:lnTo>
                        <a:pt x="734" y="805"/>
                      </a:lnTo>
                      <a:lnTo>
                        <a:pt x="693" y="834"/>
                      </a:lnTo>
                      <a:lnTo>
                        <a:pt x="650" y="859"/>
                      </a:lnTo>
                      <a:lnTo>
                        <a:pt x="604" y="878"/>
                      </a:lnTo>
                      <a:lnTo>
                        <a:pt x="555" y="893"/>
                      </a:lnTo>
                      <a:lnTo>
                        <a:pt x="505" y="901"/>
                      </a:lnTo>
                      <a:lnTo>
                        <a:pt x="451" y="905"/>
                      </a:lnTo>
                      <a:lnTo>
                        <a:pt x="399" y="901"/>
                      </a:lnTo>
                      <a:lnTo>
                        <a:pt x="348" y="893"/>
                      </a:lnTo>
                      <a:lnTo>
                        <a:pt x="300" y="878"/>
                      </a:lnTo>
                      <a:lnTo>
                        <a:pt x="253" y="859"/>
                      </a:lnTo>
                      <a:lnTo>
                        <a:pt x="209" y="834"/>
                      </a:lnTo>
                      <a:lnTo>
                        <a:pt x="169" y="805"/>
                      </a:lnTo>
                      <a:lnTo>
                        <a:pt x="132" y="771"/>
                      </a:lnTo>
                      <a:lnTo>
                        <a:pt x="99" y="736"/>
                      </a:lnTo>
                      <a:lnTo>
                        <a:pt x="71" y="695"/>
                      </a:lnTo>
                      <a:lnTo>
                        <a:pt x="45" y="652"/>
                      </a:lnTo>
                      <a:lnTo>
                        <a:pt x="26" y="605"/>
                      </a:lnTo>
                      <a:lnTo>
                        <a:pt x="12" y="556"/>
                      </a:lnTo>
                      <a:lnTo>
                        <a:pt x="3" y="505"/>
                      </a:lnTo>
                      <a:lnTo>
                        <a:pt x="0" y="453"/>
                      </a:lnTo>
                      <a:lnTo>
                        <a:pt x="3" y="400"/>
                      </a:lnTo>
                      <a:lnTo>
                        <a:pt x="12" y="349"/>
                      </a:lnTo>
                      <a:lnTo>
                        <a:pt x="26" y="300"/>
                      </a:lnTo>
                      <a:lnTo>
                        <a:pt x="45" y="253"/>
                      </a:lnTo>
                      <a:lnTo>
                        <a:pt x="71" y="211"/>
                      </a:lnTo>
                      <a:lnTo>
                        <a:pt x="99" y="171"/>
                      </a:lnTo>
                      <a:lnTo>
                        <a:pt x="132" y="133"/>
                      </a:lnTo>
                      <a:lnTo>
                        <a:pt x="169" y="100"/>
                      </a:lnTo>
                      <a:lnTo>
                        <a:pt x="209" y="71"/>
                      </a:lnTo>
                      <a:lnTo>
                        <a:pt x="253" y="47"/>
                      </a:lnTo>
                      <a:lnTo>
                        <a:pt x="300" y="28"/>
                      </a:lnTo>
                      <a:lnTo>
                        <a:pt x="348" y="12"/>
                      </a:lnTo>
                      <a:lnTo>
                        <a:pt x="399" y="4"/>
                      </a:lnTo>
                      <a:lnTo>
                        <a:pt x="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19" name="PA-任意多边形 26"/>
                <p:cNvSpPr>
                  <a:spLocks/>
                </p:cNvSpPr>
                <p:nvPr>
                  <p:custDataLst>
                    <p:tags r:id="rId44"/>
                  </p:custDataLst>
                </p:nvPr>
              </p:nvSpPr>
              <p:spPr bwMode="auto">
                <a:xfrm>
                  <a:off x="6353176" y="255588"/>
                  <a:ext cx="1435100" cy="1433513"/>
                </a:xfrm>
                <a:custGeom>
                  <a:avLst/>
                  <a:gdLst>
                    <a:gd name="T0" fmla="*/ 452 w 904"/>
                    <a:gd name="T1" fmla="*/ 0 h 903"/>
                    <a:gd name="T2" fmla="*/ 505 w 904"/>
                    <a:gd name="T3" fmla="*/ 4 h 903"/>
                    <a:gd name="T4" fmla="*/ 555 w 904"/>
                    <a:gd name="T5" fmla="*/ 12 h 903"/>
                    <a:gd name="T6" fmla="*/ 604 w 904"/>
                    <a:gd name="T7" fmla="*/ 27 h 903"/>
                    <a:gd name="T8" fmla="*/ 651 w 904"/>
                    <a:gd name="T9" fmla="*/ 46 h 903"/>
                    <a:gd name="T10" fmla="*/ 694 w 904"/>
                    <a:gd name="T11" fmla="*/ 71 h 903"/>
                    <a:gd name="T12" fmla="*/ 735 w 904"/>
                    <a:gd name="T13" fmla="*/ 100 h 903"/>
                    <a:gd name="T14" fmla="*/ 771 w 904"/>
                    <a:gd name="T15" fmla="*/ 133 h 903"/>
                    <a:gd name="T16" fmla="*/ 804 w 904"/>
                    <a:gd name="T17" fmla="*/ 169 h 903"/>
                    <a:gd name="T18" fmla="*/ 833 w 904"/>
                    <a:gd name="T19" fmla="*/ 210 h 903"/>
                    <a:gd name="T20" fmla="*/ 858 w 904"/>
                    <a:gd name="T21" fmla="*/ 253 h 903"/>
                    <a:gd name="T22" fmla="*/ 878 w 904"/>
                    <a:gd name="T23" fmla="*/ 300 h 903"/>
                    <a:gd name="T24" fmla="*/ 892 w 904"/>
                    <a:gd name="T25" fmla="*/ 348 h 903"/>
                    <a:gd name="T26" fmla="*/ 900 w 904"/>
                    <a:gd name="T27" fmla="*/ 400 h 903"/>
                    <a:gd name="T28" fmla="*/ 904 w 904"/>
                    <a:gd name="T29" fmla="*/ 452 h 903"/>
                    <a:gd name="T30" fmla="*/ 900 w 904"/>
                    <a:gd name="T31" fmla="*/ 505 h 903"/>
                    <a:gd name="T32" fmla="*/ 892 w 904"/>
                    <a:gd name="T33" fmla="*/ 556 h 903"/>
                    <a:gd name="T34" fmla="*/ 878 w 904"/>
                    <a:gd name="T35" fmla="*/ 605 h 903"/>
                    <a:gd name="T36" fmla="*/ 858 w 904"/>
                    <a:gd name="T37" fmla="*/ 650 h 903"/>
                    <a:gd name="T38" fmla="*/ 833 w 904"/>
                    <a:gd name="T39" fmla="*/ 694 h 903"/>
                    <a:gd name="T40" fmla="*/ 804 w 904"/>
                    <a:gd name="T41" fmla="*/ 734 h 903"/>
                    <a:gd name="T42" fmla="*/ 771 w 904"/>
                    <a:gd name="T43" fmla="*/ 771 h 903"/>
                    <a:gd name="T44" fmla="*/ 735 w 904"/>
                    <a:gd name="T45" fmla="*/ 804 h 903"/>
                    <a:gd name="T46" fmla="*/ 694 w 904"/>
                    <a:gd name="T47" fmla="*/ 834 h 903"/>
                    <a:gd name="T48" fmla="*/ 651 w 904"/>
                    <a:gd name="T49" fmla="*/ 858 h 903"/>
                    <a:gd name="T50" fmla="*/ 604 w 904"/>
                    <a:gd name="T51" fmla="*/ 877 h 903"/>
                    <a:gd name="T52" fmla="*/ 555 w 904"/>
                    <a:gd name="T53" fmla="*/ 893 h 903"/>
                    <a:gd name="T54" fmla="*/ 505 w 904"/>
                    <a:gd name="T55" fmla="*/ 901 h 903"/>
                    <a:gd name="T56" fmla="*/ 452 w 904"/>
                    <a:gd name="T57" fmla="*/ 903 h 903"/>
                    <a:gd name="T58" fmla="*/ 399 w 904"/>
                    <a:gd name="T59" fmla="*/ 901 h 903"/>
                    <a:gd name="T60" fmla="*/ 349 w 904"/>
                    <a:gd name="T61" fmla="*/ 893 h 903"/>
                    <a:gd name="T62" fmla="*/ 300 w 904"/>
                    <a:gd name="T63" fmla="*/ 877 h 903"/>
                    <a:gd name="T64" fmla="*/ 253 w 904"/>
                    <a:gd name="T65" fmla="*/ 858 h 903"/>
                    <a:gd name="T66" fmla="*/ 210 w 904"/>
                    <a:gd name="T67" fmla="*/ 834 h 903"/>
                    <a:gd name="T68" fmla="*/ 170 w 904"/>
                    <a:gd name="T69" fmla="*/ 804 h 903"/>
                    <a:gd name="T70" fmla="*/ 133 w 904"/>
                    <a:gd name="T71" fmla="*/ 771 h 903"/>
                    <a:gd name="T72" fmla="*/ 99 w 904"/>
                    <a:gd name="T73" fmla="*/ 734 h 903"/>
                    <a:gd name="T74" fmla="*/ 70 w 904"/>
                    <a:gd name="T75" fmla="*/ 694 h 903"/>
                    <a:gd name="T76" fmla="*/ 47 w 904"/>
                    <a:gd name="T77" fmla="*/ 650 h 903"/>
                    <a:gd name="T78" fmla="*/ 27 w 904"/>
                    <a:gd name="T79" fmla="*/ 605 h 903"/>
                    <a:gd name="T80" fmla="*/ 12 w 904"/>
                    <a:gd name="T81" fmla="*/ 556 h 903"/>
                    <a:gd name="T82" fmla="*/ 3 w 904"/>
                    <a:gd name="T83" fmla="*/ 505 h 903"/>
                    <a:gd name="T84" fmla="*/ 0 w 904"/>
                    <a:gd name="T85" fmla="*/ 452 h 903"/>
                    <a:gd name="T86" fmla="*/ 3 w 904"/>
                    <a:gd name="T87" fmla="*/ 400 h 903"/>
                    <a:gd name="T88" fmla="*/ 12 w 904"/>
                    <a:gd name="T89" fmla="*/ 348 h 903"/>
                    <a:gd name="T90" fmla="*/ 27 w 904"/>
                    <a:gd name="T91" fmla="*/ 300 h 903"/>
                    <a:gd name="T92" fmla="*/ 47 w 904"/>
                    <a:gd name="T93" fmla="*/ 253 h 903"/>
                    <a:gd name="T94" fmla="*/ 70 w 904"/>
                    <a:gd name="T95" fmla="*/ 210 h 903"/>
                    <a:gd name="T96" fmla="*/ 99 w 904"/>
                    <a:gd name="T97" fmla="*/ 169 h 903"/>
                    <a:gd name="T98" fmla="*/ 133 w 904"/>
                    <a:gd name="T99" fmla="*/ 133 h 903"/>
                    <a:gd name="T100" fmla="*/ 170 w 904"/>
                    <a:gd name="T101" fmla="*/ 100 h 903"/>
                    <a:gd name="T102" fmla="*/ 210 w 904"/>
                    <a:gd name="T103" fmla="*/ 71 h 903"/>
                    <a:gd name="T104" fmla="*/ 253 w 904"/>
                    <a:gd name="T105" fmla="*/ 46 h 903"/>
                    <a:gd name="T106" fmla="*/ 300 w 904"/>
                    <a:gd name="T107" fmla="*/ 27 h 903"/>
                    <a:gd name="T108" fmla="*/ 349 w 904"/>
                    <a:gd name="T109" fmla="*/ 12 h 903"/>
                    <a:gd name="T110" fmla="*/ 399 w 904"/>
                    <a:gd name="T111" fmla="*/ 4 h 903"/>
                    <a:gd name="T112" fmla="*/ 452 w 904"/>
                    <a:gd name="T113"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4" h="903">
                      <a:moveTo>
                        <a:pt x="452" y="0"/>
                      </a:moveTo>
                      <a:lnTo>
                        <a:pt x="505" y="4"/>
                      </a:lnTo>
                      <a:lnTo>
                        <a:pt x="555" y="12"/>
                      </a:lnTo>
                      <a:lnTo>
                        <a:pt x="604" y="27"/>
                      </a:lnTo>
                      <a:lnTo>
                        <a:pt x="651" y="46"/>
                      </a:lnTo>
                      <a:lnTo>
                        <a:pt x="694" y="71"/>
                      </a:lnTo>
                      <a:lnTo>
                        <a:pt x="735" y="100"/>
                      </a:lnTo>
                      <a:lnTo>
                        <a:pt x="771" y="133"/>
                      </a:lnTo>
                      <a:lnTo>
                        <a:pt x="804" y="169"/>
                      </a:lnTo>
                      <a:lnTo>
                        <a:pt x="833" y="210"/>
                      </a:lnTo>
                      <a:lnTo>
                        <a:pt x="858" y="253"/>
                      </a:lnTo>
                      <a:lnTo>
                        <a:pt x="878" y="300"/>
                      </a:lnTo>
                      <a:lnTo>
                        <a:pt x="892" y="348"/>
                      </a:lnTo>
                      <a:lnTo>
                        <a:pt x="900" y="400"/>
                      </a:lnTo>
                      <a:lnTo>
                        <a:pt x="904" y="452"/>
                      </a:lnTo>
                      <a:lnTo>
                        <a:pt x="900" y="505"/>
                      </a:lnTo>
                      <a:lnTo>
                        <a:pt x="892" y="556"/>
                      </a:lnTo>
                      <a:lnTo>
                        <a:pt x="878" y="605"/>
                      </a:lnTo>
                      <a:lnTo>
                        <a:pt x="858" y="650"/>
                      </a:lnTo>
                      <a:lnTo>
                        <a:pt x="833" y="694"/>
                      </a:lnTo>
                      <a:lnTo>
                        <a:pt x="804" y="734"/>
                      </a:lnTo>
                      <a:lnTo>
                        <a:pt x="771" y="771"/>
                      </a:lnTo>
                      <a:lnTo>
                        <a:pt x="735" y="804"/>
                      </a:lnTo>
                      <a:lnTo>
                        <a:pt x="694" y="834"/>
                      </a:lnTo>
                      <a:lnTo>
                        <a:pt x="651" y="858"/>
                      </a:lnTo>
                      <a:lnTo>
                        <a:pt x="604" y="877"/>
                      </a:lnTo>
                      <a:lnTo>
                        <a:pt x="555" y="893"/>
                      </a:lnTo>
                      <a:lnTo>
                        <a:pt x="505" y="901"/>
                      </a:lnTo>
                      <a:lnTo>
                        <a:pt x="452" y="903"/>
                      </a:lnTo>
                      <a:lnTo>
                        <a:pt x="399" y="901"/>
                      </a:lnTo>
                      <a:lnTo>
                        <a:pt x="349" y="893"/>
                      </a:lnTo>
                      <a:lnTo>
                        <a:pt x="300" y="877"/>
                      </a:lnTo>
                      <a:lnTo>
                        <a:pt x="253" y="858"/>
                      </a:lnTo>
                      <a:lnTo>
                        <a:pt x="210" y="834"/>
                      </a:lnTo>
                      <a:lnTo>
                        <a:pt x="170" y="804"/>
                      </a:lnTo>
                      <a:lnTo>
                        <a:pt x="133" y="771"/>
                      </a:lnTo>
                      <a:lnTo>
                        <a:pt x="99" y="734"/>
                      </a:lnTo>
                      <a:lnTo>
                        <a:pt x="70" y="694"/>
                      </a:lnTo>
                      <a:lnTo>
                        <a:pt x="47" y="650"/>
                      </a:lnTo>
                      <a:lnTo>
                        <a:pt x="27" y="605"/>
                      </a:lnTo>
                      <a:lnTo>
                        <a:pt x="12" y="556"/>
                      </a:lnTo>
                      <a:lnTo>
                        <a:pt x="3" y="505"/>
                      </a:lnTo>
                      <a:lnTo>
                        <a:pt x="0" y="452"/>
                      </a:lnTo>
                      <a:lnTo>
                        <a:pt x="3" y="400"/>
                      </a:lnTo>
                      <a:lnTo>
                        <a:pt x="12" y="348"/>
                      </a:lnTo>
                      <a:lnTo>
                        <a:pt x="27" y="300"/>
                      </a:lnTo>
                      <a:lnTo>
                        <a:pt x="47" y="253"/>
                      </a:lnTo>
                      <a:lnTo>
                        <a:pt x="70" y="210"/>
                      </a:lnTo>
                      <a:lnTo>
                        <a:pt x="99" y="169"/>
                      </a:lnTo>
                      <a:lnTo>
                        <a:pt x="133" y="133"/>
                      </a:lnTo>
                      <a:lnTo>
                        <a:pt x="170" y="100"/>
                      </a:lnTo>
                      <a:lnTo>
                        <a:pt x="210" y="71"/>
                      </a:lnTo>
                      <a:lnTo>
                        <a:pt x="253" y="46"/>
                      </a:lnTo>
                      <a:lnTo>
                        <a:pt x="300" y="27"/>
                      </a:lnTo>
                      <a:lnTo>
                        <a:pt x="349" y="12"/>
                      </a:lnTo>
                      <a:lnTo>
                        <a:pt x="399" y="4"/>
                      </a:lnTo>
                      <a:lnTo>
                        <a:pt x="4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0" name="PA-任意多边形 27"/>
                <p:cNvSpPr>
                  <a:spLocks/>
                </p:cNvSpPr>
                <p:nvPr>
                  <p:custDataLst>
                    <p:tags r:id="rId45"/>
                  </p:custDataLst>
                </p:nvPr>
              </p:nvSpPr>
              <p:spPr bwMode="auto">
                <a:xfrm>
                  <a:off x="4537076" y="1460500"/>
                  <a:ext cx="1700213" cy="2576513"/>
                </a:xfrm>
                <a:custGeom>
                  <a:avLst/>
                  <a:gdLst>
                    <a:gd name="T0" fmla="*/ 1055 w 1071"/>
                    <a:gd name="T1" fmla="*/ 0 h 1623"/>
                    <a:gd name="T2" fmla="*/ 1069 w 1071"/>
                    <a:gd name="T3" fmla="*/ 10 h 1623"/>
                    <a:gd name="T4" fmla="*/ 1068 w 1071"/>
                    <a:gd name="T5" fmla="*/ 30 h 1623"/>
                    <a:gd name="T6" fmla="*/ 888 w 1071"/>
                    <a:gd name="T7" fmla="*/ 224 h 1623"/>
                    <a:gd name="T8" fmla="*/ 708 w 1071"/>
                    <a:gd name="T9" fmla="*/ 399 h 1623"/>
                    <a:gd name="T10" fmla="*/ 550 w 1071"/>
                    <a:gd name="T11" fmla="*/ 585 h 1623"/>
                    <a:gd name="T12" fmla="*/ 421 w 1071"/>
                    <a:gd name="T13" fmla="*/ 769 h 1623"/>
                    <a:gd name="T14" fmla="*/ 319 w 1071"/>
                    <a:gd name="T15" fmla="*/ 946 h 1623"/>
                    <a:gd name="T16" fmla="*/ 234 w 1071"/>
                    <a:gd name="T17" fmla="*/ 1128 h 1623"/>
                    <a:gd name="T18" fmla="*/ 188 w 1071"/>
                    <a:gd name="T19" fmla="*/ 1251 h 1623"/>
                    <a:gd name="T20" fmla="*/ 156 w 1071"/>
                    <a:gd name="T21" fmla="*/ 1358 h 1623"/>
                    <a:gd name="T22" fmla="*/ 134 w 1071"/>
                    <a:gd name="T23" fmla="*/ 1446 h 1623"/>
                    <a:gd name="T24" fmla="*/ 121 w 1071"/>
                    <a:gd name="T25" fmla="*/ 1512 h 1623"/>
                    <a:gd name="T26" fmla="*/ 114 w 1071"/>
                    <a:gd name="T27" fmla="*/ 1555 h 1623"/>
                    <a:gd name="T28" fmla="*/ 113 w 1071"/>
                    <a:gd name="T29" fmla="*/ 1570 h 1623"/>
                    <a:gd name="T30" fmla="*/ 101 w 1071"/>
                    <a:gd name="T31" fmla="*/ 1601 h 1623"/>
                    <a:gd name="T32" fmla="*/ 74 w 1071"/>
                    <a:gd name="T33" fmla="*/ 1620 h 1623"/>
                    <a:gd name="T34" fmla="*/ 52 w 1071"/>
                    <a:gd name="T35" fmla="*/ 1623 h 1623"/>
                    <a:gd name="T36" fmla="*/ 19 w 1071"/>
                    <a:gd name="T37" fmla="*/ 1609 h 1623"/>
                    <a:gd name="T38" fmla="*/ 2 w 1071"/>
                    <a:gd name="T39" fmla="*/ 1580 h 1623"/>
                    <a:gd name="T40" fmla="*/ 1 w 1071"/>
                    <a:gd name="T41" fmla="*/ 1556 h 1623"/>
                    <a:gd name="T42" fmla="*/ 4 w 1071"/>
                    <a:gd name="T43" fmla="*/ 1523 h 1623"/>
                    <a:gd name="T44" fmla="*/ 14 w 1071"/>
                    <a:gd name="T45" fmla="*/ 1463 h 1623"/>
                    <a:gd name="T46" fmla="*/ 32 w 1071"/>
                    <a:gd name="T47" fmla="*/ 1380 h 1623"/>
                    <a:gd name="T48" fmla="*/ 61 w 1071"/>
                    <a:gd name="T49" fmla="*/ 1275 h 1623"/>
                    <a:gd name="T50" fmla="*/ 103 w 1071"/>
                    <a:gd name="T51" fmla="*/ 1152 h 1623"/>
                    <a:gd name="T52" fmla="*/ 172 w 1071"/>
                    <a:gd name="T53" fmla="*/ 989 h 1623"/>
                    <a:gd name="T54" fmla="*/ 270 w 1071"/>
                    <a:gd name="T55" fmla="*/ 800 h 1623"/>
                    <a:gd name="T56" fmla="*/ 386 w 1071"/>
                    <a:gd name="T57" fmla="*/ 618 h 1623"/>
                    <a:gd name="T58" fmla="*/ 542 w 1071"/>
                    <a:gd name="T59" fmla="*/ 416 h 1623"/>
                    <a:gd name="T60" fmla="*/ 720 w 1071"/>
                    <a:gd name="T61" fmla="*/ 225 h 1623"/>
                    <a:gd name="T62" fmla="*/ 747 w 1071"/>
                    <a:gd name="T63" fmla="*/ 47 h 1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71" h="1623">
                      <a:moveTo>
                        <a:pt x="1044" y="0"/>
                      </a:moveTo>
                      <a:lnTo>
                        <a:pt x="1055" y="0"/>
                      </a:lnTo>
                      <a:lnTo>
                        <a:pt x="1064" y="4"/>
                      </a:lnTo>
                      <a:lnTo>
                        <a:pt x="1069" y="10"/>
                      </a:lnTo>
                      <a:lnTo>
                        <a:pt x="1071" y="19"/>
                      </a:lnTo>
                      <a:lnTo>
                        <a:pt x="1068" y="30"/>
                      </a:lnTo>
                      <a:lnTo>
                        <a:pt x="958" y="312"/>
                      </a:lnTo>
                      <a:lnTo>
                        <a:pt x="888" y="224"/>
                      </a:lnTo>
                      <a:lnTo>
                        <a:pt x="796" y="310"/>
                      </a:lnTo>
                      <a:lnTo>
                        <a:pt x="708" y="399"/>
                      </a:lnTo>
                      <a:lnTo>
                        <a:pt x="627" y="491"/>
                      </a:lnTo>
                      <a:lnTo>
                        <a:pt x="550" y="585"/>
                      </a:lnTo>
                      <a:lnTo>
                        <a:pt x="478" y="683"/>
                      </a:lnTo>
                      <a:lnTo>
                        <a:pt x="421" y="769"/>
                      </a:lnTo>
                      <a:lnTo>
                        <a:pt x="367" y="857"/>
                      </a:lnTo>
                      <a:lnTo>
                        <a:pt x="319" y="946"/>
                      </a:lnTo>
                      <a:lnTo>
                        <a:pt x="274" y="1037"/>
                      </a:lnTo>
                      <a:lnTo>
                        <a:pt x="234" y="1128"/>
                      </a:lnTo>
                      <a:lnTo>
                        <a:pt x="209" y="1191"/>
                      </a:lnTo>
                      <a:lnTo>
                        <a:pt x="188" y="1251"/>
                      </a:lnTo>
                      <a:lnTo>
                        <a:pt x="170" y="1307"/>
                      </a:lnTo>
                      <a:lnTo>
                        <a:pt x="156" y="1358"/>
                      </a:lnTo>
                      <a:lnTo>
                        <a:pt x="144" y="1404"/>
                      </a:lnTo>
                      <a:lnTo>
                        <a:pt x="134" y="1446"/>
                      </a:lnTo>
                      <a:lnTo>
                        <a:pt x="126" y="1483"/>
                      </a:lnTo>
                      <a:lnTo>
                        <a:pt x="121" y="1512"/>
                      </a:lnTo>
                      <a:lnTo>
                        <a:pt x="116" y="1537"/>
                      </a:lnTo>
                      <a:lnTo>
                        <a:pt x="114" y="1555"/>
                      </a:lnTo>
                      <a:lnTo>
                        <a:pt x="113" y="1565"/>
                      </a:lnTo>
                      <a:lnTo>
                        <a:pt x="113" y="1570"/>
                      </a:lnTo>
                      <a:lnTo>
                        <a:pt x="109" y="1587"/>
                      </a:lnTo>
                      <a:lnTo>
                        <a:pt x="101" y="1601"/>
                      </a:lnTo>
                      <a:lnTo>
                        <a:pt x="88" y="1613"/>
                      </a:lnTo>
                      <a:lnTo>
                        <a:pt x="74" y="1620"/>
                      </a:lnTo>
                      <a:lnTo>
                        <a:pt x="56" y="1623"/>
                      </a:lnTo>
                      <a:lnTo>
                        <a:pt x="52" y="1623"/>
                      </a:lnTo>
                      <a:lnTo>
                        <a:pt x="34" y="1619"/>
                      </a:lnTo>
                      <a:lnTo>
                        <a:pt x="19" y="1609"/>
                      </a:lnTo>
                      <a:lnTo>
                        <a:pt x="8" y="1596"/>
                      </a:lnTo>
                      <a:lnTo>
                        <a:pt x="2" y="1580"/>
                      </a:lnTo>
                      <a:lnTo>
                        <a:pt x="0" y="1562"/>
                      </a:lnTo>
                      <a:lnTo>
                        <a:pt x="1" y="1556"/>
                      </a:lnTo>
                      <a:lnTo>
                        <a:pt x="2" y="1543"/>
                      </a:lnTo>
                      <a:lnTo>
                        <a:pt x="4" y="1523"/>
                      </a:lnTo>
                      <a:lnTo>
                        <a:pt x="8" y="1496"/>
                      </a:lnTo>
                      <a:lnTo>
                        <a:pt x="14" y="1463"/>
                      </a:lnTo>
                      <a:lnTo>
                        <a:pt x="22" y="1424"/>
                      </a:lnTo>
                      <a:lnTo>
                        <a:pt x="32" y="1380"/>
                      </a:lnTo>
                      <a:lnTo>
                        <a:pt x="45" y="1330"/>
                      </a:lnTo>
                      <a:lnTo>
                        <a:pt x="61" y="1275"/>
                      </a:lnTo>
                      <a:lnTo>
                        <a:pt x="80" y="1215"/>
                      </a:lnTo>
                      <a:lnTo>
                        <a:pt x="103" y="1152"/>
                      </a:lnTo>
                      <a:lnTo>
                        <a:pt x="129" y="1085"/>
                      </a:lnTo>
                      <a:lnTo>
                        <a:pt x="172" y="989"/>
                      </a:lnTo>
                      <a:lnTo>
                        <a:pt x="219" y="894"/>
                      </a:lnTo>
                      <a:lnTo>
                        <a:pt x="270" y="800"/>
                      </a:lnTo>
                      <a:lnTo>
                        <a:pt x="326" y="708"/>
                      </a:lnTo>
                      <a:lnTo>
                        <a:pt x="386" y="618"/>
                      </a:lnTo>
                      <a:lnTo>
                        <a:pt x="461" y="515"/>
                      </a:lnTo>
                      <a:lnTo>
                        <a:pt x="542" y="416"/>
                      </a:lnTo>
                      <a:lnTo>
                        <a:pt x="629" y="319"/>
                      </a:lnTo>
                      <a:lnTo>
                        <a:pt x="720" y="225"/>
                      </a:lnTo>
                      <a:lnTo>
                        <a:pt x="818" y="136"/>
                      </a:lnTo>
                      <a:lnTo>
                        <a:pt x="747" y="47"/>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1" name="PA-任意多边形 28"/>
                <p:cNvSpPr>
                  <a:spLocks/>
                </p:cNvSpPr>
                <p:nvPr>
                  <p:custDataLst>
                    <p:tags r:id="rId46"/>
                  </p:custDataLst>
                </p:nvPr>
              </p:nvSpPr>
              <p:spPr bwMode="auto">
                <a:xfrm>
                  <a:off x="2366963" y="1588"/>
                  <a:ext cx="1419225" cy="4392613"/>
                </a:xfrm>
                <a:custGeom>
                  <a:avLst/>
                  <a:gdLst>
                    <a:gd name="T0" fmla="*/ 377 w 894"/>
                    <a:gd name="T1" fmla="*/ 3 h 2767"/>
                    <a:gd name="T2" fmla="*/ 384 w 894"/>
                    <a:gd name="T3" fmla="*/ 22 h 2767"/>
                    <a:gd name="T4" fmla="*/ 301 w 894"/>
                    <a:gd name="T5" fmla="*/ 274 h 2767"/>
                    <a:gd name="T6" fmla="*/ 210 w 894"/>
                    <a:gd name="T7" fmla="*/ 518 h 2767"/>
                    <a:gd name="T8" fmla="*/ 148 w 894"/>
                    <a:gd name="T9" fmla="*/ 762 h 2767"/>
                    <a:gd name="T10" fmla="*/ 118 w 894"/>
                    <a:gd name="T11" fmla="*/ 1003 h 2767"/>
                    <a:gd name="T12" fmla="*/ 118 w 894"/>
                    <a:gd name="T13" fmla="*/ 1240 h 2767"/>
                    <a:gd name="T14" fmla="*/ 145 w 894"/>
                    <a:gd name="T15" fmla="*/ 1465 h 2767"/>
                    <a:gd name="T16" fmla="*/ 202 w 894"/>
                    <a:gd name="T17" fmla="*/ 1685 h 2767"/>
                    <a:gd name="T18" fmla="*/ 285 w 894"/>
                    <a:gd name="T19" fmla="*/ 1901 h 2767"/>
                    <a:gd name="T20" fmla="*/ 371 w 894"/>
                    <a:gd name="T21" fmla="*/ 2068 h 2767"/>
                    <a:gd name="T22" fmla="*/ 441 w 894"/>
                    <a:gd name="T23" fmla="*/ 2182 h 2767"/>
                    <a:gd name="T24" fmla="*/ 514 w 894"/>
                    <a:gd name="T25" fmla="*/ 2285 h 2767"/>
                    <a:gd name="T26" fmla="*/ 585 w 894"/>
                    <a:gd name="T27" fmla="*/ 2377 h 2767"/>
                    <a:gd name="T28" fmla="*/ 653 w 894"/>
                    <a:gd name="T29" fmla="*/ 2456 h 2767"/>
                    <a:gd name="T30" fmla="*/ 717 w 894"/>
                    <a:gd name="T31" fmla="*/ 2524 h 2767"/>
                    <a:gd name="T32" fmla="*/ 772 w 894"/>
                    <a:gd name="T33" fmla="*/ 2578 h 2767"/>
                    <a:gd name="T34" fmla="*/ 818 w 894"/>
                    <a:gd name="T35" fmla="*/ 2620 h 2767"/>
                    <a:gd name="T36" fmla="*/ 851 w 894"/>
                    <a:gd name="T37" fmla="*/ 2648 h 2767"/>
                    <a:gd name="T38" fmla="*/ 869 w 894"/>
                    <a:gd name="T39" fmla="*/ 2662 h 2767"/>
                    <a:gd name="T40" fmla="*/ 882 w 894"/>
                    <a:gd name="T41" fmla="*/ 2675 h 2767"/>
                    <a:gd name="T42" fmla="*/ 893 w 894"/>
                    <a:gd name="T43" fmla="*/ 2703 h 2767"/>
                    <a:gd name="T44" fmla="*/ 890 w 894"/>
                    <a:gd name="T45" fmla="*/ 2731 h 2767"/>
                    <a:gd name="T46" fmla="*/ 869 w 894"/>
                    <a:gd name="T47" fmla="*/ 2757 h 2767"/>
                    <a:gd name="T48" fmla="*/ 838 w 894"/>
                    <a:gd name="T49" fmla="*/ 2767 h 2767"/>
                    <a:gd name="T50" fmla="*/ 803 w 894"/>
                    <a:gd name="T51" fmla="*/ 2756 h 2767"/>
                    <a:gd name="T52" fmla="*/ 791 w 894"/>
                    <a:gd name="T53" fmla="*/ 2746 h 2767"/>
                    <a:gd name="T54" fmla="*/ 761 w 894"/>
                    <a:gd name="T55" fmla="*/ 2722 h 2767"/>
                    <a:gd name="T56" fmla="*/ 719 w 894"/>
                    <a:gd name="T57" fmla="*/ 2685 h 2767"/>
                    <a:gd name="T58" fmla="*/ 665 w 894"/>
                    <a:gd name="T59" fmla="*/ 2634 h 2767"/>
                    <a:gd name="T60" fmla="*/ 603 w 894"/>
                    <a:gd name="T61" fmla="*/ 2571 h 2767"/>
                    <a:gd name="T62" fmla="*/ 534 w 894"/>
                    <a:gd name="T63" fmla="*/ 2494 h 2767"/>
                    <a:gd name="T64" fmla="*/ 460 w 894"/>
                    <a:gd name="T65" fmla="*/ 2405 h 2767"/>
                    <a:gd name="T66" fmla="*/ 385 w 894"/>
                    <a:gd name="T67" fmla="*/ 2303 h 2767"/>
                    <a:gd name="T68" fmla="*/ 311 w 894"/>
                    <a:gd name="T69" fmla="*/ 2190 h 2767"/>
                    <a:gd name="T70" fmla="*/ 238 w 894"/>
                    <a:gd name="T71" fmla="*/ 2064 h 2767"/>
                    <a:gd name="T72" fmla="*/ 146 w 894"/>
                    <a:gd name="T73" fmla="*/ 1867 h 2767"/>
                    <a:gd name="T74" fmla="*/ 76 w 894"/>
                    <a:gd name="T75" fmla="*/ 1665 h 2767"/>
                    <a:gd name="T76" fmla="*/ 28 w 894"/>
                    <a:gd name="T77" fmla="*/ 1460 h 2767"/>
                    <a:gd name="T78" fmla="*/ 3 w 894"/>
                    <a:gd name="T79" fmla="*/ 1251 h 2767"/>
                    <a:gd name="T80" fmla="*/ 2 w 894"/>
                    <a:gd name="T81" fmla="*/ 1026 h 2767"/>
                    <a:gd name="T82" fmla="*/ 26 w 894"/>
                    <a:gd name="T83" fmla="*/ 798 h 2767"/>
                    <a:gd name="T84" fmla="*/ 76 w 894"/>
                    <a:gd name="T85" fmla="*/ 568 h 2767"/>
                    <a:gd name="T86" fmla="*/ 152 w 894"/>
                    <a:gd name="T87" fmla="*/ 338 h 2767"/>
                    <a:gd name="T88" fmla="*/ 97 w 894"/>
                    <a:gd name="T89" fmla="*/ 171 h 2767"/>
                    <a:gd name="T90" fmla="*/ 361 w 894"/>
                    <a:gd name="T91" fmla="*/ 0 h 2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94" h="2767">
                      <a:moveTo>
                        <a:pt x="370" y="0"/>
                      </a:moveTo>
                      <a:lnTo>
                        <a:pt x="377" y="3"/>
                      </a:lnTo>
                      <a:lnTo>
                        <a:pt x="382" y="11"/>
                      </a:lnTo>
                      <a:lnTo>
                        <a:pt x="384" y="22"/>
                      </a:lnTo>
                      <a:lnTo>
                        <a:pt x="402" y="324"/>
                      </a:lnTo>
                      <a:lnTo>
                        <a:pt x="301" y="274"/>
                      </a:lnTo>
                      <a:lnTo>
                        <a:pt x="252" y="396"/>
                      </a:lnTo>
                      <a:lnTo>
                        <a:pt x="210" y="518"/>
                      </a:lnTo>
                      <a:lnTo>
                        <a:pt x="176" y="640"/>
                      </a:lnTo>
                      <a:lnTo>
                        <a:pt x="148" y="762"/>
                      </a:lnTo>
                      <a:lnTo>
                        <a:pt x="130" y="882"/>
                      </a:lnTo>
                      <a:lnTo>
                        <a:pt x="118" y="1003"/>
                      </a:lnTo>
                      <a:lnTo>
                        <a:pt x="113" y="1122"/>
                      </a:lnTo>
                      <a:lnTo>
                        <a:pt x="118" y="1240"/>
                      </a:lnTo>
                      <a:lnTo>
                        <a:pt x="128" y="1354"/>
                      </a:lnTo>
                      <a:lnTo>
                        <a:pt x="145" y="1465"/>
                      </a:lnTo>
                      <a:lnTo>
                        <a:pt x="170" y="1576"/>
                      </a:lnTo>
                      <a:lnTo>
                        <a:pt x="202" y="1685"/>
                      </a:lnTo>
                      <a:lnTo>
                        <a:pt x="240" y="1793"/>
                      </a:lnTo>
                      <a:lnTo>
                        <a:pt x="285" y="1901"/>
                      </a:lnTo>
                      <a:lnTo>
                        <a:pt x="337" y="2006"/>
                      </a:lnTo>
                      <a:lnTo>
                        <a:pt x="371" y="2068"/>
                      </a:lnTo>
                      <a:lnTo>
                        <a:pt x="406" y="2126"/>
                      </a:lnTo>
                      <a:lnTo>
                        <a:pt x="441" y="2182"/>
                      </a:lnTo>
                      <a:lnTo>
                        <a:pt x="477" y="2235"/>
                      </a:lnTo>
                      <a:lnTo>
                        <a:pt x="514" y="2285"/>
                      </a:lnTo>
                      <a:lnTo>
                        <a:pt x="550" y="2333"/>
                      </a:lnTo>
                      <a:lnTo>
                        <a:pt x="585" y="2377"/>
                      </a:lnTo>
                      <a:lnTo>
                        <a:pt x="619" y="2418"/>
                      </a:lnTo>
                      <a:lnTo>
                        <a:pt x="653" y="2456"/>
                      </a:lnTo>
                      <a:lnTo>
                        <a:pt x="686" y="2491"/>
                      </a:lnTo>
                      <a:lnTo>
                        <a:pt x="717" y="2524"/>
                      </a:lnTo>
                      <a:lnTo>
                        <a:pt x="746" y="2552"/>
                      </a:lnTo>
                      <a:lnTo>
                        <a:pt x="772" y="2578"/>
                      </a:lnTo>
                      <a:lnTo>
                        <a:pt x="796" y="2600"/>
                      </a:lnTo>
                      <a:lnTo>
                        <a:pt x="818" y="2620"/>
                      </a:lnTo>
                      <a:lnTo>
                        <a:pt x="837" y="2635"/>
                      </a:lnTo>
                      <a:lnTo>
                        <a:pt x="851" y="2648"/>
                      </a:lnTo>
                      <a:lnTo>
                        <a:pt x="862" y="2657"/>
                      </a:lnTo>
                      <a:lnTo>
                        <a:pt x="869" y="2662"/>
                      </a:lnTo>
                      <a:lnTo>
                        <a:pt x="871" y="2664"/>
                      </a:lnTo>
                      <a:lnTo>
                        <a:pt x="882" y="2675"/>
                      </a:lnTo>
                      <a:lnTo>
                        <a:pt x="890" y="2688"/>
                      </a:lnTo>
                      <a:lnTo>
                        <a:pt x="893" y="2703"/>
                      </a:lnTo>
                      <a:lnTo>
                        <a:pt x="894" y="2717"/>
                      </a:lnTo>
                      <a:lnTo>
                        <a:pt x="890" y="2731"/>
                      </a:lnTo>
                      <a:lnTo>
                        <a:pt x="882" y="2744"/>
                      </a:lnTo>
                      <a:lnTo>
                        <a:pt x="869" y="2757"/>
                      </a:lnTo>
                      <a:lnTo>
                        <a:pt x="854" y="2765"/>
                      </a:lnTo>
                      <a:lnTo>
                        <a:pt x="838" y="2767"/>
                      </a:lnTo>
                      <a:lnTo>
                        <a:pt x="819" y="2765"/>
                      </a:lnTo>
                      <a:lnTo>
                        <a:pt x="803" y="2756"/>
                      </a:lnTo>
                      <a:lnTo>
                        <a:pt x="798" y="2753"/>
                      </a:lnTo>
                      <a:lnTo>
                        <a:pt x="791" y="2746"/>
                      </a:lnTo>
                      <a:lnTo>
                        <a:pt x="778" y="2735"/>
                      </a:lnTo>
                      <a:lnTo>
                        <a:pt x="761" y="2722"/>
                      </a:lnTo>
                      <a:lnTo>
                        <a:pt x="742" y="2705"/>
                      </a:lnTo>
                      <a:lnTo>
                        <a:pt x="719" y="2685"/>
                      </a:lnTo>
                      <a:lnTo>
                        <a:pt x="694" y="2661"/>
                      </a:lnTo>
                      <a:lnTo>
                        <a:pt x="665" y="2634"/>
                      </a:lnTo>
                      <a:lnTo>
                        <a:pt x="636" y="2604"/>
                      </a:lnTo>
                      <a:lnTo>
                        <a:pt x="603" y="2571"/>
                      </a:lnTo>
                      <a:lnTo>
                        <a:pt x="569" y="2535"/>
                      </a:lnTo>
                      <a:lnTo>
                        <a:pt x="534" y="2494"/>
                      </a:lnTo>
                      <a:lnTo>
                        <a:pt x="497" y="2452"/>
                      </a:lnTo>
                      <a:lnTo>
                        <a:pt x="460" y="2405"/>
                      </a:lnTo>
                      <a:lnTo>
                        <a:pt x="423" y="2356"/>
                      </a:lnTo>
                      <a:lnTo>
                        <a:pt x="385" y="2303"/>
                      </a:lnTo>
                      <a:lnTo>
                        <a:pt x="348" y="2248"/>
                      </a:lnTo>
                      <a:lnTo>
                        <a:pt x="311" y="2190"/>
                      </a:lnTo>
                      <a:lnTo>
                        <a:pt x="274" y="2128"/>
                      </a:lnTo>
                      <a:lnTo>
                        <a:pt x="238" y="2064"/>
                      </a:lnTo>
                      <a:lnTo>
                        <a:pt x="190" y="1966"/>
                      </a:lnTo>
                      <a:lnTo>
                        <a:pt x="146" y="1867"/>
                      </a:lnTo>
                      <a:lnTo>
                        <a:pt x="108" y="1767"/>
                      </a:lnTo>
                      <a:lnTo>
                        <a:pt x="76" y="1665"/>
                      </a:lnTo>
                      <a:lnTo>
                        <a:pt x="50" y="1563"/>
                      </a:lnTo>
                      <a:lnTo>
                        <a:pt x="28" y="1460"/>
                      </a:lnTo>
                      <a:lnTo>
                        <a:pt x="13" y="1356"/>
                      </a:lnTo>
                      <a:lnTo>
                        <a:pt x="3" y="1251"/>
                      </a:lnTo>
                      <a:lnTo>
                        <a:pt x="0" y="1139"/>
                      </a:lnTo>
                      <a:lnTo>
                        <a:pt x="2" y="1026"/>
                      </a:lnTo>
                      <a:lnTo>
                        <a:pt x="11" y="913"/>
                      </a:lnTo>
                      <a:lnTo>
                        <a:pt x="26" y="798"/>
                      </a:lnTo>
                      <a:lnTo>
                        <a:pt x="48" y="684"/>
                      </a:lnTo>
                      <a:lnTo>
                        <a:pt x="76" y="568"/>
                      </a:lnTo>
                      <a:lnTo>
                        <a:pt x="111" y="454"/>
                      </a:lnTo>
                      <a:lnTo>
                        <a:pt x="152" y="338"/>
                      </a:lnTo>
                      <a:lnTo>
                        <a:pt x="200" y="223"/>
                      </a:lnTo>
                      <a:lnTo>
                        <a:pt x="97" y="171"/>
                      </a:lnTo>
                      <a:lnTo>
                        <a:pt x="350" y="4"/>
                      </a:lnTo>
                      <a:lnTo>
                        <a:pt x="361" y="0"/>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grpSp>
        <p:grpSp>
          <p:nvGrpSpPr>
            <p:cNvPr id="71" name="组合 70">
              <a:extLst>
                <a:ext uri="{FF2B5EF4-FFF2-40B4-BE49-F238E27FC236}">
                  <a16:creationId xmlns:a16="http://schemas.microsoft.com/office/drawing/2014/main" xmlns="" id="{BE51E159-BB49-40DA-875B-272173FDED9E}"/>
                </a:ext>
              </a:extLst>
            </p:cNvPr>
            <p:cNvGrpSpPr/>
            <p:nvPr/>
          </p:nvGrpSpPr>
          <p:grpSpPr>
            <a:xfrm>
              <a:off x="10318871" y="3345768"/>
              <a:ext cx="721480" cy="721478"/>
              <a:chOff x="10167688" y="3918484"/>
              <a:chExt cx="1023846" cy="1023845"/>
            </a:xfrm>
          </p:grpSpPr>
          <p:sp>
            <p:nvSpPr>
              <p:cNvPr id="8" name="PA-圆角矩形 7"/>
              <p:cNvSpPr>
                <a:spLocks noChangeAspect="1"/>
              </p:cNvSpPr>
              <p:nvPr>
                <p:custDataLst>
                  <p:tags r:id="rId33"/>
                </p:custDataLst>
              </p:nvPr>
            </p:nvSpPr>
            <p:spPr>
              <a:xfrm rot="18806384">
                <a:off x="10167688" y="3918484"/>
                <a:ext cx="1023845" cy="1023846"/>
              </a:xfrm>
              <a:prstGeom prst="roundRect">
                <a:avLst>
                  <a:gd name="adj" fmla="val 9886"/>
                </a:avLst>
              </a:prstGeom>
              <a:solidFill>
                <a:srgbClr val="AEBBD0"/>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76188" tIns="38094" rIns="76188" bIns="38094" rtlCol="0" anchor="ctr"/>
              <a:lstStyle/>
              <a:p>
                <a:pPr lvl="0" algn="ctr"/>
                <a:endParaRPr lang="bg-BG" sz="1800">
                  <a:solidFill>
                    <a:schemeClr val="tx2"/>
                  </a:solidFill>
                  <a:latin typeface="Open Sans Light" pitchFamily="34" charset="0"/>
                  <a:ea typeface="Open Sans Light" pitchFamily="34" charset="0"/>
                  <a:cs typeface="Open Sans Light" pitchFamily="34" charset="0"/>
                </a:endParaRPr>
              </a:p>
            </p:txBody>
          </p:sp>
          <p:grpSp>
            <p:nvGrpSpPr>
              <p:cNvPr id="22" name="Group 21"/>
              <p:cNvGrpSpPr>
                <a:grpSpLocks noChangeAspect="1"/>
              </p:cNvGrpSpPr>
              <p:nvPr/>
            </p:nvGrpSpPr>
            <p:grpSpPr>
              <a:xfrm>
                <a:off x="10465296" y="4225638"/>
                <a:ext cx="440055" cy="409538"/>
                <a:chOff x="2789238" y="722313"/>
                <a:chExt cx="4578350" cy="4260850"/>
              </a:xfrm>
              <a:solidFill>
                <a:schemeClr val="bg1"/>
              </a:solidFill>
            </p:grpSpPr>
            <p:sp>
              <p:nvSpPr>
                <p:cNvPr id="23" name="PA-任意多边形 21"/>
                <p:cNvSpPr>
                  <a:spLocks/>
                </p:cNvSpPr>
                <p:nvPr>
                  <p:custDataLst>
                    <p:tags r:id="rId34"/>
                  </p:custDataLst>
                </p:nvPr>
              </p:nvSpPr>
              <p:spPr bwMode="auto">
                <a:xfrm>
                  <a:off x="3890963" y="1246188"/>
                  <a:ext cx="1420813" cy="987425"/>
                </a:xfrm>
                <a:custGeom>
                  <a:avLst/>
                  <a:gdLst>
                    <a:gd name="T0" fmla="*/ 1527 w 1791"/>
                    <a:gd name="T1" fmla="*/ 7 h 1246"/>
                    <a:gd name="T2" fmla="*/ 1560 w 1791"/>
                    <a:gd name="T3" fmla="*/ 38 h 1246"/>
                    <a:gd name="T4" fmla="*/ 1791 w 1791"/>
                    <a:gd name="T5" fmla="*/ 528 h 1246"/>
                    <a:gd name="T6" fmla="*/ 1779 w 1791"/>
                    <a:gd name="T7" fmla="*/ 574 h 1246"/>
                    <a:gd name="T8" fmla="*/ 1765 w 1791"/>
                    <a:gd name="T9" fmla="*/ 590 h 1246"/>
                    <a:gd name="T10" fmla="*/ 1718 w 1791"/>
                    <a:gd name="T11" fmla="*/ 605 h 1246"/>
                    <a:gd name="T12" fmla="*/ 1179 w 1791"/>
                    <a:gd name="T13" fmla="*/ 560 h 1246"/>
                    <a:gd name="T14" fmla="*/ 1144 w 1791"/>
                    <a:gd name="T15" fmla="*/ 527 h 1246"/>
                    <a:gd name="T16" fmla="*/ 1139 w 1791"/>
                    <a:gd name="T17" fmla="*/ 479 h 1246"/>
                    <a:gd name="T18" fmla="*/ 1181 w 1791"/>
                    <a:gd name="T19" fmla="*/ 411 h 1246"/>
                    <a:gd name="T20" fmla="*/ 1015 w 1791"/>
                    <a:gd name="T21" fmla="*/ 406 h 1246"/>
                    <a:gd name="T22" fmla="*/ 852 w 1791"/>
                    <a:gd name="T23" fmla="*/ 441 h 1246"/>
                    <a:gd name="T24" fmla="*/ 701 w 1791"/>
                    <a:gd name="T25" fmla="*/ 509 h 1246"/>
                    <a:gd name="T26" fmla="*/ 570 w 1791"/>
                    <a:gd name="T27" fmla="*/ 607 h 1246"/>
                    <a:gd name="T28" fmla="*/ 471 w 1791"/>
                    <a:gd name="T29" fmla="*/ 724 h 1246"/>
                    <a:gd name="T30" fmla="*/ 397 w 1791"/>
                    <a:gd name="T31" fmla="*/ 857 h 1246"/>
                    <a:gd name="T32" fmla="*/ 353 w 1791"/>
                    <a:gd name="T33" fmla="*/ 1004 h 1246"/>
                    <a:gd name="T34" fmla="*/ 339 w 1791"/>
                    <a:gd name="T35" fmla="*/ 1158 h 1246"/>
                    <a:gd name="T36" fmla="*/ 327 w 1791"/>
                    <a:gd name="T37" fmla="*/ 1200 h 1246"/>
                    <a:gd name="T38" fmla="*/ 296 w 1791"/>
                    <a:gd name="T39" fmla="*/ 1225 h 1246"/>
                    <a:gd name="T40" fmla="*/ 75 w 1791"/>
                    <a:gd name="T41" fmla="*/ 1246 h 1246"/>
                    <a:gd name="T42" fmla="*/ 39 w 1791"/>
                    <a:gd name="T43" fmla="*/ 1239 h 1246"/>
                    <a:gd name="T44" fmla="*/ 12 w 1791"/>
                    <a:gd name="T45" fmla="*/ 1212 h 1246"/>
                    <a:gd name="T46" fmla="*/ 0 w 1791"/>
                    <a:gd name="T47" fmla="*/ 1177 h 1246"/>
                    <a:gd name="T48" fmla="*/ 11 w 1791"/>
                    <a:gd name="T49" fmla="*/ 990 h 1246"/>
                    <a:gd name="T50" fmla="*/ 54 w 1791"/>
                    <a:gd name="T51" fmla="*/ 810 h 1246"/>
                    <a:gd name="T52" fmla="*/ 126 w 1791"/>
                    <a:gd name="T53" fmla="*/ 640 h 1246"/>
                    <a:gd name="T54" fmla="*/ 226 w 1791"/>
                    <a:gd name="T55" fmla="*/ 485 h 1246"/>
                    <a:gd name="T56" fmla="*/ 352 w 1791"/>
                    <a:gd name="T57" fmla="*/ 346 h 1246"/>
                    <a:gd name="T58" fmla="*/ 511 w 1791"/>
                    <a:gd name="T59" fmla="*/ 227 h 1246"/>
                    <a:gd name="T60" fmla="*/ 693 w 1791"/>
                    <a:gd name="T61" fmla="*/ 135 h 1246"/>
                    <a:gd name="T62" fmla="*/ 885 w 1791"/>
                    <a:gd name="T63" fmla="*/ 80 h 1246"/>
                    <a:gd name="T64" fmla="*/ 1084 w 1791"/>
                    <a:gd name="T65" fmla="*/ 63 h 1246"/>
                    <a:gd name="T66" fmla="*/ 1287 w 1791"/>
                    <a:gd name="T67" fmla="*/ 84 h 1246"/>
                    <a:gd name="T68" fmla="*/ 1441 w 1791"/>
                    <a:gd name="T69" fmla="*/ 30 h 1246"/>
                    <a:gd name="T70" fmla="*/ 1480 w 1791"/>
                    <a:gd name="T71" fmla="*/ 4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91" h="1246">
                      <a:moveTo>
                        <a:pt x="1502" y="0"/>
                      </a:moveTo>
                      <a:lnTo>
                        <a:pt x="1527" y="7"/>
                      </a:lnTo>
                      <a:lnTo>
                        <a:pt x="1546" y="19"/>
                      </a:lnTo>
                      <a:lnTo>
                        <a:pt x="1560" y="38"/>
                      </a:lnTo>
                      <a:lnTo>
                        <a:pt x="1784" y="506"/>
                      </a:lnTo>
                      <a:lnTo>
                        <a:pt x="1791" y="528"/>
                      </a:lnTo>
                      <a:lnTo>
                        <a:pt x="1789" y="553"/>
                      </a:lnTo>
                      <a:lnTo>
                        <a:pt x="1779" y="574"/>
                      </a:lnTo>
                      <a:lnTo>
                        <a:pt x="1772" y="583"/>
                      </a:lnTo>
                      <a:lnTo>
                        <a:pt x="1765" y="590"/>
                      </a:lnTo>
                      <a:lnTo>
                        <a:pt x="1742" y="602"/>
                      </a:lnTo>
                      <a:lnTo>
                        <a:pt x="1718" y="605"/>
                      </a:lnTo>
                      <a:lnTo>
                        <a:pt x="1202" y="565"/>
                      </a:lnTo>
                      <a:lnTo>
                        <a:pt x="1179" y="560"/>
                      </a:lnTo>
                      <a:lnTo>
                        <a:pt x="1158" y="546"/>
                      </a:lnTo>
                      <a:lnTo>
                        <a:pt x="1144" y="527"/>
                      </a:lnTo>
                      <a:lnTo>
                        <a:pt x="1137" y="504"/>
                      </a:lnTo>
                      <a:lnTo>
                        <a:pt x="1139" y="479"/>
                      </a:lnTo>
                      <a:lnTo>
                        <a:pt x="1149" y="457"/>
                      </a:lnTo>
                      <a:lnTo>
                        <a:pt x="1181" y="411"/>
                      </a:lnTo>
                      <a:lnTo>
                        <a:pt x="1098" y="404"/>
                      </a:lnTo>
                      <a:lnTo>
                        <a:pt x="1015" y="406"/>
                      </a:lnTo>
                      <a:lnTo>
                        <a:pt x="932" y="418"/>
                      </a:lnTo>
                      <a:lnTo>
                        <a:pt x="852" y="441"/>
                      </a:lnTo>
                      <a:lnTo>
                        <a:pt x="775" y="471"/>
                      </a:lnTo>
                      <a:lnTo>
                        <a:pt x="701" y="509"/>
                      </a:lnTo>
                      <a:lnTo>
                        <a:pt x="631" y="556"/>
                      </a:lnTo>
                      <a:lnTo>
                        <a:pt x="570" y="607"/>
                      </a:lnTo>
                      <a:lnTo>
                        <a:pt x="518" y="663"/>
                      </a:lnTo>
                      <a:lnTo>
                        <a:pt x="471" y="724"/>
                      </a:lnTo>
                      <a:lnTo>
                        <a:pt x="430" y="789"/>
                      </a:lnTo>
                      <a:lnTo>
                        <a:pt x="397" y="857"/>
                      </a:lnTo>
                      <a:lnTo>
                        <a:pt x="371" y="929"/>
                      </a:lnTo>
                      <a:lnTo>
                        <a:pt x="353" y="1004"/>
                      </a:lnTo>
                      <a:lnTo>
                        <a:pt x="343" y="1079"/>
                      </a:lnTo>
                      <a:lnTo>
                        <a:pt x="339" y="1158"/>
                      </a:lnTo>
                      <a:lnTo>
                        <a:pt x="338" y="1181"/>
                      </a:lnTo>
                      <a:lnTo>
                        <a:pt x="327" y="1200"/>
                      </a:lnTo>
                      <a:lnTo>
                        <a:pt x="313" y="1216"/>
                      </a:lnTo>
                      <a:lnTo>
                        <a:pt x="296" y="1225"/>
                      </a:lnTo>
                      <a:lnTo>
                        <a:pt x="276" y="1230"/>
                      </a:lnTo>
                      <a:lnTo>
                        <a:pt x="75" y="1246"/>
                      </a:lnTo>
                      <a:lnTo>
                        <a:pt x="56" y="1244"/>
                      </a:lnTo>
                      <a:lnTo>
                        <a:pt x="39" y="1239"/>
                      </a:lnTo>
                      <a:lnTo>
                        <a:pt x="23" y="1228"/>
                      </a:lnTo>
                      <a:lnTo>
                        <a:pt x="12" y="1212"/>
                      </a:lnTo>
                      <a:lnTo>
                        <a:pt x="4" y="1197"/>
                      </a:lnTo>
                      <a:lnTo>
                        <a:pt x="0" y="1177"/>
                      </a:lnTo>
                      <a:lnTo>
                        <a:pt x="2" y="1083"/>
                      </a:lnTo>
                      <a:lnTo>
                        <a:pt x="11" y="990"/>
                      </a:lnTo>
                      <a:lnTo>
                        <a:pt x="28" y="899"/>
                      </a:lnTo>
                      <a:lnTo>
                        <a:pt x="54" y="810"/>
                      </a:lnTo>
                      <a:lnTo>
                        <a:pt x="86" y="722"/>
                      </a:lnTo>
                      <a:lnTo>
                        <a:pt x="126" y="640"/>
                      </a:lnTo>
                      <a:lnTo>
                        <a:pt x="173" y="560"/>
                      </a:lnTo>
                      <a:lnTo>
                        <a:pt x="226" y="485"/>
                      </a:lnTo>
                      <a:lnTo>
                        <a:pt x="287" y="413"/>
                      </a:lnTo>
                      <a:lnTo>
                        <a:pt x="352" y="346"/>
                      </a:lnTo>
                      <a:lnTo>
                        <a:pt x="425" y="287"/>
                      </a:lnTo>
                      <a:lnTo>
                        <a:pt x="511" y="227"/>
                      </a:lnTo>
                      <a:lnTo>
                        <a:pt x="600" y="177"/>
                      </a:lnTo>
                      <a:lnTo>
                        <a:pt x="693" y="135"/>
                      </a:lnTo>
                      <a:lnTo>
                        <a:pt x="787" y="103"/>
                      </a:lnTo>
                      <a:lnTo>
                        <a:pt x="885" y="80"/>
                      </a:lnTo>
                      <a:lnTo>
                        <a:pt x="985" y="66"/>
                      </a:lnTo>
                      <a:lnTo>
                        <a:pt x="1084" y="63"/>
                      </a:lnTo>
                      <a:lnTo>
                        <a:pt x="1186" y="68"/>
                      </a:lnTo>
                      <a:lnTo>
                        <a:pt x="1287" y="84"/>
                      </a:lnTo>
                      <a:lnTo>
                        <a:pt x="1387" y="108"/>
                      </a:lnTo>
                      <a:lnTo>
                        <a:pt x="1441" y="30"/>
                      </a:lnTo>
                      <a:lnTo>
                        <a:pt x="1457" y="12"/>
                      </a:lnTo>
                      <a:lnTo>
                        <a:pt x="1480" y="4"/>
                      </a:lnTo>
                      <a:lnTo>
                        <a:pt x="15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4" name="PA-任意多边形 22"/>
                <p:cNvSpPr>
                  <a:spLocks/>
                </p:cNvSpPr>
                <p:nvPr>
                  <p:custDataLst>
                    <p:tags r:id="rId35"/>
                  </p:custDataLst>
                </p:nvPr>
              </p:nvSpPr>
              <p:spPr bwMode="auto">
                <a:xfrm>
                  <a:off x="5257801" y="3516313"/>
                  <a:ext cx="1420813" cy="987425"/>
                </a:xfrm>
                <a:custGeom>
                  <a:avLst/>
                  <a:gdLst>
                    <a:gd name="T0" fmla="*/ 1733 w 1789"/>
                    <a:gd name="T1" fmla="*/ 0 h 1244"/>
                    <a:gd name="T2" fmla="*/ 1766 w 1789"/>
                    <a:gd name="T3" fmla="*/ 17 h 1244"/>
                    <a:gd name="T4" fmla="*/ 1787 w 1789"/>
                    <a:gd name="T5" fmla="*/ 47 h 1244"/>
                    <a:gd name="T6" fmla="*/ 1789 w 1789"/>
                    <a:gd name="T7" fmla="*/ 161 h 1244"/>
                    <a:gd name="T8" fmla="*/ 1761 w 1789"/>
                    <a:gd name="T9" fmla="*/ 345 h 1244"/>
                    <a:gd name="T10" fmla="*/ 1703 w 1789"/>
                    <a:gd name="T11" fmla="*/ 521 h 1244"/>
                    <a:gd name="T12" fmla="*/ 1618 w 1789"/>
                    <a:gd name="T13" fmla="*/ 684 h 1244"/>
                    <a:gd name="T14" fmla="*/ 1504 w 1789"/>
                    <a:gd name="T15" fmla="*/ 831 h 1244"/>
                    <a:gd name="T16" fmla="*/ 1366 w 1789"/>
                    <a:gd name="T17" fmla="*/ 957 h 1244"/>
                    <a:gd name="T18" fmla="*/ 1191 w 1789"/>
                    <a:gd name="T19" fmla="*/ 1067 h 1244"/>
                    <a:gd name="T20" fmla="*/ 1004 w 1789"/>
                    <a:gd name="T21" fmla="*/ 1141 h 1244"/>
                    <a:gd name="T22" fmla="*/ 806 w 1789"/>
                    <a:gd name="T23" fmla="*/ 1177 h 1244"/>
                    <a:gd name="T24" fmla="*/ 605 w 1789"/>
                    <a:gd name="T25" fmla="*/ 1176 h 1244"/>
                    <a:gd name="T26" fmla="*/ 404 w 1789"/>
                    <a:gd name="T27" fmla="*/ 1135 h 1244"/>
                    <a:gd name="T28" fmla="*/ 332 w 1789"/>
                    <a:gd name="T29" fmla="*/ 1231 h 1244"/>
                    <a:gd name="T30" fmla="*/ 287 w 1789"/>
                    <a:gd name="T31" fmla="*/ 1244 h 1244"/>
                    <a:gd name="T32" fmla="*/ 245 w 1789"/>
                    <a:gd name="T33" fmla="*/ 1224 h 1244"/>
                    <a:gd name="T34" fmla="*/ 5 w 1789"/>
                    <a:gd name="T35" fmla="*/ 738 h 1244"/>
                    <a:gd name="T36" fmla="*/ 2 w 1789"/>
                    <a:gd name="T37" fmla="*/ 691 h 1244"/>
                    <a:gd name="T38" fmla="*/ 28 w 1789"/>
                    <a:gd name="T39" fmla="*/ 652 h 1244"/>
                    <a:gd name="T40" fmla="*/ 73 w 1789"/>
                    <a:gd name="T41" fmla="*/ 640 h 1244"/>
                    <a:gd name="T42" fmla="*/ 612 w 1789"/>
                    <a:gd name="T43" fmla="*/ 684 h 1244"/>
                    <a:gd name="T44" fmla="*/ 647 w 1789"/>
                    <a:gd name="T45" fmla="*/ 717 h 1244"/>
                    <a:gd name="T46" fmla="*/ 651 w 1789"/>
                    <a:gd name="T47" fmla="*/ 764 h 1244"/>
                    <a:gd name="T48" fmla="*/ 609 w 1789"/>
                    <a:gd name="T49" fmla="*/ 834 h 1244"/>
                    <a:gd name="T50" fmla="*/ 776 w 1789"/>
                    <a:gd name="T51" fmla="*/ 838 h 1244"/>
                    <a:gd name="T52" fmla="*/ 937 w 1789"/>
                    <a:gd name="T53" fmla="*/ 805 h 1244"/>
                    <a:gd name="T54" fmla="*/ 1090 w 1789"/>
                    <a:gd name="T55" fmla="*/ 735 h 1244"/>
                    <a:gd name="T56" fmla="*/ 1219 w 1789"/>
                    <a:gd name="T57" fmla="*/ 637 h 1244"/>
                    <a:gd name="T58" fmla="*/ 1320 w 1789"/>
                    <a:gd name="T59" fmla="*/ 519 h 1244"/>
                    <a:gd name="T60" fmla="*/ 1394 w 1789"/>
                    <a:gd name="T61" fmla="*/ 387 h 1244"/>
                    <a:gd name="T62" fmla="*/ 1438 w 1789"/>
                    <a:gd name="T63" fmla="*/ 241 h 1244"/>
                    <a:gd name="T64" fmla="*/ 1452 w 1789"/>
                    <a:gd name="T65" fmla="*/ 86 h 1244"/>
                    <a:gd name="T66" fmla="*/ 1464 w 1789"/>
                    <a:gd name="T67" fmla="*/ 45 h 1244"/>
                    <a:gd name="T68" fmla="*/ 1495 w 1789"/>
                    <a:gd name="T69" fmla="*/ 19 h 1244"/>
                    <a:gd name="T70" fmla="*/ 1716 w 1789"/>
                    <a:gd name="T71"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9" h="1244">
                      <a:moveTo>
                        <a:pt x="1716" y="0"/>
                      </a:moveTo>
                      <a:lnTo>
                        <a:pt x="1733" y="0"/>
                      </a:lnTo>
                      <a:lnTo>
                        <a:pt x="1751" y="7"/>
                      </a:lnTo>
                      <a:lnTo>
                        <a:pt x="1766" y="17"/>
                      </a:lnTo>
                      <a:lnTo>
                        <a:pt x="1779" y="31"/>
                      </a:lnTo>
                      <a:lnTo>
                        <a:pt x="1787" y="47"/>
                      </a:lnTo>
                      <a:lnTo>
                        <a:pt x="1789" y="66"/>
                      </a:lnTo>
                      <a:lnTo>
                        <a:pt x="1789" y="161"/>
                      </a:lnTo>
                      <a:lnTo>
                        <a:pt x="1779" y="254"/>
                      </a:lnTo>
                      <a:lnTo>
                        <a:pt x="1761" y="345"/>
                      </a:lnTo>
                      <a:lnTo>
                        <a:pt x="1737" y="434"/>
                      </a:lnTo>
                      <a:lnTo>
                        <a:pt x="1703" y="521"/>
                      </a:lnTo>
                      <a:lnTo>
                        <a:pt x="1665" y="603"/>
                      </a:lnTo>
                      <a:lnTo>
                        <a:pt x="1618" y="684"/>
                      </a:lnTo>
                      <a:lnTo>
                        <a:pt x="1565" y="759"/>
                      </a:lnTo>
                      <a:lnTo>
                        <a:pt x="1504" y="831"/>
                      </a:lnTo>
                      <a:lnTo>
                        <a:pt x="1438" y="897"/>
                      </a:lnTo>
                      <a:lnTo>
                        <a:pt x="1366" y="957"/>
                      </a:lnTo>
                      <a:lnTo>
                        <a:pt x="1280" y="1016"/>
                      </a:lnTo>
                      <a:lnTo>
                        <a:pt x="1191" y="1067"/>
                      </a:lnTo>
                      <a:lnTo>
                        <a:pt x="1098" y="1109"/>
                      </a:lnTo>
                      <a:lnTo>
                        <a:pt x="1004" y="1141"/>
                      </a:lnTo>
                      <a:lnTo>
                        <a:pt x="906" y="1163"/>
                      </a:lnTo>
                      <a:lnTo>
                        <a:pt x="806" y="1177"/>
                      </a:lnTo>
                      <a:lnTo>
                        <a:pt x="707" y="1181"/>
                      </a:lnTo>
                      <a:lnTo>
                        <a:pt x="605" y="1176"/>
                      </a:lnTo>
                      <a:lnTo>
                        <a:pt x="504" y="1160"/>
                      </a:lnTo>
                      <a:lnTo>
                        <a:pt x="404" y="1135"/>
                      </a:lnTo>
                      <a:lnTo>
                        <a:pt x="350" y="1214"/>
                      </a:lnTo>
                      <a:lnTo>
                        <a:pt x="332" y="1231"/>
                      </a:lnTo>
                      <a:lnTo>
                        <a:pt x="311" y="1242"/>
                      </a:lnTo>
                      <a:lnTo>
                        <a:pt x="287" y="1244"/>
                      </a:lnTo>
                      <a:lnTo>
                        <a:pt x="264" y="1238"/>
                      </a:lnTo>
                      <a:lnTo>
                        <a:pt x="245" y="1224"/>
                      </a:lnTo>
                      <a:lnTo>
                        <a:pt x="231" y="1205"/>
                      </a:lnTo>
                      <a:lnTo>
                        <a:pt x="5" y="738"/>
                      </a:lnTo>
                      <a:lnTo>
                        <a:pt x="0" y="715"/>
                      </a:lnTo>
                      <a:lnTo>
                        <a:pt x="2" y="691"/>
                      </a:lnTo>
                      <a:lnTo>
                        <a:pt x="10" y="670"/>
                      </a:lnTo>
                      <a:lnTo>
                        <a:pt x="28" y="652"/>
                      </a:lnTo>
                      <a:lnTo>
                        <a:pt x="49" y="642"/>
                      </a:lnTo>
                      <a:lnTo>
                        <a:pt x="73" y="640"/>
                      </a:lnTo>
                      <a:lnTo>
                        <a:pt x="589" y="679"/>
                      </a:lnTo>
                      <a:lnTo>
                        <a:pt x="612" y="684"/>
                      </a:lnTo>
                      <a:lnTo>
                        <a:pt x="633" y="698"/>
                      </a:lnTo>
                      <a:lnTo>
                        <a:pt x="647" y="717"/>
                      </a:lnTo>
                      <a:lnTo>
                        <a:pt x="652" y="740"/>
                      </a:lnTo>
                      <a:lnTo>
                        <a:pt x="651" y="764"/>
                      </a:lnTo>
                      <a:lnTo>
                        <a:pt x="642" y="787"/>
                      </a:lnTo>
                      <a:lnTo>
                        <a:pt x="609" y="834"/>
                      </a:lnTo>
                      <a:lnTo>
                        <a:pt x="693" y="840"/>
                      </a:lnTo>
                      <a:lnTo>
                        <a:pt x="776" y="838"/>
                      </a:lnTo>
                      <a:lnTo>
                        <a:pt x="859" y="826"/>
                      </a:lnTo>
                      <a:lnTo>
                        <a:pt x="937" y="805"/>
                      </a:lnTo>
                      <a:lnTo>
                        <a:pt x="1016" y="773"/>
                      </a:lnTo>
                      <a:lnTo>
                        <a:pt x="1090" y="735"/>
                      </a:lnTo>
                      <a:lnTo>
                        <a:pt x="1160" y="687"/>
                      </a:lnTo>
                      <a:lnTo>
                        <a:pt x="1219" y="637"/>
                      </a:lnTo>
                      <a:lnTo>
                        <a:pt x="1273" y="581"/>
                      </a:lnTo>
                      <a:lnTo>
                        <a:pt x="1320" y="519"/>
                      </a:lnTo>
                      <a:lnTo>
                        <a:pt x="1361" y="455"/>
                      </a:lnTo>
                      <a:lnTo>
                        <a:pt x="1394" y="387"/>
                      </a:lnTo>
                      <a:lnTo>
                        <a:pt x="1418" y="315"/>
                      </a:lnTo>
                      <a:lnTo>
                        <a:pt x="1438" y="241"/>
                      </a:lnTo>
                      <a:lnTo>
                        <a:pt x="1448" y="164"/>
                      </a:lnTo>
                      <a:lnTo>
                        <a:pt x="1452" y="86"/>
                      </a:lnTo>
                      <a:lnTo>
                        <a:pt x="1453" y="65"/>
                      </a:lnTo>
                      <a:lnTo>
                        <a:pt x="1464" y="45"/>
                      </a:lnTo>
                      <a:lnTo>
                        <a:pt x="1478" y="30"/>
                      </a:lnTo>
                      <a:lnTo>
                        <a:pt x="1495" y="19"/>
                      </a:lnTo>
                      <a:lnTo>
                        <a:pt x="1515" y="16"/>
                      </a:lnTo>
                      <a:lnTo>
                        <a:pt x="17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5" name="PA-任意多边形 23"/>
                <p:cNvSpPr>
                  <a:spLocks/>
                </p:cNvSpPr>
                <p:nvPr>
                  <p:custDataLst>
                    <p:tags r:id="rId36"/>
                  </p:custDataLst>
                </p:nvPr>
              </p:nvSpPr>
              <p:spPr bwMode="auto">
                <a:xfrm>
                  <a:off x="3435351" y="2419351"/>
                  <a:ext cx="1152525" cy="1384300"/>
                </a:xfrm>
                <a:custGeom>
                  <a:avLst/>
                  <a:gdLst>
                    <a:gd name="T0" fmla="*/ 821 w 1454"/>
                    <a:gd name="T1" fmla="*/ 3 h 1742"/>
                    <a:gd name="T2" fmla="*/ 987 w 1454"/>
                    <a:gd name="T3" fmla="*/ 30 h 1742"/>
                    <a:gd name="T4" fmla="*/ 1128 w 1454"/>
                    <a:gd name="T5" fmla="*/ 80 h 1742"/>
                    <a:gd name="T6" fmla="*/ 1246 w 1454"/>
                    <a:gd name="T7" fmla="*/ 157 h 1742"/>
                    <a:gd name="T8" fmla="*/ 1337 w 1454"/>
                    <a:gd name="T9" fmla="*/ 259 h 1742"/>
                    <a:gd name="T10" fmla="*/ 1401 w 1454"/>
                    <a:gd name="T11" fmla="*/ 387 h 1742"/>
                    <a:gd name="T12" fmla="*/ 1440 w 1454"/>
                    <a:gd name="T13" fmla="*/ 539 h 1742"/>
                    <a:gd name="T14" fmla="*/ 1454 w 1454"/>
                    <a:gd name="T15" fmla="*/ 714 h 1742"/>
                    <a:gd name="T16" fmla="*/ 1443 w 1454"/>
                    <a:gd name="T17" fmla="*/ 925 h 1742"/>
                    <a:gd name="T18" fmla="*/ 1414 w 1454"/>
                    <a:gd name="T19" fmla="*/ 1104 h 1742"/>
                    <a:gd name="T20" fmla="*/ 1368 w 1454"/>
                    <a:gd name="T21" fmla="*/ 1256 h 1742"/>
                    <a:gd name="T22" fmla="*/ 1310 w 1454"/>
                    <a:gd name="T23" fmla="*/ 1380 h 1742"/>
                    <a:gd name="T24" fmla="*/ 1242 w 1454"/>
                    <a:gd name="T25" fmla="*/ 1483 h 1742"/>
                    <a:gd name="T26" fmla="*/ 1167 w 1454"/>
                    <a:gd name="T27" fmla="*/ 1564 h 1742"/>
                    <a:gd name="T28" fmla="*/ 1090 w 1454"/>
                    <a:gd name="T29" fmla="*/ 1625 h 1742"/>
                    <a:gd name="T30" fmla="*/ 1013 w 1454"/>
                    <a:gd name="T31" fmla="*/ 1671 h 1742"/>
                    <a:gd name="T32" fmla="*/ 940 w 1454"/>
                    <a:gd name="T33" fmla="*/ 1704 h 1742"/>
                    <a:gd name="T34" fmla="*/ 871 w 1454"/>
                    <a:gd name="T35" fmla="*/ 1725 h 1742"/>
                    <a:gd name="T36" fmla="*/ 814 w 1454"/>
                    <a:gd name="T37" fmla="*/ 1735 h 1742"/>
                    <a:gd name="T38" fmla="*/ 766 w 1454"/>
                    <a:gd name="T39" fmla="*/ 1742 h 1742"/>
                    <a:gd name="T40" fmla="*/ 738 w 1454"/>
                    <a:gd name="T41" fmla="*/ 1742 h 1742"/>
                    <a:gd name="T42" fmla="*/ 726 w 1454"/>
                    <a:gd name="T43" fmla="*/ 1742 h 1742"/>
                    <a:gd name="T44" fmla="*/ 567 w 1454"/>
                    <a:gd name="T45" fmla="*/ 1727 h 1742"/>
                    <a:gd name="T46" fmla="*/ 425 w 1454"/>
                    <a:gd name="T47" fmla="*/ 1676 h 1742"/>
                    <a:gd name="T48" fmla="*/ 303 w 1454"/>
                    <a:gd name="T49" fmla="*/ 1590 h 1742"/>
                    <a:gd name="T50" fmla="*/ 198 w 1454"/>
                    <a:gd name="T51" fmla="*/ 1473 h 1742"/>
                    <a:gd name="T52" fmla="*/ 116 w 1454"/>
                    <a:gd name="T53" fmla="*/ 1324 h 1742"/>
                    <a:gd name="T54" fmla="*/ 53 w 1454"/>
                    <a:gd name="T55" fmla="*/ 1148 h 1742"/>
                    <a:gd name="T56" fmla="*/ 14 w 1454"/>
                    <a:gd name="T57" fmla="*/ 945 h 1742"/>
                    <a:gd name="T58" fmla="*/ 0 w 1454"/>
                    <a:gd name="T59" fmla="*/ 714 h 1742"/>
                    <a:gd name="T60" fmla="*/ 13 w 1454"/>
                    <a:gd name="T61" fmla="*/ 539 h 1742"/>
                    <a:gd name="T62" fmla="*/ 51 w 1454"/>
                    <a:gd name="T63" fmla="*/ 387 h 1742"/>
                    <a:gd name="T64" fmla="*/ 118 w 1454"/>
                    <a:gd name="T65" fmla="*/ 259 h 1742"/>
                    <a:gd name="T66" fmla="*/ 210 w 1454"/>
                    <a:gd name="T67" fmla="*/ 157 h 1742"/>
                    <a:gd name="T68" fmla="*/ 327 w 1454"/>
                    <a:gd name="T69" fmla="*/ 80 h 1742"/>
                    <a:gd name="T70" fmla="*/ 471 w 1454"/>
                    <a:gd name="T71" fmla="*/ 30 h 1742"/>
                    <a:gd name="T72" fmla="*/ 635 w 1454"/>
                    <a:gd name="T73" fmla="*/ 3 h 1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4" h="1742">
                      <a:moveTo>
                        <a:pt x="726" y="0"/>
                      </a:moveTo>
                      <a:lnTo>
                        <a:pt x="821" y="3"/>
                      </a:lnTo>
                      <a:lnTo>
                        <a:pt x="906" y="12"/>
                      </a:lnTo>
                      <a:lnTo>
                        <a:pt x="987" y="30"/>
                      </a:lnTo>
                      <a:lnTo>
                        <a:pt x="1062" y="51"/>
                      </a:lnTo>
                      <a:lnTo>
                        <a:pt x="1128" y="80"/>
                      </a:lnTo>
                      <a:lnTo>
                        <a:pt x="1191" y="115"/>
                      </a:lnTo>
                      <a:lnTo>
                        <a:pt x="1246" y="157"/>
                      </a:lnTo>
                      <a:lnTo>
                        <a:pt x="1295" y="205"/>
                      </a:lnTo>
                      <a:lnTo>
                        <a:pt x="1337" y="259"/>
                      </a:lnTo>
                      <a:lnTo>
                        <a:pt x="1372" y="320"/>
                      </a:lnTo>
                      <a:lnTo>
                        <a:pt x="1401" y="387"/>
                      </a:lnTo>
                      <a:lnTo>
                        <a:pt x="1424" y="460"/>
                      </a:lnTo>
                      <a:lnTo>
                        <a:pt x="1440" y="539"/>
                      </a:lnTo>
                      <a:lnTo>
                        <a:pt x="1450" y="623"/>
                      </a:lnTo>
                      <a:lnTo>
                        <a:pt x="1454" y="714"/>
                      </a:lnTo>
                      <a:lnTo>
                        <a:pt x="1450" y="824"/>
                      </a:lnTo>
                      <a:lnTo>
                        <a:pt x="1443" y="925"/>
                      </a:lnTo>
                      <a:lnTo>
                        <a:pt x="1431" y="1018"/>
                      </a:lnTo>
                      <a:lnTo>
                        <a:pt x="1414" y="1104"/>
                      </a:lnTo>
                      <a:lnTo>
                        <a:pt x="1393" y="1184"/>
                      </a:lnTo>
                      <a:lnTo>
                        <a:pt x="1368" y="1256"/>
                      </a:lnTo>
                      <a:lnTo>
                        <a:pt x="1340" y="1321"/>
                      </a:lnTo>
                      <a:lnTo>
                        <a:pt x="1310" y="1380"/>
                      </a:lnTo>
                      <a:lnTo>
                        <a:pt x="1277" y="1434"/>
                      </a:lnTo>
                      <a:lnTo>
                        <a:pt x="1242" y="1483"/>
                      </a:lnTo>
                      <a:lnTo>
                        <a:pt x="1205" y="1525"/>
                      </a:lnTo>
                      <a:lnTo>
                        <a:pt x="1167" y="1564"/>
                      </a:lnTo>
                      <a:lnTo>
                        <a:pt x="1128" y="1597"/>
                      </a:lnTo>
                      <a:lnTo>
                        <a:pt x="1090" y="1625"/>
                      </a:lnTo>
                      <a:lnTo>
                        <a:pt x="1052" y="1650"/>
                      </a:lnTo>
                      <a:lnTo>
                        <a:pt x="1013" y="1671"/>
                      </a:lnTo>
                      <a:lnTo>
                        <a:pt x="975" y="1688"/>
                      </a:lnTo>
                      <a:lnTo>
                        <a:pt x="940" y="1704"/>
                      </a:lnTo>
                      <a:lnTo>
                        <a:pt x="905" y="1714"/>
                      </a:lnTo>
                      <a:lnTo>
                        <a:pt x="871" y="1725"/>
                      </a:lnTo>
                      <a:lnTo>
                        <a:pt x="840" y="1732"/>
                      </a:lnTo>
                      <a:lnTo>
                        <a:pt x="814" y="1735"/>
                      </a:lnTo>
                      <a:lnTo>
                        <a:pt x="787" y="1739"/>
                      </a:lnTo>
                      <a:lnTo>
                        <a:pt x="766" y="1742"/>
                      </a:lnTo>
                      <a:lnTo>
                        <a:pt x="751" y="1742"/>
                      </a:lnTo>
                      <a:lnTo>
                        <a:pt x="738" y="1742"/>
                      </a:lnTo>
                      <a:lnTo>
                        <a:pt x="730" y="1742"/>
                      </a:lnTo>
                      <a:lnTo>
                        <a:pt x="726" y="1742"/>
                      </a:lnTo>
                      <a:lnTo>
                        <a:pt x="646" y="1739"/>
                      </a:lnTo>
                      <a:lnTo>
                        <a:pt x="567" y="1727"/>
                      </a:lnTo>
                      <a:lnTo>
                        <a:pt x="495" y="1706"/>
                      </a:lnTo>
                      <a:lnTo>
                        <a:pt x="425" y="1676"/>
                      </a:lnTo>
                      <a:lnTo>
                        <a:pt x="362" y="1637"/>
                      </a:lnTo>
                      <a:lnTo>
                        <a:pt x="303" y="1590"/>
                      </a:lnTo>
                      <a:lnTo>
                        <a:pt x="249" y="1536"/>
                      </a:lnTo>
                      <a:lnTo>
                        <a:pt x="198" y="1473"/>
                      </a:lnTo>
                      <a:lnTo>
                        <a:pt x="154" y="1403"/>
                      </a:lnTo>
                      <a:lnTo>
                        <a:pt x="116" y="1324"/>
                      </a:lnTo>
                      <a:lnTo>
                        <a:pt x="83" y="1240"/>
                      </a:lnTo>
                      <a:lnTo>
                        <a:pt x="53" y="1148"/>
                      </a:lnTo>
                      <a:lnTo>
                        <a:pt x="32" y="1050"/>
                      </a:lnTo>
                      <a:lnTo>
                        <a:pt x="14" y="945"/>
                      </a:lnTo>
                      <a:lnTo>
                        <a:pt x="4" y="833"/>
                      </a:lnTo>
                      <a:lnTo>
                        <a:pt x="0" y="714"/>
                      </a:lnTo>
                      <a:lnTo>
                        <a:pt x="2" y="623"/>
                      </a:lnTo>
                      <a:lnTo>
                        <a:pt x="13" y="539"/>
                      </a:lnTo>
                      <a:lnTo>
                        <a:pt x="28" y="460"/>
                      </a:lnTo>
                      <a:lnTo>
                        <a:pt x="51" y="387"/>
                      </a:lnTo>
                      <a:lnTo>
                        <a:pt x="81" y="320"/>
                      </a:lnTo>
                      <a:lnTo>
                        <a:pt x="118" y="259"/>
                      </a:lnTo>
                      <a:lnTo>
                        <a:pt x="161" y="205"/>
                      </a:lnTo>
                      <a:lnTo>
                        <a:pt x="210" y="157"/>
                      </a:lnTo>
                      <a:lnTo>
                        <a:pt x="266" y="115"/>
                      </a:lnTo>
                      <a:lnTo>
                        <a:pt x="327" y="80"/>
                      </a:lnTo>
                      <a:lnTo>
                        <a:pt x="396" y="51"/>
                      </a:lnTo>
                      <a:lnTo>
                        <a:pt x="471" y="30"/>
                      </a:lnTo>
                      <a:lnTo>
                        <a:pt x="550" y="12"/>
                      </a:lnTo>
                      <a:lnTo>
                        <a:pt x="635" y="3"/>
                      </a:lnTo>
                      <a:lnTo>
                        <a:pt x="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6" name="PA-任意多边形 24"/>
                <p:cNvSpPr>
                  <a:spLocks/>
                </p:cNvSpPr>
                <p:nvPr>
                  <p:custDataLst>
                    <p:tags r:id="rId37"/>
                  </p:custDataLst>
                </p:nvPr>
              </p:nvSpPr>
              <p:spPr bwMode="auto">
                <a:xfrm>
                  <a:off x="2789238" y="3827463"/>
                  <a:ext cx="2444750" cy="1155700"/>
                </a:xfrm>
                <a:custGeom>
                  <a:avLst/>
                  <a:gdLst>
                    <a:gd name="T0" fmla="*/ 1852 w 3080"/>
                    <a:gd name="T1" fmla="*/ 0 h 1457"/>
                    <a:gd name="T2" fmla="*/ 1879 w 3080"/>
                    <a:gd name="T3" fmla="*/ 4 h 1457"/>
                    <a:gd name="T4" fmla="*/ 1905 w 3080"/>
                    <a:gd name="T5" fmla="*/ 12 h 1457"/>
                    <a:gd name="T6" fmla="*/ 1929 w 3080"/>
                    <a:gd name="T7" fmla="*/ 26 h 1457"/>
                    <a:gd name="T8" fmla="*/ 2099 w 3080"/>
                    <a:gd name="T9" fmla="*/ 170 h 1457"/>
                    <a:gd name="T10" fmla="*/ 2825 w 3080"/>
                    <a:gd name="T11" fmla="*/ 460 h 1457"/>
                    <a:gd name="T12" fmla="*/ 2858 w 3080"/>
                    <a:gd name="T13" fmla="*/ 478 h 1457"/>
                    <a:gd name="T14" fmla="*/ 2886 w 3080"/>
                    <a:gd name="T15" fmla="*/ 506 h 1457"/>
                    <a:gd name="T16" fmla="*/ 2912 w 3080"/>
                    <a:gd name="T17" fmla="*/ 541 h 1457"/>
                    <a:gd name="T18" fmla="*/ 2935 w 3080"/>
                    <a:gd name="T19" fmla="*/ 583 h 1457"/>
                    <a:gd name="T20" fmla="*/ 2956 w 3080"/>
                    <a:gd name="T21" fmla="*/ 632 h 1457"/>
                    <a:gd name="T22" fmla="*/ 2975 w 3080"/>
                    <a:gd name="T23" fmla="*/ 686 h 1457"/>
                    <a:gd name="T24" fmla="*/ 2991 w 3080"/>
                    <a:gd name="T25" fmla="*/ 744 h 1457"/>
                    <a:gd name="T26" fmla="*/ 3005 w 3080"/>
                    <a:gd name="T27" fmla="*/ 805 h 1457"/>
                    <a:gd name="T28" fmla="*/ 3017 w 3080"/>
                    <a:gd name="T29" fmla="*/ 868 h 1457"/>
                    <a:gd name="T30" fmla="*/ 3028 w 3080"/>
                    <a:gd name="T31" fmla="*/ 932 h 1457"/>
                    <a:gd name="T32" fmla="*/ 3036 w 3080"/>
                    <a:gd name="T33" fmla="*/ 997 h 1457"/>
                    <a:gd name="T34" fmla="*/ 3045 w 3080"/>
                    <a:gd name="T35" fmla="*/ 1062 h 1457"/>
                    <a:gd name="T36" fmla="*/ 3052 w 3080"/>
                    <a:gd name="T37" fmla="*/ 1125 h 1457"/>
                    <a:gd name="T38" fmla="*/ 3057 w 3080"/>
                    <a:gd name="T39" fmla="*/ 1186 h 1457"/>
                    <a:gd name="T40" fmla="*/ 3061 w 3080"/>
                    <a:gd name="T41" fmla="*/ 1242 h 1457"/>
                    <a:gd name="T42" fmla="*/ 3064 w 3080"/>
                    <a:gd name="T43" fmla="*/ 1296 h 1457"/>
                    <a:gd name="T44" fmla="*/ 3068 w 3080"/>
                    <a:gd name="T45" fmla="*/ 1342 h 1457"/>
                    <a:gd name="T46" fmla="*/ 3071 w 3080"/>
                    <a:gd name="T47" fmla="*/ 1384 h 1457"/>
                    <a:gd name="T48" fmla="*/ 3075 w 3080"/>
                    <a:gd name="T49" fmla="*/ 1417 h 1457"/>
                    <a:gd name="T50" fmla="*/ 3077 w 3080"/>
                    <a:gd name="T51" fmla="*/ 1442 h 1457"/>
                    <a:gd name="T52" fmla="*/ 3080 w 3080"/>
                    <a:gd name="T53" fmla="*/ 1457 h 1457"/>
                    <a:gd name="T54" fmla="*/ 0 w 3080"/>
                    <a:gd name="T55" fmla="*/ 1457 h 1457"/>
                    <a:gd name="T56" fmla="*/ 3 w 3080"/>
                    <a:gd name="T57" fmla="*/ 1442 h 1457"/>
                    <a:gd name="T58" fmla="*/ 5 w 3080"/>
                    <a:gd name="T59" fmla="*/ 1417 h 1457"/>
                    <a:gd name="T60" fmla="*/ 9 w 3080"/>
                    <a:gd name="T61" fmla="*/ 1384 h 1457"/>
                    <a:gd name="T62" fmla="*/ 10 w 3080"/>
                    <a:gd name="T63" fmla="*/ 1342 h 1457"/>
                    <a:gd name="T64" fmla="*/ 14 w 3080"/>
                    <a:gd name="T65" fmla="*/ 1295 h 1457"/>
                    <a:gd name="T66" fmla="*/ 17 w 3080"/>
                    <a:gd name="T67" fmla="*/ 1242 h 1457"/>
                    <a:gd name="T68" fmla="*/ 23 w 3080"/>
                    <a:gd name="T69" fmla="*/ 1186 h 1457"/>
                    <a:gd name="T70" fmla="*/ 28 w 3080"/>
                    <a:gd name="T71" fmla="*/ 1125 h 1457"/>
                    <a:gd name="T72" fmla="*/ 35 w 3080"/>
                    <a:gd name="T73" fmla="*/ 1062 h 1457"/>
                    <a:gd name="T74" fmla="*/ 42 w 3080"/>
                    <a:gd name="T75" fmla="*/ 997 h 1457"/>
                    <a:gd name="T76" fmla="*/ 51 w 3080"/>
                    <a:gd name="T77" fmla="*/ 932 h 1457"/>
                    <a:gd name="T78" fmla="*/ 61 w 3080"/>
                    <a:gd name="T79" fmla="*/ 868 h 1457"/>
                    <a:gd name="T80" fmla="*/ 73 w 3080"/>
                    <a:gd name="T81" fmla="*/ 805 h 1457"/>
                    <a:gd name="T82" fmla="*/ 89 w 3080"/>
                    <a:gd name="T83" fmla="*/ 744 h 1457"/>
                    <a:gd name="T84" fmla="*/ 105 w 3080"/>
                    <a:gd name="T85" fmla="*/ 686 h 1457"/>
                    <a:gd name="T86" fmla="*/ 122 w 3080"/>
                    <a:gd name="T87" fmla="*/ 632 h 1457"/>
                    <a:gd name="T88" fmla="*/ 143 w 3080"/>
                    <a:gd name="T89" fmla="*/ 583 h 1457"/>
                    <a:gd name="T90" fmla="*/ 168 w 3080"/>
                    <a:gd name="T91" fmla="*/ 541 h 1457"/>
                    <a:gd name="T92" fmla="*/ 192 w 3080"/>
                    <a:gd name="T93" fmla="*/ 506 h 1457"/>
                    <a:gd name="T94" fmla="*/ 222 w 3080"/>
                    <a:gd name="T95" fmla="*/ 478 h 1457"/>
                    <a:gd name="T96" fmla="*/ 254 w 3080"/>
                    <a:gd name="T97" fmla="*/ 460 h 1457"/>
                    <a:gd name="T98" fmla="*/ 979 w 3080"/>
                    <a:gd name="T99" fmla="*/ 170 h 1457"/>
                    <a:gd name="T100" fmla="*/ 1149 w 3080"/>
                    <a:gd name="T101" fmla="*/ 26 h 1457"/>
                    <a:gd name="T102" fmla="*/ 1174 w 3080"/>
                    <a:gd name="T103" fmla="*/ 12 h 1457"/>
                    <a:gd name="T104" fmla="*/ 1200 w 3080"/>
                    <a:gd name="T105" fmla="*/ 4 h 1457"/>
                    <a:gd name="T106" fmla="*/ 1228 w 3080"/>
                    <a:gd name="T107" fmla="*/ 0 h 1457"/>
                    <a:gd name="T108" fmla="*/ 1254 w 3080"/>
                    <a:gd name="T109" fmla="*/ 5 h 1457"/>
                    <a:gd name="T110" fmla="*/ 1280 w 3080"/>
                    <a:gd name="T111" fmla="*/ 16 h 1457"/>
                    <a:gd name="T112" fmla="*/ 1303 w 3080"/>
                    <a:gd name="T113" fmla="*/ 33 h 1457"/>
                    <a:gd name="T114" fmla="*/ 1539 w 3080"/>
                    <a:gd name="T115" fmla="*/ 268 h 1457"/>
                    <a:gd name="T116" fmla="*/ 1777 w 3080"/>
                    <a:gd name="T117" fmla="*/ 33 h 1457"/>
                    <a:gd name="T118" fmla="*/ 1800 w 3080"/>
                    <a:gd name="T119" fmla="*/ 16 h 1457"/>
                    <a:gd name="T120" fmla="*/ 1824 w 3080"/>
                    <a:gd name="T121" fmla="*/ 5 h 1457"/>
                    <a:gd name="T122" fmla="*/ 1852 w 3080"/>
                    <a:gd name="T12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0" h="1457">
                      <a:moveTo>
                        <a:pt x="1852" y="0"/>
                      </a:moveTo>
                      <a:lnTo>
                        <a:pt x="1879" y="4"/>
                      </a:lnTo>
                      <a:lnTo>
                        <a:pt x="1905" y="12"/>
                      </a:lnTo>
                      <a:lnTo>
                        <a:pt x="1929" y="26"/>
                      </a:lnTo>
                      <a:lnTo>
                        <a:pt x="2099" y="170"/>
                      </a:lnTo>
                      <a:lnTo>
                        <a:pt x="2825" y="460"/>
                      </a:lnTo>
                      <a:lnTo>
                        <a:pt x="2858" y="478"/>
                      </a:lnTo>
                      <a:lnTo>
                        <a:pt x="2886" y="506"/>
                      </a:lnTo>
                      <a:lnTo>
                        <a:pt x="2912" y="541"/>
                      </a:lnTo>
                      <a:lnTo>
                        <a:pt x="2935" y="583"/>
                      </a:lnTo>
                      <a:lnTo>
                        <a:pt x="2956" y="632"/>
                      </a:lnTo>
                      <a:lnTo>
                        <a:pt x="2975" y="686"/>
                      </a:lnTo>
                      <a:lnTo>
                        <a:pt x="2991" y="744"/>
                      </a:lnTo>
                      <a:lnTo>
                        <a:pt x="3005" y="805"/>
                      </a:lnTo>
                      <a:lnTo>
                        <a:pt x="3017" y="868"/>
                      </a:lnTo>
                      <a:lnTo>
                        <a:pt x="3028" y="932"/>
                      </a:lnTo>
                      <a:lnTo>
                        <a:pt x="3036" y="997"/>
                      </a:lnTo>
                      <a:lnTo>
                        <a:pt x="3045" y="1062"/>
                      </a:lnTo>
                      <a:lnTo>
                        <a:pt x="3052" y="1125"/>
                      </a:lnTo>
                      <a:lnTo>
                        <a:pt x="3057" y="1186"/>
                      </a:lnTo>
                      <a:lnTo>
                        <a:pt x="3061" y="1242"/>
                      </a:lnTo>
                      <a:lnTo>
                        <a:pt x="3064" y="1296"/>
                      </a:lnTo>
                      <a:lnTo>
                        <a:pt x="3068" y="1342"/>
                      </a:lnTo>
                      <a:lnTo>
                        <a:pt x="3071" y="1384"/>
                      </a:lnTo>
                      <a:lnTo>
                        <a:pt x="3075" y="1417"/>
                      </a:lnTo>
                      <a:lnTo>
                        <a:pt x="3077" y="1442"/>
                      </a:lnTo>
                      <a:lnTo>
                        <a:pt x="3080" y="1457"/>
                      </a:lnTo>
                      <a:lnTo>
                        <a:pt x="0" y="1457"/>
                      </a:lnTo>
                      <a:lnTo>
                        <a:pt x="3" y="1442"/>
                      </a:lnTo>
                      <a:lnTo>
                        <a:pt x="5" y="1417"/>
                      </a:lnTo>
                      <a:lnTo>
                        <a:pt x="9" y="1384"/>
                      </a:lnTo>
                      <a:lnTo>
                        <a:pt x="10" y="1342"/>
                      </a:lnTo>
                      <a:lnTo>
                        <a:pt x="14" y="1295"/>
                      </a:lnTo>
                      <a:lnTo>
                        <a:pt x="17" y="1242"/>
                      </a:lnTo>
                      <a:lnTo>
                        <a:pt x="23" y="1186"/>
                      </a:lnTo>
                      <a:lnTo>
                        <a:pt x="28" y="1125"/>
                      </a:lnTo>
                      <a:lnTo>
                        <a:pt x="35" y="1062"/>
                      </a:lnTo>
                      <a:lnTo>
                        <a:pt x="42" y="997"/>
                      </a:lnTo>
                      <a:lnTo>
                        <a:pt x="51" y="932"/>
                      </a:lnTo>
                      <a:lnTo>
                        <a:pt x="61" y="868"/>
                      </a:lnTo>
                      <a:lnTo>
                        <a:pt x="73" y="805"/>
                      </a:lnTo>
                      <a:lnTo>
                        <a:pt x="89" y="744"/>
                      </a:lnTo>
                      <a:lnTo>
                        <a:pt x="105" y="686"/>
                      </a:lnTo>
                      <a:lnTo>
                        <a:pt x="122" y="632"/>
                      </a:lnTo>
                      <a:lnTo>
                        <a:pt x="143" y="583"/>
                      </a:lnTo>
                      <a:lnTo>
                        <a:pt x="168" y="541"/>
                      </a:lnTo>
                      <a:lnTo>
                        <a:pt x="192" y="506"/>
                      </a:lnTo>
                      <a:lnTo>
                        <a:pt x="222" y="478"/>
                      </a:lnTo>
                      <a:lnTo>
                        <a:pt x="254" y="460"/>
                      </a:lnTo>
                      <a:lnTo>
                        <a:pt x="979" y="170"/>
                      </a:lnTo>
                      <a:lnTo>
                        <a:pt x="1149" y="26"/>
                      </a:lnTo>
                      <a:lnTo>
                        <a:pt x="1174" y="12"/>
                      </a:lnTo>
                      <a:lnTo>
                        <a:pt x="1200" y="4"/>
                      </a:lnTo>
                      <a:lnTo>
                        <a:pt x="1228" y="0"/>
                      </a:lnTo>
                      <a:lnTo>
                        <a:pt x="1254" y="5"/>
                      </a:lnTo>
                      <a:lnTo>
                        <a:pt x="1280" y="16"/>
                      </a:lnTo>
                      <a:lnTo>
                        <a:pt x="1303" y="33"/>
                      </a:lnTo>
                      <a:lnTo>
                        <a:pt x="1539" y="268"/>
                      </a:lnTo>
                      <a:lnTo>
                        <a:pt x="1777" y="33"/>
                      </a:lnTo>
                      <a:lnTo>
                        <a:pt x="1800" y="16"/>
                      </a:lnTo>
                      <a:lnTo>
                        <a:pt x="1824" y="5"/>
                      </a:lnTo>
                      <a:lnTo>
                        <a:pt x="18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7" name="PA-任意多边形 25"/>
                <p:cNvSpPr>
                  <a:spLocks/>
                </p:cNvSpPr>
                <p:nvPr>
                  <p:custDataLst>
                    <p:tags r:id="rId38"/>
                  </p:custDataLst>
                </p:nvPr>
              </p:nvSpPr>
              <p:spPr bwMode="auto">
                <a:xfrm>
                  <a:off x="5568951" y="722313"/>
                  <a:ext cx="1154113" cy="1382713"/>
                </a:xfrm>
                <a:custGeom>
                  <a:avLst/>
                  <a:gdLst>
                    <a:gd name="T0" fmla="*/ 727 w 1453"/>
                    <a:gd name="T1" fmla="*/ 0 h 1743"/>
                    <a:gd name="T2" fmla="*/ 907 w 1453"/>
                    <a:gd name="T3" fmla="*/ 13 h 1743"/>
                    <a:gd name="T4" fmla="*/ 1061 w 1453"/>
                    <a:gd name="T5" fmla="*/ 51 h 1743"/>
                    <a:gd name="T6" fmla="*/ 1191 w 1453"/>
                    <a:gd name="T7" fmla="*/ 116 h 1743"/>
                    <a:gd name="T8" fmla="*/ 1294 w 1453"/>
                    <a:gd name="T9" fmla="*/ 205 h 1743"/>
                    <a:gd name="T10" fmla="*/ 1373 w 1453"/>
                    <a:gd name="T11" fmla="*/ 321 h 1743"/>
                    <a:gd name="T12" fmla="*/ 1425 w 1453"/>
                    <a:gd name="T13" fmla="*/ 461 h 1743"/>
                    <a:gd name="T14" fmla="*/ 1451 w 1453"/>
                    <a:gd name="T15" fmla="*/ 623 h 1743"/>
                    <a:gd name="T16" fmla="*/ 1451 w 1453"/>
                    <a:gd name="T17" fmla="*/ 824 h 1743"/>
                    <a:gd name="T18" fmla="*/ 1430 w 1453"/>
                    <a:gd name="T19" fmla="*/ 1019 h 1743"/>
                    <a:gd name="T20" fmla="*/ 1392 w 1453"/>
                    <a:gd name="T21" fmla="*/ 1183 h 1743"/>
                    <a:gd name="T22" fmla="*/ 1341 w 1453"/>
                    <a:gd name="T23" fmla="*/ 1321 h 1743"/>
                    <a:gd name="T24" fmla="*/ 1277 w 1453"/>
                    <a:gd name="T25" fmla="*/ 1435 h 1743"/>
                    <a:gd name="T26" fmla="*/ 1205 w 1453"/>
                    <a:gd name="T27" fmla="*/ 1526 h 1743"/>
                    <a:gd name="T28" fmla="*/ 1130 w 1453"/>
                    <a:gd name="T29" fmla="*/ 1598 h 1743"/>
                    <a:gd name="T30" fmla="*/ 1051 w 1453"/>
                    <a:gd name="T31" fmla="*/ 1650 h 1743"/>
                    <a:gd name="T32" fmla="*/ 976 w 1453"/>
                    <a:gd name="T33" fmla="*/ 1689 h 1743"/>
                    <a:gd name="T34" fmla="*/ 904 w 1453"/>
                    <a:gd name="T35" fmla="*/ 1715 h 1743"/>
                    <a:gd name="T36" fmla="*/ 841 w 1453"/>
                    <a:gd name="T37" fmla="*/ 1731 h 1743"/>
                    <a:gd name="T38" fmla="*/ 789 w 1453"/>
                    <a:gd name="T39" fmla="*/ 1739 h 1743"/>
                    <a:gd name="T40" fmla="*/ 750 w 1453"/>
                    <a:gd name="T41" fmla="*/ 1743 h 1743"/>
                    <a:gd name="T42" fmla="*/ 729 w 1453"/>
                    <a:gd name="T43" fmla="*/ 1743 h 1743"/>
                    <a:gd name="T44" fmla="*/ 645 w 1453"/>
                    <a:gd name="T45" fmla="*/ 1739 h 1743"/>
                    <a:gd name="T46" fmla="*/ 495 w 1453"/>
                    <a:gd name="T47" fmla="*/ 1706 h 1743"/>
                    <a:gd name="T48" fmla="*/ 362 w 1453"/>
                    <a:gd name="T49" fmla="*/ 1638 h 1743"/>
                    <a:gd name="T50" fmla="*/ 248 w 1453"/>
                    <a:gd name="T51" fmla="*/ 1536 h 1743"/>
                    <a:gd name="T52" fmla="*/ 154 w 1453"/>
                    <a:gd name="T53" fmla="*/ 1403 h 1743"/>
                    <a:gd name="T54" fmla="*/ 82 w 1453"/>
                    <a:gd name="T55" fmla="*/ 1241 h 1743"/>
                    <a:gd name="T56" fmla="*/ 31 w 1453"/>
                    <a:gd name="T57" fmla="*/ 1050 h 1743"/>
                    <a:gd name="T58" fmla="*/ 5 w 1453"/>
                    <a:gd name="T59" fmla="*/ 833 h 1743"/>
                    <a:gd name="T60" fmla="*/ 3 w 1453"/>
                    <a:gd name="T61" fmla="*/ 623 h 1743"/>
                    <a:gd name="T62" fmla="*/ 29 w 1453"/>
                    <a:gd name="T63" fmla="*/ 461 h 1743"/>
                    <a:gd name="T64" fmla="*/ 82 w 1453"/>
                    <a:gd name="T65" fmla="*/ 321 h 1743"/>
                    <a:gd name="T66" fmla="*/ 161 w 1453"/>
                    <a:gd name="T67" fmla="*/ 205 h 1743"/>
                    <a:gd name="T68" fmla="*/ 266 w 1453"/>
                    <a:gd name="T69" fmla="*/ 116 h 1743"/>
                    <a:gd name="T70" fmla="*/ 397 w 1453"/>
                    <a:gd name="T71" fmla="*/ 51 h 1743"/>
                    <a:gd name="T72" fmla="*/ 551 w 1453"/>
                    <a:gd name="T73" fmla="*/ 13 h 1743"/>
                    <a:gd name="T74" fmla="*/ 727 w 1453"/>
                    <a:gd name="T75" fmla="*/ 0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3" h="1743">
                      <a:moveTo>
                        <a:pt x="727" y="0"/>
                      </a:moveTo>
                      <a:lnTo>
                        <a:pt x="727" y="0"/>
                      </a:lnTo>
                      <a:lnTo>
                        <a:pt x="820" y="4"/>
                      </a:lnTo>
                      <a:lnTo>
                        <a:pt x="907" y="13"/>
                      </a:lnTo>
                      <a:lnTo>
                        <a:pt x="988" y="28"/>
                      </a:lnTo>
                      <a:lnTo>
                        <a:pt x="1061" y="51"/>
                      </a:lnTo>
                      <a:lnTo>
                        <a:pt x="1130" y="81"/>
                      </a:lnTo>
                      <a:lnTo>
                        <a:pt x="1191" y="116"/>
                      </a:lnTo>
                      <a:lnTo>
                        <a:pt x="1245" y="158"/>
                      </a:lnTo>
                      <a:lnTo>
                        <a:pt x="1294" y="205"/>
                      </a:lnTo>
                      <a:lnTo>
                        <a:pt x="1336" y="259"/>
                      </a:lnTo>
                      <a:lnTo>
                        <a:pt x="1373" y="321"/>
                      </a:lnTo>
                      <a:lnTo>
                        <a:pt x="1402" y="387"/>
                      </a:lnTo>
                      <a:lnTo>
                        <a:pt x="1425" y="461"/>
                      </a:lnTo>
                      <a:lnTo>
                        <a:pt x="1441" y="539"/>
                      </a:lnTo>
                      <a:lnTo>
                        <a:pt x="1451" y="623"/>
                      </a:lnTo>
                      <a:lnTo>
                        <a:pt x="1453" y="714"/>
                      </a:lnTo>
                      <a:lnTo>
                        <a:pt x="1451" y="824"/>
                      </a:lnTo>
                      <a:lnTo>
                        <a:pt x="1443" y="926"/>
                      </a:lnTo>
                      <a:lnTo>
                        <a:pt x="1430" y="1019"/>
                      </a:lnTo>
                      <a:lnTo>
                        <a:pt x="1413" y="1104"/>
                      </a:lnTo>
                      <a:lnTo>
                        <a:pt x="1392" y="1183"/>
                      </a:lnTo>
                      <a:lnTo>
                        <a:pt x="1367" y="1257"/>
                      </a:lnTo>
                      <a:lnTo>
                        <a:pt x="1341" y="1321"/>
                      </a:lnTo>
                      <a:lnTo>
                        <a:pt x="1310" y="1381"/>
                      </a:lnTo>
                      <a:lnTo>
                        <a:pt x="1277" y="1435"/>
                      </a:lnTo>
                      <a:lnTo>
                        <a:pt x="1242" y="1484"/>
                      </a:lnTo>
                      <a:lnTo>
                        <a:pt x="1205" y="1526"/>
                      </a:lnTo>
                      <a:lnTo>
                        <a:pt x="1168" y="1564"/>
                      </a:lnTo>
                      <a:lnTo>
                        <a:pt x="1130" y="1598"/>
                      </a:lnTo>
                      <a:lnTo>
                        <a:pt x="1091" y="1626"/>
                      </a:lnTo>
                      <a:lnTo>
                        <a:pt x="1051" y="1650"/>
                      </a:lnTo>
                      <a:lnTo>
                        <a:pt x="1012" y="1671"/>
                      </a:lnTo>
                      <a:lnTo>
                        <a:pt x="976" y="1689"/>
                      </a:lnTo>
                      <a:lnTo>
                        <a:pt x="939" y="1704"/>
                      </a:lnTo>
                      <a:lnTo>
                        <a:pt x="904" y="1715"/>
                      </a:lnTo>
                      <a:lnTo>
                        <a:pt x="871" y="1724"/>
                      </a:lnTo>
                      <a:lnTo>
                        <a:pt x="841" y="1731"/>
                      </a:lnTo>
                      <a:lnTo>
                        <a:pt x="813" y="1736"/>
                      </a:lnTo>
                      <a:lnTo>
                        <a:pt x="789" y="1739"/>
                      </a:lnTo>
                      <a:lnTo>
                        <a:pt x="768" y="1741"/>
                      </a:lnTo>
                      <a:lnTo>
                        <a:pt x="750" y="1743"/>
                      </a:lnTo>
                      <a:lnTo>
                        <a:pt x="738" y="1743"/>
                      </a:lnTo>
                      <a:lnTo>
                        <a:pt x="729" y="1743"/>
                      </a:lnTo>
                      <a:lnTo>
                        <a:pt x="727" y="1743"/>
                      </a:lnTo>
                      <a:lnTo>
                        <a:pt x="645" y="1739"/>
                      </a:lnTo>
                      <a:lnTo>
                        <a:pt x="568" y="1727"/>
                      </a:lnTo>
                      <a:lnTo>
                        <a:pt x="495" y="1706"/>
                      </a:lnTo>
                      <a:lnTo>
                        <a:pt x="426" y="1676"/>
                      </a:lnTo>
                      <a:lnTo>
                        <a:pt x="362" y="1638"/>
                      </a:lnTo>
                      <a:lnTo>
                        <a:pt x="302" y="1591"/>
                      </a:lnTo>
                      <a:lnTo>
                        <a:pt x="248" y="1536"/>
                      </a:lnTo>
                      <a:lnTo>
                        <a:pt x="199" y="1473"/>
                      </a:lnTo>
                      <a:lnTo>
                        <a:pt x="154" y="1403"/>
                      </a:lnTo>
                      <a:lnTo>
                        <a:pt x="115" y="1325"/>
                      </a:lnTo>
                      <a:lnTo>
                        <a:pt x="82" y="1241"/>
                      </a:lnTo>
                      <a:lnTo>
                        <a:pt x="54" y="1148"/>
                      </a:lnTo>
                      <a:lnTo>
                        <a:pt x="31" y="1050"/>
                      </a:lnTo>
                      <a:lnTo>
                        <a:pt x="15" y="943"/>
                      </a:lnTo>
                      <a:lnTo>
                        <a:pt x="5" y="833"/>
                      </a:lnTo>
                      <a:lnTo>
                        <a:pt x="0" y="714"/>
                      </a:lnTo>
                      <a:lnTo>
                        <a:pt x="3" y="623"/>
                      </a:lnTo>
                      <a:lnTo>
                        <a:pt x="12" y="539"/>
                      </a:lnTo>
                      <a:lnTo>
                        <a:pt x="29" y="461"/>
                      </a:lnTo>
                      <a:lnTo>
                        <a:pt x="52" y="387"/>
                      </a:lnTo>
                      <a:lnTo>
                        <a:pt x="82" y="321"/>
                      </a:lnTo>
                      <a:lnTo>
                        <a:pt x="119" y="259"/>
                      </a:lnTo>
                      <a:lnTo>
                        <a:pt x="161" y="205"/>
                      </a:lnTo>
                      <a:lnTo>
                        <a:pt x="211" y="158"/>
                      </a:lnTo>
                      <a:lnTo>
                        <a:pt x="266" y="116"/>
                      </a:lnTo>
                      <a:lnTo>
                        <a:pt x="329" y="81"/>
                      </a:lnTo>
                      <a:lnTo>
                        <a:pt x="397" y="51"/>
                      </a:lnTo>
                      <a:lnTo>
                        <a:pt x="470" y="28"/>
                      </a:lnTo>
                      <a:lnTo>
                        <a:pt x="551" y="13"/>
                      </a:lnTo>
                      <a:lnTo>
                        <a:pt x="636" y="4"/>
                      </a:lnTo>
                      <a:lnTo>
                        <a:pt x="7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28" name="PA-任意多边形 26"/>
                <p:cNvSpPr>
                  <a:spLocks/>
                </p:cNvSpPr>
                <p:nvPr>
                  <p:custDataLst>
                    <p:tags r:id="rId39"/>
                  </p:custDataLst>
                </p:nvPr>
              </p:nvSpPr>
              <p:spPr bwMode="auto">
                <a:xfrm>
                  <a:off x="4922838" y="2128838"/>
                  <a:ext cx="2444750" cy="1155700"/>
                </a:xfrm>
                <a:custGeom>
                  <a:avLst/>
                  <a:gdLst>
                    <a:gd name="T0" fmla="*/ 1853 w 3081"/>
                    <a:gd name="T1" fmla="*/ 0 h 1457"/>
                    <a:gd name="T2" fmla="*/ 1881 w 3081"/>
                    <a:gd name="T3" fmla="*/ 1 h 1457"/>
                    <a:gd name="T4" fmla="*/ 1907 w 3081"/>
                    <a:gd name="T5" fmla="*/ 10 h 1457"/>
                    <a:gd name="T6" fmla="*/ 1930 w 3081"/>
                    <a:gd name="T7" fmla="*/ 26 h 1457"/>
                    <a:gd name="T8" fmla="*/ 2101 w 3081"/>
                    <a:gd name="T9" fmla="*/ 169 h 1457"/>
                    <a:gd name="T10" fmla="*/ 2827 w 3081"/>
                    <a:gd name="T11" fmla="*/ 460 h 1457"/>
                    <a:gd name="T12" fmla="*/ 2858 w 3081"/>
                    <a:gd name="T13" fmla="*/ 477 h 1457"/>
                    <a:gd name="T14" fmla="*/ 2888 w 3081"/>
                    <a:gd name="T15" fmla="*/ 505 h 1457"/>
                    <a:gd name="T16" fmla="*/ 2913 w 3081"/>
                    <a:gd name="T17" fmla="*/ 540 h 1457"/>
                    <a:gd name="T18" fmla="*/ 2937 w 3081"/>
                    <a:gd name="T19" fmla="*/ 582 h 1457"/>
                    <a:gd name="T20" fmla="*/ 2958 w 3081"/>
                    <a:gd name="T21" fmla="*/ 631 h 1457"/>
                    <a:gd name="T22" fmla="*/ 2976 w 3081"/>
                    <a:gd name="T23" fmla="*/ 685 h 1457"/>
                    <a:gd name="T24" fmla="*/ 2991 w 3081"/>
                    <a:gd name="T25" fmla="*/ 743 h 1457"/>
                    <a:gd name="T26" fmla="*/ 3007 w 3081"/>
                    <a:gd name="T27" fmla="*/ 804 h 1457"/>
                    <a:gd name="T28" fmla="*/ 3019 w 3081"/>
                    <a:gd name="T29" fmla="*/ 867 h 1457"/>
                    <a:gd name="T30" fmla="*/ 3030 w 3081"/>
                    <a:gd name="T31" fmla="*/ 932 h 1457"/>
                    <a:gd name="T32" fmla="*/ 3039 w 3081"/>
                    <a:gd name="T33" fmla="*/ 997 h 1457"/>
                    <a:gd name="T34" fmla="*/ 3046 w 3081"/>
                    <a:gd name="T35" fmla="*/ 1061 h 1457"/>
                    <a:gd name="T36" fmla="*/ 3053 w 3081"/>
                    <a:gd name="T37" fmla="*/ 1124 h 1457"/>
                    <a:gd name="T38" fmla="*/ 3058 w 3081"/>
                    <a:gd name="T39" fmla="*/ 1186 h 1457"/>
                    <a:gd name="T40" fmla="*/ 3063 w 3081"/>
                    <a:gd name="T41" fmla="*/ 1242 h 1457"/>
                    <a:gd name="T42" fmla="*/ 3067 w 3081"/>
                    <a:gd name="T43" fmla="*/ 1294 h 1457"/>
                    <a:gd name="T44" fmla="*/ 3070 w 3081"/>
                    <a:gd name="T45" fmla="*/ 1341 h 1457"/>
                    <a:gd name="T46" fmla="*/ 3074 w 3081"/>
                    <a:gd name="T47" fmla="*/ 1383 h 1457"/>
                    <a:gd name="T48" fmla="*/ 3075 w 3081"/>
                    <a:gd name="T49" fmla="*/ 1417 h 1457"/>
                    <a:gd name="T50" fmla="*/ 3079 w 3081"/>
                    <a:gd name="T51" fmla="*/ 1441 h 1457"/>
                    <a:gd name="T52" fmla="*/ 3081 w 3081"/>
                    <a:gd name="T53" fmla="*/ 1457 h 1457"/>
                    <a:gd name="T54" fmla="*/ 0 w 3081"/>
                    <a:gd name="T55" fmla="*/ 1457 h 1457"/>
                    <a:gd name="T56" fmla="*/ 4 w 3081"/>
                    <a:gd name="T57" fmla="*/ 1441 h 1457"/>
                    <a:gd name="T58" fmla="*/ 7 w 3081"/>
                    <a:gd name="T59" fmla="*/ 1417 h 1457"/>
                    <a:gd name="T60" fmla="*/ 9 w 3081"/>
                    <a:gd name="T61" fmla="*/ 1383 h 1457"/>
                    <a:gd name="T62" fmla="*/ 13 w 3081"/>
                    <a:gd name="T63" fmla="*/ 1341 h 1457"/>
                    <a:gd name="T64" fmla="*/ 16 w 3081"/>
                    <a:gd name="T65" fmla="*/ 1294 h 1457"/>
                    <a:gd name="T66" fmla="*/ 20 w 3081"/>
                    <a:gd name="T67" fmla="*/ 1242 h 1457"/>
                    <a:gd name="T68" fmla="*/ 23 w 3081"/>
                    <a:gd name="T69" fmla="*/ 1186 h 1457"/>
                    <a:gd name="T70" fmla="*/ 30 w 3081"/>
                    <a:gd name="T71" fmla="*/ 1124 h 1457"/>
                    <a:gd name="T72" fmla="*/ 35 w 3081"/>
                    <a:gd name="T73" fmla="*/ 1061 h 1457"/>
                    <a:gd name="T74" fmla="*/ 44 w 3081"/>
                    <a:gd name="T75" fmla="*/ 997 h 1457"/>
                    <a:gd name="T76" fmla="*/ 53 w 3081"/>
                    <a:gd name="T77" fmla="*/ 932 h 1457"/>
                    <a:gd name="T78" fmla="*/ 63 w 3081"/>
                    <a:gd name="T79" fmla="*/ 867 h 1457"/>
                    <a:gd name="T80" fmla="*/ 76 w 3081"/>
                    <a:gd name="T81" fmla="*/ 804 h 1457"/>
                    <a:gd name="T82" fmla="*/ 90 w 3081"/>
                    <a:gd name="T83" fmla="*/ 743 h 1457"/>
                    <a:gd name="T84" fmla="*/ 105 w 3081"/>
                    <a:gd name="T85" fmla="*/ 685 h 1457"/>
                    <a:gd name="T86" fmla="*/ 125 w 3081"/>
                    <a:gd name="T87" fmla="*/ 631 h 1457"/>
                    <a:gd name="T88" fmla="*/ 146 w 3081"/>
                    <a:gd name="T89" fmla="*/ 582 h 1457"/>
                    <a:gd name="T90" fmla="*/ 168 w 3081"/>
                    <a:gd name="T91" fmla="*/ 540 h 1457"/>
                    <a:gd name="T92" fmla="*/ 195 w 3081"/>
                    <a:gd name="T93" fmla="*/ 505 h 1457"/>
                    <a:gd name="T94" fmla="*/ 222 w 3081"/>
                    <a:gd name="T95" fmla="*/ 477 h 1457"/>
                    <a:gd name="T96" fmla="*/ 256 w 3081"/>
                    <a:gd name="T97" fmla="*/ 460 h 1457"/>
                    <a:gd name="T98" fmla="*/ 982 w 3081"/>
                    <a:gd name="T99" fmla="*/ 169 h 1457"/>
                    <a:gd name="T100" fmla="*/ 1151 w 3081"/>
                    <a:gd name="T101" fmla="*/ 26 h 1457"/>
                    <a:gd name="T102" fmla="*/ 1176 w 3081"/>
                    <a:gd name="T103" fmla="*/ 10 h 1457"/>
                    <a:gd name="T104" fmla="*/ 1202 w 3081"/>
                    <a:gd name="T105" fmla="*/ 1 h 1457"/>
                    <a:gd name="T106" fmla="*/ 1228 w 3081"/>
                    <a:gd name="T107" fmla="*/ 0 h 1457"/>
                    <a:gd name="T108" fmla="*/ 1256 w 3081"/>
                    <a:gd name="T109" fmla="*/ 5 h 1457"/>
                    <a:gd name="T110" fmla="*/ 1281 w 3081"/>
                    <a:gd name="T111" fmla="*/ 15 h 1457"/>
                    <a:gd name="T112" fmla="*/ 1303 w 3081"/>
                    <a:gd name="T113" fmla="*/ 33 h 1457"/>
                    <a:gd name="T114" fmla="*/ 1541 w 3081"/>
                    <a:gd name="T115" fmla="*/ 267 h 1457"/>
                    <a:gd name="T116" fmla="*/ 1777 w 3081"/>
                    <a:gd name="T117" fmla="*/ 33 h 1457"/>
                    <a:gd name="T118" fmla="*/ 1800 w 3081"/>
                    <a:gd name="T119" fmla="*/ 15 h 1457"/>
                    <a:gd name="T120" fmla="*/ 1826 w 3081"/>
                    <a:gd name="T121" fmla="*/ 5 h 1457"/>
                    <a:gd name="T122" fmla="*/ 1853 w 3081"/>
                    <a:gd name="T12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1" h="1457">
                      <a:moveTo>
                        <a:pt x="1853" y="0"/>
                      </a:moveTo>
                      <a:lnTo>
                        <a:pt x="1881" y="1"/>
                      </a:lnTo>
                      <a:lnTo>
                        <a:pt x="1907" y="10"/>
                      </a:lnTo>
                      <a:lnTo>
                        <a:pt x="1930" y="26"/>
                      </a:lnTo>
                      <a:lnTo>
                        <a:pt x="2101" y="169"/>
                      </a:lnTo>
                      <a:lnTo>
                        <a:pt x="2827" y="460"/>
                      </a:lnTo>
                      <a:lnTo>
                        <a:pt x="2858" y="477"/>
                      </a:lnTo>
                      <a:lnTo>
                        <a:pt x="2888" y="505"/>
                      </a:lnTo>
                      <a:lnTo>
                        <a:pt x="2913" y="540"/>
                      </a:lnTo>
                      <a:lnTo>
                        <a:pt x="2937" y="582"/>
                      </a:lnTo>
                      <a:lnTo>
                        <a:pt x="2958" y="631"/>
                      </a:lnTo>
                      <a:lnTo>
                        <a:pt x="2976" y="685"/>
                      </a:lnTo>
                      <a:lnTo>
                        <a:pt x="2991" y="743"/>
                      </a:lnTo>
                      <a:lnTo>
                        <a:pt x="3007" y="804"/>
                      </a:lnTo>
                      <a:lnTo>
                        <a:pt x="3019" y="867"/>
                      </a:lnTo>
                      <a:lnTo>
                        <a:pt x="3030" y="932"/>
                      </a:lnTo>
                      <a:lnTo>
                        <a:pt x="3039" y="997"/>
                      </a:lnTo>
                      <a:lnTo>
                        <a:pt x="3046" y="1061"/>
                      </a:lnTo>
                      <a:lnTo>
                        <a:pt x="3053" y="1124"/>
                      </a:lnTo>
                      <a:lnTo>
                        <a:pt x="3058" y="1186"/>
                      </a:lnTo>
                      <a:lnTo>
                        <a:pt x="3063" y="1242"/>
                      </a:lnTo>
                      <a:lnTo>
                        <a:pt x="3067" y="1294"/>
                      </a:lnTo>
                      <a:lnTo>
                        <a:pt x="3070" y="1341"/>
                      </a:lnTo>
                      <a:lnTo>
                        <a:pt x="3074" y="1383"/>
                      </a:lnTo>
                      <a:lnTo>
                        <a:pt x="3075" y="1417"/>
                      </a:lnTo>
                      <a:lnTo>
                        <a:pt x="3079" y="1441"/>
                      </a:lnTo>
                      <a:lnTo>
                        <a:pt x="3081" y="1457"/>
                      </a:lnTo>
                      <a:lnTo>
                        <a:pt x="0" y="1457"/>
                      </a:lnTo>
                      <a:lnTo>
                        <a:pt x="4" y="1441"/>
                      </a:lnTo>
                      <a:lnTo>
                        <a:pt x="7" y="1417"/>
                      </a:lnTo>
                      <a:lnTo>
                        <a:pt x="9" y="1383"/>
                      </a:lnTo>
                      <a:lnTo>
                        <a:pt x="13" y="1341"/>
                      </a:lnTo>
                      <a:lnTo>
                        <a:pt x="16" y="1294"/>
                      </a:lnTo>
                      <a:lnTo>
                        <a:pt x="20" y="1242"/>
                      </a:lnTo>
                      <a:lnTo>
                        <a:pt x="23" y="1186"/>
                      </a:lnTo>
                      <a:lnTo>
                        <a:pt x="30" y="1124"/>
                      </a:lnTo>
                      <a:lnTo>
                        <a:pt x="35" y="1061"/>
                      </a:lnTo>
                      <a:lnTo>
                        <a:pt x="44" y="997"/>
                      </a:lnTo>
                      <a:lnTo>
                        <a:pt x="53" y="932"/>
                      </a:lnTo>
                      <a:lnTo>
                        <a:pt x="63" y="867"/>
                      </a:lnTo>
                      <a:lnTo>
                        <a:pt x="76" y="804"/>
                      </a:lnTo>
                      <a:lnTo>
                        <a:pt x="90" y="743"/>
                      </a:lnTo>
                      <a:lnTo>
                        <a:pt x="105" y="685"/>
                      </a:lnTo>
                      <a:lnTo>
                        <a:pt x="125" y="631"/>
                      </a:lnTo>
                      <a:lnTo>
                        <a:pt x="146" y="582"/>
                      </a:lnTo>
                      <a:lnTo>
                        <a:pt x="168" y="540"/>
                      </a:lnTo>
                      <a:lnTo>
                        <a:pt x="195" y="505"/>
                      </a:lnTo>
                      <a:lnTo>
                        <a:pt x="222" y="477"/>
                      </a:lnTo>
                      <a:lnTo>
                        <a:pt x="256" y="460"/>
                      </a:lnTo>
                      <a:lnTo>
                        <a:pt x="982" y="169"/>
                      </a:lnTo>
                      <a:lnTo>
                        <a:pt x="1151" y="26"/>
                      </a:lnTo>
                      <a:lnTo>
                        <a:pt x="1176" y="10"/>
                      </a:lnTo>
                      <a:lnTo>
                        <a:pt x="1202" y="1"/>
                      </a:lnTo>
                      <a:lnTo>
                        <a:pt x="1228" y="0"/>
                      </a:lnTo>
                      <a:lnTo>
                        <a:pt x="1256" y="5"/>
                      </a:lnTo>
                      <a:lnTo>
                        <a:pt x="1281" y="15"/>
                      </a:lnTo>
                      <a:lnTo>
                        <a:pt x="1303" y="33"/>
                      </a:lnTo>
                      <a:lnTo>
                        <a:pt x="1541" y="267"/>
                      </a:lnTo>
                      <a:lnTo>
                        <a:pt x="1777" y="33"/>
                      </a:lnTo>
                      <a:lnTo>
                        <a:pt x="1800" y="15"/>
                      </a:lnTo>
                      <a:lnTo>
                        <a:pt x="1826" y="5"/>
                      </a:lnTo>
                      <a:lnTo>
                        <a:pt x="18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grpSp>
        <p:grpSp>
          <p:nvGrpSpPr>
            <p:cNvPr id="69" name="组合 68">
              <a:extLst>
                <a:ext uri="{FF2B5EF4-FFF2-40B4-BE49-F238E27FC236}">
                  <a16:creationId xmlns:a16="http://schemas.microsoft.com/office/drawing/2014/main" xmlns="" id="{39288528-6093-46C6-82B6-3FB39CE16605}"/>
                </a:ext>
              </a:extLst>
            </p:cNvPr>
            <p:cNvGrpSpPr/>
            <p:nvPr/>
          </p:nvGrpSpPr>
          <p:grpSpPr>
            <a:xfrm>
              <a:off x="5622139" y="3345768"/>
              <a:ext cx="721480" cy="721478"/>
              <a:chOff x="5470956" y="3918484"/>
              <a:chExt cx="1023846" cy="1023845"/>
            </a:xfrm>
          </p:grpSpPr>
          <p:sp>
            <p:nvSpPr>
              <p:cNvPr id="5" name="PA-圆角矩形 4"/>
              <p:cNvSpPr>
                <a:spLocks noChangeAspect="1"/>
              </p:cNvSpPr>
              <p:nvPr>
                <p:custDataLst>
                  <p:tags r:id="rId28"/>
                </p:custDataLst>
              </p:nvPr>
            </p:nvSpPr>
            <p:spPr>
              <a:xfrm rot="18806384">
                <a:off x="5470956" y="3918484"/>
                <a:ext cx="1023845" cy="1023846"/>
              </a:xfrm>
              <a:prstGeom prst="roundRect">
                <a:avLst>
                  <a:gd name="adj" fmla="val 9886"/>
                </a:avLst>
              </a:prstGeom>
              <a:solidFill>
                <a:srgbClr val="AEBBD0"/>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76188" tIns="38094" rIns="76188" bIns="38094" rtlCol="0" anchor="ctr"/>
              <a:lstStyle/>
              <a:p>
                <a:pPr lvl="0" algn="ctr"/>
                <a:endParaRPr lang="bg-BG" sz="1800">
                  <a:solidFill>
                    <a:schemeClr val="tx2"/>
                  </a:solidFill>
                  <a:latin typeface="Open Sans Light" pitchFamily="34" charset="0"/>
                  <a:ea typeface="Open Sans Light" pitchFamily="34" charset="0"/>
                  <a:cs typeface="Open Sans Light" pitchFamily="34" charset="0"/>
                </a:endParaRPr>
              </a:p>
            </p:txBody>
          </p:sp>
          <p:grpSp>
            <p:nvGrpSpPr>
              <p:cNvPr id="29" name="Group 28"/>
              <p:cNvGrpSpPr>
                <a:grpSpLocks noChangeAspect="1"/>
              </p:cNvGrpSpPr>
              <p:nvPr/>
            </p:nvGrpSpPr>
            <p:grpSpPr>
              <a:xfrm>
                <a:off x="5756453" y="4225638"/>
                <a:ext cx="452852" cy="409538"/>
                <a:chOff x="4386263" y="3886200"/>
                <a:chExt cx="365125" cy="330201"/>
              </a:xfrm>
              <a:solidFill>
                <a:schemeClr val="bg1"/>
              </a:solidFill>
            </p:grpSpPr>
            <p:sp>
              <p:nvSpPr>
                <p:cNvPr id="30" name="PA-任意多边形 38"/>
                <p:cNvSpPr>
                  <a:spLocks noEditPoints="1"/>
                </p:cNvSpPr>
                <p:nvPr>
                  <p:custDataLst>
                    <p:tags r:id="rId29"/>
                  </p:custDataLst>
                </p:nvPr>
              </p:nvSpPr>
              <p:spPr bwMode="auto">
                <a:xfrm>
                  <a:off x="4386263" y="3903663"/>
                  <a:ext cx="365125" cy="312738"/>
                </a:xfrm>
                <a:custGeom>
                  <a:avLst/>
                  <a:gdLst>
                    <a:gd name="T0" fmla="*/ 1540 w 3456"/>
                    <a:gd name="T1" fmla="*/ 345 h 2960"/>
                    <a:gd name="T2" fmla="*/ 1903 w 3456"/>
                    <a:gd name="T3" fmla="*/ 812 h 2960"/>
                    <a:gd name="T4" fmla="*/ 1976 w 3456"/>
                    <a:gd name="T5" fmla="*/ 887 h 2960"/>
                    <a:gd name="T6" fmla="*/ 2722 w 3456"/>
                    <a:gd name="T7" fmla="*/ 575 h 2960"/>
                    <a:gd name="T8" fmla="*/ 1982 w 3456"/>
                    <a:gd name="T9" fmla="*/ 937 h 2960"/>
                    <a:gd name="T10" fmla="*/ 1935 w 3456"/>
                    <a:gd name="T11" fmla="*/ 1022 h 2960"/>
                    <a:gd name="T12" fmla="*/ 1826 w 3456"/>
                    <a:gd name="T13" fmla="*/ 1038 h 2960"/>
                    <a:gd name="T14" fmla="*/ 1540 w 3456"/>
                    <a:gd name="T15" fmla="*/ 1605 h 2960"/>
                    <a:gd name="T16" fmla="*/ 3262 w 3456"/>
                    <a:gd name="T17" fmla="*/ 1641 h 2960"/>
                    <a:gd name="T18" fmla="*/ 3349 w 3456"/>
                    <a:gd name="T19" fmla="*/ 1588 h 2960"/>
                    <a:gd name="T20" fmla="*/ 3357 w 3456"/>
                    <a:gd name="T21" fmla="*/ 382 h 2960"/>
                    <a:gd name="T22" fmla="*/ 3285 w 3456"/>
                    <a:gd name="T23" fmla="*/ 311 h 2960"/>
                    <a:gd name="T24" fmla="*/ 2476 w 3456"/>
                    <a:gd name="T25" fmla="*/ 9 h 2960"/>
                    <a:gd name="T26" fmla="*/ 2511 w 3456"/>
                    <a:gd name="T27" fmla="*/ 214 h 2960"/>
                    <a:gd name="T28" fmla="*/ 3387 w 3456"/>
                    <a:gd name="T29" fmla="*/ 259 h 2960"/>
                    <a:gd name="T30" fmla="*/ 3456 w 3456"/>
                    <a:gd name="T31" fmla="*/ 404 h 2960"/>
                    <a:gd name="T32" fmla="*/ 3410 w 3456"/>
                    <a:gd name="T33" fmla="*/ 1669 h 2960"/>
                    <a:gd name="T34" fmla="*/ 3262 w 3456"/>
                    <a:gd name="T35" fmla="*/ 1736 h 2960"/>
                    <a:gd name="T36" fmla="*/ 3211 w 3456"/>
                    <a:gd name="T37" fmla="*/ 2924 h 2960"/>
                    <a:gd name="T38" fmla="*/ 3148 w 3456"/>
                    <a:gd name="T39" fmla="*/ 2960 h 2960"/>
                    <a:gd name="T40" fmla="*/ 3078 w 3456"/>
                    <a:gd name="T41" fmla="*/ 2908 h 2960"/>
                    <a:gd name="T42" fmla="*/ 2502 w 3456"/>
                    <a:gd name="T43" fmla="*/ 2602 h 2960"/>
                    <a:gd name="T44" fmla="*/ 2420 w 3456"/>
                    <a:gd name="T45" fmla="*/ 2635 h 2960"/>
                    <a:gd name="T46" fmla="*/ 2367 w 3456"/>
                    <a:gd name="T47" fmla="*/ 2566 h 2960"/>
                    <a:gd name="T48" fmla="*/ 1781 w 3456"/>
                    <a:gd name="T49" fmla="*/ 2940 h 2960"/>
                    <a:gd name="T50" fmla="*/ 1710 w 3456"/>
                    <a:gd name="T51" fmla="*/ 2958 h 2960"/>
                    <a:gd name="T52" fmla="*/ 1656 w 3456"/>
                    <a:gd name="T53" fmla="*/ 2890 h 2960"/>
                    <a:gd name="T54" fmla="*/ 1549 w 3456"/>
                    <a:gd name="T55" fmla="*/ 1724 h 2960"/>
                    <a:gd name="T56" fmla="*/ 1434 w 3456"/>
                    <a:gd name="T57" fmla="*/ 1613 h 2960"/>
                    <a:gd name="T58" fmla="*/ 1243 w 3456"/>
                    <a:gd name="T59" fmla="*/ 846 h 2960"/>
                    <a:gd name="T60" fmla="*/ 1220 w 3456"/>
                    <a:gd name="T61" fmla="*/ 839 h 2960"/>
                    <a:gd name="T62" fmla="*/ 1137 w 3456"/>
                    <a:gd name="T63" fmla="*/ 1626 h 2960"/>
                    <a:gd name="T64" fmla="*/ 1200 w 3456"/>
                    <a:gd name="T65" fmla="*/ 2908 h 2960"/>
                    <a:gd name="T66" fmla="*/ 1094 w 3456"/>
                    <a:gd name="T67" fmla="*/ 2958 h 2960"/>
                    <a:gd name="T68" fmla="*/ 991 w 3456"/>
                    <a:gd name="T69" fmla="*/ 2920 h 2960"/>
                    <a:gd name="T70" fmla="*/ 857 w 3456"/>
                    <a:gd name="T71" fmla="*/ 1762 h 2960"/>
                    <a:gd name="T72" fmla="*/ 740 w 3456"/>
                    <a:gd name="T73" fmla="*/ 1762 h 2960"/>
                    <a:gd name="T74" fmla="*/ 606 w 3456"/>
                    <a:gd name="T75" fmla="*/ 2920 h 2960"/>
                    <a:gd name="T76" fmla="*/ 503 w 3456"/>
                    <a:gd name="T77" fmla="*/ 2958 h 2960"/>
                    <a:gd name="T78" fmla="*/ 398 w 3456"/>
                    <a:gd name="T79" fmla="*/ 2908 h 2960"/>
                    <a:gd name="T80" fmla="*/ 461 w 3456"/>
                    <a:gd name="T81" fmla="*/ 1626 h 2960"/>
                    <a:gd name="T82" fmla="*/ 232 w 3456"/>
                    <a:gd name="T83" fmla="*/ 1639 h 2960"/>
                    <a:gd name="T84" fmla="*/ 145 w 3456"/>
                    <a:gd name="T85" fmla="*/ 1708 h 2960"/>
                    <a:gd name="T86" fmla="*/ 51 w 3456"/>
                    <a:gd name="T87" fmla="*/ 1688 h 2960"/>
                    <a:gd name="T88" fmla="*/ 0 w 3456"/>
                    <a:gd name="T89" fmla="*/ 1589 h 2960"/>
                    <a:gd name="T90" fmla="*/ 200 w 3456"/>
                    <a:gd name="T91" fmla="*/ 701 h 2960"/>
                    <a:gd name="T92" fmla="*/ 235 w 3456"/>
                    <a:gd name="T93" fmla="*/ 647 h 2960"/>
                    <a:gd name="T94" fmla="*/ 270 w 3456"/>
                    <a:gd name="T95" fmla="*/ 625 h 2960"/>
                    <a:gd name="T96" fmla="*/ 328 w 3456"/>
                    <a:gd name="T97" fmla="*/ 605 h 2960"/>
                    <a:gd name="T98" fmla="*/ 491 w 3456"/>
                    <a:gd name="T99" fmla="*/ 560 h 2960"/>
                    <a:gd name="T100" fmla="*/ 709 w 3456"/>
                    <a:gd name="T101" fmla="*/ 525 h 2960"/>
                    <a:gd name="T102" fmla="*/ 799 w 3456"/>
                    <a:gd name="T103" fmla="*/ 1368 h 2960"/>
                    <a:gd name="T104" fmla="*/ 887 w 3456"/>
                    <a:gd name="T105" fmla="*/ 525 h 2960"/>
                    <a:gd name="T106" fmla="*/ 1098 w 3456"/>
                    <a:gd name="T107" fmla="*/ 559 h 2960"/>
                    <a:gd name="T108" fmla="*/ 1260 w 3456"/>
                    <a:gd name="T109" fmla="*/ 602 h 2960"/>
                    <a:gd name="T110" fmla="*/ 1422 w 3456"/>
                    <a:gd name="T111" fmla="*/ 655 h 2960"/>
                    <a:gd name="T112" fmla="*/ 1468 w 3456"/>
                    <a:gd name="T113" fmla="*/ 282 h 2960"/>
                    <a:gd name="T114" fmla="*/ 1616 w 3456"/>
                    <a:gd name="T115" fmla="*/ 214 h 2960"/>
                    <a:gd name="T116" fmla="*/ 2388 w 3456"/>
                    <a:gd name="T117" fmla="*/ 21 h 2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56" h="2960">
                      <a:moveTo>
                        <a:pt x="1616" y="309"/>
                      </a:moveTo>
                      <a:lnTo>
                        <a:pt x="1593" y="311"/>
                      </a:lnTo>
                      <a:lnTo>
                        <a:pt x="1573" y="319"/>
                      </a:lnTo>
                      <a:lnTo>
                        <a:pt x="1555" y="330"/>
                      </a:lnTo>
                      <a:lnTo>
                        <a:pt x="1540" y="345"/>
                      </a:lnTo>
                      <a:lnTo>
                        <a:pt x="1528" y="363"/>
                      </a:lnTo>
                      <a:lnTo>
                        <a:pt x="1522" y="382"/>
                      </a:lnTo>
                      <a:lnTo>
                        <a:pt x="1519" y="404"/>
                      </a:lnTo>
                      <a:lnTo>
                        <a:pt x="1519" y="687"/>
                      </a:lnTo>
                      <a:lnTo>
                        <a:pt x="1903" y="812"/>
                      </a:lnTo>
                      <a:lnTo>
                        <a:pt x="1923" y="821"/>
                      </a:lnTo>
                      <a:lnTo>
                        <a:pt x="1941" y="834"/>
                      </a:lnTo>
                      <a:lnTo>
                        <a:pt x="1956" y="850"/>
                      </a:lnTo>
                      <a:lnTo>
                        <a:pt x="1968" y="867"/>
                      </a:lnTo>
                      <a:lnTo>
                        <a:pt x="1976" y="887"/>
                      </a:lnTo>
                      <a:lnTo>
                        <a:pt x="2689" y="563"/>
                      </a:lnTo>
                      <a:lnTo>
                        <a:pt x="2698" y="561"/>
                      </a:lnTo>
                      <a:lnTo>
                        <a:pt x="2708" y="562"/>
                      </a:lnTo>
                      <a:lnTo>
                        <a:pt x="2715" y="567"/>
                      </a:lnTo>
                      <a:lnTo>
                        <a:pt x="2722" y="575"/>
                      </a:lnTo>
                      <a:lnTo>
                        <a:pt x="2724" y="584"/>
                      </a:lnTo>
                      <a:lnTo>
                        <a:pt x="2722" y="592"/>
                      </a:lnTo>
                      <a:lnTo>
                        <a:pt x="2718" y="601"/>
                      </a:lnTo>
                      <a:lnTo>
                        <a:pt x="2709" y="606"/>
                      </a:lnTo>
                      <a:lnTo>
                        <a:pt x="1982" y="937"/>
                      </a:lnTo>
                      <a:lnTo>
                        <a:pt x="1982" y="950"/>
                      </a:lnTo>
                      <a:lnTo>
                        <a:pt x="1979" y="962"/>
                      </a:lnTo>
                      <a:lnTo>
                        <a:pt x="1968" y="985"/>
                      </a:lnTo>
                      <a:lnTo>
                        <a:pt x="1953" y="1005"/>
                      </a:lnTo>
                      <a:lnTo>
                        <a:pt x="1935" y="1022"/>
                      </a:lnTo>
                      <a:lnTo>
                        <a:pt x="1912" y="1034"/>
                      </a:lnTo>
                      <a:lnTo>
                        <a:pt x="1889" y="1041"/>
                      </a:lnTo>
                      <a:lnTo>
                        <a:pt x="1865" y="1044"/>
                      </a:lnTo>
                      <a:lnTo>
                        <a:pt x="1845" y="1042"/>
                      </a:lnTo>
                      <a:lnTo>
                        <a:pt x="1826" y="1038"/>
                      </a:lnTo>
                      <a:lnTo>
                        <a:pt x="1519" y="937"/>
                      </a:lnTo>
                      <a:lnTo>
                        <a:pt x="1519" y="1546"/>
                      </a:lnTo>
                      <a:lnTo>
                        <a:pt x="1522" y="1568"/>
                      </a:lnTo>
                      <a:lnTo>
                        <a:pt x="1528" y="1588"/>
                      </a:lnTo>
                      <a:lnTo>
                        <a:pt x="1540" y="1605"/>
                      </a:lnTo>
                      <a:lnTo>
                        <a:pt x="1555" y="1620"/>
                      </a:lnTo>
                      <a:lnTo>
                        <a:pt x="1573" y="1631"/>
                      </a:lnTo>
                      <a:lnTo>
                        <a:pt x="1593" y="1639"/>
                      </a:lnTo>
                      <a:lnTo>
                        <a:pt x="1616" y="1641"/>
                      </a:lnTo>
                      <a:lnTo>
                        <a:pt x="3262" y="1641"/>
                      </a:lnTo>
                      <a:lnTo>
                        <a:pt x="3285" y="1639"/>
                      </a:lnTo>
                      <a:lnTo>
                        <a:pt x="3305" y="1631"/>
                      </a:lnTo>
                      <a:lnTo>
                        <a:pt x="3323" y="1620"/>
                      </a:lnTo>
                      <a:lnTo>
                        <a:pt x="3338" y="1605"/>
                      </a:lnTo>
                      <a:lnTo>
                        <a:pt x="3349" y="1588"/>
                      </a:lnTo>
                      <a:lnTo>
                        <a:pt x="3356" y="1568"/>
                      </a:lnTo>
                      <a:lnTo>
                        <a:pt x="3359" y="1546"/>
                      </a:lnTo>
                      <a:lnTo>
                        <a:pt x="3359" y="1546"/>
                      </a:lnTo>
                      <a:lnTo>
                        <a:pt x="3359" y="404"/>
                      </a:lnTo>
                      <a:lnTo>
                        <a:pt x="3357" y="382"/>
                      </a:lnTo>
                      <a:lnTo>
                        <a:pt x="3349" y="363"/>
                      </a:lnTo>
                      <a:lnTo>
                        <a:pt x="3338" y="345"/>
                      </a:lnTo>
                      <a:lnTo>
                        <a:pt x="3323" y="330"/>
                      </a:lnTo>
                      <a:lnTo>
                        <a:pt x="3305" y="319"/>
                      </a:lnTo>
                      <a:lnTo>
                        <a:pt x="3285" y="311"/>
                      </a:lnTo>
                      <a:lnTo>
                        <a:pt x="3262" y="309"/>
                      </a:lnTo>
                      <a:lnTo>
                        <a:pt x="1616" y="309"/>
                      </a:lnTo>
                      <a:close/>
                      <a:moveTo>
                        <a:pt x="2439" y="0"/>
                      </a:moveTo>
                      <a:lnTo>
                        <a:pt x="2458" y="2"/>
                      </a:lnTo>
                      <a:lnTo>
                        <a:pt x="2476" y="9"/>
                      </a:lnTo>
                      <a:lnTo>
                        <a:pt x="2490" y="21"/>
                      </a:lnTo>
                      <a:lnTo>
                        <a:pt x="2502" y="35"/>
                      </a:lnTo>
                      <a:lnTo>
                        <a:pt x="2509" y="52"/>
                      </a:lnTo>
                      <a:lnTo>
                        <a:pt x="2511" y="71"/>
                      </a:lnTo>
                      <a:lnTo>
                        <a:pt x="2511" y="214"/>
                      </a:lnTo>
                      <a:lnTo>
                        <a:pt x="3262" y="214"/>
                      </a:lnTo>
                      <a:lnTo>
                        <a:pt x="3297" y="217"/>
                      </a:lnTo>
                      <a:lnTo>
                        <a:pt x="3329" y="226"/>
                      </a:lnTo>
                      <a:lnTo>
                        <a:pt x="3360" y="240"/>
                      </a:lnTo>
                      <a:lnTo>
                        <a:pt x="3387" y="259"/>
                      </a:lnTo>
                      <a:lnTo>
                        <a:pt x="3410" y="282"/>
                      </a:lnTo>
                      <a:lnTo>
                        <a:pt x="3429" y="308"/>
                      </a:lnTo>
                      <a:lnTo>
                        <a:pt x="3443" y="337"/>
                      </a:lnTo>
                      <a:lnTo>
                        <a:pt x="3453" y="370"/>
                      </a:lnTo>
                      <a:lnTo>
                        <a:pt x="3456" y="404"/>
                      </a:lnTo>
                      <a:lnTo>
                        <a:pt x="3456" y="1546"/>
                      </a:lnTo>
                      <a:lnTo>
                        <a:pt x="3453" y="1580"/>
                      </a:lnTo>
                      <a:lnTo>
                        <a:pt x="3443" y="1613"/>
                      </a:lnTo>
                      <a:lnTo>
                        <a:pt x="3429" y="1642"/>
                      </a:lnTo>
                      <a:lnTo>
                        <a:pt x="3410" y="1669"/>
                      </a:lnTo>
                      <a:lnTo>
                        <a:pt x="3387" y="1691"/>
                      </a:lnTo>
                      <a:lnTo>
                        <a:pt x="3360" y="1710"/>
                      </a:lnTo>
                      <a:lnTo>
                        <a:pt x="3329" y="1724"/>
                      </a:lnTo>
                      <a:lnTo>
                        <a:pt x="3296" y="1733"/>
                      </a:lnTo>
                      <a:lnTo>
                        <a:pt x="3262" y="1736"/>
                      </a:lnTo>
                      <a:lnTo>
                        <a:pt x="2909" y="1736"/>
                      </a:lnTo>
                      <a:lnTo>
                        <a:pt x="3219" y="2870"/>
                      </a:lnTo>
                      <a:lnTo>
                        <a:pt x="3222" y="2890"/>
                      </a:lnTo>
                      <a:lnTo>
                        <a:pt x="3219" y="2908"/>
                      </a:lnTo>
                      <a:lnTo>
                        <a:pt x="3211" y="2924"/>
                      </a:lnTo>
                      <a:lnTo>
                        <a:pt x="3200" y="2939"/>
                      </a:lnTo>
                      <a:lnTo>
                        <a:pt x="3186" y="2950"/>
                      </a:lnTo>
                      <a:lnTo>
                        <a:pt x="3168" y="2958"/>
                      </a:lnTo>
                      <a:lnTo>
                        <a:pt x="3158" y="2960"/>
                      </a:lnTo>
                      <a:lnTo>
                        <a:pt x="3148" y="2960"/>
                      </a:lnTo>
                      <a:lnTo>
                        <a:pt x="3129" y="2958"/>
                      </a:lnTo>
                      <a:lnTo>
                        <a:pt x="3112" y="2950"/>
                      </a:lnTo>
                      <a:lnTo>
                        <a:pt x="3097" y="2940"/>
                      </a:lnTo>
                      <a:lnTo>
                        <a:pt x="3086" y="2925"/>
                      </a:lnTo>
                      <a:lnTo>
                        <a:pt x="3078" y="2908"/>
                      </a:lnTo>
                      <a:lnTo>
                        <a:pt x="2759" y="1736"/>
                      </a:lnTo>
                      <a:lnTo>
                        <a:pt x="2511" y="1736"/>
                      </a:lnTo>
                      <a:lnTo>
                        <a:pt x="2511" y="2566"/>
                      </a:lnTo>
                      <a:lnTo>
                        <a:pt x="2509" y="2585"/>
                      </a:lnTo>
                      <a:lnTo>
                        <a:pt x="2502" y="2602"/>
                      </a:lnTo>
                      <a:lnTo>
                        <a:pt x="2490" y="2616"/>
                      </a:lnTo>
                      <a:lnTo>
                        <a:pt x="2475" y="2627"/>
                      </a:lnTo>
                      <a:lnTo>
                        <a:pt x="2458" y="2635"/>
                      </a:lnTo>
                      <a:lnTo>
                        <a:pt x="2439" y="2637"/>
                      </a:lnTo>
                      <a:lnTo>
                        <a:pt x="2420" y="2635"/>
                      </a:lnTo>
                      <a:lnTo>
                        <a:pt x="2403" y="2627"/>
                      </a:lnTo>
                      <a:lnTo>
                        <a:pt x="2388" y="2616"/>
                      </a:lnTo>
                      <a:lnTo>
                        <a:pt x="2376" y="2602"/>
                      </a:lnTo>
                      <a:lnTo>
                        <a:pt x="2369" y="2585"/>
                      </a:lnTo>
                      <a:lnTo>
                        <a:pt x="2367" y="2566"/>
                      </a:lnTo>
                      <a:lnTo>
                        <a:pt x="2367" y="1736"/>
                      </a:lnTo>
                      <a:lnTo>
                        <a:pt x="2119" y="1736"/>
                      </a:lnTo>
                      <a:lnTo>
                        <a:pt x="1800" y="2908"/>
                      </a:lnTo>
                      <a:lnTo>
                        <a:pt x="1792" y="2925"/>
                      </a:lnTo>
                      <a:lnTo>
                        <a:pt x="1781" y="2940"/>
                      </a:lnTo>
                      <a:lnTo>
                        <a:pt x="1766" y="2950"/>
                      </a:lnTo>
                      <a:lnTo>
                        <a:pt x="1748" y="2958"/>
                      </a:lnTo>
                      <a:lnTo>
                        <a:pt x="1729" y="2960"/>
                      </a:lnTo>
                      <a:lnTo>
                        <a:pt x="1720" y="2960"/>
                      </a:lnTo>
                      <a:lnTo>
                        <a:pt x="1710" y="2958"/>
                      </a:lnTo>
                      <a:lnTo>
                        <a:pt x="1692" y="2950"/>
                      </a:lnTo>
                      <a:lnTo>
                        <a:pt x="1677" y="2939"/>
                      </a:lnTo>
                      <a:lnTo>
                        <a:pt x="1667" y="2924"/>
                      </a:lnTo>
                      <a:lnTo>
                        <a:pt x="1659" y="2908"/>
                      </a:lnTo>
                      <a:lnTo>
                        <a:pt x="1656" y="2890"/>
                      </a:lnTo>
                      <a:lnTo>
                        <a:pt x="1659" y="2870"/>
                      </a:lnTo>
                      <a:lnTo>
                        <a:pt x="1969" y="1736"/>
                      </a:lnTo>
                      <a:lnTo>
                        <a:pt x="1616" y="1736"/>
                      </a:lnTo>
                      <a:lnTo>
                        <a:pt x="1581" y="1733"/>
                      </a:lnTo>
                      <a:lnTo>
                        <a:pt x="1549" y="1724"/>
                      </a:lnTo>
                      <a:lnTo>
                        <a:pt x="1518" y="1710"/>
                      </a:lnTo>
                      <a:lnTo>
                        <a:pt x="1491" y="1691"/>
                      </a:lnTo>
                      <a:lnTo>
                        <a:pt x="1468" y="1669"/>
                      </a:lnTo>
                      <a:lnTo>
                        <a:pt x="1449" y="1642"/>
                      </a:lnTo>
                      <a:lnTo>
                        <a:pt x="1434" y="1613"/>
                      </a:lnTo>
                      <a:lnTo>
                        <a:pt x="1425" y="1580"/>
                      </a:lnTo>
                      <a:lnTo>
                        <a:pt x="1422" y="1546"/>
                      </a:lnTo>
                      <a:lnTo>
                        <a:pt x="1422" y="906"/>
                      </a:lnTo>
                      <a:lnTo>
                        <a:pt x="1244" y="848"/>
                      </a:lnTo>
                      <a:lnTo>
                        <a:pt x="1243" y="846"/>
                      </a:lnTo>
                      <a:lnTo>
                        <a:pt x="1242" y="846"/>
                      </a:lnTo>
                      <a:lnTo>
                        <a:pt x="1241" y="846"/>
                      </a:lnTo>
                      <a:lnTo>
                        <a:pt x="1239" y="845"/>
                      </a:lnTo>
                      <a:lnTo>
                        <a:pt x="1232" y="843"/>
                      </a:lnTo>
                      <a:lnTo>
                        <a:pt x="1220" y="839"/>
                      </a:lnTo>
                      <a:lnTo>
                        <a:pt x="1204" y="834"/>
                      </a:lnTo>
                      <a:lnTo>
                        <a:pt x="1185" y="829"/>
                      </a:lnTo>
                      <a:lnTo>
                        <a:pt x="1163" y="821"/>
                      </a:lnTo>
                      <a:lnTo>
                        <a:pt x="1137" y="814"/>
                      </a:lnTo>
                      <a:lnTo>
                        <a:pt x="1137" y="1626"/>
                      </a:lnTo>
                      <a:lnTo>
                        <a:pt x="1234" y="2803"/>
                      </a:lnTo>
                      <a:lnTo>
                        <a:pt x="1233" y="2832"/>
                      </a:lnTo>
                      <a:lnTo>
                        <a:pt x="1227" y="2860"/>
                      </a:lnTo>
                      <a:lnTo>
                        <a:pt x="1216" y="2885"/>
                      </a:lnTo>
                      <a:lnTo>
                        <a:pt x="1200" y="2908"/>
                      </a:lnTo>
                      <a:lnTo>
                        <a:pt x="1180" y="2926"/>
                      </a:lnTo>
                      <a:lnTo>
                        <a:pt x="1156" y="2941"/>
                      </a:lnTo>
                      <a:lnTo>
                        <a:pt x="1130" y="2951"/>
                      </a:lnTo>
                      <a:lnTo>
                        <a:pt x="1101" y="2957"/>
                      </a:lnTo>
                      <a:lnTo>
                        <a:pt x="1094" y="2958"/>
                      </a:lnTo>
                      <a:lnTo>
                        <a:pt x="1089" y="2958"/>
                      </a:lnTo>
                      <a:lnTo>
                        <a:pt x="1062" y="2955"/>
                      </a:lnTo>
                      <a:lnTo>
                        <a:pt x="1036" y="2947"/>
                      </a:lnTo>
                      <a:lnTo>
                        <a:pt x="1012" y="2936"/>
                      </a:lnTo>
                      <a:lnTo>
                        <a:pt x="991" y="2920"/>
                      </a:lnTo>
                      <a:lnTo>
                        <a:pt x="973" y="2900"/>
                      </a:lnTo>
                      <a:lnTo>
                        <a:pt x="959" y="2878"/>
                      </a:lnTo>
                      <a:lnTo>
                        <a:pt x="950" y="2853"/>
                      </a:lnTo>
                      <a:lnTo>
                        <a:pt x="945" y="2826"/>
                      </a:lnTo>
                      <a:lnTo>
                        <a:pt x="857" y="1762"/>
                      </a:lnTo>
                      <a:lnTo>
                        <a:pt x="839" y="1769"/>
                      </a:lnTo>
                      <a:lnTo>
                        <a:pt x="819" y="1774"/>
                      </a:lnTo>
                      <a:lnTo>
                        <a:pt x="799" y="1775"/>
                      </a:lnTo>
                      <a:lnTo>
                        <a:pt x="769" y="1771"/>
                      </a:lnTo>
                      <a:lnTo>
                        <a:pt x="740" y="1762"/>
                      </a:lnTo>
                      <a:lnTo>
                        <a:pt x="653" y="2826"/>
                      </a:lnTo>
                      <a:lnTo>
                        <a:pt x="649" y="2853"/>
                      </a:lnTo>
                      <a:lnTo>
                        <a:pt x="638" y="2878"/>
                      </a:lnTo>
                      <a:lnTo>
                        <a:pt x="624" y="2900"/>
                      </a:lnTo>
                      <a:lnTo>
                        <a:pt x="606" y="2920"/>
                      </a:lnTo>
                      <a:lnTo>
                        <a:pt x="586" y="2936"/>
                      </a:lnTo>
                      <a:lnTo>
                        <a:pt x="562" y="2947"/>
                      </a:lnTo>
                      <a:lnTo>
                        <a:pt x="536" y="2955"/>
                      </a:lnTo>
                      <a:lnTo>
                        <a:pt x="508" y="2958"/>
                      </a:lnTo>
                      <a:lnTo>
                        <a:pt x="503" y="2958"/>
                      </a:lnTo>
                      <a:lnTo>
                        <a:pt x="497" y="2957"/>
                      </a:lnTo>
                      <a:lnTo>
                        <a:pt x="468" y="2951"/>
                      </a:lnTo>
                      <a:lnTo>
                        <a:pt x="441" y="2941"/>
                      </a:lnTo>
                      <a:lnTo>
                        <a:pt x="418" y="2926"/>
                      </a:lnTo>
                      <a:lnTo>
                        <a:pt x="398" y="2908"/>
                      </a:lnTo>
                      <a:lnTo>
                        <a:pt x="382" y="2885"/>
                      </a:lnTo>
                      <a:lnTo>
                        <a:pt x="370" y="2860"/>
                      </a:lnTo>
                      <a:lnTo>
                        <a:pt x="364" y="2832"/>
                      </a:lnTo>
                      <a:lnTo>
                        <a:pt x="364" y="2803"/>
                      </a:lnTo>
                      <a:lnTo>
                        <a:pt x="461" y="1626"/>
                      </a:lnTo>
                      <a:lnTo>
                        <a:pt x="461" y="814"/>
                      </a:lnTo>
                      <a:lnTo>
                        <a:pt x="438" y="820"/>
                      </a:lnTo>
                      <a:lnTo>
                        <a:pt x="418" y="827"/>
                      </a:lnTo>
                      <a:lnTo>
                        <a:pt x="239" y="1617"/>
                      </a:lnTo>
                      <a:lnTo>
                        <a:pt x="232" y="1639"/>
                      </a:lnTo>
                      <a:lnTo>
                        <a:pt x="220" y="1660"/>
                      </a:lnTo>
                      <a:lnTo>
                        <a:pt x="205" y="1676"/>
                      </a:lnTo>
                      <a:lnTo>
                        <a:pt x="187" y="1691"/>
                      </a:lnTo>
                      <a:lnTo>
                        <a:pt x="167" y="1701"/>
                      </a:lnTo>
                      <a:lnTo>
                        <a:pt x="145" y="1708"/>
                      </a:lnTo>
                      <a:lnTo>
                        <a:pt x="121" y="1710"/>
                      </a:lnTo>
                      <a:lnTo>
                        <a:pt x="108" y="1709"/>
                      </a:lnTo>
                      <a:lnTo>
                        <a:pt x="95" y="1707"/>
                      </a:lnTo>
                      <a:lnTo>
                        <a:pt x="71" y="1699"/>
                      </a:lnTo>
                      <a:lnTo>
                        <a:pt x="51" y="1688"/>
                      </a:lnTo>
                      <a:lnTo>
                        <a:pt x="33" y="1672"/>
                      </a:lnTo>
                      <a:lnTo>
                        <a:pt x="19" y="1654"/>
                      </a:lnTo>
                      <a:lnTo>
                        <a:pt x="9" y="1635"/>
                      </a:lnTo>
                      <a:lnTo>
                        <a:pt x="2" y="1613"/>
                      </a:lnTo>
                      <a:lnTo>
                        <a:pt x="0" y="1589"/>
                      </a:lnTo>
                      <a:lnTo>
                        <a:pt x="0" y="1589"/>
                      </a:lnTo>
                      <a:lnTo>
                        <a:pt x="3" y="1565"/>
                      </a:lnTo>
                      <a:lnTo>
                        <a:pt x="197" y="708"/>
                      </a:lnTo>
                      <a:lnTo>
                        <a:pt x="198" y="704"/>
                      </a:lnTo>
                      <a:lnTo>
                        <a:pt x="200" y="701"/>
                      </a:lnTo>
                      <a:lnTo>
                        <a:pt x="202" y="697"/>
                      </a:lnTo>
                      <a:lnTo>
                        <a:pt x="212" y="675"/>
                      </a:lnTo>
                      <a:lnTo>
                        <a:pt x="225" y="656"/>
                      </a:lnTo>
                      <a:lnTo>
                        <a:pt x="231" y="651"/>
                      </a:lnTo>
                      <a:lnTo>
                        <a:pt x="235" y="647"/>
                      </a:lnTo>
                      <a:lnTo>
                        <a:pt x="241" y="643"/>
                      </a:lnTo>
                      <a:lnTo>
                        <a:pt x="252" y="634"/>
                      </a:lnTo>
                      <a:lnTo>
                        <a:pt x="264" y="629"/>
                      </a:lnTo>
                      <a:lnTo>
                        <a:pt x="267" y="627"/>
                      </a:lnTo>
                      <a:lnTo>
                        <a:pt x="270" y="625"/>
                      </a:lnTo>
                      <a:lnTo>
                        <a:pt x="273" y="623"/>
                      </a:lnTo>
                      <a:lnTo>
                        <a:pt x="279" y="621"/>
                      </a:lnTo>
                      <a:lnTo>
                        <a:pt x="290" y="618"/>
                      </a:lnTo>
                      <a:lnTo>
                        <a:pt x="306" y="611"/>
                      </a:lnTo>
                      <a:lnTo>
                        <a:pt x="328" y="605"/>
                      </a:lnTo>
                      <a:lnTo>
                        <a:pt x="353" y="597"/>
                      </a:lnTo>
                      <a:lnTo>
                        <a:pt x="383" y="588"/>
                      </a:lnTo>
                      <a:lnTo>
                        <a:pt x="416" y="579"/>
                      </a:lnTo>
                      <a:lnTo>
                        <a:pt x="452" y="569"/>
                      </a:lnTo>
                      <a:lnTo>
                        <a:pt x="491" y="560"/>
                      </a:lnTo>
                      <a:lnTo>
                        <a:pt x="532" y="552"/>
                      </a:lnTo>
                      <a:lnTo>
                        <a:pt x="575" y="543"/>
                      </a:lnTo>
                      <a:lnTo>
                        <a:pt x="619" y="536"/>
                      </a:lnTo>
                      <a:lnTo>
                        <a:pt x="664" y="530"/>
                      </a:lnTo>
                      <a:lnTo>
                        <a:pt x="709" y="525"/>
                      </a:lnTo>
                      <a:lnTo>
                        <a:pt x="754" y="521"/>
                      </a:lnTo>
                      <a:lnTo>
                        <a:pt x="783" y="578"/>
                      </a:lnTo>
                      <a:lnTo>
                        <a:pt x="784" y="578"/>
                      </a:lnTo>
                      <a:lnTo>
                        <a:pt x="702" y="1202"/>
                      </a:lnTo>
                      <a:lnTo>
                        <a:pt x="799" y="1368"/>
                      </a:lnTo>
                      <a:lnTo>
                        <a:pt x="896" y="1202"/>
                      </a:lnTo>
                      <a:lnTo>
                        <a:pt x="814" y="578"/>
                      </a:lnTo>
                      <a:lnTo>
                        <a:pt x="815" y="578"/>
                      </a:lnTo>
                      <a:lnTo>
                        <a:pt x="843" y="521"/>
                      </a:lnTo>
                      <a:lnTo>
                        <a:pt x="887" y="525"/>
                      </a:lnTo>
                      <a:lnTo>
                        <a:pt x="931" y="529"/>
                      </a:lnTo>
                      <a:lnTo>
                        <a:pt x="974" y="535"/>
                      </a:lnTo>
                      <a:lnTo>
                        <a:pt x="1017" y="542"/>
                      </a:lnTo>
                      <a:lnTo>
                        <a:pt x="1058" y="550"/>
                      </a:lnTo>
                      <a:lnTo>
                        <a:pt x="1098" y="559"/>
                      </a:lnTo>
                      <a:lnTo>
                        <a:pt x="1136" y="567"/>
                      </a:lnTo>
                      <a:lnTo>
                        <a:pt x="1172" y="577"/>
                      </a:lnTo>
                      <a:lnTo>
                        <a:pt x="1204" y="585"/>
                      </a:lnTo>
                      <a:lnTo>
                        <a:pt x="1234" y="594"/>
                      </a:lnTo>
                      <a:lnTo>
                        <a:pt x="1260" y="602"/>
                      </a:lnTo>
                      <a:lnTo>
                        <a:pt x="1283" y="609"/>
                      </a:lnTo>
                      <a:lnTo>
                        <a:pt x="1301" y="614"/>
                      </a:lnTo>
                      <a:lnTo>
                        <a:pt x="1314" y="619"/>
                      </a:lnTo>
                      <a:lnTo>
                        <a:pt x="1321" y="622"/>
                      </a:lnTo>
                      <a:lnTo>
                        <a:pt x="1422" y="655"/>
                      </a:lnTo>
                      <a:lnTo>
                        <a:pt x="1422" y="404"/>
                      </a:lnTo>
                      <a:lnTo>
                        <a:pt x="1425" y="370"/>
                      </a:lnTo>
                      <a:lnTo>
                        <a:pt x="1434" y="337"/>
                      </a:lnTo>
                      <a:lnTo>
                        <a:pt x="1449" y="308"/>
                      </a:lnTo>
                      <a:lnTo>
                        <a:pt x="1468" y="282"/>
                      </a:lnTo>
                      <a:lnTo>
                        <a:pt x="1491" y="259"/>
                      </a:lnTo>
                      <a:lnTo>
                        <a:pt x="1518" y="240"/>
                      </a:lnTo>
                      <a:lnTo>
                        <a:pt x="1549" y="226"/>
                      </a:lnTo>
                      <a:lnTo>
                        <a:pt x="1582" y="217"/>
                      </a:lnTo>
                      <a:lnTo>
                        <a:pt x="1616" y="214"/>
                      </a:lnTo>
                      <a:lnTo>
                        <a:pt x="2367" y="214"/>
                      </a:lnTo>
                      <a:lnTo>
                        <a:pt x="2367" y="71"/>
                      </a:lnTo>
                      <a:lnTo>
                        <a:pt x="2369" y="52"/>
                      </a:lnTo>
                      <a:lnTo>
                        <a:pt x="2376" y="35"/>
                      </a:lnTo>
                      <a:lnTo>
                        <a:pt x="2388" y="21"/>
                      </a:lnTo>
                      <a:lnTo>
                        <a:pt x="2403" y="9"/>
                      </a:lnTo>
                      <a:lnTo>
                        <a:pt x="2420" y="2"/>
                      </a:lnTo>
                      <a:lnTo>
                        <a:pt x="24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31" name="PA-任意多边形 39"/>
                <p:cNvSpPr>
                  <a:spLocks/>
                </p:cNvSpPr>
                <p:nvPr>
                  <p:custDataLst>
                    <p:tags r:id="rId30"/>
                  </p:custDataLst>
                </p:nvPr>
              </p:nvSpPr>
              <p:spPr bwMode="auto">
                <a:xfrm>
                  <a:off x="4438651" y="3886200"/>
                  <a:ext cx="65088" cy="69850"/>
                </a:xfrm>
                <a:custGeom>
                  <a:avLst/>
                  <a:gdLst>
                    <a:gd name="T0" fmla="*/ 307 w 613"/>
                    <a:gd name="T1" fmla="*/ 0 h 659"/>
                    <a:gd name="T2" fmla="*/ 307 w 613"/>
                    <a:gd name="T3" fmla="*/ 0 h 659"/>
                    <a:gd name="T4" fmla="*/ 353 w 613"/>
                    <a:gd name="T5" fmla="*/ 3 h 659"/>
                    <a:gd name="T6" fmla="*/ 395 w 613"/>
                    <a:gd name="T7" fmla="*/ 12 h 659"/>
                    <a:gd name="T8" fmla="*/ 435 w 613"/>
                    <a:gd name="T9" fmla="*/ 28 h 659"/>
                    <a:gd name="T10" fmla="*/ 474 w 613"/>
                    <a:gd name="T11" fmla="*/ 48 h 659"/>
                    <a:gd name="T12" fmla="*/ 508 w 613"/>
                    <a:gd name="T13" fmla="*/ 73 h 659"/>
                    <a:gd name="T14" fmla="*/ 538 w 613"/>
                    <a:gd name="T15" fmla="*/ 103 h 659"/>
                    <a:gd name="T16" fmla="*/ 563 w 613"/>
                    <a:gd name="T17" fmla="*/ 137 h 659"/>
                    <a:gd name="T18" fmla="*/ 584 w 613"/>
                    <a:gd name="T19" fmla="*/ 173 h 659"/>
                    <a:gd name="T20" fmla="*/ 600 w 613"/>
                    <a:gd name="T21" fmla="*/ 213 h 659"/>
                    <a:gd name="T22" fmla="*/ 610 w 613"/>
                    <a:gd name="T23" fmla="*/ 256 h 659"/>
                    <a:gd name="T24" fmla="*/ 613 w 613"/>
                    <a:gd name="T25" fmla="*/ 300 h 659"/>
                    <a:gd name="T26" fmla="*/ 611 w 613"/>
                    <a:gd name="T27" fmla="*/ 338 h 659"/>
                    <a:gd name="T28" fmla="*/ 604 w 613"/>
                    <a:gd name="T29" fmla="*/ 378 h 659"/>
                    <a:gd name="T30" fmla="*/ 592 w 613"/>
                    <a:gd name="T31" fmla="*/ 417 h 659"/>
                    <a:gd name="T32" fmla="*/ 577 w 613"/>
                    <a:gd name="T33" fmla="*/ 454 h 659"/>
                    <a:gd name="T34" fmla="*/ 558 w 613"/>
                    <a:gd name="T35" fmla="*/ 491 h 659"/>
                    <a:gd name="T36" fmla="*/ 535 w 613"/>
                    <a:gd name="T37" fmla="*/ 526 h 659"/>
                    <a:gd name="T38" fmla="*/ 510 w 613"/>
                    <a:gd name="T39" fmla="*/ 558 h 659"/>
                    <a:gd name="T40" fmla="*/ 481 w 613"/>
                    <a:gd name="T41" fmla="*/ 586 h 659"/>
                    <a:gd name="T42" fmla="*/ 450 w 613"/>
                    <a:gd name="T43" fmla="*/ 610 h 659"/>
                    <a:gd name="T44" fmla="*/ 417 w 613"/>
                    <a:gd name="T45" fmla="*/ 631 h 659"/>
                    <a:gd name="T46" fmla="*/ 382 w 613"/>
                    <a:gd name="T47" fmla="*/ 646 h 659"/>
                    <a:gd name="T48" fmla="*/ 345 w 613"/>
                    <a:gd name="T49" fmla="*/ 655 h 659"/>
                    <a:gd name="T50" fmla="*/ 307 w 613"/>
                    <a:gd name="T51" fmla="*/ 659 h 659"/>
                    <a:gd name="T52" fmla="*/ 269 w 613"/>
                    <a:gd name="T53" fmla="*/ 655 h 659"/>
                    <a:gd name="T54" fmla="*/ 231 w 613"/>
                    <a:gd name="T55" fmla="*/ 646 h 659"/>
                    <a:gd name="T56" fmla="*/ 196 w 613"/>
                    <a:gd name="T57" fmla="*/ 631 h 659"/>
                    <a:gd name="T58" fmla="*/ 163 w 613"/>
                    <a:gd name="T59" fmla="*/ 610 h 659"/>
                    <a:gd name="T60" fmla="*/ 132 w 613"/>
                    <a:gd name="T61" fmla="*/ 586 h 659"/>
                    <a:gd name="T62" fmla="*/ 104 w 613"/>
                    <a:gd name="T63" fmla="*/ 558 h 659"/>
                    <a:gd name="T64" fmla="*/ 78 w 613"/>
                    <a:gd name="T65" fmla="*/ 526 h 659"/>
                    <a:gd name="T66" fmla="*/ 56 w 613"/>
                    <a:gd name="T67" fmla="*/ 491 h 659"/>
                    <a:gd name="T68" fmla="*/ 37 w 613"/>
                    <a:gd name="T69" fmla="*/ 454 h 659"/>
                    <a:gd name="T70" fmla="*/ 22 w 613"/>
                    <a:gd name="T71" fmla="*/ 417 h 659"/>
                    <a:gd name="T72" fmla="*/ 10 w 613"/>
                    <a:gd name="T73" fmla="*/ 378 h 659"/>
                    <a:gd name="T74" fmla="*/ 3 w 613"/>
                    <a:gd name="T75" fmla="*/ 338 h 659"/>
                    <a:gd name="T76" fmla="*/ 0 w 613"/>
                    <a:gd name="T77" fmla="*/ 300 h 659"/>
                    <a:gd name="T78" fmla="*/ 4 w 613"/>
                    <a:gd name="T79" fmla="*/ 256 h 659"/>
                    <a:gd name="T80" fmla="*/ 13 w 613"/>
                    <a:gd name="T81" fmla="*/ 213 h 659"/>
                    <a:gd name="T82" fmla="*/ 29 w 613"/>
                    <a:gd name="T83" fmla="*/ 173 h 659"/>
                    <a:gd name="T84" fmla="*/ 50 w 613"/>
                    <a:gd name="T85" fmla="*/ 137 h 659"/>
                    <a:gd name="T86" fmla="*/ 76 w 613"/>
                    <a:gd name="T87" fmla="*/ 103 h 659"/>
                    <a:gd name="T88" fmla="*/ 106 w 613"/>
                    <a:gd name="T89" fmla="*/ 73 h 659"/>
                    <a:gd name="T90" fmla="*/ 140 w 613"/>
                    <a:gd name="T91" fmla="*/ 48 h 659"/>
                    <a:gd name="T92" fmla="*/ 178 w 613"/>
                    <a:gd name="T93" fmla="*/ 28 h 659"/>
                    <a:gd name="T94" fmla="*/ 219 w 613"/>
                    <a:gd name="T95" fmla="*/ 12 h 659"/>
                    <a:gd name="T96" fmla="*/ 262 w 613"/>
                    <a:gd name="T97" fmla="*/ 3 h 659"/>
                    <a:gd name="T98" fmla="*/ 307 w 613"/>
                    <a:gd name="T99" fmla="*/ 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3" h="659">
                      <a:moveTo>
                        <a:pt x="307" y="0"/>
                      </a:moveTo>
                      <a:lnTo>
                        <a:pt x="307" y="0"/>
                      </a:lnTo>
                      <a:lnTo>
                        <a:pt x="353" y="3"/>
                      </a:lnTo>
                      <a:lnTo>
                        <a:pt x="395" y="12"/>
                      </a:lnTo>
                      <a:lnTo>
                        <a:pt x="435" y="28"/>
                      </a:lnTo>
                      <a:lnTo>
                        <a:pt x="474" y="48"/>
                      </a:lnTo>
                      <a:lnTo>
                        <a:pt x="508" y="73"/>
                      </a:lnTo>
                      <a:lnTo>
                        <a:pt x="538" y="103"/>
                      </a:lnTo>
                      <a:lnTo>
                        <a:pt x="563" y="137"/>
                      </a:lnTo>
                      <a:lnTo>
                        <a:pt x="584" y="173"/>
                      </a:lnTo>
                      <a:lnTo>
                        <a:pt x="600" y="213"/>
                      </a:lnTo>
                      <a:lnTo>
                        <a:pt x="610" y="256"/>
                      </a:lnTo>
                      <a:lnTo>
                        <a:pt x="613" y="300"/>
                      </a:lnTo>
                      <a:lnTo>
                        <a:pt x="611" y="338"/>
                      </a:lnTo>
                      <a:lnTo>
                        <a:pt x="604" y="378"/>
                      </a:lnTo>
                      <a:lnTo>
                        <a:pt x="592" y="417"/>
                      </a:lnTo>
                      <a:lnTo>
                        <a:pt x="577" y="454"/>
                      </a:lnTo>
                      <a:lnTo>
                        <a:pt x="558" y="491"/>
                      </a:lnTo>
                      <a:lnTo>
                        <a:pt x="535" y="526"/>
                      </a:lnTo>
                      <a:lnTo>
                        <a:pt x="510" y="558"/>
                      </a:lnTo>
                      <a:lnTo>
                        <a:pt x="481" y="586"/>
                      </a:lnTo>
                      <a:lnTo>
                        <a:pt x="450" y="610"/>
                      </a:lnTo>
                      <a:lnTo>
                        <a:pt x="417" y="631"/>
                      </a:lnTo>
                      <a:lnTo>
                        <a:pt x="382" y="646"/>
                      </a:lnTo>
                      <a:lnTo>
                        <a:pt x="345" y="655"/>
                      </a:lnTo>
                      <a:lnTo>
                        <a:pt x="307" y="659"/>
                      </a:lnTo>
                      <a:lnTo>
                        <a:pt x="269" y="655"/>
                      </a:lnTo>
                      <a:lnTo>
                        <a:pt x="231" y="646"/>
                      </a:lnTo>
                      <a:lnTo>
                        <a:pt x="196" y="631"/>
                      </a:lnTo>
                      <a:lnTo>
                        <a:pt x="163" y="610"/>
                      </a:lnTo>
                      <a:lnTo>
                        <a:pt x="132" y="586"/>
                      </a:lnTo>
                      <a:lnTo>
                        <a:pt x="104" y="558"/>
                      </a:lnTo>
                      <a:lnTo>
                        <a:pt x="78" y="526"/>
                      </a:lnTo>
                      <a:lnTo>
                        <a:pt x="56" y="491"/>
                      </a:lnTo>
                      <a:lnTo>
                        <a:pt x="37" y="454"/>
                      </a:lnTo>
                      <a:lnTo>
                        <a:pt x="22" y="417"/>
                      </a:lnTo>
                      <a:lnTo>
                        <a:pt x="10" y="378"/>
                      </a:lnTo>
                      <a:lnTo>
                        <a:pt x="3" y="338"/>
                      </a:lnTo>
                      <a:lnTo>
                        <a:pt x="0" y="300"/>
                      </a:lnTo>
                      <a:lnTo>
                        <a:pt x="4" y="256"/>
                      </a:lnTo>
                      <a:lnTo>
                        <a:pt x="13" y="213"/>
                      </a:lnTo>
                      <a:lnTo>
                        <a:pt x="29" y="173"/>
                      </a:lnTo>
                      <a:lnTo>
                        <a:pt x="50" y="137"/>
                      </a:lnTo>
                      <a:lnTo>
                        <a:pt x="76" y="103"/>
                      </a:lnTo>
                      <a:lnTo>
                        <a:pt x="106" y="73"/>
                      </a:lnTo>
                      <a:lnTo>
                        <a:pt x="140" y="48"/>
                      </a:lnTo>
                      <a:lnTo>
                        <a:pt x="178" y="28"/>
                      </a:lnTo>
                      <a:lnTo>
                        <a:pt x="219" y="12"/>
                      </a:lnTo>
                      <a:lnTo>
                        <a:pt x="262" y="3"/>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32" name="PA-任意多边形 40"/>
                <p:cNvSpPr>
                  <a:spLocks noEditPoints="1"/>
                </p:cNvSpPr>
                <p:nvPr>
                  <p:custDataLst>
                    <p:tags r:id="rId31"/>
                  </p:custDataLst>
                </p:nvPr>
              </p:nvSpPr>
              <p:spPr bwMode="auto">
                <a:xfrm>
                  <a:off x="4603751" y="3992563"/>
                  <a:ext cx="63500" cy="63500"/>
                </a:xfrm>
                <a:custGeom>
                  <a:avLst/>
                  <a:gdLst>
                    <a:gd name="T0" fmla="*/ 268 w 603"/>
                    <a:gd name="T1" fmla="*/ 137 h 592"/>
                    <a:gd name="T2" fmla="*/ 213 w 603"/>
                    <a:gd name="T3" fmla="*/ 157 h 592"/>
                    <a:gd name="T4" fmla="*/ 169 w 603"/>
                    <a:gd name="T5" fmla="*/ 196 h 592"/>
                    <a:gd name="T6" fmla="*/ 143 w 603"/>
                    <a:gd name="T7" fmla="*/ 246 h 592"/>
                    <a:gd name="T8" fmla="*/ 135 w 603"/>
                    <a:gd name="T9" fmla="*/ 301 h 592"/>
                    <a:gd name="T10" fmla="*/ 147 w 603"/>
                    <a:gd name="T11" fmla="*/ 356 h 592"/>
                    <a:gd name="T12" fmla="*/ 179 w 603"/>
                    <a:gd name="T13" fmla="*/ 406 h 592"/>
                    <a:gd name="T14" fmla="*/ 224 w 603"/>
                    <a:gd name="T15" fmla="*/ 441 h 592"/>
                    <a:gd name="T16" fmla="*/ 277 w 603"/>
                    <a:gd name="T17" fmla="*/ 458 h 592"/>
                    <a:gd name="T18" fmla="*/ 335 w 603"/>
                    <a:gd name="T19" fmla="*/ 456 h 592"/>
                    <a:gd name="T20" fmla="*/ 389 w 603"/>
                    <a:gd name="T21" fmla="*/ 434 h 592"/>
                    <a:gd name="T22" fmla="*/ 433 w 603"/>
                    <a:gd name="T23" fmla="*/ 396 h 592"/>
                    <a:gd name="T24" fmla="*/ 459 w 603"/>
                    <a:gd name="T25" fmla="*/ 347 h 592"/>
                    <a:gd name="T26" fmla="*/ 468 w 603"/>
                    <a:gd name="T27" fmla="*/ 291 h 592"/>
                    <a:gd name="T28" fmla="*/ 456 w 603"/>
                    <a:gd name="T29" fmla="*/ 236 h 592"/>
                    <a:gd name="T30" fmla="*/ 424 w 603"/>
                    <a:gd name="T31" fmla="*/ 186 h 592"/>
                    <a:gd name="T32" fmla="*/ 379 w 603"/>
                    <a:gd name="T33" fmla="*/ 151 h 592"/>
                    <a:gd name="T34" fmla="*/ 324 w 603"/>
                    <a:gd name="T35" fmla="*/ 134 h 592"/>
                    <a:gd name="T36" fmla="*/ 323 w 603"/>
                    <a:gd name="T37" fmla="*/ 0 h 592"/>
                    <a:gd name="T38" fmla="*/ 401 w 603"/>
                    <a:gd name="T39" fmla="*/ 77 h 592"/>
                    <a:gd name="T40" fmla="*/ 456 w 603"/>
                    <a:gd name="T41" fmla="*/ 110 h 592"/>
                    <a:gd name="T42" fmla="*/ 531 w 603"/>
                    <a:gd name="T43" fmla="*/ 102 h 592"/>
                    <a:gd name="T44" fmla="*/ 529 w 603"/>
                    <a:gd name="T45" fmla="*/ 211 h 592"/>
                    <a:gd name="T46" fmla="*/ 544 w 603"/>
                    <a:gd name="T47" fmla="*/ 273 h 592"/>
                    <a:gd name="T48" fmla="*/ 603 w 603"/>
                    <a:gd name="T49" fmla="*/ 318 h 592"/>
                    <a:gd name="T50" fmla="*/ 524 w 603"/>
                    <a:gd name="T51" fmla="*/ 394 h 592"/>
                    <a:gd name="T52" fmla="*/ 490 w 603"/>
                    <a:gd name="T53" fmla="*/ 448 h 592"/>
                    <a:gd name="T54" fmla="*/ 499 w 603"/>
                    <a:gd name="T55" fmla="*/ 521 h 592"/>
                    <a:gd name="T56" fmla="*/ 389 w 603"/>
                    <a:gd name="T57" fmla="*/ 520 h 592"/>
                    <a:gd name="T58" fmla="*/ 325 w 603"/>
                    <a:gd name="T59" fmla="*/ 535 h 592"/>
                    <a:gd name="T60" fmla="*/ 280 w 603"/>
                    <a:gd name="T61" fmla="*/ 592 h 592"/>
                    <a:gd name="T62" fmla="*/ 203 w 603"/>
                    <a:gd name="T63" fmla="*/ 516 h 592"/>
                    <a:gd name="T64" fmla="*/ 148 w 603"/>
                    <a:gd name="T65" fmla="*/ 482 h 592"/>
                    <a:gd name="T66" fmla="*/ 72 w 603"/>
                    <a:gd name="T67" fmla="*/ 491 h 592"/>
                    <a:gd name="T68" fmla="*/ 74 w 603"/>
                    <a:gd name="T69" fmla="*/ 382 h 592"/>
                    <a:gd name="T70" fmla="*/ 58 w 603"/>
                    <a:gd name="T71" fmla="*/ 319 h 592"/>
                    <a:gd name="T72" fmla="*/ 0 w 603"/>
                    <a:gd name="T73" fmla="*/ 274 h 592"/>
                    <a:gd name="T74" fmla="*/ 79 w 603"/>
                    <a:gd name="T75" fmla="*/ 199 h 592"/>
                    <a:gd name="T76" fmla="*/ 113 w 603"/>
                    <a:gd name="T77" fmla="*/ 145 h 592"/>
                    <a:gd name="T78" fmla="*/ 104 w 603"/>
                    <a:gd name="T79" fmla="*/ 72 h 592"/>
                    <a:gd name="T80" fmla="*/ 214 w 603"/>
                    <a:gd name="T81" fmla="*/ 73 h 592"/>
                    <a:gd name="T82" fmla="*/ 277 w 603"/>
                    <a:gd name="T83" fmla="*/ 57 h 592"/>
                    <a:gd name="T84" fmla="*/ 323 w 603"/>
                    <a:gd name="T85" fmla="*/ 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3" h="592">
                      <a:moveTo>
                        <a:pt x="297" y="133"/>
                      </a:moveTo>
                      <a:lnTo>
                        <a:pt x="268" y="137"/>
                      </a:lnTo>
                      <a:lnTo>
                        <a:pt x="240" y="144"/>
                      </a:lnTo>
                      <a:lnTo>
                        <a:pt x="213" y="157"/>
                      </a:lnTo>
                      <a:lnTo>
                        <a:pt x="189" y="175"/>
                      </a:lnTo>
                      <a:lnTo>
                        <a:pt x="169" y="196"/>
                      </a:lnTo>
                      <a:lnTo>
                        <a:pt x="154" y="220"/>
                      </a:lnTo>
                      <a:lnTo>
                        <a:pt x="143" y="246"/>
                      </a:lnTo>
                      <a:lnTo>
                        <a:pt x="137" y="273"/>
                      </a:lnTo>
                      <a:lnTo>
                        <a:pt x="135" y="301"/>
                      </a:lnTo>
                      <a:lnTo>
                        <a:pt x="138" y="329"/>
                      </a:lnTo>
                      <a:lnTo>
                        <a:pt x="147" y="356"/>
                      </a:lnTo>
                      <a:lnTo>
                        <a:pt x="160" y="383"/>
                      </a:lnTo>
                      <a:lnTo>
                        <a:pt x="179" y="406"/>
                      </a:lnTo>
                      <a:lnTo>
                        <a:pt x="200" y="426"/>
                      </a:lnTo>
                      <a:lnTo>
                        <a:pt x="224" y="441"/>
                      </a:lnTo>
                      <a:lnTo>
                        <a:pt x="250" y="452"/>
                      </a:lnTo>
                      <a:lnTo>
                        <a:pt x="277" y="458"/>
                      </a:lnTo>
                      <a:lnTo>
                        <a:pt x="306" y="459"/>
                      </a:lnTo>
                      <a:lnTo>
                        <a:pt x="335" y="456"/>
                      </a:lnTo>
                      <a:lnTo>
                        <a:pt x="363" y="448"/>
                      </a:lnTo>
                      <a:lnTo>
                        <a:pt x="389" y="434"/>
                      </a:lnTo>
                      <a:lnTo>
                        <a:pt x="414" y="417"/>
                      </a:lnTo>
                      <a:lnTo>
                        <a:pt x="433" y="396"/>
                      </a:lnTo>
                      <a:lnTo>
                        <a:pt x="449" y="373"/>
                      </a:lnTo>
                      <a:lnTo>
                        <a:pt x="459" y="347"/>
                      </a:lnTo>
                      <a:lnTo>
                        <a:pt x="466" y="319"/>
                      </a:lnTo>
                      <a:lnTo>
                        <a:pt x="468" y="291"/>
                      </a:lnTo>
                      <a:lnTo>
                        <a:pt x="465" y="263"/>
                      </a:lnTo>
                      <a:lnTo>
                        <a:pt x="456" y="236"/>
                      </a:lnTo>
                      <a:lnTo>
                        <a:pt x="442" y="210"/>
                      </a:lnTo>
                      <a:lnTo>
                        <a:pt x="424" y="186"/>
                      </a:lnTo>
                      <a:lnTo>
                        <a:pt x="403" y="167"/>
                      </a:lnTo>
                      <a:lnTo>
                        <a:pt x="379" y="151"/>
                      </a:lnTo>
                      <a:lnTo>
                        <a:pt x="352" y="141"/>
                      </a:lnTo>
                      <a:lnTo>
                        <a:pt x="324" y="134"/>
                      </a:lnTo>
                      <a:lnTo>
                        <a:pt x="297" y="133"/>
                      </a:lnTo>
                      <a:close/>
                      <a:moveTo>
                        <a:pt x="323" y="0"/>
                      </a:moveTo>
                      <a:lnTo>
                        <a:pt x="414" y="20"/>
                      </a:lnTo>
                      <a:lnTo>
                        <a:pt x="401" y="77"/>
                      </a:lnTo>
                      <a:lnTo>
                        <a:pt x="430" y="92"/>
                      </a:lnTo>
                      <a:lnTo>
                        <a:pt x="456" y="110"/>
                      </a:lnTo>
                      <a:lnTo>
                        <a:pt x="481" y="132"/>
                      </a:lnTo>
                      <a:lnTo>
                        <a:pt x="531" y="102"/>
                      </a:lnTo>
                      <a:lnTo>
                        <a:pt x="579" y="179"/>
                      </a:lnTo>
                      <a:lnTo>
                        <a:pt x="529" y="211"/>
                      </a:lnTo>
                      <a:lnTo>
                        <a:pt x="539" y="241"/>
                      </a:lnTo>
                      <a:lnTo>
                        <a:pt x="544" y="273"/>
                      </a:lnTo>
                      <a:lnTo>
                        <a:pt x="546" y="305"/>
                      </a:lnTo>
                      <a:lnTo>
                        <a:pt x="603" y="318"/>
                      </a:lnTo>
                      <a:lnTo>
                        <a:pt x="583" y="407"/>
                      </a:lnTo>
                      <a:lnTo>
                        <a:pt x="524" y="394"/>
                      </a:lnTo>
                      <a:lnTo>
                        <a:pt x="509" y="422"/>
                      </a:lnTo>
                      <a:lnTo>
                        <a:pt x="490" y="448"/>
                      </a:lnTo>
                      <a:lnTo>
                        <a:pt x="468" y="472"/>
                      </a:lnTo>
                      <a:lnTo>
                        <a:pt x="499" y="521"/>
                      </a:lnTo>
                      <a:lnTo>
                        <a:pt x="421" y="569"/>
                      </a:lnTo>
                      <a:lnTo>
                        <a:pt x="389" y="520"/>
                      </a:lnTo>
                      <a:lnTo>
                        <a:pt x="357" y="530"/>
                      </a:lnTo>
                      <a:lnTo>
                        <a:pt x="325" y="535"/>
                      </a:lnTo>
                      <a:lnTo>
                        <a:pt x="293" y="536"/>
                      </a:lnTo>
                      <a:lnTo>
                        <a:pt x="280" y="592"/>
                      </a:lnTo>
                      <a:lnTo>
                        <a:pt x="189" y="572"/>
                      </a:lnTo>
                      <a:lnTo>
                        <a:pt x="203" y="516"/>
                      </a:lnTo>
                      <a:lnTo>
                        <a:pt x="174" y="500"/>
                      </a:lnTo>
                      <a:lnTo>
                        <a:pt x="148" y="482"/>
                      </a:lnTo>
                      <a:lnTo>
                        <a:pt x="123" y="459"/>
                      </a:lnTo>
                      <a:lnTo>
                        <a:pt x="72" y="491"/>
                      </a:lnTo>
                      <a:lnTo>
                        <a:pt x="24" y="412"/>
                      </a:lnTo>
                      <a:lnTo>
                        <a:pt x="74" y="382"/>
                      </a:lnTo>
                      <a:lnTo>
                        <a:pt x="64" y="351"/>
                      </a:lnTo>
                      <a:lnTo>
                        <a:pt x="58" y="319"/>
                      </a:lnTo>
                      <a:lnTo>
                        <a:pt x="57" y="287"/>
                      </a:lnTo>
                      <a:lnTo>
                        <a:pt x="0" y="274"/>
                      </a:lnTo>
                      <a:lnTo>
                        <a:pt x="21" y="186"/>
                      </a:lnTo>
                      <a:lnTo>
                        <a:pt x="79" y="199"/>
                      </a:lnTo>
                      <a:lnTo>
                        <a:pt x="93" y="171"/>
                      </a:lnTo>
                      <a:lnTo>
                        <a:pt x="113" y="145"/>
                      </a:lnTo>
                      <a:lnTo>
                        <a:pt x="136" y="121"/>
                      </a:lnTo>
                      <a:lnTo>
                        <a:pt x="104" y="72"/>
                      </a:lnTo>
                      <a:lnTo>
                        <a:pt x="183" y="23"/>
                      </a:lnTo>
                      <a:lnTo>
                        <a:pt x="214" y="73"/>
                      </a:lnTo>
                      <a:lnTo>
                        <a:pt x="246" y="63"/>
                      </a:lnTo>
                      <a:lnTo>
                        <a:pt x="277" y="57"/>
                      </a:lnTo>
                      <a:lnTo>
                        <a:pt x="310" y="57"/>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33" name="PA-任意多边形 41"/>
                <p:cNvSpPr>
                  <a:spLocks noEditPoints="1"/>
                </p:cNvSpPr>
                <p:nvPr>
                  <p:custDataLst>
                    <p:tags r:id="rId32"/>
                  </p:custDataLst>
                </p:nvPr>
              </p:nvSpPr>
              <p:spPr bwMode="auto">
                <a:xfrm>
                  <a:off x="4665663" y="3987800"/>
                  <a:ext cx="49213" cy="49213"/>
                </a:xfrm>
                <a:custGeom>
                  <a:avLst/>
                  <a:gdLst>
                    <a:gd name="T0" fmla="*/ 221 w 475"/>
                    <a:gd name="T1" fmla="*/ 104 h 466"/>
                    <a:gd name="T2" fmla="*/ 170 w 475"/>
                    <a:gd name="T3" fmla="*/ 120 h 466"/>
                    <a:gd name="T4" fmla="*/ 131 w 475"/>
                    <a:gd name="T5" fmla="*/ 154 h 466"/>
                    <a:gd name="T6" fmla="*/ 109 w 475"/>
                    <a:gd name="T7" fmla="*/ 199 h 466"/>
                    <a:gd name="T8" fmla="*/ 106 w 475"/>
                    <a:gd name="T9" fmla="*/ 249 h 466"/>
                    <a:gd name="T10" fmla="*/ 123 w 475"/>
                    <a:gd name="T11" fmla="*/ 299 h 466"/>
                    <a:gd name="T12" fmla="*/ 157 w 475"/>
                    <a:gd name="T13" fmla="*/ 337 h 466"/>
                    <a:gd name="T14" fmla="*/ 203 w 475"/>
                    <a:gd name="T15" fmla="*/ 359 h 466"/>
                    <a:gd name="T16" fmla="*/ 254 w 475"/>
                    <a:gd name="T17" fmla="*/ 362 h 466"/>
                    <a:gd name="T18" fmla="*/ 304 w 475"/>
                    <a:gd name="T19" fmla="*/ 345 h 466"/>
                    <a:gd name="T20" fmla="*/ 343 w 475"/>
                    <a:gd name="T21" fmla="*/ 312 h 466"/>
                    <a:gd name="T22" fmla="*/ 365 w 475"/>
                    <a:gd name="T23" fmla="*/ 268 h 466"/>
                    <a:gd name="T24" fmla="*/ 369 w 475"/>
                    <a:gd name="T25" fmla="*/ 216 h 466"/>
                    <a:gd name="T26" fmla="*/ 352 w 475"/>
                    <a:gd name="T27" fmla="*/ 167 h 466"/>
                    <a:gd name="T28" fmla="*/ 318 w 475"/>
                    <a:gd name="T29" fmla="*/ 130 h 466"/>
                    <a:gd name="T30" fmla="*/ 272 w 475"/>
                    <a:gd name="T31" fmla="*/ 107 h 466"/>
                    <a:gd name="T32" fmla="*/ 195 w 475"/>
                    <a:gd name="T33" fmla="*/ 0 h 466"/>
                    <a:gd name="T34" fmla="*/ 237 w 475"/>
                    <a:gd name="T35" fmla="*/ 42 h 466"/>
                    <a:gd name="T36" fmla="*/ 289 w 475"/>
                    <a:gd name="T37" fmla="*/ 48 h 466"/>
                    <a:gd name="T38" fmla="*/ 376 w 475"/>
                    <a:gd name="T39" fmla="*/ 40 h 466"/>
                    <a:gd name="T40" fmla="*/ 374 w 475"/>
                    <a:gd name="T41" fmla="*/ 97 h 466"/>
                    <a:gd name="T42" fmla="*/ 406 w 475"/>
                    <a:gd name="T43" fmla="*/ 138 h 466"/>
                    <a:gd name="T44" fmla="*/ 475 w 475"/>
                    <a:gd name="T45" fmla="*/ 192 h 466"/>
                    <a:gd name="T46" fmla="*/ 431 w 475"/>
                    <a:gd name="T47" fmla="*/ 233 h 466"/>
                    <a:gd name="T48" fmla="*/ 425 w 475"/>
                    <a:gd name="T49" fmla="*/ 283 h 466"/>
                    <a:gd name="T50" fmla="*/ 435 w 475"/>
                    <a:gd name="T51" fmla="*/ 369 h 466"/>
                    <a:gd name="T52" fmla="*/ 375 w 475"/>
                    <a:gd name="T53" fmla="*/ 368 h 466"/>
                    <a:gd name="T54" fmla="*/ 334 w 475"/>
                    <a:gd name="T55" fmla="*/ 399 h 466"/>
                    <a:gd name="T56" fmla="*/ 279 w 475"/>
                    <a:gd name="T57" fmla="*/ 466 h 466"/>
                    <a:gd name="T58" fmla="*/ 237 w 475"/>
                    <a:gd name="T59" fmla="*/ 424 h 466"/>
                    <a:gd name="T60" fmla="*/ 186 w 475"/>
                    <a:gd name="T61" fmla="*/ 417 h 466"/>
                    <a:gd name="T62" fmla="*/ 98 w 475"/>
                    <a:gd name="T63" fmla="*/ 427 h 466"/>
                    <a:gd name="T64" fmla="*/ 101 w 475"/>
                    <a:gd name="T65" fmla="*/ 369 h 466"/>
                    <a:gd name="T66" fmla="*/ 69 w 475"/>
                    <a:gd name="T67" fmla="*/ 328 h 466"/>
                    <a:gd name="T68" fmla="*/ 0 w 475"/>
                    <a:gd name="T69" fmla="*/ 274 h 466"/>
                    <a:gd name="T70" fmla="*/ 43 w 475"/>
                    <a:gd name="T71" fmla="*/ 233 h 466"/>
                    <a:gd name="T72" fmla="*/ 50 w 475"/>
                    <a:gd name="T73" fmla="*/ 182 h 466"/>
                    <a:gd name="T74" fmla="*/ 40 w 475"/>
                    <a:gd name="T75" fmla="*/ 97 h 466"/>
                    <a:gd name="T76" fmla="*/ 100 w 475"/>
                    <a:gd name="T77" fmla="*/ 98 h 466"/>
                    <a:gd name="T78" fmla="*/ 141 w 475"/>
                    <a:gd name="T79" fmla="*/ 67 h 466"/>
                    <a:gd name="T80" fmla="*/ 195 w 475"/>
                    <a:gd name="T81"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5" h="466">
                      <a:moveTo>
                        <a:pt x="246" y="103"/>
                      </a:moveTo>
                      <a:lnTo>
                        <a:pt x="221" y="104"/>
                      </a:lnTo>
                      <a:lnTo>
                        <a:pt x="194" y="110"/>
                      </a:lnTo>
                      <a:lnTo>
                        <a:pt x="170" y="120"/>
                      </a:lnTo>
                      <a:lnTo>
                        <a:pt x="150" y="136"/>
                      </a:lnTo>
                      <a:lnTo>
                        <a:pt x="131" y="154"/>
                      </a:lnTo>
                      <a:lnTo>
                        <a:pt x="119" y="176"/>
                      </a:lnTo>
                      <a:lnTo>
                        <a:pt x="109" y="199"/>
                      </a:lnTo>
                      <a:lnTo>
                        <a:pt x="105" y="224"/>
                      </a:lnTo>
                      <a:lnTo>
                        <a:pt x="106" y="249"/>
                      </a:lnTo>
                      <a:lnTo>
                        <a:pt x="111" y="275"/>
                      </a:lnTo>
                      <a:lnTo>
                        <a:pt x="123" y="299"/>
                      </a:lnTo>
                      <a:lnTo>
                        <a:pt x="138" y="320"/>
                      </a:lnTo>
                      <a:lnTo>
                        <a:pt x="157" y="337"/>
                      </a:lnTo>
                      <a:lnTo>
                        <a:pt x="178" y="349"/>
                      </a:lnTo>
                      <a:lnTo>
                        <a:pt x="203" y="359"/>
                      </a:lnTo>
                      <a:lnTo>
                        <a:pt x="227" y="363"/>
                      </a:lnTo>
                      <a:lnTo>
                        <a:pt x="254" y="362"/>
                      </a:lnTo>
                      <a:lnTo>
                        <a:pt x="279" y="357"/>
                      </a:lnTo>
                      <a:lnTo>
                        <a:pt x="304" y="345"/>
                      </a:lnTo>
                      <a:lnTo>
                        <a:pt x="325" y="330"/>
                      </a:lnTo>
                      <a:lnTo>
                        <a:pt x="343" y="312"/>
                      </a:lnTo>
                      <a:lnTo>
                        <a:pt x="356" y="291"/>
                      </a:lnTo>
                      <a:lnTo>
                        <a:pt x="365" y="268"/>
                      </a:lnTo>
                      <a:lnTo>
                        <a:pt x="370" y="243"/>
                      </a:lnTo>
                      <a:lnTo>
                        <a:pt x="369" y="216"/>
                      </a:lnTo>
                      <a:lnTo>
                        <a:pt x="363" y="191"/>
                      </a:lnTo>
                      <a:lnTo>
                        <a:pt x="352" y="167"/>
                      </a:lnTo>
                      <a:lnTo>
                        <a:pt x="337" y="146"/>
                      </a:lnTo>
                      <a:lnTo>
                        <a:pt x="318" y="130"/>
                      </a:lnTo>
                      <a:lnTo>
                        <a:pt x="296" y="116"/>
                      </a:lnTo>
                      <a:lnTo>
                        <a:pt x="272" y="107"/>
                      </a:lnTo>
                      <a:lnTo>
                        <a:pt x="246" y="103"/>
                      </a:lnTo>
                      <a:close/>
                      <a:moveTo>
                        <a:pt x="195" y="0"/>
                      </a:moveTo>
                      <a:lnTo>
                        <a:pt x="211" y="44"/>
                      </a:lnTo>
                      <a:lnTo>
                        <a:pt x="237" y="42"/>
                      </a:lnTo>
                      <a:lnTo>
                        <a:pt x="263" y="44"/>
                      </a:lnTo>
                      <a:lnTo>
                        <a:pt x="289" y="48"/>
                      </a:lnTo>
                      <a:lnTo>
                        <a:pt x="309" y="7"/>
                      </a:lnTo>
                      <a:lnTo>
                        <a:pt x="376" y="40"/>
                      </a:lnTo>
                      <a:lnTo>
                        <a:pt x="355" y="81"/>
                      </a:lnTo>
                      <a:lnTo>
                        <a:pt x="374" y="97"/>
                      </a:lnTo>
                      <a:lnTo>
                        <a:pt x="391" y="117"/>
                      </a:lnTo>
                      <a:lnTo>
                        <a:pt x="406" y="138"/>
                      </a:lnTo>
                      <a:lnTo>
                        <a:pt x="451" y="123"/>
                      </a:lnTo>
                      <a:lnTo>
                        <a:pt x="475" y="192"/>
                      </a:lnTo>
                      <a:lnTo>
                        <a:pt x="430" y="207"/>
                      </a:lnTo>
                      <a:lnTo>
                        <a:pt x="431" y="233"/>
                      </a:lnTo>
                      <a:lnTo>
                        <a:pt x="430" y="258"/>
                      </a:lnTo>
                      <a:lnTo>
                        <a:pt x="425" y="283"/>
                      </a:lnTo>
                      <a:lnTo>
                        <a:pt x="467" y="304"/>
                      </a:lnTo>
                      <a:lnTo>
                        <a:pt x="435" y="369"/>
                      </a:lnTo>
                      <a:lnTo>
                        <a:pt x="392" y="349"/>
                      </a:lnTo>
                      <a:lnTo>
                        <a:pt x="375" y="368"/>
                      </a:lnTo>
                      <a:lnTo>
                        <a:pt x="356" y="385"/>
                      </a:lnTo>
                      <a:lnTo>
                        <a:pt x="334" y="399"/>
                      </a:lnTo>
                      <a:lnTo>
                        <a:pt x="348" y="443"/>
                      </a:lnTo>
                      <a:lnTo>
                        <a:pt x="279" y="466"/>
                      </a:lnTo>
                      <a:lnTo>
                        <a:pt x="263" y="422"/>
                      </a:lnTo>
                      <a:lnTo>
                        <a:pt x="237" y="424"/>
                      </a:lnTo>
                      <a:lnTo>
                        <a:pt x="211" y="422"/>
                      </a:lnTo>
                      <a:lnTo>
                        <a:pt x="186" y="417"/>
                      </a:lnTo>
                      <a:lnTo>
                        <a:pt x="164" y="459"/>
                      </a:lnTo>
                      <a:lnTo>
                        <a:pt x="98" y="427"/>
                      </a:lnTo>
                      <a:lnTo>
                        <a:pt x="120" y="386"/>
                      </a:lnTo>
                      <a:lnTo>
                        <a:pt x="101" y="369"/>
                      </a:lnTo>
                      <a:lnTo>
                        <a:pt x="83" y="349"/>
                      </a:lnTo>
                      <a:lnTo>
                        <a:pt x="69" y="328"/>
                      </a:lnTo>
                      <a:lnTo>
                        <a:pt x="24" y="342"/>
                      </a:lnTo>
                      <a:lnTo>
                        <a:pt x="0" y="274"/>
                      </a:lnTo>
                      <a:lnTo>
                        <a:pt x="44" y="259"/>
                      </a:lnTo>
                      <a:lnTo>
                        <a:pt x="43" y="233"/>
                      </a:lnTo>
                      <a:lnTo>
                        <a:pt x="44" y="207"/>
                      </a:lnTo>
                      <a:lnTo>
                        <a:pt x="50" y="182"/>
                      </a:lnTo>
                      <a:lnTo>
                        <a:pt x="7" y="162"/>
                      </a:lnTo>
                      <a:lnTo>
                        <a:pt x="40" y="97"/>
                      </a:lnTo>
                      <a:lnTo>
                        <a:pt x="83" y="117"/>
                      </a:lnTo>
                      <a:lnTo>
                        <a:pt x="100" y="98"/>
                      </a:lnTo>
                      <a:lnTo>
                        <a:pt x="119" y="81"/>
                      </a:lnTo>
                      <a:lnTo>
                        <a:pt x="141" y="67"/>
                      </a:lnTo>
                      <a:lnTo>
                        <a:pt x="126" y="23"/>
                      </a:lnTo>
                      <a:lnTo>
                        <a:pt x="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grpSp>
        <p:grpSp>
          <p:nvGrpSpPr>
            <p:cNvPr id="70" name="组合 69">
              <a:extLst>
                <a:ext uri="{FF2B5EF4-FFF2-40B4-BE49-F238E27FC236}">
                  <a16:creationId xmlns:a16="http://schemas.microsoft.com/office/drawing/2014/main" xmlns="" id="{16D51CA7-92E8-470A-AEAB-1076F5C5C4B4}"/>
                </a:ext>
              </a:extLst>
            </p:cNvPr>
            <p:cNvGrpSpPr/>
            <p:nvPr/>
          </p:nvGrpSpPr>
          <p:grpSpPr>
            <a:xfrm>
              <a:off x="7993941" y="3345768"/>
              <a:ext cx="721480" cy="721478"/>
              <a:chOff x="7842758" y="3918484"/>
              <a:chExt cx="1023846" cy="1023845"/>
            </a:xfrm>
          </p:grpSpPr>
          <p:sp>
            <p:nvSpPr>
              <p:cNvPr id="6" name="PA-圆角矩形 5"/>
              <p:cNvSpPr>
                <a:spLocks noChangeAspect="1"/>
              </p:cNvSpPr>
              <p:nvPr>
                <p:custDataLst>
                  <p:tags r:id="rId20"/>
                </p:custDataLst>
              </p:nvPr>
            </p:nvSpPr>
            <p:spPr>
              <a:xfrm rot="18806384">
                <a:off x="7842758" y="3918484"/>
                <a:ext cx="1023845" cy="1023846"/>
              </a:xfrm>
              <a:prstGeom prst="roundRect">
                <a:avLst>
                  <a:gd name="adj" fmla="val 9886"/>
                </a:avLst>
              </a:prstGeom>
              <a:solidFill>
                <a:srgbClr val="AEBBD0"/>
              </a:solidFill>
              <a:ln w="38100">
                <a:noFill/>
                <a:prstDash val="solid"/>
              </a:ln>
              <a:effectLst>
                <a:outerShdw blurRad="508000" dist="190500" dir="5400000" sx="1000" sy="1000" algn="tl" rotWithShape="0">
                  <a:schemeClr val="bg2"/>
                </a:outerShdw>
              </a:effectLst>
            </p:spPr>
            <p:style>
              <a:lnRef idx="2">
                <a:schemeClr val="accent1">
                  <a:shade val="50000"/>
                </a:schemeClr>
              </a:lnRef>
              <a:fillRef idx="1">
                <a:schemeClr val="accent1"/>
              </a:fillRef>
              <a:effectRef idx="0">
                <a:schemeClr val="accent1"/>
              </a:effectRef>
              <a:fontRef idx="minor">
                <a:schemeClr val="lt1"/>
              </a:fontRef>
            </p:style>
            <p:txBody>
              <a:bodyPr wrap="none" lIns="76188" tIns="38094" rIns="76188" bIns="38094" rtlCol="0" anchor="ctr"/>
              <a:lstStyle/>
              <a:p>
                <a:pPr lvl="0" algn="ctr"/>
                <a:endParaRPr lang="bg-BG" sz="1800">
                  <a:solidFill>
                    <a:schemeClr val="tx2"/>
                  </a:solidFill>
                  <a:latin typeface="Open Sans Light" pitchFamily="34" charset="0"/>
                  <a:ea typeface="Open Sans Light" pitchFamily="34" charset="0"/>
                  <a:cs typeface="Open Sans Light" pitchFamily="34" charset="0"/>
                </a:endParaRPr>
              </a:p>
            </p:txBody>
          </p:sp>
          <p:grpSp>
            <p:nvGrpSpPr>
              <p:cNvPr id="34" name="Group 33"/>
              <p:cNvGrpSpPr>
                <a:grpSpLocks noChangeAspect="1"/>
              </p:cNvGrpSpPr>
              <p:nvPr/>
            </p:nvGrpSpPr>
            <p:grpSpPr>
              <a:xfrm>
                <a:off x="8054481" y="4225638"/>
                <a:ext cx="600403" cy="409538"/>
                <a:chOff x="6977332" y="4271682"/>
                <a:chExt cx="505276" cy="344651"/>
              </a:xfrm>
              <a:solidFill>
                <a:schemeClr val="bg1"/>
              </a:solidFill>
            </p:grpSpPr>
            <p:grpSp>
              <p:nvGrpSpPr>
                <p:cNvPr id="35" name="Group 34"/>
                <p:cNvGrpSpPr>
                  <a:grpSpLocks noChangeAspect="1"/>
                </p:cNvGrpSpPr>
                <p:nvPr/>
              </p:nvGrpSpPr>
              <p:grpSpPr>
                <a:xfrm>
                  <a:off x="7161314" y="4472333"/>
                  <a:ext cx="137312" cy="144000"/>
                  <a:chOff x="7482608" y="3956992"/>
                  <a:chExt cx="268524" cy="281602"/>
                </a:xfrm>
                <a:grpFill/>
              </p:grpSpPr>
              <p:sp>
                <p:nvSpPr>
                  <p:cNvPr id="43" name="PA-任意多边形 23"/>
                  <p:cNvSpPr>
                    <a:spLocks noChangeAspect="1"/>
                  </p:cNvSpPr>
                  <p:nvPr>
                    <p:custDataLst>
                      <p:tags r:id="rId26"/>
                    </p:custDataLst>
                  </p:nvPr>
                </p:nvSpPr>
                <p:spPr bwMode="auto">
                  <a:xfrm>
                    <a:off x="7553575" y="3956992"/>
                    <a:ext cx="126590" cy="152048"/>
                  </a:xfrm>
                  <a:custGeom>
                    <a:avLst/>
                    <a:gdLst>
                      <a:gd name="T0" fmla="*/ 821 w 1454"/>
                      <a:gd name="T1" fmla="*/ 3 h 1742"/>
                      <a:gd name="T2" fmla="*/ 987 w 1454"/>
                      <a:gd name="T3" fmla="*/ 30 h 1742"/>
                      <a:gd name="T4" fmla="*/ 1128 w 1454"/>
                      <a:gd name="T5" fmla="*/ 80 h 1742"/>
                      <a:gd name="T6" fmla="*/ 1246 w 1454"/>
                      <a:gd name="T7" fmla="*/ 157 h 1742"/>
                      <a:gd name="T8" fmla="*/ 1337 w 1454"/>
                      <a:gd name="T9" fmla="*/ 259 h 1742"/>
                      <a:gd name="T10" fmla="*/ 1401 w 1454"/>
                      <a:gd name="T11" fmla="*/ 387 h 1742"/>
                      <a:gd name="T12" fmla="*/ 1440 w 1454"/>
                      <a:gd name="T13" fmla="*/ 539 h 1742"/>
                      <a:gd name="T14" fmla="*/ 1454 w 1454"/>
                      <a:gd name="T15" fmla="*/ 714 h 1742"/>
                      <a:gd name="T16" fmla="*/ 1443 w 1454"/>
                      <a:gd name="T17" fmla="*/ 925 h 1742"/>
                      <a:gd name="T18" fmla="*/ 1414 w 1454"/>
                      <a:gd name="T19" fmla="*/ 1104 h 1742"/>
                      <a:gd name="T20" fmla="*/ 1368 w 1454"/>
                      <a:gd name="T21" fmla="*/ 1256 h 1742"/>
                      <a:gd name="T22" fmla="*/ 1310 w 1454"/>
                      <a:gd name="T23" fmla="*/ 1380 h 1742"/>
                      <a:gd name="T24" fmla="*/ 1242 w 1454"/>
                      <a:gd name="T25" fmla="*/ 1483 h 1742"/>
                      <a:gd name="T26" fmla="*/ 1167 w 1454"/>
                      <a:gd name="T27" fmla="*/ 1564 h 1742"/>
                      <a:gd name="T28" fmla="*/ 1090 w 1454"/>
                      <a:gd name="T29" fmla="*/ 1625 h 1742"/>
                      <a:gd name="T30" fmla="*/ 1013 w 1454"/>
                      <a:gd name="T31" fmla="*/ 1671 h 1742"/>
                      <a:gd name="T32" fmla="*/ 940 w 1454"/>
                      <a:gd name="T33" fmla="*/ 1704 h 1742"/>
                      <a:gd name="T34" fmla="*/ 871 w 1454"/>
                      <a:gd name="T35" fmla="*/ 1725 h 1742"/>
                      <a:gd name="T36" fmla="*/ 814 w 1454"/>
                      <a:gd name="T37" fmla="*/ 1735 h 1742"/>
                      <a:gd name="T38" fmla="*/ 766 w 1454"/>
                      <a:gd name="T39" fmla="*/ 1742 h 1742"/>
                      <a:gd name="T40" fmla="*/ 738 w 1454"/>
                      <a:gd name="T41" fmla="*/ 1742 h 1742"/>
                      <a:gd name="T42" fmla="*/ 726 w 1454"/>
                      <a:gd name="T43" fmla="*/ 1742 h 1742"/>
                      <a:gd name="T44" fmla="*/ 567 w 1454"/>
                      <a:gd name="T45" fmla="*/ 1727 h 1742"/>
                      <a:gd name="T46" fmla="*/ 425 w 1454"/>
                      <a:gd name="T47" fmla="*/ 1676 h 1742"/>
                      <a:gd name="T48" fmla="*/ 303 w 1454"/>
                      <a:gd name="T49" fmla="*/ 1590 h 1742"/>
                      <a:gd name="T50" fmla="*/ 198 w 1454"/>
                      <a:gd name="T51" fmla="*/ 1473 h 1742"/>
                      <a:gd name="T52" fmla="*/ 116 w 1454"/>
                      <a:gd name="T53" fmla="*/ 1324 h 1742"/>
                      <a:gd name="T54" fmla="*/ 53 w 1454"/>
                      <a:gd name="T55" fmla="*/ 1148 h 1742"/>
                      <a:gd name="T56" fmla="*/ 14 w 1454"/>
                      <a:gd name="T57" fmla="*/ 945 h 1742"/>
                      <a:gd name="T58" fmla="*/ 0 w 1454"/>
                      <a:gd name="T59" fmla="*/ 714 h 1742"/>
                      <a:gd name="T60" fmla="*/ 13 w 1454"/>
                      <a:gd name="T61" fmla="*/ 539 h 1742"/>
                      <a:gd name="T62" fmla="*/ 51 w 1454"/>
                      <a:gd name="T63" fmla="*/ 387 h 1742"/>
                      <a:gd name="T64" fmla="*/ 118 w 1454"/>
                      <a:gd name="T65" fmla="*/ 259 h 1742"/>
                      <a:gd name="T66" fmla="*/ 210 w 1454"/>
                      <a:gd name="T67" fmla="*/ 157 h 1742"/>
                      <a:gd name="T68" fmla="*/ 327 w 1454"/>
                      <a:gd name="T69" fmla="*/ 80 h 1742"/>
                      <a:gd name="T70" fmla="*/ 471 w 1454"/>
                      <a:gd name="T71" fmla="*/ 30 h 1742"/>
                      <a:gd name="T72" fmla="*/ 635 w 1454"/>
                      <a:gd name="T73" fmla="*/ 3 h 1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4" h="1742">
                        <a:moveTo>
                          <a:pt x="726" y="0"/>
                        </a:moveTo>
                        <a:lnTo>
                          <a:pt x="821" y="3"/>
                        </a:lnTo>
                        <a:lnTo>
                          <a:pt x="906" y="12"/>
                        </a:lnTo>
                        <a:lnTo>
                          <a:pt x="987" y="30"/>
                        </a:lnTo>
                        <a:lnTo>
                          <a:pt x="1062" y="51"/>
                        </a:lnTo>
                        <a:lnTo>
                          <a:pt x="1128" y="80"/>
                        </a:lnTo>
                        <a:lnTo>
                          <a:pt x="1191" y="115"/>
                        </a:lnTo>
                        <a:lnTo>
                          <a:pt x="1246" y="157"/>
                        </a:lnTo>
                        <a:lnTo>
                          <a:pt x="1295" y="205"/>
                        </a:lnTo>
                        <a:lnTo>
                          <a:pt x="1337" y="259"/>
                        </a:lnTo>
                        <a:lnTo>
                          <a:pt x="1372" y="320"/>
                        </a:lnTo>
                        <a:lnTo>
                          <a:pt x="1401" y="387"/>
                        </a:lnTo>
                        <a:lnTo>
                          <a:pt x="1424" y="460"/>
                        </a:lnTo>
                        <a:lnTo>
                          <a:pt x="1440" y="539"/>
                        </a:lnTo>
                        <a:lnTo>
                          <a:pt x="1450" y="623"/>
                        </a:lnTo>
                        <a:lnTo>
                          <a:pt x="1454" y="714"/>
                        </a:lnTo>
                        <a:lnTo>
                          <a:pt x="1450" y="824"/>
                        </a:lnTo>
                        <a:lnTo>
                          <a:pt x="1443" y="925"/>
                        </a:lnTo>
                        <a:lnTo>
                          <a:pt x="1431" y="1018"/>
                        </a:lnTo>
                        <a:lnTo>
                          <a:pt x="1414" y="1104"/>
                        </a:lnTo>
                        <a:lnTo>
                          <a:pt x="1393" y="1184"/>
                        </a:lnTo>
                        <a:lnTo>
                          <a:pt x="1368" y="1256"/>
                        </a:lnTo>
                        <a:lnTo>
                          <a:pt x="1340" y="1321"/>
                        </a:lnTo>
                        <a:lnTo>
                          <a:pt x="1310" y="1380"/>
                        </a:lnTo>
                        <a:lnTo>
                          <a:pt x="1277" y="1434"/>
                        </a:lnTo>
                        <a:lnTo>
                          <a:pt x="1242" y="1483"/>
                        </a:lnTo>
                        <a:lnTo>
                          <a:pt x="1205" y="1525"/>
                        </a:lnTo>
                        <a:lnTo>
                          <a:pt x="1167" y="1564"/>
                        </a:lnTo>
                        <a:lnTo>
                          <a:pt x="1128" y="1597"/>
                        </a:lnTo>
                        <a:lnTo>
                          <a:pt x="1090" y="1625"/>
                        </a:lnTo>
                        <a:lnTo>
                          <a:pt x="1052" y="1650"/>
                        </a:lnTo>
                        <a:lnTo>
                          <a:pt x="1013" y="1671"/>
                        </a:lnTo>
                        <a:lnTo>
                          <a:pt x="975" y="1688"/>
                        </a:lnTo>
                        <a:lnTo>
                          <a:pt x="940" y="1704"/>
                        </a:lnTo>
                        <a:lnTo>
                          <a:pt x="905" y="1714"/>
                        </a:lnTo>
                        <a:lnTo>
                          <a:pt x="871" y="1725"/>
                        </a:lnTo>
                        <a:lnTo>
                          <a:pt x="840" y="1732"/>
                        </a:lnTo>
                        <a:lnTo>
                          <a:pt x="814" y="1735"/>
                        </a:lnTo>
                        <a:lnTo>
                          <a:pt x="787" y="1739"/>
                        </a:lnTo>
                        <a:lnTo>
                          <a:pt x="766" y="1742"/>
                        </a:lnTo>
                        <a:lnTo>
                          <a:pt x="751" y="1742"/>
                        </a:lnTo>
                        <a:lnTo>
                          <a:pt x="738" y="1742"/>
                        </a:lnTo>
                        <a:lnTo>
                          <a:pt x="730" y="1742"/>
                        </a:lnTo>
                        <a:lnTo>
                          <a:pt x="726" y="1742"/>
                        </a:lnTo>
                        <a:lnTo>
                          <a:pt x="646" y="1739"/>
                        </a:lnTo>
                        <a:lnTo>
                          <a:pt x="567" y="1727"/>
                        </a:lnTo>
                        <a:lnTo>
                          <a:pt x="495" y="1706"/>
                        </a:lnTo>
                        <a:lnTo>
                          <a:pt x="425" y="1676"/>
                        </a:lnTo>
                        <a:lnTo>
                          <a:pt x="362" y="1637"/>
                        </a:lnTo>
                        <a:lnTo>
                          <a:pt x="303" y="1590"/>
                        </a:lnTo>
                        <a:lnTo>
                          <a:pt x="249" y="1536"/>
                        </a:lnTo>
                        <a:lnTo>
                          <a:pt x="198" y="1473"/>
                        </a:lnTo>
                        <a:lnTo>
                          <a:pt x="154" y="1403"/>
                        </a:lnTo>
                        <a:lnTo>
                          <a:pt x="116" y="1324"/>
                        </a:lnTo>
                        <a:lnTo>
                          <a:pt x="83" y="1240"/>
                        </a:lnTo>
                        <a:lnTo>
                          <a:pt x="53" y="1148"/>
                        </a:lnTo>
                        <a:lnTo>
                          <a:pt x="32" y="1050"/>
                        </a:lnTo>
                        <a:lnTo>
                          <a:pt x="14" y="945"/>
                        </a:lnTo>
                        <a:lnTo>
                          <a:pt x="4" y="833"/>
                        </a:lnTo>
                        <a:lnTo>
                          <a:pt x="0" y="714"/>
                        </a:lnTo>
                        <a:lnTo>
                          <a:pt x="2" y="623"/>
                        </a:lnTo>
                        <a:lnTo>
                          <a:pt x="13" y="539"/>
                        </a:lnTo>
                        <a:lnTo>
                          <a:pt x="28" y="460"/>
                        </a:lnTo>
                        <a:lnTo>
                          <a:pt x="51" y="387"/>
                        </a:lnTo>
                        <a:lnTo>
                          <a:pt x="81" y="320"/>
                        </a:lnTo>
                        <a:lnTo>
                          <a:pt x="118" y="259"/>
                        </a:lnTo>
                        <a:lnTo>
                          <a:pt x="161" y="205"/>
                        </a:lnTo>
                        <a:lnTo>
                          <a:pt x="210" y="157"/>
                        </a:lnTo>
                        <a:lnTo>
                          <a:pt x="266" y="115"/>
                        </a:lnTo>
                        <a:lnTo>
                          <a:pt x="327" y="80"/>
                        </a:lnTo>
                        <a:lnTo>
                          <a:pt x="396" y="51"/>
                        </a:lnTo>
                        <a:lnTo>
                          <a:pt x="471" y="30"/>
                        </a:lnTo>
                        <a:lnTo>
                          <a:pt x="550" y="12"/>
                        </a:lnTo>
                        <a:lnTo>
                          <a:pt x="635" y="3"/>
                        </a:lnTo>
                        <a:lnTo>
                          <a:pt x="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44" name="PA-任意多边形 24"/>
                  <p:cNvSpPr>
                    <a:spLocks noChangeAspect="1"/>
                  </p:cNvSpPr>
                  <p:nvPr>
                    <p:custDataLst>
                      <p:tags r:id="rId27"/>
                    </p:custDataLst>
                  </p:nvPr>
                </p:nvSpPr>
                <p:spPr bwMode="auto">
                  <a:xfrm>
                    <a:off x="7482608" y="4111655"/>
                    <a:ext cx="268524" cy="126939"/>
                  </a:xfrm>
                  <a:custGeom>
                    <a:avLst/>
                    <a:gdLst>
                      <a:gd name="T0" fmla="*/ 1852 w 3080"/>
                      <a:gd name="T1" fmla="*/ 0 h 1457"/>
                      <a:gd name="T2" fmla="*/ 1879 w 3080"/>
                      <a:gd name="T3" fmla="*/ 4 h 1457"/>
                      <a:gd name="T4" fmla="*/ 1905 w 3080"/>
                      <a:gd name="T5" fmla="*/ 12 h 1457"/>
                      <a:gd name="T6" fmla="*/ 1929 w 3080"/>
                      <a:gd name="T7" fmla="*/ 26 h 1457"/>
                      <a:gd name="T8" fmla="*/ 2099 w 3080"/>
                      <a:gd name="T9" fmla="*/ 170 h 1457"/>
                      <a:gd name="T10" fmla="*/ 2825 w 3080"/>
                      <a:gd name="T11" fmla="*/ 460 h 1457"/>
                      <a:gd name="T12" fmla="*/ 2858 w 3080"/>
                      <a:gd name="T13" fmla="*/ 478 h 1457"/>
                      <a:gd name="T14" fmla="*/ 2886 w 3080"/>
                      <a:gd name="T15" fmla="*/ 506 h 1457"/>
                      <a:gd name="T16" fmla="*/ 2912 w 3080"/>
                      <a:gd name="T17" fmla="*/ 541 h 1457"/>
                      <a:gd name="T18" fmla="*/ 2935 w 3080"/>
                      <a:gd name="T19" fmla="*/ 583 h 1457"/>
                      <a:gd name="T20" fmla="*/ 2956 w 3080"/>
                      <a:gd name="T21" fmla="*/ 632 h 1457"/>
                      <a:gd name="T22" fmla="*/ 2975 w 3080"/>
                      <a:gd name="T23" fmla="*/ 686 h 1457"/>
                      <a:gd name="T24" fmla="*/ 2991 w 3080"/>
                      <a:gd name="T25" fmla="*/ 744 h 1457"/>
                      <a:gd name="T26" fmla="*/ 3005 w 3080"/>
                      <a:gd name="T27" fmla="*/ 805 h 1457"/>
                      <a:gd name="T28" fmla="*/ 3017 w 3080"/>
                      <a:gd name="T29" fmla="*/ 868 h 1457"/>
                      <a:gd name="T30" fmla="*/ 3028 w 3080"/>
                      <a:gd name="T31" fmla="*/ 932 h 1457"/>
                      <a:gd name="T32" fmla="*/ 3036 w 3080"/>
                      <a:gd name="T33" fmla="*/ 997 h 1457"/>
                      <a:gd name="T34" fmla="*/ 3045 w 3080"/>
                      <a:gd name="T35" fmla="*/ 1062 h 1457"/>
                      <a:gd name="T36" fmla="*/ 3052 w 3080"/>
                      <a:gd name="T37" fmla="*/ 1125 h 1457"/>
                      <a:gd name="T38" fmla="*/ 3057 w 3080"/>
                      <a:gd name="T39" fmla="*/ 1186 h 1457"/>
                      <a:gd name="T40" fmla="*/ 3061 w 3080"/>
                      <a:gd name="T41" fmla="*/ 1242 h 1457"/>
                      <a:gd name="T42" fmla="*/ 3064 w 3080"/>
                      <a:gd name="T43" fmla="*/ 1296 h 1457"/>
                      <a:gd name="T44" fmla="*/ 3068 w 3080"/>
                      <a:gd name="T45" fmla="*/ 1342 h 1457"/>
                      <a:gd name="T46" fmla="*/ 3071 w 3080"/>
                      <a:gd name="T47" fmla="*/ 1384 h 1457"/>
                      <a:gd name="T48" fmla="*/ 3075 w 3080"/>
                      <a:gd name="T49" fmla="*/ 1417 h 1457"/>
                      <a:gd name="T50" fmla="*/ 3077 w 3080"/>
                      <a:gd name="T51" fmla="*/ 1442 h 1457"/>
                      <a:gd name="T52" fmla="*/ 3080 w 3080"/>
                      <a:gd name="T53" fmla="*/ 1457 h 1457"/>
                      <a:gd name="T54" fmla="*/ 0 w 3080"/>
                      <a:gd name="T55" fmla="*/ 1457 h 1457"/>
                      <a:gd name="T56" fmla="*/ 3 w 3080"/>
                      <a:gd name="T57" fmla="*/ 1442 h 1457"/>
                      <a:gd name="T58" fmla="*/ 5 w 3080"/>
                      <a:gd name="T59" fmla="*/ 1417 h 1457"/>
                      <a:gd name="T60" fmla="*/ 9 w 3080"/>
                      <a:gd name="T61" fmla="*/ 1384 h 1457"/>
                      <a:gd name="T62" fmla="*/ 10 w 3080"/>
                      <a:gd name="T63" fmla="*/ 1342 h 1457"/>
                      <a:gd name="T64" fmla="*/ 14 w 3080"/>
                      <a:gd name="T65" fmla="*/ 1295 h 1457"/>
                      <a:gd name="T66" fmla="*/ 17 w 3080"/>
                      <a:gd name="T67" fmla="*/ 1242 h 1457"/>
                      <a:gd name="T68" fmla="*/ 23 w 3080"/>
                      <a:gd name="T69" fmla="*/ 1186 h 1457"/>
                      <a:gd name="T70" fmla="*/ 28 w 3080"/>
                      <a:gd name="T71" fmla="*/ 1125 h 1457"/>
                      <a:gd name="T72" fmla="*/ 35 w 3080"/>
                      <a:gd name="T73" fmla="*/ 1062 h 1457"/>
                      <a:gd name="T74" fmla="*/ 42 w 3080"/>
                      <a:gd name="T75" fmla="*/ 997 h 1457"/>
                      <a:gd name="T76" fmla="*/ 51 w 3080"/>
                      <a:gd name="T77" fmla="*/ 932 h 1457"/>
                      <a:gd name="T78" fmla="*/ 61 w 3080"/>
                      <a:gd name="T79" fmla="*/ 868 h 1457"/>
                      <a:gd name="T80" fmla="*/ 73 w 3080"/>
                      <a:gd name="T81" fmla="*/ 805 h 1457"/>
                      <a:gd name="T82" fmla="*/ 89 w 3080"/>
                      <a:gd name="T83" fmla="*/ 744 h 1457"/>
                      <a:gd name="T84" fmla="*/ 105 w 3080"/>
                      <a:gd name="T85" fmla="*/ 686 h 1457"/>
                      <a:gd name="T86" fmla="*/ 122 w 3080"/>
                      <a:gd name="T87" fmla="*/ 632 h 1457"/>
                      <a:gd name="T88" fmla="*/ 143 w 3080"/>
                      <a:gd name="T89" fmla="*/ 583 h 1457"/>
                      <a:gd name="T90" fmla="*/ 168 w 3080"/>
                      <a:gd name="T91" fmla="*/ 541 h 1457"/>
                      <a:gd name="T92" fmla="*/ 192 w 3080"/>
                      <a:gd name="T93" fmla="*/ 506 h 1457"/>
                      <a:gd name="T94" fmla="*/ 222 w 3080"/>
                      <a:gd name="T95" fmla="*/ 478 h 1457"/>
                      <a:gd name="T96" fmla="*/ 254 w 3080"/>
                      <a:gd name="T97" fmla="*/ 460 h 1457"/>
                      <a:gd name="T98" fmla="*/ 979 w 3080"/>
                      <a:gd name="T99" fmla="*/ 170 h 1457"/>
                      <a:gd name="T100" fmla="*/ 1149 w 3080"/>
                      <a:gd name="T101" fmla="*/ 26 h 1457"/>
                      <a:gd name="T102" fmla="*/ 1174 w 3080"/>
                      <a:gd name="T103" fmla="*/ 12 h 1457"/>
                      <a:gd name="T104" fmla="*/ 1200 w 3080"/>
                      <a:gd name="T105" fmla="*/ 4 h 1457"/>
                      <a:gd name="T106" fmla="*/ 1228 w 3080"/>
                      <a:gd name="T107" fmla="*/ 0 h 1457"/>
                      <a:gd name="T108" fmla="*/ 1254 w 3080"/>
                      <a:gd name="T109" fmla="*/ 5 h 1457"/>
                      <a:gd name="T110" fmla="*/ 1280 w 3080"/>
                      <a:gd name="T111" fmla="*/ 16 h 1457"/>
                      <a:gd name="T112" fmla="*/ 1303 w 3080"/>
                      <a:gd name="T113" fmla="*/ 33 h 1457"/>
                      <a:gd name="T114" fmla="*/ 1539 w 3080"/>
                      <a:gd name="T115" fmla="*/ 268 h 1457"/>
                      <a:gd name="T116" fmla="*/ 1777 w 3080"/>
                      <a:gd name="T117" fmla="*/ 33 h 1457"/>
                      <a:gd name="T118" fmla="*/ 1800 w 3080"/>
                      <a:gd name="T119" fmla="*/ 16 h 1457"/>
                      <a:gd name="T120" fmla="*/ 1824 w 3080"/>
                      <a:gd name="T121" fmla="*/ 5 h 1457"/>
                      <a:gd name="T122" fmla="*/ 1852 w 3080"/>
                      <a:gd name="T12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0" h="1457">
                        <a:moveTo>
                          <a:pt x="1852" y="0"/>
                        </a:moveTo>
                        <a:lnTo>
                          <a:pt x="1879" y="4"/>
                        </a:lnTo>
                        <a:lnTo>
                          <a:pt x="1905" y="12"/>
                        </a:lnTo>
                        <a:lnTo>
                          <a:pt x="1929" y="26"/>
                        </a:lnTo>
                        <a:lnTo>
                          <a:pt x="2099" y="170"/>
                        </a:lnTo>
                        <a:lnTo>
                          <a:pt x="2825" y="460"/>
                        </a:lnTo>
                        <a:lnTo>
                          <a:pt x="2858" y="478"/>
                        </a:lnTo>
                        <a:lnTo>
                          <a:pt x="2886" y="506"/>
                        </a:lnTo>
                        <a:lnTo>
                          <a:pt x="2912" y="541"/>
                        </a:lnTo>
                        <a:lnTo>
                          <a:pt x="2935" y="583"/>
                        </a:lnTo>
                        <a:lnTo>
                          <a:pt x="2956" y="632"/>
                        </a:lnTo>
                        <a:lnTo>
                          <a:pt x="2975" y="686"/>
                        </a:lnTo>
                        <a:lnTo>
                          <a:pt x="2991" y="744"/>
                        </a:lnTo>
                        <a:lnTo>
                          <a:pt x="3005" y="805"/>
                        </a:lnTo>
                        <a:lnTo>
                          <a:pt x="3017" y="868"/>
                        </a:lnTo>
                        <a:lnTo>
                          <a:pt x="3028" y="932"/>
                        </a:lnTo>
                        <a:lnTo>
                          <a:pt x="3036" y="997"/>
                        </a:lnTo>
                        <a:lnTo>
                          <a:pt x="3045" y="1062"/>
                        </a:lnTo>
                        <a:lnTo>
                          <a:pt x="3052" y="1125"/>
                        </a:lnTo>
                        <a:lnTo>
                          <a:pt x="3057" y="1186"/>
                        </a:lnTo>
                        <a:lnTo>
                          <a:pt x="3061" y="1242"/>
                        </a:lnTo>
                        <a:lnTo>
                          <a:pt x="3064" y="1296"/>
                        </a:lnTo>
                        <a:lnTo>
                          <a:pt x="3068" y="1342"/>
                        </a:lnTo>
                        <a:lnTo>
                          <a:pt x="3071" y="1384"/>
                        </a:lnTo>
                        <a:lnTo>
                          <a:pt x="3075" y="1417"/>
                        </a:lnTo>
                        <a:lnTo>
                          <a:pt x="3077" y="1442"/>
                        </a:lnTo>
                        <a:lnTo>
                          <a:pt x="3080" y="1457"/>
                        </a:lnTo>
                        <a:lnTo>
                          <a:pt x="0" y="1457"/>
                        </a:lnTo>
                        <a:lnTo>
                          <a:pt x="3" y="1442"/>
                        </a:lnTo>
                        <a:lnTo>
                          <a:pt x="5" y="1417"/>
                        </a:lnTo>
                        <a:lnTo>
                          <a:pt x="9" y="1384"/>
                        </a:lnTo>
                        <a:lnTo>
                          <a:pt x="10" y="1342"/>
                        </a:lnTo>
                        <a:lnTo>
                          <a:pt x="14" y="1295"/>
                        </a:lnTo>
                        <a:lnTo>
                          <a:pt x="17" y="1242"/>
                        </a:lnTo>
                        <a:lnTo>
                          <a:pt x="23" y="1186"/>
                        </a:lnTo>
                        <a:lnTo>
                          <a:pt x="28" y="1125"/>
                        </a:lnTo>
                        <a:lnTo>
                          <a:pt x="35" y="1062"/>
                        </a:lnTo>
                        <a:lnTo>
                          <a:pt x="42" y="997"/>
                        </a:lnTo>
                        <a:lnTo>
                          <a:pt x="51" y="932"/>
                        </a:lnTo>
                        <a:lnTo>
                          <a:pt x="61" y="868"/>
                        </a:lnTo>
                        <a:lnTo>
                          <a:pt x="73" y="805"/>
                        </a:lnTo>
                        <a:lnTo>
                          <a:pt x="89" y="744"/>
                        </a:lnTo>
                        <a:lnTo>
                          <a:pt x="105" y="686"/>
                        </a:lnTo>
                        <a:lnTo>
                          <a:pt x="122" y="632"/>
                        </a:lnTo>
                        <a:lnTo>
                          <a:pt x="143" y="583"/>
                        </a:lnTo>
                        <a:lnTo>
                          <a:pt x="168" y="541"/>
                        </a:lnTo>
                        <a:lnTo>
                          <a:pt x="192" y="506"/>
                        </a:lnTo>
                        <a:lnTo>
                          <a:pt x="222" y="478"/>
                        </a:lnTo>
                        <a:lnTo>
                          <a:pt x="254" y="460"/>
                        </a:lnTo>
                        <a:lnTo>
                          <a:pt x="979" y="170"/>
                        </a:lnTo>
                        <a:lnTo>
                          <a:pt x="1149" y="26"/>
                        </a:lnTo>
                        <a:lnTo>
                          <a:pt x="1174" y="12"/>
                        </a:lnTo>
                        <a:lnTo>
                          <a:pt x="1200" y="4"/>
                        </a:lnTo>
                        <a:lnTo>
                          <a:pt x="1228" y="0"/>
                        </a:lnTo>
                        <a:lnTo>
                          <a:pt x="1254" y="5"/>
                        </a:lnTo>
                        <a:lnTo>
                          <a:pt x="1280" y="16"/>
                        </a:lnTo>
                        <a:lnTo>
                          <a:pt x="1303" y="33"/>
                        </a:lnTo>
                        <a:lnTo>
                          <a:pt x="1539" y="268"/>
                        </a:lnTo>
                        <a:lnTo>
                          <a:pt x="1777" y="33"/>
                        </a:lnTo>
                        <a:lnTo>
                          <a:pt x="1800" y="16"/>
                        </a:lnTo>
                        <a:lnTo>
                          <a:pt x="1824" y="5"/>
                        </a:lnTo>
                        <a:lnTo>
                          <a:pt x="18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sp>
              <p:nvSpPr>
                <p:cNvPr id="36" name="PA-任意多边形 6"/>
                <p:cNvSpPr>
                  <a:spLocks noChangeAspect="1"/>
                </p:cNvSpPr>
                <p:nvPr>
                  <p:custDataLst>
                    <p:tags r:id="rId21"/>
                  </p:custDataLst>
                </p:nvPr>
              </p:nvSpPr>
              <p:spPr bwMode="auto">
                <a:xfrm rot="16200000">
                  <a:off x="7085970" y="4163044"/>
                  <a:ext cx="288000" cy="505276"/>
                </a:xfrm>
                <a:custGeom>
                  <a:avLst/>
                  <a:gdLst>
                    <a:gd name="T0" fmla="*/ 287 w 2256"/>
                    <a:gd name="T1" fmla="*/ 0 h 3956"/>
                    <a:gd name="T2" fmla="*/ 308 w 2256"/>
                    <a:gd name="T3" fmla="*/ 3 h 3956"/>
                    <a:gd name="T4" fmla="*/ 327 w 2256"/>
                    <a:gd name="T5" fmla="*/ 13 h 3956"/>
                    <a:gd name="T6" fmla="*/ 344 w 2256"/>
                    <a:gd name="T7" fmla="*/ 26 h 3956"/>
                    <a:gd name="T8" fmla="*/ 2228 w 2256"/>
                    <a:gd name="T9" fmla="*/ 1910 h 3956"/>
                    <a:gd name="T10" fmla="*/ 2242 w 2256"/>
                    <a:gd name="T11" fmla="*/ 1927 h 3956"/>
                    <a:gd name="T12" fmla="*/ 2251 w 2256"/>
                    <a:gd name="T13" fmla="*/ 1946 h 3956"/>
                    <a:gd name="T14" fmla="*/ 2256 w 2256"/>
                    <a:gd name="T15" fmla="*/ 1967 h 3956"/>
                    <a:gd name="T16" fmla="*/ 2256 w 2256"/>
                    <a:gd name="T17" fmla="*/ 1988 h 3956"/>
                    <a:gd name="T18" fmla="*/ 2251 w 2256"/>
                    <a:gd name="T19" fmla="*/ 2009 h 3956"/>
                    <a:gd name="T20" fmla="*/ 2242 w 2256"/>
                    <a:gd name="T21" fmla="*/ 2028 h 3956"/>
                    <a:gd name="T22" fmla="*/ 2228 w 2256"/>
                    <a:gd name="T23" fmla="*/ 2045 h 3956"/>
                    <a:gd name="T24" fmla="*/ 344 w 2256"/>
                    <a:gd name="T25" fmla="*/ 3927 h 3956"/>
                    <a:gd name="T26" fmla="*/ 330 w 2256"/>
                    <a:gd name="T27" fmla="*/ 3940 h 3956"/>
                    <a:gd name="T28" fmla="*/ 313 w 2256"/>
                    <a:gd name="T29" fmla="*/ 3949 h 3956"/>
                    <a:gd name="T30" fmla="*/ 295 w 2256"/>
                    <a:gd name="T31" fmla="*/ 3954 h 3956"/>
                    <a:gd name="T32" fmla="*/ 277 w 2256"/>
                    <a:gd name="T33" fmla="*/ 3956 h 3956"/>
                    <a:gd name="T34" fmla="*/ 258 w 2256"/>
                    <a:gd name="T35" fmla="*/ 3954 h 3956"/>
                    <a:gd name="T36" fmla="*/ 240 w 2256"/>
                    <a:gd name="T37" fmla="*/ 3949 h 3956"/>
                    <a:gd name="T38" fmla="*/ 223 w 2256"/>
                    <a:gd name="T39" fmla="*/ 3940 h 3956"/>
                    <a:gd name="T40" fmla="*/ 209 w 2256"/>
                    <a:gd name="T41" fmla="*/ 3927 h 3956"/>
                    <a:gd name="T42" fmla="*/ 28 w 2256"/>
                    <a:gd name="T43" fmla="*/ 3747 h 3956"/>
                    <a:gd name="T44" fmla="*/ 12 w 2256"/>
                    <a:gd name="T45" fmla="*/ 3727 h 3956"/>
                    <a:gd name="T46" fmla="*/ 2 w 2256"/>
                    <a:gd name="T47" fmla="*/ 3704 h 3956"/>
                    <a:gd name="T48" fmla="*/ 0 w 2256"/>
                    <a:gd name="T49" fmla="*/ 3678 h 3956"/>
                    <a:gd name="T50" fmla="*/ 2 w 2256"/>
                    <a:gd name="T51" fmla="*/ 3654 h 3956"/>
                    <a:gd name="T52" fmla="*/ 12 w 2256"/>
                    <a:gd name="T53" fmla="*/ 3631 h 3956"/>
                    <a:gd name="T54" fmla="*/ 28 w 2256"/>
                    <a:gd name="T55" fmla="*/ 3611 h 3956"/>
                    <a:gd name="T56" fmla="*/ 1662 w 2256"/>
                    <a:gd name="T57" fmla="*/ 1977 h 3956"/>
                    <a:gd name="T58" fmla="*/ 28 w 2256"/>
                    <a:gd name="T59" fmla="*/ 344 h 3956"/>
                    <a:gd name="T60" fmla="*/ 12 w 2256"/>
                    <a:gd name="T61" fmla="*/ 323 h 3956"/>
                    <a:gd name="T62" fmla="*/ 2 w 2256"/>
                    <a:gd name="T63" fmla="*/ 300 h 3956"/>
                    <a:gd name="T64" fmla="*/ 0 w 2256"/>
                    <a:gd name="T65" fmla="*/ 276 h 3956"/>
                    <a:gd name="T66" fmla="*/ 2 w 2256"/>
                    <a:gd name="T67" fmla="*/ 251 h 3956"/>
                    <a:gd name="T68" fmla="*/ 12 w 2256"/>
                    <a:gd name="T69" fmla="*/ 228 h 3956"/>
                    <a:gd name="T70" fmla="*/ 28 w 2256"/>
                    <a:gd name="T71" fmla="*/ 208 h 3956"/>
                    <a:gd name="T72" fmla="*/ 209 w 2256"/>
                    <a:gd name="T73" fmla="*/ 26 h 3956"/>
                    <a:gd name="T74" fmla="*/ 226 w 2256"/>
                    <a:gd name="T75" fmla="*/ 13 h 3956"/>
                    <a:gd name="T76" fmla="*/ 245 w 2256"/>
                    <a:gd name="T77" fmla="*/ 3 h 3956"/>
                    <a:gd name="T78" fmla="*/ 266 w 2256"/>
                    <a:gd name="T79" fmla="*/ 0 h 3956"/>
                    <a:gd name="T80" fmla="*/ 287 w 2256"/>
                    <a:gd name="T81" fmla="*/ 0 h 3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56" h="3956">
                      <a:moveTo>
                        <a:pt x="287" y="0"/>
                      </a:moveTo>
                      <a:lnTo>
                        <a:pt x="308" y="3"/>
                      </a:lnTo>
                      <a:lnTo>
                        <a:pt x="327" y="13"/>
                      </a:lnTo>
                      <a:lnTo>
                        <a:pt x="344" y="26"/>
                      </a:lnTo>
                      <a:lnTo>
                        <a:pt x="2228" y="1910"/>
                      </a:lnTo>
                      <a:lnTo>
                        <a:pt x="2242" y="1927"/>
                      </a:lnTo>
                      <a:lnTo>
                        <a:pt x="2251" y="1946"/>
                      </a:lnTo>
                      <a:lnTo>
                        <a:pt x="2256" y="1967"/>
                      </a:lnTo>
                      <a:lnTo>
                        <a:pt x="2256" y="1988"/>
                      </a:lnTo>
                      <a:lnTo>
                        <a:pt x="2251" y="2009"/>
                      </a:lnTo>
                      <a:lnTo>
                        <a:pt x="2242" y="2028"/>
                      </a:lnTo>
                      <a:lnTo>
                        <a:pt x="2228" y="2045"/>
                      </a:lnTo>
                      <a:lnTo>
                        <a:pt x="344" y="3927"/>
                      </a:lnTo>
                      <a:lnTo>
                        <a:pt x="330" y="3940"/>
                      </a:lnTo>
                      <a:lnTo>
                        <a:pt x="313" y="3949"/>
                      </a:lnTo>
                      <a:lnTo>
                        <a:pt x="295" y="3954"/>
                      </a:lnTo>
                      <a:lnTo>
                        <a:pt x="277" y="3956"/>
                      </a:lnTo>
                      <a:lnTo>
                        <a:pt x="258" y="3954"/>
                      </a:lnTo>
                      <a:lnTo>
                        <a:pt x="240" y="3949"/>
                      </a:lnTo>
                      <a:lnTo>
                        <a:pt x="223" y="3940"/>
                      </a:lnTo>
                      <a:lnTo>
                        <a:pt x="209" y="3927"/>
                      </a:lnTo>
                      <a:lnTo>
                        <a:pt x="28" y="3747"/>
                      </a:lnTo>
                      <a:lnTo>
                        <a:pt x="12" y="3727"/>
                      </a:lnTo>
                      <a:lnTo>
                        <a:pt x="2" y="3704"/>
                      </a:lnTo>
                      <a:lnTo>
                        <a:pt x="0" y="3678"/>
                      </a:lnTo>
                      <a:lnTo>
                        <a:pt x="2" y="3654"/>
                      </a:lnTo>
                      <a:lnTo>
                        <a:pt x="12" y="3631"/>
                      </a:lnTo>
                      <a:lnTo>
                        <a:pt x="28" y="3611"/>
                      </a:lnTo>
                      <a:lnTo>
                        <a:pt x="1662" y="1977"/>
                      </a:lnTo>
                      <a:lnTo>
                        <a:pt x="28" y="344"/>
                      </a:lnTo>
                      <a:lnTo>
                        <a:pt x="12" y="323"/>
                      </a:lnTo>
                      <a:lnTo>
                        <a:pt x="2" y="300"/>
                      </a:lnTo>
                      <a:lnTo>
                        <a:pt x="0" y="276"/>
                      </a:lnTo>
                      <a:lnTo>
                        <a:pt x="2" y="251"/>
                      </a:lnTo>
                      <a:lnTo>
                        <a:pt x="12" y="228"/>
                      </a:lnTo>
                      <a:lnTo>
                        <a:pt x="28" y="208"/>
                      </a:lnTo>
                      <a:lnTo>
                        <a:pt x="209" y="26"/>
                      </a:lnTo>
                      <a:lnTo>
                        <a:pt x="226" y="13"/>
                      </a:lnTo>
                      <a:lnTo>
                        <a:pt x="245" y="3"/>
                      </a:lnTo>
                      <a:lnTo>
                        <a:pt x="266" y="0"/>
                      </a:lnTo>
                      <a:lnTo>
                        <a:pt x="2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latin typeface="Open Sans Condensed Light" panose="020B0306030504020204" pitchFamily="34" charset="0"/>
                    <a:ea typeface="Open Sans Condensed Light" panose="020B0306030504020204" pitchFamily="34" charset="0"/>
                    <a:cs typeface="Open Sans Condensed Light" panose="020B0306030504020204" pitchFamily="34" charset="0"/>
                  </a:endParaRPr>
                </a:p>
              </p:txBody>
            </p:sp>
            <p:grpSp>
              <p:nvGrpSpPr>
                <p:cNvPr id="37" name="Group 36"/>
                <p:cNvGrpSpPr>
                  <a:grpSpLocks noChangeAspect="1"/>
                </p:cNvGrpSpPr>
                <p:nvPr/>
              </p:nvGrpSpPr>
              <p:grpSpPr>
                <a:xfrm>
                  <a:off x="7307408" y="4508333"/>
                  <a:ext cx="102984" cy="108000"/>
                  <a:chOff x="7482608" y="3956992"/>
                  <a:chExt cx="268524" cy="281602"/>
                </a:xfrm>
                <a:grpFill/>
              </p:grpSpPr>
              <p:sp>
                <p:nvSpPr>
                  <p:cNvPr id="41" name="PA-任意多边形 23"/>
                  <p:cNvSpPr>
                    <a:spLocks noChangeAspect="1"/>
                  </p:cNvSpPr>
                  <p:nvPr>
                    <p:custDataLst>
                      <p:tags r:id="rId24"/>
                    </p:custDataLst>
                  </p:nvPr>
                </p:nvSpPr>
                <p:spPr bwMode="auto">
                  <a:xfrm>
                    <a:off x="7553575" y="3956992"/>
                    <a:ext cx="126590" cy="152048"/>
                  </a:xfrm>
                  <a:custGeom>
                    <a:avLst/>
                    <a:gdLst>
                      <a:gd name="T0" fmla="*/ 821 w 1454"/>
                      <a:gd name="T1" fmla="*/ 3 h 1742"/>
                      <a:gd name="T2" fmla="*/ 987 w 1454"/>
                      <a:gd name="T3" fmla="*/ 30 h 1742"/>
                      <a:gd name="T4" fmla="*/ 1128 w 1454"/>
                      <a:gd name="T5" fmla="*/ 80 h 1742"/>
                      <a:gd name="T6" fmla="*/ 1246 w 1454"/>
                      <a:gd name="T7" fmla="*/ 157 h 1742"/>
                      <a:gd name="T8" fmla="*/ 1337 w 1454"/>
                      <a:gd name="T9" fmla="*/ 259 h 1742"/>
                      <a:gd name="T10" fmla="*/ 1401 w 1454"/>
                      <a:gd name="T11" fmla="*/ 387 h 1742"/>
                      <a:gd name="T12" fmla="*/ 1440 w 1454"/>
                      <a:gd name="T13" fmla="*/ 539 h 1742"/>
                      <a:gd name="T14" fmla="*/ 1454 w 1454"/>
                      <a:gd name="T15" fmla="*/ 714 h 1742"/>
                      <a:gd name="T16" fmla="*/ 1443 w 1454"/>
                      <a:gd name="T17" fmla="*/ 925 h 1742"/>
                      <a:gd name="T18" fmla="*/ 1414 w 1454"/>
                      <a:gd name="T19" fmla="*/ 1104 h 1742"/>
                      <a:gd name="T20" fmla="*/ 1368 w 1454"/>
                      <a:gd name="T21" fmla="*/ 1256 h 1742"/>
                      <a:gd name="T22" fmla="*/ 1310 w 1454"/>
                      <a:gd name="T23" fmla="*/ 1380 h 1742"/>
                      <a:gd name="T24" fmla="*/ 1242 w 1454"/>
                      <a:gd name="T25" fmla="*/ 1483 h 1742"/>
                      <a:gd name="T26" fmla="*/ 1167 w 1454"/>
                      <a:gd name="T27" fmla="*/ 1564 h 1742"/>
                      <a:gd name="T28" fmla="*/ 1090 w 1454"/>
                      <a:gd name="T29" fmla="*/ 1625 h 1742"/>
                      <a:gd name="T30" fmla="*/ 1013 w 1454"/>
                      <a:gd name="T31" fmla="*/ 1671 h 1742"/>
                      <a:gd name="T32" fmla="*/ 940 w 1454"/>
                      <a:gd name="T33" fmla="*/ 1704 h 1742"/>
                      <a:gd name="T34" fmla="*/ 871 w 1454"/>
                      <a:gd name="T35" fmla="*/ 1725 h 1742"/>
                      <a:gd name="T36" fmla="*/ 814 w 1454"/>
                      <a:gd name="T37" fmla="*/ 1735 h 1742"/>
                      <a:gd name="T38" fmla="*/ 766 w 1454"/>
                      <a:gd name="T39" fmla="*/ 1742 h 1742"/>
                      <a:gd name="T40" fmla="*/ 738 w 1454"/>
                      <a:gd name="T41" fmla="*/ 1742 h 1742"/>
                      <a:gd name="T42" fmla="*/ 726 w 1454"/>
                      <a:gd name="T43" fmla="*/ 1742 h 1742"/>
                      <a:gd name="T44" fmla="*/ 567 w 1454"/>
                      <a:gd name="T45" fmla="*/ 1727 h 1742"/>
                      <a:gd name="T46" fmla="*/ 425 w 1454"/>
                      <a:gd name="T47" fmla="*/ 1676 h 1742"/>
                      <a:gd name="T48" fmla="*/ 303 w 1454"/>
                      <a:gd name="T49" fmla="*/ 1590 h 1742"/>
                      <a:gd name="T50" fmla="*/ 198 w 1454"/>
                      <a:gd name="T51" fmla="*/ 1473 h 1742"/>
                      <a:gd name="T52" fmla="*/ 116 w 1454"/>
                      <a:gd name="T53" fmla="*/ 1324 h 1742"/>
                      <a:gd name="T54" fmla="*/ 53 w 1454"/>
                      <a:gd name="T55" fmla="*/ 1148 h 1742"/>
                      <a:gd name="T56" fmla="*/ 14 w 1454"/>
                      <a:gd name="T57" fmla="*/ 945 h 1742"/>
                      <a:gd name="T58" fmla="*/ 0 w 1454"/>
                      <a:gd name="T59" fmla="*/ 714 h 1742"/>
                      <a:gd name="T60" fmla="*/ 13 w 1454"/>
                      <a:gd name="T61" fmla="*/ 539 h 1742"/>
                      <a:gd name="T62" fmla="*/ 51 w 1454"/>
                      <a:gd name="T63" fmla="*/ 387 h 1742"/>
                      <a:gd name="T64" fmla="*/ 118 w 1454"/>
                      <a:gd name="T65" fmla="*/ 259 h 1742"/>
                      <a:gd name="T66" fmla="*/ 210 w 1454"/>
                      <a:gd name="T67" fmla="*/ 157 h 1742"/>
                      <a:gd name="T68" fmla="*/ 327 w 1454"/>
                      <a:gd name="T69" fmla="*/ 80 h 1742"/>
                      <a:gd name="T70" fmla="*/ 471 w 1454"/>
                      <a:gd name="T71" fmla="*/ 30 h 1742"/>
                      <a:gd name="T72" fmla="*/ 635 w 1454"/>
                      <a:gd name="T73" fmla="*/ 3 h 1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4" h="1742">
                        <a:moveTo>
                          <a:pt x="726" y="0"/>
                        </a:moveTo>
                        <a:lnTo>
                          <a:pt x="821" y="3"/>
                        </a:lnTo>
                        <a:lnTo>
                          <a:pt x="906" y="12"/>
                        </a:lnTo>
                        <a:lnTo>
                          <a:pt x="987" y="30"/>
                        </a:lnTo>
                        <a:lnTo>
                          <a:pt x="1062" y="51"/>
                        </a:lnTo>
                        <a:lnTo>
                          <a:pt x="1128" y="80"/>
                        </a:lnTo>
                        <a:lnTo>
                          <a:pt x="1191" y="115"/>
                        </a:lnTo>
                        <a:lnTo>
                          <a:pt x="1246" y="157"/>
                        </a:lnTo>
                        <a:lnTo>
                          <a:pt x="1295" y="205"/>
                        </a:lnTo>
                        <a:lnTo>
                          <a:pt x="1337" y="259"/>
                        </a:lnTo>
                        <a:lnTo>
                          <a:pt x="1372" y="320"/>
                        </a:lnTo>
                        <a:lnTo>
                          <a:pt x="1401" y="387"/>
                        </a:lnTo>
                        <a:lnTo>
                          <a:pt x="1424" y="460"/>
                        </a:lnTo>
                        <a:lnTo>
                          <a:pt x="1440" y="539"/>
                        </a:lnTo>
                        <a:lnTo>
                          <a:pt x="1450" y="623"/>
                        </a:lnTo>
                        <a:lnTo>
                          <a:pt x="1454" y="714"/>
                        </a:lnTo>
                        <a:lnTo>
                          <a:pt x="1450" y="824"/>
                        </a:lnTo>
                        <a:lnTo>
                          <a:pt x="1443" y="925"/>
                        </a:lnTo>
                        <a:lnTo>
                          <a:pt x="1431" y="1018"/>
                        </a:lnTo>
                        <a:lnTo>
                          <a:pt x="1414" y="1104"/>
                        </a:lnTo>
                        <a:lnTo>
                          <a:pt x="1393" y="1184"/>
                        </a:lnTo>
                        <a:lnTo>
                          <a:pt x="1368" y="1256"/>
                        </a:lnTo>
                        <a:lnTo>
                          <a:pt x="1340" y="1321"/>
                        </a:lnTo>
                        <a:lnTo>
                          <a:pt x="1310" y="1380"/>
                        </a:lnTo>
                        <a:lnTo>
                          <a:pt x="1277" y="1434"/>
                        </a:lnTo>
                        <a:lnTo>
                          <a:pt x="1242" y="1483"/>
                        </a:lnTo>
                        <a:lnTo>
                          <a:pt x="1205" y="1525"/>
                        </a:lnTo>
                        <a:lnTo>
                          <a:pt x="1167" y="1564"/>
                        </a:lnTo>
                        <a:lnTo>
                          <a:pt x="1128" y="1597"/>
                        </a:lnTo>
                        <a:lnTo>
                          <a:pt x="1090" y="1625"/>
                        </a:lnTo>
                        <a:lnTo>
                          <a:pt x="1052" y="1650"/>
                        </a:lnTo>
                        <a:lnTo>
                          <a:pt x="1013" y="1671"/>
                        </a:lnTo>
                        <a:lnTo>
                          <a:pt x="975" y="1688"/>
                        </a:lnTo>
                        <a:lnTo>
                          <a:pt x="940" y="1704"/>
                        </a:lnTo>
                        <a:lnTo>
                          <a:pt x="905" y="1714"/>
                        </a:lnTo>
                        <a:lnTo>
                          <a:pt x="871" y="1725"/>
                        </a:lnTo>
                        <a:lnTo>
                          <a:pt x="840" y="1732"/>
                        </a:lnTo>
                        <a:lnTo>
                          <a:pt x="814" y="1735"/>
                        </a:lnTo>
                        <a:lnTo>
                          <a:pt x="787" y="1739"/>
                        </a:lnTo>
                        <a:lnTo>
                          <a:pt x="766" y="1742"/>
                        </a:lnTo>
                        <a:lnTo>
                          <a:pt x="751" y="1742"/>
                        </a:lnTo>
                        <a:lnTo>
                          <a:pt x="738" y="1742"/>
                        </a:lnTo>
                        <a:lnTo>
                          <a:pt x="730" y="1742"/>
                        </a:lnTo>
                        <a:lnTo>
                          <a:pt x="726" y="1742"/>
                        </a:lnTo>
                        <a:lnTo>
                          <a:pt x="646" y="1739"/>
                        </a:lnTo>
                        <a:lnTo>
                          <a:pt x="567" y="1727"/>
                        </a:lnTo>
                        <a:lnTo>
                          <a:pt x="495" y="1706"/>
                        </a:lnTo>
                        <a:lnTo>
                          <a:pt x="425" y="1676"/>
                        </a:lnTo>
                        <a:lnTo>
                          <a:pt x="362" y="1637"/>
                        </a:lnTo>
                        <a:lnTo>
                          <a:pt x="303" y="1590"/>
                        </a:lnTo>
                        <a:lnTo>
                          <a:pt x="249" y="1536"/>
                        </a:lnTo>
                        <a:lnTo>
                          <a:pt x="198" y="1473"/>
                        </a:lnTo>
                        <a:lnTo>
                          <a:pt x="154" y="1403"/>
                        </a:lnTo>
                        <a:lnTo>
                          <a:pt x="116" y="1324"/>
                        </a:lnTo>
                        <a:lnTo>
                          <a:pt x="83" y="1240"/>
                        </a:lnTo>
                        <a:lnTo>
                          <a:pt x="53" y="1148"/>
                        </a:lnTo>
                        <a:lnTo>
                          <a:pt x="32" y="1050"/>
                        </a:lnTo>
                        <a:lnTo>
                          <a:pt x="14" y="945"/>
                        </a:lnTo>
                        <a:lnTo>
                          <a:pt x="4" y="833"/>
                        </a:lnTo>
                        <a:lnTo>
                          <a:pt x="0" y="714"/>
                        </a:lnTo>
                        <a:lnTo>
                          <a:pt x="2" y="623"/>
                        </a:lnTo>
                        <a:lnTo>
                          <a:pt x="13" y="539"/>
                        </a:lnTo>
                        <a:lnTo>
                          <a:pt x="28" y="460"/>
                        </a:lnTo>
                        <a:lnTo>
                          <a:pt x="51" y="387"/>
                        </a:lnTo>
                        <a:lnTo>
                          <a:pt x="81" y="320"/>
                        </a:lnTo>
                        <a:lnTo>
                          <a:pt x="118" y="259"/>
                        </a:lnTo>
                        <a:lnTo>
                          <a:pt x="161" y="205"/>
                        </a:lnTo>
                        <a:lnTo>
                          <a:pt x="210" y="157"/>
                        </a:lnTo>
                        <a:lnTo>
                          <a:pt x="266" y="115"/>
                        </a:lnTo>
                        <a:lnTo>
                          <a:pt x="327" y="80"/>
                        </a:lnTo>
                        <a:lnTo>
                          <a:pt x="396" y="51"/>
                        </a:lnTo>
                        <a:lnTo>
                          <a:pt x="471" y="30"/>
                        </a:lnTo>
                        <a:lnTo>
                          <a:pt x="550" y="12"/>
                        </a:lnTo>
                        <a:lnTo>
                          <a:pt x="635" y="3"/>
                        </a:lnTo>
                        <a:lnTo>
                          <a:pt x="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42" name="PA-任意多边形 24"/>
                  <p:cNvSpPr>
                    <a:spLocks noChangeAspect="1"/>
                  </p:cNvSpPr>
                  <p:nvPr>
                    <p:custDataLst>
                      <p:tags r:id="rId25"/>
                    </p:custDataLst>
                  </p:nvPr>
                </p:nvSpPr>
                <p:spPr bwMode="auto">
                  <a:xfrm>
                    <a:off x="7482608" y="4111655"/>
                    <a:ext cx="268524" cy="126939"/>
                  </a:xfrm>
                  <a:custGeom>
                    <a:avLst/>
                    <a:gdLst>
                      <a:gd name="T0" fmla="*/ 1852 w 3080"/>
                      <a:gd name="T1" fmla="*/ 0 h 1457"/>
                      <a:gd name="T2" fmla="*/ 1879 w 3080"/>
                      <a:gd name="T3" fmla="*/ 4 h 1457"/>
                      <a:gd name="T4" fmla="*/ 1905 w 3080"/>
                      <a:gd name="T5" fmla="*/ 12 h 1457"/>
                      <a:gd name="T6" fmla="*/ 1929 w 3080"/>
                      <a:gd name="T7" fmla="*/ 26 h 1457"/>
                      <a:gd name="T8" fmla="*/ 2099 w 3080"/>
                      <a:gd name="T9" fmla="*/ 170 h 1457"/>
                      <a:gd name="T10" fmla="*/ 2825 w 3080"/>
                      <a:gd name="T11" fmla="*/ 460 h 1457"/>
                      <a:gd name="T12" fmla="*/ 2858 w 3080"/>
                      <a:gd name="T13" fmla="*/ 478 h 1457"/>
                      <a:gd name="T14" fmla="*/ 2886 w 3080"/>
                      <a:gd name="T15" fmla="*/ 506 h 1457"/>
                      <a:gd name="T16" fmla="*/ 2912 w 3080"/>
                      <a:gd name="T17" fmla="*/ 541 h 1457"/>
                      <a:gd name="T18" fmla="*/ 2935 w 3080"/>
                      <a:gd name="T19" fmla="*/ 583 h 1457"/>
                      <a:gd name="T20" fmla="*/ 2956 w 3080"/>
                      <a:gd name="T21" fmla="*/ 632 h 1457"/>
                      <a:gd name="T22" fmla="*/ 2975 w 3080"/>
                      <a:gd name="T23" fmla="*/ 686 h 1457"/>
                      <a:gd name="T24" fmla="*/ 2991 w 3080"/>
                      <a:gd name="T25" fmla="*/ 744 h 1457"/>
                      <a:gd name="T26" fmla="*/ 3005 w 3080"/>
                      <a:gd name="T27" fmla="*/ 805 h 1457"/>
                      <a:gd name="T28" fmla="*/ 3017 w 3080"/>
                      <a:gd name="T29" fmla="*/ 868 h 1457"/>
                      <a:gd name="T30" fmla="*/ 3028 w 3080"/>
                      <a:gd name="T31" fmla="*/ 932 h 1457"/>
                      <a:gd name="T32" fmla="*/ 3036 w 3080"/>
                      <a:gd name="T33" fmla="*/ 997 h 1457"/>
                      <a:gd name="T34" fmla="*/ 3045 w 3080"/>
                      <a:gd name="T35" fmla="*/ 1062 h 1457"/>
                      <a:gd name="T36" fmla="*/ 3052 w 3080"/>
                      <a:gd name="T37" fmla="*/ 1125 h 1457"/>
                      <a:gd name="T38" fmla="*/ 3057 w 3080"/>
                      <a:gd name="T39" fmla="*/ 1186 h 1457"/>
                      <a:gd name="T40" fmla="*/ 3061 w 3080"/>
                      <a:gd name="T41" fmla="*/ 1242 h 1457"/>
                      <a:gd name="T42" fmla="*/ 3064 w 3080"/>
                      <a:gd name="T43" fmla="*/ 1296 h 1457"/>
                      <a:gd name="T44" fmla="*/ 3068 w 3080"/>
                      <a:gd name="T45" fmla="*/ 1342 h 1457"/>
                      <a:gd name="T46" fmla="*/ 3071 w 3080"/>
                      <a:gd name="T47" fmla="*/ 1384 h 1457"/>
                      <a:gd name="T48" fmla="*/ 3075 w 3080"/>
                      <a:gd name="T49" fmla="*/ 1417 h 1457"/>
                      <a:gd name="T50" fmla="*/ 3077 w 3080"/>
                      <a:gd name="T51" fmla="*/ 1442 h 1457"/>
                      <a:gd name="T52" fmla="*/ 3080 w 3080"/>
                      <a:gd name="T53" fmla="*/ 1457 h 1457"/>
                      <a:gd name="T54" fmla="*/ 0 w 3080"/>
                      <a:gd name="T55" fmla="*/ 1457 h 1457"/>
                      <a:gd name="T56" fmla="*/ 3 w 3080"/>
                      <a:gd name="T57" fmla="*/ 1442 h 1457"/>
                      <a:gd name="T58" fmla="*/ 5 w 3080"/>
                      <a:gd name="T59" fmla="*/ 1417 h 1457"/>
                      <a:gd name="T60" fmla="*/ 9 w 3080"/>
                      <a:gd name="T61" fmla="*/ 1384 h 1457"/>
                      <a:gd name="T62" fmla="*/ 10 w 3080"/>
                      <a:gd name="T63" fmla="*/ 1342 h 1457"/>
                      <a:gd name="T64" fmla="*/ 14 w 3080"/>
                      <a:gd name="T65" fmla="*/ 1295 h 1457"/>
                      <a:gd name="T66" fmla="*/ 17 w 3080"/>
                      <a:gd name="T67" fmla="*/ 1242 h 1457"/>
                      <a:gd name="T68" fmla="*/ 23 w 3080"/>
                      <a:gd name="T69" fmla="*/ 1186 h 1457"/>
                      <a:gd name="T70" fmla="*/ 28 w 3080"/>
                      <a:gd name="T71" fmla="*/ 1125 h 1457"/>
                      <a:gd name="T72" fmla="*/ 35 w 3080"/>
                      <a:gd name="T73" fmla="*/ 1062 h 1457"/>
                      <a:gd name="T74" fmla="*/ 42 w 3080"/>
                      <a:gd name="T75" fmla="*/ 997 h 1457"/>
                      <a:gd name="T76" fmla="*/ 51 w 3080"/>
                      <a:gd name="T77" fmla="*/ 932 h 1457"/>
                      <a:gd name="T78" fmla="*/ 61 w 3080"/>
                      <a:gd name="T79" fmla="*/ 868 h 1457"/>
                      <a:gd name="T80" fmla="*/ 73 w 3080"/>
                      <a:gd name="T81" fmla="*/ 805 h 1457"/>
                      <a:gd name="T82" fmla="*/ 89 w 3080"/>
                      <a:gd name="T83" fmla="*/ 744 h 1457"/>
                      <a:gd name="T84" fmla="*/ 105 w 3080"/>
                      <a:gd name="T85" fmla="*/ 686 h 1457"/>
                      <a:gd name="T86" fmla="*/ 122 w 3080"/>
                      <a:gd name="T87" fmla="*/ 632 h 1457"/>
                      <a:gd name="T88" fmla="*/ 143 w 3080"/>
                      <a:gd name="T89" fmla="*/ 583 h 1457"/>
                      <a:gd name="T90" fmla="*/ 168 w 3080"/>
                      <a:gd name="T91" fmla="*/ 541 h 1457"/>
                      <a:gd name="T92" fmla="*/ 192 w 3080"/>
                      <a:gd name="T93" fmla="*/ 506 h 1457"/>
                      <a:gd name="T94" fmla="*/ 222 w 3080"/>
                      <a:gd name="T95" fmla="*/ 478 h 1457"/>
                      <a:gd name="T96" fmla="*/ 254 w 3080"/>
                      <a:gd name="T97" fmla="*/ 460 h 1457"/>
                      <a:gd name="T98" fmla="*/ 979 w 3080"/>
                      <a:gd name="T99" fmla="*/ 170 h 1457"/>
                      <a:gd name="T100" fmla="*/ 1149 w 3080"/>
                      <a:gd name="T101" fmla="*/ 26 h 1457"/>
                      <a:gd name="T102" fmla="*/ 1174 w 3080"/>
                      <a:gd name="T103" fmla="*/ 12 h 1457"/>
                      <a:gd name="T104" fmla="*/ 1200 w 3080"/>
                      <a:gd name="T105" fmla="*/ 4 h 1457"/>
                      <a:gd name="T106" fmla="*/ 1228 w 3080"/>
                      <a:gd name="T107" fmla="*/ 0 h 1457"/>
                      <a:gd name="T108" fmla="*/ 1254 w 3080"/>
                      <a:gd name="T109" fmla="*/ 5 h 1457"/>
                      <a:gd name="T110" fmla="*/ 1280 w 3080"/>
                      <a:gd name="T111" fmla="*/ 16 h 1457"/>
                      <a:gd name="T112" fmla="*/ 1303 w 3080"/>
                      <a:gd name="T113" fmla="*/ 33 h 1457"/>
                      <a:gd name="T114" fmla="*/ 1539 w 3080"/>
                      <a:gd name="T115" fmla="*/ 268 h 1457"/>
                      <a:gd name="T116" fmla="*/ 1777 w 3080"/>
                      <a:gd name="T117" fmla="*/ 33 h 1457"/>
                      <a:gd name="T118" fmla="*/ 1800 w 3080"/>
                      <a:gd name="T119" fmla="*/ 16 h 1457"/>
                      <a:gd name="T120" fmla="*/ 1824 w 3080"/>
                      <a:gd name="T121" fmla="*/ 5 h 1457"/>
                      <a:gd name="T122" fmla="*/ 1852 w 3080"/>
                      <a:gd name="T12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0" h="1457">
                        <a:moveTo>
                          <a:pt x="1852" y="0"/>
                        </a:moveTo>
                        <a:lnTo>
                          <a:pt x="1879" y="4"/>
                        </a:lnTo>
                        <a:lnTo>
                          <a:pt x="1905" y="12"/>
                        </a:lnTo>
                        <a:lnTo>
                          <a:pt x="1929" y="26"/>
                        </a:lnTo>
                        <a:lnTo>
                          <a:pt x="2099" y="170"/>
                        </a:lnTo>
                        <a:lnTo>
                          <a:pt x="2825" y="460"/>
                        </a:lnTo>
                        <a:lnTo>
                          <a:pt x="2858" y="478"/>
                        </a:lnTo>
                        <a:lnTo>
                          <a:pt x="2886" y="506"/>
                        </a:lnTo>
                        <a:lnTo>
                          <a:pt x="2912" y="541"/>
                        </a:lnTo>
                        <a:lnTo>
                          <a:pt x="2935" y="583"/>
                        </a:lnTo>
                        <a:lnTo>
                          <a:pt x="2956" y="632"/>
                        </a:lnTo>
                        <a:lnTo>
                          <a:pt x="2975" y="686"/>
                        </a:lnTo>
                        <a:lnTo>
                          <a:pt x="2991" y="744"/>
                        </a:lnTo>
                        <a:lnTo>
                          <a:pt x="3005" y="805"/>
                        </a:lnTo>
                        <a:lnTo>
                          <a:pt x="3017" y="868"/>
                        </a:lnTo>
                        <a:lnTo>
                          <a:pt x="3028" y="932"/>
                        </a:lnTo>
                        <a:lnTo>
                          <a:pt x="3036" y="997"/>
                        </a:lnTo>
                        <a:lnTo>
                          <a:pt x="3045" y="1062"/>
                        </a:lnTo>
                        <a:lnTo>
                          <a:pt x="3052" y="1125"/>
                        </a:lnTo>
                        <a:lnTo>
                          <a:pt x="3057" y="1186"/>
                        </a:lnTo>
                        <a:lnTo>
                          <a:pt x="3061" y="1242"/>
                        </a:lnTo>
                        <a:lnTo>
                          <a:pt x="3064" y="1296"/>
                        </a:lnTo>
                        <a:lnTo>
                          <a:pt x="3068" y="1342"/>
                        </a:lnTo>
                        <a:lnTo>
                          <a:pt x="3071" y="1384"/>
                        </a:lnTo>
                        <a:lnTo>
                          <a:pt x="3075" y="1417"/>
                        </a:lnTo>
                        <a:lnTo>
                          <a:pt x="3077" y="1442"/>
                        </a:lnTo>
                        <a:lnTo>
                          <a:pt x="3080" y="1457"/>
                        </a:lnTo>
                        <a:lnTo>
                          <a:pt x="0" y="1457"/>
                        </a:lnTo>
                        <a:lnTo>
                          <a:pt x="3" y="1442"/>
                        </a:lnTo>
                        <a:lnTo>
                          <a:pt x="5" y="1417"/>
                        </a:lnTo>
                        <a:lnTo>
                          <a:pt x="9" y="1384"/>
                        </a:lnTo>
                        <a:lnTo>
                          <a:pt x="10" y="1342"/>
                        </a:lnTo>
                        <a:lnTo>
                          <a:pt x="14" y="1295"/>
                        </a:lnTo>
                        <a:lnTo>
                          <a:pt x="17" y="1242"/>
                        </a:lnTo>
                        <a:lnTo>
                          <a:pt x="23" y="1186"/>
                        </a:lnTo>
                        <a:lnTo>
                          <a:pt x="28" y="1125"/>
                        </a:lnTo>
                        <a:lnTo>
                          <a:pt x="35" y="1062"/>
                        </a:lnTo>
                        <a:lnTo>
                          <a:pt x="42" y="997"/>
                        </a:lnTo>
                        <a:lnTo>
                          <a:pt x="51" y="932"/>
                        </a:lnTo>
                        <a:lnTo>
                          <a:pt x="61" y="868"/>
                        </a:lnTo>
                        <a:lnTo>
                          <a:pt x="73" y="805"/>
                        </a:lnTo>
                        <a:lnTo>
                          <a:pt x="89" y="744"/>
                        </a:lnTo>
                        <a:lnTo>
                          <a:pt x="105" y="686"/>
                        </a:lnTo>
                        <a:lnTo>
                          <a:pt x="122" y="632"/>
                        </a:lnTo>
                        <a:lnTo>
                          <a:pt x="143" y="583"/>
                        </a:lnTo>
                        <a:lnTo>
                          <a:pt x="168" y="541"/>
                        </a:lnTo>
                        <a:lnTo>
                          <a:pt x="192" y="506"/>
                        </a:lnTo>
                        <a:lnTo>
                          <a:pt x="222" y="478"/>
                        </a:lnTo>
                        <a:lnTo>
                          <a:pt x="254" y="460"/>
                        </a:lnTo>
                        <a:lnTo>
                          <a:pt x="979" y="170"/>
                        </a:lnTo>
                        <a:lnTo>
                          <a:pt x="1149" y="26"/>
                        </a:lnTo>
                        <a:lnTo>
                          <a:pt x="1174" y="12"/>
                        </a:lnTo>
                        <a:lnTo>
                          <a:pt x="1200" y="4"/>
                        </a:lnTo>
                        <a:lnTo>
                          <a:pt x="1228" y="0"/>
                        </a:lnTo>
                        <a:lnTo>
                          <a:pt x="1254" y="5"/>
                        </a:lnTo>
                        <a:lnTo>
                          <a:pt x="1280" y="16"/>
                        </a:lnTo>
                        <a:lnTo>
                          <a:pt x="1303" y="33"/>
                        </a:lnTo>
                        <a:lnTo>
                          <a:pt x="1539" y="268"/>
                        </a:lnTo>
                        <a:lnTo>
                          <a:pt x="1777" y="33"/>
                        </a:lnTo>
                        <a:lnTo>
                          <a:pt x="1800" y="16"/>
                        </a:lnTo>
                        <a:lnTo>
                          <a:pt x="1824" y="5"/>
                        </a:lnTo>
                        <a:lnTo>
                          <a:pt x="18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grpSp>
              <p:nvGrpSpPr>
                <p:cNvPr id="38" name="Group 37"/>
                <p:cNvGrpSpPr>
                  <a:grpSpLocks noChangeAspect="1"/>
                </p:cNvGrpSpPr>
                <p:nvPr/>
              </p:nvGrpSpPr>
              <p:grpSpPr>
                <a:xfrm>
                  <a:off x="7049548" y="4505682"/>
                  <a:ext cx="102984" cy="108000"/>
                  <a:chOff x="7482608" y="3956992"/>
                  <a:chExt cx="268524" cy="281602"/>
                </a:xfrm>
                <a:grpFill/>
              </p:grpSpPr>
              <p:sp>
                <p:nvSpPr>
                  <p:cNvPr id="39" name="PA-任意多边形 23"/>
                  <p:cNvSpPr>
                    <a:spLocks noChangeAspect="1"/>
                  </p:cNvSpPr>
                  <p:nvPr>
                    <p:custDataLst>
                      <p:tags r:id="rId22"/>
                    </p:custDataLst>
                  </p:nvPr>
                </p:nvSpPr>
                <p:spPr bwMode="auto">
                  <a:xfrm>
                    <a:off x="7553575" y="3956992"/>
                    <a:ext cx="126590" cy="152048"/>
                  </a:xfrm>
                  <a:custGeom>
                    <a:avLst/>
                    <a:gdLst>
                      <a:gd name="T0" fmla="*/ 821 w 1454"/>
                      <a:gd name="T1" fmla="*/ 3 h 1742"/>
                      <a:gd name="T2" fmla="*/ 987 w 1454"/>
                      <a:gd name="T3" fmla="*/ 30 h 1742"/>
                      <a:gd name="T4" fmla="*/ 1128 w 1454"/>
                      <a:gd name="T5" fmla="*/ 80 h 1742"/>
                      <a:gd name="T6" fmla="*/ 1246 w 1454"/>
                      <a:gd name="T7" fmla="*/ 157 h 1742"/>
                      <a:gd name="T8" fmla="*/ 1337 w 1454"/>
                      <a:gd name="T9" fmla="*/ 259 h 1742"/>
                      <a:gd name="T10" fmla="*/ 1401 w 1454"/>
                      <a:gd name="T11" fmla="*/ 387 h 1742"/>
                      <a:gd name="T12" fmla="*/ 1440 w 1454"/>
                      <a:gd name="T13" fmla="*/ 539 h 1742"/>
                      <a:gd name="T14" fmla="*/ 1454 w 1454"/>
                      <a:gd name="T15" fmla="*/ 714 h 1742"/>
                      <a:gd name="T16" fmla="*/ 1443 w 1454"/>
                      <a:gd name="T17" fmla="*/ 925 h 1742"/>
                      <a:gd name="T18" fmla="*/ 1414 w 1454"/>
                      <a:gd name="T19" fmla="*/ 1104 h 1742"/>
                      <a:gd name="T20" fmla="*/ 1368 w 1454"/>
                      <a:gd name="T21" fmla="*/ 1256 h 1742"/>
                      <a:gd name="T22" fmla="*/ 1310 w 1454"/>
                      <a:gd name="T23" fmla="*/ 1380 h 1742"/>
                      <a:gd name="T24" fmla="*/ 1242 w 1454"/>
                      <a:gd name="T25" fmla="*/ 1483 h 1742"/>
                      <a:gd name="T26" fmla="*/ 1167 w 1454"/>
                      <a:gd name="T27" fmla="*/ 1564 h 1742"/>
                      <a:gd name="T28" fmla="*/ 1090 w 1454"/>
                      <a:gd name="T29" fmla="*/ 1625 h 1742"/>
                      <a:gd name="T30" fmla="*/ 1013 w 1454"/>
                      <a:gd name="T31" fmla="*/ 1671 h 1742"/>
                      <a:gd name="T32" fmla="*/ 940 w 1454"/>
                      <a:gd name="T33" fmla="*/ 1704 h 1742"/>
                      <a:gd name="T34" fmla="*/ 871 w 1454"/>
                      <a:gd name="T35" fmla="*/ 1725 h 1742"/>
                      <a:gd name="T36" fmla="*/ 814 w 1454"/>
                      <a:gd name="T37" fmla="*/ 1735 h 1742"/>
                      <a:gd name="T38" fmla="*/ 766 w 1454"/>
                      <a:gd name="T39" fmla="*/ 1742 h 1742"/>
                      <a:gd name="T40" fmla="*/ 738 w 1454"/>
                      <a:gd name="T41" fmla="*/ 1742 h 1742"/>
                      <a:gd name="T42" fmla="*/ 726 w 1454"/>
                      <a:gd name="T43" fmla="*/ 1742 h 1742"/>
                      <a:gd name="T44" fmla="*/ 567 w 1454"/>
                      <a:gd name="T45" fmla="*/ 1727 h 1742"/>
                      <a:gd name="T46" fmla="*/ 425 w 1454"/>
                      <a:gd name="T47" fmla="*/ 1676 h 1742"/>
                      <a:gd name="T48" fmla="*/ 303 w 1454"/>
                      <a:gd name="T49" fmla="*/ 1590 h 1742"/>
                      <a:gd name="T50" fmla="*/ 198 w 1454"/>
                      <a:gd name="T51" fmla="*/ 1473 h 1742"/>
                      <a:gd name="T52" fmla="*/ 116 w 1454"/>
                      <a:gd name="T53" fmla="*/ 1324 h 1742"/>
                      <a:gd name="T54" fmla="*/ 53 w 1454"/>
                      <a:gd name="T55" fmla="*/ 1148 h 1742"/>
                      <a:gd name="T56" fmla="*/ 14 w 1454"/>
                      <a:gd name="T57" fmla="*/ 945 h 1742"/>
                      <a:gd name="T58" fmla="*/ 0 w 1454"/>
                      <a:gd name="T59" fmla="*/ 714 h 1742"/>
                      <a:gd name="T60" fmla="*/ 13 w 1454"/>
                      <a:gd name="T61" fmla="*/ 539 h 1742"/>
                      <a:gd name="T62" fmla="*/ 51 w 1454"/>
                      <a:gd name="T63" fmla="*/ 387 h 1742"/>
                      <a:gd name="T64" fmla="*/ 118 w 1454"/>
                      <a:gd name="T65" fmla="*/ 259 h 1742"/>
                      <a:gd name="T66" fmla="*/ 210 w 1454"/>
                      <a:gd name="T67" fmla="*/ 157 h 1742"/>
                      <a:gd name="T68" fmla="*/ 327 w 1454"/>
                      <a:gd name="T69" fmla="*/ 80 h 1742"/>
                      <a:gd name="T70" fmla="*/ 471 w 1454"/>
                      <a:gd name="T71" fmla="*/ 30 h 1742"/>
                      <a:gd name="T72" fmla="*/ 635 w 1454"/>
                      <a:gd name="T73" fmla="*/ 3 h 1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4" h="1742">
                        <a:moveTo>
                          <a:pt x="726" y="0"/>
                        </a:moveTo>
                        <a:lnTo>
                          <a:pt x="821" y="3"/>
                        </a:lnTo>
                        <a:lnTo>
                          <a:pt x="906" y="12"/>
                        </a:lnTo>
                        <a:lnTo>
                          <a:pt x="987" y="30"/>
                        </a:lnTo>
                        <a:lnTo>
                          <a:pt x="1062" y="51"/>
                        </a:lnTo>
                        <a:lnTo>
                          <a:pt x="1128" y="80"/>
                        </a:lnTo>
                        <a:lnTo>
                          <a:pt x="1191" y="115"/>
                        </a:lnTo>
                        <a:lnTo>
                          <a:pt x="1246" y="157"/>
                        </a:lnTo>
                        <a:lnTo>
                          <a:pt x="1295" y="205"/>
                        </a:lnTo>
                        <a:lnTo>
                          <a:pt x="1337" y="259"/>
                        </a:lnTo>
                        <a:lnTo>
                          <a:pt x="1372" y="320"/>
                        </a:lnTo>
                        <a:lnTo>
                          <a:pt x="1401" y="387"/>
                        </a:lnTo>
                        <a:lnTo>
                          <a:pt x="1424" y="460"/>
                        </a:lnTo>
                        <a:lnTo>
                          <a:pt x="1440" y="539"/>
                        </a:lnTo>
                        <a:lnTo>
                          <a:pt x="1450" y="623"/>
                        </a:lnTo>
                        <a:lnTo>
                          <a:pt x="1454" y="714"/>
                        </a:lnTo>
                        <a:lnTo>
                          <a:pt x="1450" y="824"/>
                        </a:lnTo>
                        <a:lnTo>
                          <a:pt x="1443" y="925"/>
                        </a:lnTo>
                        <a:lnTo>
                          <a:pt x="1431" y="1018"/>
                        </a:lnTo>
                        <a:lnTo>
                          <a:pt x="1414" y="1104"/>
                        </a:lnTo>
                        <a:lnTo>
                          <a:pt x="1393" y="1184"/>
                        </a:lnTo>
                        <a:lnTo>
                          <a:pt x="1368" y="1256"/>
                        </a:lnTo>
                        <a:lnTo>
                          <a:pt x="1340" y="1321"/>
                        </a:lnTo>
                        <a:lnTo>
                          <a:pt x="1310" y="1380"/>
                        </a:lnTo>
                        <a:lnTo>
                          <a:pt x="1277" y="1434"/>
                        </a:lnTo>
                        <a:lnTo>
                          <a:pt x="1242" y="1483"/>
                        </a:lnTo>
                        <a:lnTo>
                          <a:pt x="1205" y="1525"/>
                        </a:lnTo>
                        <a:lnTo>
                          <a:pt x="1167" y="1564"/>
                        </a:lnTo>
                        <a:lnTo>
                          <a:pt x="1128" y="1597"/>
                        </a:lnTo>
                        <a:lnTo>
                          <a:pt x="1090" y="1625"/>
                        </a:lnTo>
                        <a:lnTo>
                          <a:pt x="1052" y="1650"/>
                        </a:lnTo>
                        <a:lnTo>
                          <a:pt x="1013" y="1671"/>
                        </a:lnTo>
                        <a:lnTo>
                          <a:pt x="975" y="1688"/>
                        </a:lnTo>
                        <a:lnTo>
                          <a:pt x="940" y="1704"/>
                        </a:lnTo>
                        <a:lnTo>
                          <a:pt x="905" y="1714"/>
                        </a:lnTo>
                        <a:lnTo>
                          <a:pt x="871" y="1725"/>
                        </a:lnTo>
                        <a:lnTo>
                          <a:pt x="840" y="1732"/>
                        </a:lnTo>
                        <a:lnTo>
                          <a:pt x="814" y="1735"/>
                        </a:lnTo>
                        <a:lnTo>
                          <a:pt x="787" y="1739"/>
                        </a:lnTo>
                        <a:lnTo>
                          <a:pt x="766" y="1742"/>
                        </a:lnTo>
                        <a:lnTo>
                          <a:pt x="751" y="1742"/>
                        </a:lnTo>
                        <a:lnTo>
                          <a:pt x="738" y="1742"/>
                        </a:lnTo>
                        <a:lnTo>
                          <a:pt x="730" y="1742"/>
                        </a:lnTo>
                        <a:lnTo>
                          <a:pt x="726" y="1742"/>
                        </a:lnTo>
                        <a:lnTo>
                          <a:pt x="646" y="1739"/>
                        </a:lnTo>
                        <a:lnTo>
                          <a:pt x="567" y="1727"/>
                        </a:lnTo>
                        <a:lnTo>
                          <a:pt x="495" y="1706"/>
                        </a:lnTo>
                        <a:lnTo>
                          <a:pt x="425" y="1676"/>
                        </a:lnTo>
                        <a:lnTo>
                          <a:pt x="362" y="1637"/>
                        </a:lnTo>
                        <a:lnTo>
                          <a:pt x="303" y="1590"/>
                        </a:lnTo>
                        <a:lnTo>
                          <a:pt x="249" y="1536"/>
                        </a:lnTo>
                        <a:lnTo>
                          <a:pt x="198" y="1473"/>
                        </a:lnTo>
                        <a:lnTo>
                          <a:pt x="154" y="1403"/>
                        </a:lnTo>
                        <a:lnTo>
                          <a:pt x="116" y="1324"/>
                        </a:lnTo>
                        <a:lnTo>
                          <a:pt x="83" y="1240"/>
                        </a:lnTo>
                        <a:lnTo>
                          <a:pt x="53" y="1148"/>
                        </a:lnTo>
                        <a:lnTo>
                          <a:pt x="32" y="1050"/>
                        </a:lnTo>
                        <a:lnTo>
                          <a:pt x="14" y="945"/>
                        </a:lnTo>
                        <a:lnTo>
                          <a:pt x="4" y="833"/>
                        </a:lnTo>
                        <a:lnTo>
                          <a:pt x="0" y="714"/>
                        </a:lnTo>
                        <a:lnTo>
                          <a:pt x="2" y="623"/>
                        </a:lnTo>
                        <a:lnTo>
                          <a:pt x="13" y="539"/>
                        </a:lnTo>
                        <a:lnTo>
                          <a:pt x="28" y="460"/>
                        </a:lnTo>
                        <a:lnTo>
                          <a:pt x="51" y="387"/>
                        </a:lnTo>
                        <a:lnTo>
                          <a:pt x="81" y="320"/>
                        </a:lnTo>
                        <a:lnTo>
                          <a:pt x="118" y="259"/>
                        </a:lnTo>
                        <a:lnTo>
                          <a:pt x="161" y="205"/>
                        </a:lnTo>
                        <a:lnTo>
                          <a:pt x="210" y="157"/>
                        </a:lnTo>
                        <a:lnTo>
                          <a:pt x="266" y="115"/>
                        </a:lnTo>
                        <a:lnTo>
                          <a:pt x="327" y="80"/>
                        </a:lnTo>
                        <a:lnTo>
                          <a:pt x="396" y="51"/>
                        </a:lnTo>
                        <a:lnTo>
                          <a:pt x="471" y="30"/>
                        </a:lnTo>
                        <a:lnTo>
                          <a:pt x="550" y="12"/>
                        </a:lnTo>
                        <a:lnTo>
                          <a:pt x="635" y="3"/>
                        </a:lnTo>
                        <a:lnTo>
                          <a:pt x="7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40" name="PA-任意多边形 24"/>
                  <p:cNvSpPr>
                    <a:spLocks noChangeAspect="1"/>
                  </p:cNvSpPr>
                  <p:nvPr>
                    <p:custDataLst>
                      <p:tags r:id="rId23"/>
                    </p:custDataLst>
                  </p:nvPr>
                </p:nvSpPr>
                <p:spPr bwMode="auto">
                  <a:xfrm>
                    <a:off x="7482608" y="4111655"/>
                    <a:ext cx="268524" cy="126939"/>
                  </a:xfrm>
                  <a:custGeom>
                    <a:avLst/>
                    <a:gdLst>
                      <a:gd name="T0" fmla="*/ 1852 w 3080"/>
                      <a:gd name="T1" fmla="*/ 0 h 1457"/>
                      <a:gd name="T2" fmla="*/ 1879 w 3080"/>
                      <a:gd name="T3" fmla="*/ 4 h 1457"/>
                      <a:gd name="T4" fmla="*/ 1905 w 3080"/>
                      <a:gd name="T5" fmla="*/ 12 h 1457"/>
                      <a:gd name="T6" fmla="*/ 1929 w 3080"/>
                      <a:gd name="T7" fmla="*/ 26 h 1457"/>
                      <a:gd name="T8" fmla="*/ 2099 w 3080"/>
                      <a:gd name="T9" fmla="*/ 170 h 1457"/>
                      <a:gd name="T10" fmla="*/ 2825 w 3080"/>
                      <a:gd name="T11" fmla="*/ 460 h 1457"/>
                      <a:gd name="T12" fmla="*/ 2858 w 3080"/>
                      <a:gd name="T13" fmla="*/ 478 h 1457"/>
                      <a:gd name="T14" fmla="*/ 2886 w 3080"/>
                      <a:gd name="T15" fmla="*/ 506 h 1457"/>
                      <a:gd name="T16" fmla="*/ 2912 w 3080"/>
                      <a:gd name="T17" fmla="*/ 541 h 1457"/>
                      <a:gd name="T18" fmla="*/ 2935 w 3080"/>
                      <a:gd name="T19" fmla="*/ 583 h 1457"/>
                      <a:gd name="T20" fmla="*/ 2956 w 3080"/>
                      <a:gd name="T21" fmla="*/ 632 h 1457"/>
                      <a:gd name="T22" fmla="*/ 2975 w 3080"/>
                      <a:gd name="T23" fmla="*/ 686 h 1457"/>
                      <a:gd name="T24" fmla="*/ 2991 w 3080"/>
                      <a:gd name="T25" fmla="*/ 744 h 1457"/>
                      <a:gd name="T26" fmla="*/ 3005 w 3080"/>
                      <a:gd name="T27" fmla="*/ 805 h 1457"/>
                      <a:gd name="T28" fmla="*/ 3017 w 3080"/>
                      <a:gd name="T29" fmla="*/ 868 h 1457"/>
                      <a:gd name="T30" fmla="*/ 3028 w 3080"/>
                      <a:gd name="T31" fmla="*/ 932 h 1457"/>
                      <a:gd name="T32" fmla="*/ 3036 w 3080"/>
                      <a:gd name="T33" fmla="*/ 997 h 1457"/>
                      <a:gd name="T34" fmla="*/ 3045 w 3080"/>
                      <a:gd name="T35" fmla="*/ 1062 h 1457"/>
                      <a:gd name="T36" fmla="*/ 3052 w 3080"/>
                      <a:gd name="T37" fmla="*/ 1125 h 1457"/>
                      <a:gd name="T38" fmla="*/ 3057 w 3080"/>
                      <a:gd name="T39" fmla="*/ 1186 h 1457"/>
                      <a:gd name="T40" fmla="*/ 3061 w 3080"/>
                      <a:gd name="T41" fmla="*/ 1242 h 1457"/>
                      <a:gd name="T42" fmla="*/ 3064 w 3080"/>
                      <a:gd name="T43" fmla="*/ 1296 h 1457"/>
                      <a:gd name="T44" fmla="*/ 3068 w 3080"/>
                      <a:gd name="T45" fmla="*/ 1342 h 1457"/>
                      <a:gd name="T46" fmla="*/ 3071 w 3080"/>
                      <a:gd name="T47" fmla="*/ 1384 h 1457"/>
                      <a:gd name="T48" fmla="*/ 3075 w 3080"/>
                      <a:gd name="T49" fmla="*/ 1417 h 1457"/>
                      <a:gd name="T50" fmla="*/ 3077 w 3080"/>
                      <a:gd name="T51" fmla="*/ 1442 h 1457"/>
                      <a:gd name="T52" fmla="*/ 3080 w 3080"/>
                      <a:gd name="T53" fmla="*/ 1457 h 1457"/>
                      <a:gd name="T54" fmla="*/ 0 w 3080"/>
                      <a:gd name="T55" fmla="*/ 1457 h 1457"/>
                      <a:gd name="T56" fmla="*/ 3 w 3080"/>
                      <a:gd name="T57" fmla="*/ 1442 h 1457"/>
                      <a:gd name="T58" fmla="*/ 5 w 3080"/>
                      <a:gd name="T59" fmla="*/ 1417 h 1457"/>
                      <a:gd name="T60" fmla="*/ 9 w 3080"/>
                      <a:gd name="T61" fmla="*/ 1384 h 1457"/>
                      <a:gd name="T62" fmla="*/ 10 w 3080"/>
                      <a:gd name="T63" fmla="*/ 1342 h 1457"/>
                      <a:gd name="T64" fmla="*/ 14 w 3080"/>
                      <a:gd name="T65" fmla="*/ 1295 h 1457"/>
                      <a:gd name="T66" fmla="*/ 17 w 3080"/>
                      <a:gd name="T67" fmla="*/ 1242 h 1457"/>
                      <a:gd name="T68" fmla="*/ 23 w 3080"/>
                      <a:gd name="T69" fmla="*/ 1186 h 1457"/>
                      <a:gd name="T70" fmla="*/ 28 w 3080"/>
                      <a:gd name="T71" fmla="*/ 1125 h 1457"/>
                      <a:gd name="T72" fmla="*/ 35 w 3080"/>
                      <a:gd name="T73" fmla="*/ 1062 h 1457"/>
                      <a:gd name="T74" fmla="*/ 42 w 3080"/>
                      <a:gd name="T75" fmla="*/ 997 h 1457"/>
                      <a:gd name="T76" fmla="*/ 51 w 3080"/>
                      <a:gd name="T77" fmla="*/ 932 h 1457"/>
                      <a:gd name="T78" fmla="*/ 61 w 3080"/>
                      <a:gd name="T79" fmla="*/ 868 h 1457"/>
                      <a:gd name="T80" fmla="*/ 73 w 3080"/>
                      <a:gd name="T81" fmla="*/ 805 h 1457"/>
                      <a:gd name="T82" fmla="*/ 89 w 3080"/>
                      <a:gd name="T83" fmla="*/ 744 h 1457"/>
                      <a:gd name="T84" fmla="*/ 105 w 3080"/>
                      <a:gd name="T85" fmla="*/ 686 h 1457"/>
                      <a:gd name="T86" fmla="*/ 122 w 3080"/>
                      <a:gd name="T87" fmla="*/ 632 h 1457"/>
                      <a:gd name="T88" fmla="*/ 143 w 3080"/>
                      <a:gd name="T89" fmla="*/ 583 h 1457"/>
                      <a:gd name="T90" fmla="*/ 168 w 3080"/>
                      <a:gd name="T91" fmla="*/ 541 h 1457"/>
                      <a:gd name="T92" fmla="*/ 192 w 3080"/>
                      <a:gd name="T93" fmla="*/ 506 h 1457"/>
                      <a:gd name="T94" fmla="*/ 222 w 3080"/>
                      <a:gd name="T95" fmla="*/ 478 h 1457"/>
                      <a:gd name="T96" fmla="*/ 254 w 3080"/>
                      <a:gd name="T97" fmla="*/ 460 h 1457"/>
                      <a:gd name="T98" fmla="*/ 979 w 3080"/>
                      <a:gd name="T99" fmla="*/ 170 h 1457"/>
                      <a:gd name="T100" fmla="*/ 1149 w 3080"/>
                      <a:gd name="T101" fmla="*/ 26 h 1457"/>
                      <a:gd name="T102" fmla="*/ 1174 w 3080"/>
                      <a:gd name="T103" fmla="*/ 12 h 1457"/>
                      <a:gd name="T104" fmla="*/ 1200 w 3080"/>
                      <a:gd name="T105" fmla="*/ 4 h 1457"/>
                      <a:gd name="T106" fmla="*/ 1228 w 3080"/>
                      <a:gd name="T107" fmla="*/ 0 h 1457"/>
                      <a:gd name="T108" fmla="*/ 1254 w 3080"/>
                      <a:gd name="T109" fmla="*/ 5 h 1457"/>
                      <a:gd name="T110" fmla="*/ 1280 w 3080"/>
                      <a:gd name="T111" fmla="*/ 16 h 1457"/>
                      <a:gd name="T112" fmla="*/ 1303 w 3080"/>
                      <a:gd name="T113" fmla="*/ 33 h 1457"/>
                      <a:gd name="T114" fmla="*/ 1539 w 3080"/>
                      <a:gd name="T115" fmla="*/ 268 h 1457"/>
                      <a:gd name="T116" fmla="*/ 1777 w 3080"/>
                      <a:gd name="T117" fmla="*/ 33 h 1457"/>
                      <a:gd name="T118" fmla="*/ 1800 w 3080"/>
                      <a:gd name="T119" fmla="*/ 16 h 1457"/>
                      <a:gd name="T120" fmla="*/ 1824 w 3080"/>
                      <a:gd name="T121" fmla="*/ 5 h 1457"/>
                      <a:gd name="T122" fmla="*/ 1852 w 3080"/>
                      <a:gd name="T123" fmla="*/ 0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0" h="1457">
                        <a:moveTo>
                          <a:pt x="1852" y="0"/>
                        </a:moveTo>
                        <a:lnTo>
                          <a:pt x="1879" y="4"/>
                        </a:lnTo>
                        <a:lnTo>
                          <a:pt x="1905" y="12"/>
                        </a:lnTo>
                        <a:lnTo>
                          <a:pt x="1929" y="26"/>
                        </a:lnTo>
                        <a:lnTo>
                          <a:pt x="2099" y="170"/>
                        </a:lnTo>
                        <a:lnTo>
                          <a:pt x="2825" y="460"/>
                        </a:lnTo>
                        <a:lnTo>
                          <a:pt x="2858" y="478"/>
                        </a:lnTo>
                        <a:lnTo>
                          <a:pt x="2886" y="506"/>
                        </a:lnTo>
                        <a:lnTo>
                          <a:pt x="2912" y="541"/>
                        </a:lnTo>
                        <a:lnTo>
                          <a:pt x="2935" y="583"/>
                        </a:lnTo>
                        <a:lnTo>
                          <a:pt x="2956" y="632"/>
                        </a:lnTo>
                        <a:lnTo>
                          <a:pt x="2975" y="686"/>
                        </a:lnTo>
                        <a:lnTo>
                          <a:pt x="2991" y="744"/>
                        </a:lnTo>
                        <a:lnTo>
                          <a:pt x="3005" y="805"/>
                        </a:lnTo>
                        <a:lnTo>
                          <a:pt x="3017" y="868"/>
                        </a:lnTo>
                        <a:lnTo>
                          <a:pt x="3028" y="932"/>
                        </a:lnTo>
                        <a:lnTo>
                          <a:pt x="3036" y="997"/>
                        </a:lnTo>
                        <a:lnTo>
                          <a:pt x="3045" y="1062"/>
                        </a:lnTo>
                        <a:lnTo>
                          <a:pt x="3052" y="1125"/>
                        </a:lnTo>
                        <a:lnTo>
                          <a:pt x="3057" y="1186"/>
                        </a:lnTo>
                        <a:lnTo>
                          <a:pt x="3061" y="1242"/>
                        </a:lnTo>
                        <a:lnTo>
                          <a:pt x="3064" y="1296"/>
                        </a:lnTo>
                        <a:lnTo>
                          <a:pt x="3068" y="1342"/>
                        </a:lnTo>
                        <a:lnTo>
                          <a:pt x="3071" y="1384"/>
                        </a:lnTo>
                        <a:lnTo>
                          <a:pt x="3075" y="1417"/>
                        </a:lnTo>
                        <a:lnTo>
                          <a:pt x="3077" y="1442"/>
                        </a:lnTo>
                        <a:lnTo>
                          <a:pt x="3080" y="1457"/>
                        </a:lnTo>
                        <a:lnTo>
                          <a:pt x="0" y="1457"/>
                        </a:lnTo>
                        <a:lnTo>
                          <a:pt x="3" y="1442"/>
                        </a:lnTo>
                        <a:lnTo>
                          <a:pt x="5" y="1417"/>
                        </a:lnTo>
                        <a:lnTo>
                          <a:pt x="9" y="1384"/>
                        </a:lnTo>
                        <a:lnTo>
                          <a:pt x="10" y="1342"/>
                        </a:lnTo>
                        <a:lnTo>
                          <a:pt x="14" y="1295"/>
                        </a:lnTo>
                        <a:lnTo>
                          <a:pt x="17" y="1242"/>
                        </a:lnTo>
                        <a:lnTo>
                          <a:pt x="23" y="1186"/>
                        </a:lnTo>
                        <a:lnTo>
                          <a:pt x="28" y="1125"/>
                        </a:lnTo>
                        <a:lnTo>
                          <a:pt x="35" y="1062"/>
                        </a:lnTo>
                        <a:lnTo>
                          <a:pt x="42" y="997"/>
                        </a:lnTo>
                        <a:lnTo>
                          <a:pt x="51" y="932"/>
                        </a:lnTo>
                        <a:lnTo>
                          <a:pt x="61" y="868"/>
                        </a:lnTo>
                        <a:lnTo>
                          <a:pt x="73" y="805"/>
                        </a:lnTo>
                        <a:lnTo>
                          <a:pt x="89" y="744"/>
                        </a:lnTo>
                        <a:lnTo>
                          <a:pt x="105" y="686"/>
                        </a:lnTo>
                        <a:lnTo>
                          <a:pt x="122" y="632"/>
                        </a:lnTo>
                        <a:lnTo>
                          <a:pt x="143" y="583"/>
                        </a:lnTo>
                        <a:lnTo>
                          <a:pt x="168" y="541"/>
                        </a:lnTo>
                        <a:lnTo>
                          <a:pt x="192" y="506"/>
                        </a:lnTo>
                        <a:lnTo>
                          <a:pt x="222" y="478"/>
                        </a:lnTo>
                        <a:lnTo>
                          <a:pt x="254" y="460"/>
                        </a:lnTo>
                        <a:lnTo>
                          <a:pt x="979" y="170"/>
                        </a:lnTo>
                        <a:lnTo>
                          <a:pt x="1149" y="26"/>
                        </a:lnTo>
                        <a:lnTo>
                          <a:pt x="1174" y="12"/>
                        </a:lnTo>
                        <a:lnTo>
                          <a:pt x="1200" y="4"/>
                        </a:lnTo>
                        <a:lnTo>
                          <a:pt x="1228" y="0"/>
                        </a:lnTo>
                        <a:lnTo>
                          <a:pt x="1254" y="5"/>
                        </a:lnTo>
                        <a:lnTo>
                          <a:pt x="1280" y="16"/>
                        </a:lnTo>
                        <a:lnTo>
                          <a:pt x="1303" y="33"/>
                        </a:lnTo>
                        <a:lnTo>
                          <a:pt x="1539" y="268"/>
                        </a:lnTo>
                        <a:lnTo>
                          <a:pt x="1777" y="33"/>
                        </a:lnTo>
                        <a:lnTo>
                          <a:pt x="1800" y="16"/>
                        </a:lnTo>
                        <a:lnTo>
                          <a:pt x="1824" y="5"/>
                        </a:lnTo>
                        <a:lnTo>
                          <a:pt x="18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grpSp>
        </p:grpSp>
        <p:grpSp>
          <p:nvGrpSpPr>
            <p:cNvPr id="67" name="组合 66">
              <a:extLst>
                <a:ext uri="{FF2B5EF4-FFF2-40B4-BE49-F238E27FC236}">
                  <a16:creationId xmlns:a16="http://schemas.microsoft.com/office/drawing/2014/main" xmlns="" id="{4A429844-A704-4702-B210-DFFA0C86E945}"/>
                </a:ext>
              </a:extLst>
            </p:cNvPr>
            <p:cNvGrpSpPr/>
            <p:nvPr/>
          </p:nvGrpSpPr>
          <p:grpSpPr>
            <a:xfrm>
              <a:off x="980320" y="3345768"/>
              <a:ext cx="721480" cy="721478"/>
              <a:chOff x="829137" y="3918484"/>
              <a:chExt cx="1023846" cy="1023845"/>
            </a:xfrm>
          </p:grpSpPr>
          <p:sp>
            <p:nvSpPr>
              <p:cNvPr id="7" name="PA-圆角矩形 6"/>
              <p:cNvSpPr>
                <a:spLocks noChangeAspect="1"/>
              </p:cNvSpPr>
              <p:nvPr>
                <p:custDataLst>
                  <p:tags r:id="rId14"/>
                </p:custDataLst>
              </p:nvPr>
            </p:nvSpPr>
            <p:spPr>
              <a:xfrm rot="18806384">
                <a:off x="829137" y="3918484"/>
                <a:ext cx="1023845" cy="1023846"/>
              </a:xfrm>
              <a:prstGeom prst="roundRect">
                <a:avLst>
                  <a:gd name="adj" fmla="val 9886"/>
                </a:avLst>
              </a:prstGeom>
              <a:solidFill>
                <a:srgbClr val="AEBBD0"/>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76188" tIns="38094" rIns="76188" bIns="38094" rtlCol="0" anchor="ctr"/>
              <a:lstStyle/>
              <a:p>
                <a:pPr lvl="0" algn="ctr"/>
                <a:endParaRPr lang="bg-BG" sz="1800">
                  <a:solidFill>
                    <a:schemeClr val="tx2"/>
                  </a:solidFill>
                  <a:latin typeface="Open Sans Light" pitchFamily="34" charset="0"/>
                  <a:ea typeface="Open Sans Light" pitchFamily="34" charset="0"/>
                  <a:cs typeface="Open Sans Light" pitchFamily="34" charset="0"/>
                </a:endParaRPr>
              </a:p>
            </p:txBody>
          </p:sp>
          <p:grpSp>
            <p:nvGrpSpPr>
              <p:cNvPr id="45" name="Group 44"/>
              <p:cNvGrpSpPr>
                <a:grpSpLocks noChangeAspect="1"/>
              </p:cNvGrpSpPr>
              <p:nvPr/>
            </p:nvGrpSpPr>
            <p:grpSpPr>
              <a:xfrm>
                <a:off x="1121463" y="4225638"/>
                <a:ext cx="439194" cy="409538"/>
                <a:chOff x="2655888" y="593726"/>
                <a:chExt cx="4843463" cy="4516437"/>
              </a:xfrm>
              <a:solidFill>
                <a:schemeClr val="bg1"/>
              </a:solidFill>
            </p:grpSpPr>
            <p:sp>
              <p:nvSpPr>
                <p:cNvPr id="46" name="PA-任意多边形 51"/>
                <p:cNvSpPr>
                  <a:spLocks/>
                </p:cNvSpPr>
                <p:nvPr>
                  <p:custDataLst>
                    <p:tags r:id="rId15"/>
                  </p:custDataLst>
                </p:nvPr>
              </p:nvSpPr>
              <p:spPr bwMode="auto">
                <a:xfrm>
                  <a:off x="5307013" y="969963"/>
                  <a:ext cx="652463" cy="500063"/>
                </a:xfrm>
                <a:custGeom>
                  <a:avLst/>
                  <a:gdLst>
                    <a:gd name="T0" fmla="*/ 54 w 822"/>
                    <a:gd name="T1" fmla="*/ 0 h 629"/>
                    <a:gd name="T2" fmla="*/ 822 w 822"/>
                    <a:gd name="T3" fmla="*/ 0 h 629"/>
                    <a:gd name="T4" fmla="*/ 748 w 822"/>
                    <a:gd name="T5" fmla="*/ 39 h 629"/>
                    <a:gd name="T6" fmla="*/ 679 w 822"/>
                    <a:gd name="T7" fmla="*/ 85 h 629"/>
                    <a:gd name="T8" fmla="*/ 614 w 822"/>
                    <a:gd name="T9" fmla="*/ 139 h 629"/>
                    <a:gd name="T10" fmla="*/ 555 w 822"/>
                    <a:gd name="T11" fmla="*/ 198 h 629"/>
                    <a:gd name="T12" fmla="*/ 503 w 822"/>
                    <a:gd name="T13" fmla="*/ 263 h 629"/>
                    <a:gd name="T14" fmla="*/ 455 w 822"/>
                    <a:gd name="T15" fmla="*/ 333 h 629"/>
                    <a:gd name="T16" fmla="*/ 414 w 822"/>
                    <a:gd name="T17" fmla="*/ 409 h 629"/>
                    <a:gd name="T18" fmla="*/ 311 w 822"/>
                    <a:gd name="T19" fmla="*/ 629 h 629"/>
                    <a:gd name="T20" fmla="*/ 296 w 822"/>
                    <a:gd name="T21" fmla="*/ 578 h 629"/>
                    <a:gd name="T22" fmla="*/ 272 w 822"/>
                    <a:gd name="T23" fmla="*/ 529 h 629"/>
                    <a:gd name="T24" fmla="*/ 241 w 822"/>
                    <a:gd name="T25" fmla="*/ 485 h 629"/>
                    <a:gd name="T26" fmla="*/ 203 w 822"/>
                    <a:gd name="T27" fmla="*/ 448 h 629"/>
                    <a:gd name="T28" fmla="*/ 159 w 822"/>
                    <a:gd name="T29" fmla="*/ 416 h 629"/>
                    <a:gd name="T30" fmla="*/ 111 w 822"/>
                    <a:gd name="T31" fmla="*/ 394 h 629"/>
                    <a:gd name="T32" fmla="*/ 57 w 822"/>
                    <a:gd name="T33" fmla="*/ 379 h 629"/>
                    <a:gd name="T34" fmla="*/ 0 w 822"/>
                    <a:gd name="T35" fmla="*/ 374 h 629"/>
                    <a:gd name="T36" fmla="*/ 41 w 822"/>
                    <a:gd name="T37" fmla="*/ 318 h 629"/>
                    <a:gd name="T38" fmla="*/ 70 w 822"/>
                    <a:gd name="T39" fmla="*/ 265 h 629"/>
                    <a:gd name="T40" fmla="*/ 87 w 822"/>
                    <a:gd name="T41" fmla="*/ 209 h 629"/>
                    <a:gd name="T42" fmla="*/ 94 w 822"/>
                    <a:gd name="T43" fmla="*/ 155 h 629"/>
                    <a:gd name="T44" fmla="*/ 91 w 822"/>
                    <a:gd name="T45" fmla="*/ 102 h 629"/>
                    <a:gd name="T46" fmla="*/ 76 w 822"/>
                    <a:gd name="T47" fmla="*/ 50 h 629"/>
                    <a:gd name="T48" fmla="*/ 54 w 822"/>
                    <a:gd name="T49"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2" h="629">
                      <a:moveTo>
                        <a:pt x="54" y="0"/>
                      </a:moveTo>
                      <a:lnTo>
                        <a:pt x="822" y="0"/>
                      </a:lnTo>
                      <a:lnTo>
                        <a:pt x="748" y="39"/>
                      </a:lnTo>
                      <a:lnTo>
                        <a:pt x="679" y="85"/>
                      </a:lnTo>
                      <a:lnTo>
                        <a:pt x="614" y="139"/>
                      </a:lnTo>
                      <a:lnTo>
                        <a:pt x="555" y="198"/>
                      </a:lnTo>
                      <a:lnTo>
                        <a:pt x="503" y="263"/>
                      </a:lnTo>
                      <a:lnTo>
                        <a:pt x="455" y="333"/>
                      </a:lnTo>
                      <a:lnTo>
                        <a:pt x="414" y="409"/>
                      </a:lnTo>
                      <a:lnTo>
                        <a:pt x="311" y="629"/>
                      </a:lnTo>
                      <a:lnTo>
                        <a:pt x="296" y="578"/>
                      </a:lnTo>
                      <a:lnTo>
                        <a:pt x="272" y="529"/>
                      </a:lnTo>
                      <a:lnTo>
                        <a:pt x="241" y="485"/>
                      </a:lnTo>
                      <a:lnTo>
                        <a:pt x="203" y="448"/>
                      </a:lnTo>
                      <a:lnTo>
                        <a:pt x="159" y="416"/>
                      </a:lnTo>
                      <a:lnTo>
                        <a:pt x="111" y="394"/>
                      </a:lnTo>
                      <a:lnTo>
                        <a:pt x="57" y="379"/>
                      </a:lnTo>
                      <a:lnTo>
                        <a:pt x="0" y="374"/>
                      </a:lnTo>
                      <a:lnTo>
                        <a:pt x="41" y="318"/>
                      </a:lnTo>
                      <a:lnTo>
                        <a:pt x="70" y="265"/>
                      </a:lnTo>
                      <a:lnTo>
                        <a:pt x="87" y="209"/>
                      </a:lnTo>
                      <a:lnTo>
                        <a:pt x="94" y="155"/>
                      </a:lnTo>
                      <a:lnTo>
                        <a:pt x="91" y="102"/>
                      </a:lnTo>
                      <a:lnTo>
                        <a:pt x="76" y="50"/>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47" name="PA-任意多边形 52"/>
                <p:cNvSpPr>
                  <a:spLocks noEditPoints="1"/>
                </p:cNvSpPr>
                <p:nvPr>
                  <p:custDataLst>
                    <p:tags r:id="rId16"/>
                  </p:custDataLst>
                </p:nvPr>
              </p:nvSpPr>
              <p:spPr bwMode="auto">
                <a:xfrm>
                  <a:off x="2655888" y="969963"/>
                  <a:ext cx="4843463" cy="4140200"/>
                </a:xfrm>
                <a:custGeom>
                  <a:avLst/>
                  <a:gdLst>
                    <a:gd name="T0" fmla="*/ 5112 w 6102"/>
                    <a:gd name="T1" fmla="*/ 3624 h 5215"/>
                    <a:gd name="T2" fmla="*/ 5073 w 6102"/>
                    <a:gd name="T3" fmla="*/ 3774 h 5215"/>
                    <a:gd name="T4" fmla="*/ 5179 w 6102"/>
                    <a:gd name="T5" fmla="*/ 3880 h 5215"/>
                    <a:gd name="T6" fmla="*/ 5327 w 6102"/>
                    <a:gd name="T7" fmla="*/ 3841 h 5215"/>
                    <a:gd name="T8" fmla="*/ 5368 w 6102"/>
                    <a:gd name="T9" fmla="*/ 3693 h 5215"/>
                    <a:gd name="T10" fmla="*/ 5260 w 6102"/>
                    <a:gd name="T11" fmla="*/ 3585 h 5215"/>
                    <a:gd name="T12" fmla="*/ 4648 w 6102"/>
                    <a:gd name="T13" fmla="*/ 3602 h 5215"/>
                    <a:gd name="T14" fmla="*/ 4572 w 6102"/>
                    <a:gd name="T15" fmla="*/ 3734 h 5215"/>
                    <a:gd name="T16" fmla="*/ 4648 w 6102"/>
                    <a:gd name="T17" fmla="*/ 3865 h 5215"/>
                    <a:gd name="T18" fmla="*/ 4801 w 6102"/>
                    <a:gd name="T19" fmla="*/ 3865 h 5215"/>
                    <a:gd name="T20" fmla="*/ 4877 w 6102"/>
                    <a:gd name="T21" fmla="*/ 3734 h 5215"/>
                    <a:gd name="T22" fmla="*/ 4801 w 6102"/>
                    <a:gd name="T23" fmla="*/ 3602 h 5215"/>
                    <a:gd name="T24" fmla="*/ 790 w 6102"/>
                    <a:gd name="T25" fmla="*/ 0 h 5215"/>
                    <a:gd name="T26" fmla="*/ 759 w 6102"/>
                    <a:gd name="T27" fmla="*/ 228 h 5215"/>
                    <a:gd name="T28" fmla="*/ 785 w 6102"/>
                    <a:gd name="T29" fmla="*/ 379 h 5215"/>
                    <a:gd name="T30" fmla="*/ 602 w 6102"/>
                    <a:gd name="T31" fmla="*/ 487 h 5215"/>
                    <a:gd name="T32" fmla="*/ 528 w 6102"/>
                    <a:gd name="T33" fmla="*/ 689 h 5215"/>
                    <a:gd name="T34" fmla="*/ 524 w 6102"/>
                    <a:gd name="T35" fmla="*/ 989 h 5215"/>
                    <a:gd name="T36" fmla="*/ 537 w 6102"/>
                    <a:gd name="T37" fmla="*/ 1170 h 5215"/>
                    <a:gd name="T38" fmla="*/ 581 w 6102"/>
                    <a:gd name="T39" fmla="*/ 3271 h 5215"/>
                    <a:gd name="T40" fmla="*/ 652 w 6102"/>
                    <a:gd name="T41" fmla="*/ 3395 h 5215"/>
                    <a:gd name="T42" fmla="*/ 5418 w 6102"/>
                    <a:gd name="T43" fmla="*/ 3409 h 5215"/>
                    <a:gd name="T44" fmla="*/ 5516 w 6102"/>
                    <a:gd name="T45" fmla="*/ 3309 h 5215"/>
                    <a:gd name="T46" fmla="*/ 5564 w 6102"/>
                    <a:gd name="T47" fmla="*/ 1291 h 5215"/>
                    <a:gd name="T48" fmla="*/ 5549 w 6102"/>
                    <a:gd name="T49" fmla="*/ 1011 h 5215"/>
                    <a:gd name="T50" fmla="*/ 5518 w 6102"/>
                    <a:gd name="T51" fmla="*/ 787 h 5215"/>
                    <a:gd name="T52" fmla="*/ 5477 w 6102"/>
                    <a:gd name="T53" fmla="*/ 679 h 5215"/>
                    <a:gd name="T54" fmla="*/ 5342 w 6102"/>
                    <a:gd name="T55" fmla="*/ 648 h 5215"/>
                    <a:gd name="T56" fmla="*/ 5064 w 6102"/>
                    <a:gd name="T57" fmla="*/ 648 h 5215"/>
                    <a:gd name="T58" fmla="*/ 5162 w 6102"/>
                    <a:gd name="T59" fmla="*/ 548 h 5215"/>
                    <a:gd name="T60" fmla="*/ 5245 w 6102"/>
                    <a:gd name="T61" fmla="*/ 374 h 5215"/>
                    <a:gd name="T62" fmla="*/ 5194 w 6102"/>
                    <a:gd name="T63" fmla="*/ 159 h 5215"/>
                    <a:gd name="T64" fmla="*/ 5777 w 6102"/>
                    <a:gd name="T65" fmla="*/ 0 h 5215"/>
                    <a:gd name="T66" fmla="*/ 5986 w 6102"/>
                    <a:gd name="T67" fmla="*/ 76 h 5215"/>
                    <a:gd name="T68" fmla="*/ 6097 w 6102"/>
                    <a:gd name="T69" fmla="*/ 266 h 5215"/>
                    <a:gd name="T70" fmla="*/ 6082 w 6102"/>
                    <a:gd name="T71" fmla="*/ 3884 h 5215"/>
                    <a:gd name="T72" fmla="*/ 5941 w 6102"/>
                    <a:gd name="T73" fmla="*/ 4052 h 5215"/>
                    <a:gd name="T74" fmla="*/ 3619 w 6102"/>
                    <a:gd name="T75" fmla="*/ 4097 h 5215"/>
                    <a:gd name="T76" fmla="*/ 4135 w 6102"/>
                    <a:gd name="T77" fmla="*/ 4817 h 5215"/>
                    <a:gd name="T78" fmla="*/ 4248 w 6102"/>
                    <a:gd name="T79" fmla="*/ 4958 h 5215"/>
                    <a:gd name="T80" fmla="*/ 4207 w 6102"/>
                    <a:gd name="T81" fmla="*/ 5138 h 5215"/>
                    <a:gd name="T82" fmla="*/ 4042 w 6102"/>
                    <a:gd name="T83" fmla="*/ 5215 h 5215"/>
                    <a:gd name="T84" fmla="*/ 1929 w 6102"/>
                    <a:gd name="T85" fmla="*/ 5169 h 5215"/>
                    <a:gd name="T86" fmla="*/ 1849 w 6102"/>
                    <a:gd name="T87" fmla="*/ 5006 h 5215"/>
                    <a:gd name="T88" fmla="*/ 1929 w 6102"/>
                    <a:gd name="T89" fmla="*/ 4843 h 5215"/>
                    <a:gd name="T90" fmla="*/ 2193 w 6102"/>
                    <a:gd name="T91" fmla="*/ 4797 h 5215"/>
                    <a:gd name="T92" fmla="*/ 213 w 6102"/>
                    <a:gd name="T93" fmla="*/ 4076 h 5215"/>
                    <a:gd name="T94" fmla="*/ 44 w 6102"/>
                    <a:gd name="T95" fmla="*/ 3936 h 5215"/>
                    <a:gd name="T96" fmla="*/ 0 w 6102"/>
                    <a:gd name="T97" fmla="*/ 2374 h 5215"/>
                    <a:gd name="T98" fmla="*/ 44 w 6102"/>
                    <a:gd name="T99" fmla="*/ 161 h 5215"/>
                    <a:gd name="T100" fmla="*/ 213 w 6102"/>
                    <a:gd name="T101" fmla="*/ 20 h 5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102" h="5215">
                      <a:moveTo>
                        <a:pt x="5220" y="3580"/>
                      </a:moveTo>
                      <a:lnTo>
                        <a:pt x="5179" y="3585"/>
                      </a:lnTo>
                      <a:lnTo>
                        <a:pt x="5142" y="3602"/>
                      </a:lnTo>
                      <a:lnTo>
                        <a:pt x="5112" y="3624"/>
                      </a:lnTo>
                      <a:lnTo>
                        <a:pt x="5088" y="3656"/>
                      </a:lnTo>
                      <a:lnTo>
                        <a:pt x="5073" y="3693"/>
                      </a:lnTo>
                      <a:lnTo>
                        <a:pt x="5068" y="3734"/>
                      </a:lnTo>
                      <a:lnTo>
                        <a:pt x="5073" y="3774"/>
                      </a:lnTo>
                      <a:lnTo>
                        <a:pt x="5088" y="3810"/>
                      </a:lnTo>
                      <a:lnTo>
                        <a:pt x="5112" y="3841"/>
                      </a:lnTo>
                      <a:lnTo>
                        <a:pt x="5142" y="3865"/>
                      </a:lnTo>
                      <a:lnTo>
                        <a:pt x="5179" y="3880"/>
                      </a:lnTo>
                      <a:lnTo>
                        <a:pt x="5220" y="3885"/>
                      </a:lnTo>
                      <a:lnTo>
                        <a:pt x="5260" y="3880"/>
                      </a:lnTo>
                      <a:lnTo>
                        <a:pt x="5297" y="3865"/>
                      </a:lnTo>
                      <a:lnTo>
                        <a:pt x="5327" y="3841"/>
                      </a:lnTo>
                      <a:lnTo>
                        <a:pt x="5351" y="3810"/>
                      </a:lnTo>
                      <a:lnTo>
                        <a:pt x="5368" y="3774"/>
                      </a:lnTo>
                      <a:lnTo>
                        <a:pt x="5371" y="3734"/>
                      </a:lnTo>
                      <a:lnTo>
                        <a:pt x="5368" y="3693"/>
                      </a:lnTo>
                      <a:lnTo>
                        <a:pt x="5351" y="3656"/>
                      </a:lnTo>
                      <a:lnTo>
                        <a:pt x="5327" y="3624"/>
                      </a:lnTo>
                      <a:lnTo>
                        <a:pt x="5297" y="3602"/>
                      </a:lnTo>
                      <a:lnTo>
                        <a:pt x="5260" y="3585"/>
                      </a:lnTo>
                      <a:lnTo>
                        <a:pt x="5220" y="3580"/>
                      </a:lnTo>
                      <a:close/>
                      <a:moveTo>
                        <a:pt x="4724" y="3580"/>
                      </a:moveTo>
                      <a:lnTo>
                        <a:pt x="4683" y="3585"/>
                      </a:lnTo>
                      <a:lnTo>
                        <a:pt x="4648" y="3602"/>
                      </a:lnTo>
                      <a:lnTo>
                        <a:pt x="4616" y="3624"/>
                      </a:lnTo>
                      <a:lnTo>
                        <a:pt x="4592" y="3656"/>
                      </a:lnTo>
                      <a:lnTo>
                        <a:pt x="4577" y="3693"/>
                      </a:lnTo>
                      <a:lnTo>
                        <a:pt x="4572" y="3734"/>
                      </a:lnTo>
                      <a:lnTo>
                        <a:pt x="4577" y="3774"/>
                      </a:lnTo>
                      <a:lnTo>
                        <a:pt x="4592" y="3810"/>
                      </a:lnTo>
                      <a:lnTo>
                        <a:pt x="4616" y="3841"/>
                      </a:lnTo>
                      <a:lnTo>
                        <a:pt x="4648" y="3865"/>
                      </a:lnTo>
                      <a:lnTo>
                        <a:pt x="4683" y="3880"/>
                      </a:lnTo>
                      <a:lnTo>
                        <a:pt x="4724" y="3885"/>
                      </a:lnTo>
                      <a:lnTo>
                        <a:pt x="4764" y="3880"/>
                      </a:lnTo>
                      <a:lnTo>
                        <a:pt x="4801" y="3865"/>
                      </a:lnTo>
                      <a:lnTo>
                        <a:pt x="4831" y="3841"/>
                      </a:lnTo>
                      <a:lnTo>
                        <a:pt x="4855" y="3810"/>
                      </a:lnTo>
                      <a:lnTo>
                        <a:pt x="4872" y="3774"/>
                      </a:lnTo>
                      <a:lnTo>
                        <a:pt x="4877" y="3734"/>
                      </a:lnTo>
                      <a:lnTo>
                        <a:pt x="4872" y="3693"/>
                      </a:lnTo>
                      <a:lnTo>
                        <a:pt x="4855" y="3656"/>
                      </a:lnTo>
                      <a:lnTo>
                        <a:pt x="4831" y="3624"/>
                      </a:lnTo>
                      <a:lnTo>
                        <a:pt x="4801" y="3602"/>
                      </a:lnTo>
                      <a:lnTo>
                        <a:pt x="4764" y="3585"/>
                      </a:lnTo>
                      <a:lnTo>
                        <a:pt x="4724" y="3580"/>
                      </a:lnTo>
                      <a:close/>
                      <a:moveTo>
                        <a:pt x="326" y="0"/>
                      </a:moveTo>
                      <a:lnTo>
                        <a:pt x="790" y="0"/>
                      </a:lnTo>
                      <a:lnTo>
                        <a:pt x="766" y="55"/>
                      </a:lnTo>
                      <a:lnTo>
                        <a:pt x="753" y="115"/>
                      </a:lnTo>
                      <a:lnTo>
                        <a:pt x="751" y="172"/>
                      </a:lnTo>
                      <a:lnTo>
                        <a:pt x="759" y="228"/>
                      </a:lnTo>
                      <a:lnTo>
                        <a:pt x="777" y="281"/>
                      </a:lnTo>
                      <a:lnTo>
                        <a:pt x="805" y="329"/>
                      </a:lnTo>
                      <a:lnTo>
                        <a:pt x="842" y="374"/>
                      </a:lnTo>
                      <a:lnTo>
                        <a:pt x="785" y="379"/>
                      </a:lnTo>
                      <a:lnTo>
                        <a:pt x="731" y="394"/>
                      </a:lnTo>
                      <a:lnTo>
                        <a:pt x="683" y="418"/>
                      </a:lnTo>
                      <a:lnTo>
                        <a:pt x="639" y="448"/>
                      </a:lnTo>
                      <a:lnTo>
                        <a:pt x="602" y="487"/>
                      </a:lnTo>
                      <a:lnTo>
                        <a:pt x="570" y="531"/>
                      </a:lnTo>
                      <a:lnTo>
                        <a:pt x="546" y="579"/>
                      </a:lnTo>
                      <a:lnTo>
                        <a:pt x="531" y="633"/>
                      </a:lnTo>
                      <a:lnTo>
                        <a:pt x="528" y="689"/>
                      </a:lnTo>
                      <a:lnTo>
                        <a:pt x="526" y="779"/>
                      </a:lnTo>
                      <a:lnTo>
                        <a:pt x="526" y="859"/>
                      </a:lnTo>
                      <a:lnTo>
                        <a:pt x="524" y="928"/>
                      </a:lnTo>
                      <a:lnTo>
                        <a:pt x="524" y="989"/>
                      </a:lnTo>
                      <a:lnTo>
                        <a:pt x="524" y="1042"/>
                      </a:lnTo>
                      <a:lnTo>
                        <a:pt x="526" y="1091"/>
                      </a:lnTo>
                      <a:lnTo>
                        <a:pt x="529" y="1133"/>
                      </a:lnTo>
                      <a:lnTo>
                        <a:pt x="537" y="1170"/>
                      </a:lnTo>
                      <a:lnTo>
                        <a:pt x="548" y="1205"/>
                      </a:lnTo>
                      <a:lnTo>
                        <a:pt x="561" y="1239"/>
                      </a:lnTo>
                      <a:lnTo>
                        <a:pt x="581" y="1270"/>
                      </a:lnTo>
                      <a:lnTo>
                        <a:pt x="581" y="3271"/>
                      </a:lnTo>
                      <a:lnTo>
                        <a:pt x="587" y="3309"/>
                      </a:lnTo>
                      <a:lnTo>
                        <a:pt x="600" y="3343"/>
                      </a:lnTo>
                      <a:lnTo>
                        <a:pt x="622" y="3372"/>
                      </a:lnTo>
                      <a:lnTo>
                        <a:pt x="652" y="3395"/>
                      </a:lnTo>
                      <a:lnTo>
                        <a:pt x="685" y="3409"/>
                      </a:lnTo>
                      <a:lnTo>
                        <a:pt x="724" y="3413"/>
                      </a:lnTo>
                      <a:lnTo>
                        <a:pt x="5379" y="3413"/>
                      </a:lnTo>
                      <a:lnTo>
                        <a:pt x="5418" y="3409"/>
                      </a:lnTo>
                      <a:lnTo>
                        <a:pt x="5451" y="3395"/>
                      </a:lnTo>
                      <a:lnTo>
                        <a:pt x="5481" y="3372"/>
                      </a:lnTo>
                      <a:lnTo>
                        <a:pt x="5503" y="3343"/>
                      </a:lnTo>
                      <a:lnTo>
                        <a:pt x="5516" y="3309"/>
                      </a:lnTo>
                      <a:lnTo>
                        <a:pt x="5521" y="3271"/>
                      </a:lnTo>
                      <a:lnTo>
                        <a:pt x="5521" y="1426"/>
                      </a:lnTo>
                      <a:lnTo>
                        <a:pt x="5547" y="1359"/>
                      </a:lnTo>
                      <a:lnTo>
                        <a:pt x="5564" y="1291"/>
                      </a:lnTo>
                      <a:lnTo>
                        <a:pt x="5573" y="1222"/>
                      </a:lnTo>
                      <a:lnTo>
                        <a:pt x="5575" y="1152"/>
                      </a:lnTo>
                      <a:lnTo>
                        <a:pt x="5566" y="1081"/>
                      </a:lnTo>
                      <a:lnTo>
                        <a:pt x="5549" y="1011"/>
                      </a:lnTo>
                      <a:lnTo>
                        <a:pt x="5521" y="944"/>
                      </a:lnTo>
                      <a:lnTo>
                        <a:pt x="5521" y="883"/>
                      </a:lnTo>
                      <a:lnTo>
                        <a:pt x="5521" y="831"/>
                      </a:lnTo>
                      <a:lnTo>
                        <a:pt x="5518" y="787"/>
                      </a:lnTo>
                      <a:lnTo>
                        <a:pt x="5514" y="752"/>
                      </a:lnTo>
                      <a:lnTo>
                        <a:pt x="5505" y="722"/>
                      </a:lnTo>
                      <a:lnTo>
                        <a:pt x="5493" y="698"/>
                      </a:lnTo>
                      <a:lnTo>
                        <a:pt x="5477" y="679"/>
                      </a:lnTo>
                      <a:lnTo>
                        <a:pt x="5453" y="666"/>
                      </a:lnTo>
                      <a:lnTo>
                        <a:pt x="5423" y="657"/>
                      </a:lnTo>
                      <a:lnTo>
                        <a:pt x="5388" y="652"/>
                      </a:lnTo>
                      <a:lnTo>
                        <a:pt x="5342" y="648"/>
                      </a:lnTo>
                      <a:lnTo>
                        <a:pt x="5288" y="646"/>
                      </a:lnTo>
                      <a:lnTo>
                        <a:pt x="5225" y="646"/>
                      </a:lnTo>
                      <a:lnTo>
                        <a:pt x="5149" y="648"/>
                      </a:lnTo>
                      <a:lnTo>
                        <a:pt x="5064" y="648"/>
                      </a:lnTo>
                      <a:lnTo>
                        <a:pt x="4966" y="648"/>
                      </a:lnTo>
                      <a:lnTo>
                        <a:pt x="5073" y="604"/>
                      </a:lnTo>
                      <a:lnTo>
                        <a:pt x="5121" y="579"/>
                      </a:lnTo>
                      <a:lnTo>
                        <a:pt x="5162" y="548"/>
                      </a:lnTo>
                      <a:lnTo>
                        <a:pt x="5196" y="511"/>
                      </a:lnTo>
                      <a:lnTo>
                        <a:pt x="5220" y="470"/>
                      </a:lnTo>
                      <a:lnTo>
                        <a:pt x="5238" y="424"/>
                      </a:lnTo>
                      <a:lnTo>
                        <a:pt x="5245" y="374"/>
                      </a:lnTo>
                      <a:lnTo>
                        <a:pt x="5247" y="322"/>
                      </a:lnTo>
                      <a:lnTo>
                        <a:pt x="5238" y="268"/>
                      </a:lnTo>
                      <a:lnTo>
                        <a:pt x="5220" y="215"/>
                      </a:lnTo>
                      <a:lnTo>
                        <a:pt x="5194" y="159"/>
                      </a:lnTo>
                      <a:lnTo>
                        <a:pt x="5157" y="103"/>
                      </a:lnTo>
                      <a:lnTo>
                        <a:pt x="5109" y="50"/>
                      </a:lnTo>
                      <a:lnTo>
                        <a:pt x="5051" y="0"/>
                      </a:lnTo>
                      <a:lnTo>
                        <a:pt x="5777" y="0"/>
                      </a:lnTo>
                      <a:lnTo>
                        <a:pt x="5836" y="3"/>
                      </a:lnTo>
                      <a:lnTo>
                        <a:pt x="5890" y="20"/>
                      </a:lnTo>
                      <a:lnTo>
                        <a:pt x="5941" y="44"/>
                      </a:lnTo>
                      <a:lnTo>
                        <a:pt x="5986" y="76"/>
                      </a:lnTo>
                      <a:lnTo>
                        <a:pt x="6027" y="115"/>
                      </a:lnTo>
                      <a:lnTo>
                        <a:pt x="6058" y="161"/>
                      </a:lnTo>
                      <a:lnTo>
                        <a:pt x="6082" y="211"/>
                      </a:lnTo>
                      <a:lnTo>
                        <a:pt x="6097" y="266"/>
                      </a:lnTo>
                      <a:lnTo>
                        <a:pt x="6102" y="324"/>
                      </a:lnTo>
                      <a:lnTo>
                        <a:pt x="6102" y="3771"/>
                      </a:lnTo>
                      <a:lnTo>
                        <a:pt x="6097" y="3830"/>
                      </a:lnTo>
                      <a:lnTo>
                        <a:pt x="6082" y="3884"/>
                      </a:lnTo>
                      <a:lnTo>
                        <a:pt x="6058" y="3936"/>
                      </a:lnTo>
                      <a:lnTo>
                        <a:pt x="6027" y="3980"/>
                      </a:lnTo>
                      <a:lnTo>
                        <a:pt x="5986" y="4021"/>
                      </a:lnTo>
                      <a:lnTo>
                        <a:pt x="5941" y="4052"/>
                      </a:lnTo>
                      <a:lnTo>
                        <a:pt x="5890" y="4076"/>
                      </a:lnTo>
                      <a:lnTo>
                        <a:pt x="5836" y="4091"/>
                      </a:lnTo>
                      <a:lnTo>
                        <a:pt x="5777" y="4097"/>
                      </a:lnTo>
                      <a:lnTo>
                        <a:pt x="3619" y="4097"/>
                      </a:lnTo>
                      <a:lnTo>
                        <a:pt x="3909" y="4797"/>
                      </a:lnTo>
                      <a:lnTo>
                        <a:pt x="4042" y="4797"/>
                      </a:lnTo>
                      <a:lnTo>
                        <a:pt x="4091" y="4802"/>
                      </a:lnTo>
                      <a:lnTo>
                        <a:pt x="4135" y="4817"/>
                      </a:lnTo>
                      <a:lnTo>
                        <a:pt x="4174" y="4843"/>
                      </a:lnTo>
                      <a:lnTo>
                        <a:pt x="4207" y="4875"/>
                      </a:lnTo>
                      <a:lnTo>
                        <a:pt x="4231" y="4913"/>
                      </a:lnTo>
                      <a:lnTo>
                        <a:pt x="4248" y="4958"/>
                      </a:lnTo>
                      <a:lnTo>
                        <a:pt x="4253" y="5006"/>
                      </a:lnTo>
                      <a:lnTo>
                        <a:pt x="4248" y="5054"/>
                      </a:lnTo>
                      <a:lnTo>
                        <a:pt x="4231" y="5099"/>
                      </a:lnTo>
                      <a:lnTo>
                        <a:pt x="4207" y="5138"/>
                      </a:lnTo>
                      <a:lnTo>
                        <a:pt x="4174" y="5169"/>
                      </a:lnTo>
                      <a:lnTo>
                        <a:pt x="4135" y="5195"/>
                      </a:lnTo>
                      <a:lnTo>
                        <a:pt x="4091" y="5210"/>
                      </a:lnTo>
                      <a:lnTo>
                        <a:pt x="4042" y="5215"/>
                      </a:lnTo>
                      <a:lnTo>
                        <a:pt x="2060" y="5215"/>
                      </a:lnTo>
                      <a:lnTo>
                        <a:pt x="2012" y="5210"/>
                      </a:lnTo>
                      <a:lnTo>
                        <a:pt x="1968" y="5195"/>
                      </a:lnTo>
                      <a:lnTo>
                        <a:pt x="1929" y="5169"/>
                      </a:lnTo>
                      <a:lnTo>
                        <a:pt x="1895" y="5138"/>
                      </a:lnTo>
                      <a:lnTo>
                        <a:pt x="1871" y="5099"/>
                      </a:lnTo>
                      <a:lnTo>
                        <a:pt x="1855" y="5054"/>
                      </a:lnTo>
                      <a:lnTo>
                        <a:pt x="1849" y="5006"/>
                      </a:lnTo>
                      <a:lnTo>
                        <a:pt x="1855" y="4958"/>
                      </a:lnTo>
                      <a:lnTo>
                        <a:pt x="1871" y="4913"/>
                      </a:lnTo>
                      <a:lnTo>
                        <a:pt x="1895" y="4875"/>
                      </a:lnTo>
                      <a:lnTo>
                        <a:pt x="1929" y="4843"/>
                      </a:lnTo>
                      <a:lnTo>
                        <a:pt x="1968" y="4817"/>
                      </a:lnTo>
                      <a:lnTo>
                        <a:pt x="2012" y="4802"/>
                      </a:lnTo>
                      <a:lnTo>
                        <a:pt x="2060" y="4797"/>
                      </a:lnTo>
                      <a:lnTo>
                        <a:pt x="2193" y="4797"/>
                      </a:lnTo>
                      <a:lnTo>
                        <a:pt x="2484" y="4097"/>
                      </a:lnTo>
                      <a:lnTo>
                        <a:pt x="326" y="4097"/>
                      </a:lnTo>
                      <a:lnTo>
                        <a:pt x="267" y="4091"/>
                      </a:lnTo>
                      <a:lnTo>
                        <a:pt x="213" y="4076"/>
                      </a:lnTo>
                      <a:lnTo>
                        <a:pt x="161" y="4052"/>
                      </a:lnTo>
                      <a:lnTo>
                        <a:pt x="117" y="4021"/>
                      </a:lnTo>
                      <a:lnTo>
                        <a:pt x="76" y="3980"/>
                      </a:lnTo>
                      <a:lnTo>
                        <a:pt x="44" y="3936"/>
                      </a:lnTo>
                      <a:lnTo>
                        <a:pt x="20" y="3884"/>
                      </a:lnTo>
                      <a:lnTo>
                        <a:pt x="6" y="3830"/>
                      </a:lnTo>
                      <a:lnTo>
                        <a:pt x="0" y="3771"/>
                      </a:lnTo>
                      <a:lnTo>
                        <a:pt x="0" y="2374"/>
                      </a:lnTo>
                      <a:lnTo>
                        <a:pt x="0" y="324"/>
                      </a:lnTo>
                      <a:lnTo>
                        <a:pt x="6" y="266"/>
                      </a:lnTo>
                      <a:lnTo>
                        <a:pt x="20" y="211"/>
                      </a:lnTo>
                      <a:lnTo>
                        <a:pt x="44" y="161"/>
                      </a:lnTo>
                      <a:lnTo>
                        <a:pt x="76" y="115"/>
                      </a:lnTo>
                      <a:lnTo>
                        <a:pt x="117" y="76"/>
                      </a:lnTo>
                      <a:lnTo>
                        <a:pt x="161" y="44"/>
                      </a:lnTo>
                      <a:lnTo>
                        <a:pt x="213" y="20"/>
                      </a:lnTo>
                      <a:lnTo>
                        <a:pt x="267" y="3"/>
                      </a:lnTo>
                      <a:lnTo>
                        <a:pt x="3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48" name="PA-任意多边形 53"/>
                <p:cNvSpPr>
                  <a:spLocks/>
                </p:cNvSpPr>
                <p:nvPr>
                  <p:custDataLst>
                    <p:tags r:id="rId17"/>
                  </p:custDataLst>
                </p:nvPr>
              </p:nvSpPr>
              <p:spPr bwMode="auto">
                <a:xfrm>
                  <a:off x="3233738" y="593726"/>
                  <a:ext cx="2163763" cy="1812925"/>
                </a:xfrm>
                <a:custGeom>
                  <a:avLst/>
                  <a:gdLst>
                    <a:gd name="T0" fmla="*/ 1474 w 2727"/>
                    <a:gd name="T1" fmla="*/ 3 h 2283"/>
                    <a:gd name="T2" fmla="*/ 1642 w 2727"/>
                    <a:gd name="T3" fmla="*/ 31 h 2283"/>
                    <a:gd name="T4" fmla="*/ 1679 w 2727"/>
                    <a:gd name="T5" fmla="*/ 133 h 2283"/>
                    <a:gd name="T6" fmla="*/ 1681 w 2727"/>
                    <a:gd name="T7" fmla="*/ 274 h 2283"/>
                    <a:gd name="T8" fmla="*/ 1864 w 2727"/>
                    <a:gd name="T9" fmla="*/ 422 h 2283"/>
                    <a:gd name="T10" fmla="*/ 2003 w 2727"/>
                    <a:gd name="T11" fmla="*/ 283 h 2283"/>
                    <a:gd name="T12" fmla="*/ 2092 w 2727"/>
                    <a:gd name="T13" fmla="*/ 226 h 2283"/>
                    <a:gd name="T14" fmla="*/ 2181 w 2727"/>
                    <a:gd name="T15" fmla="*/ 257 h 2283"/>
                    <a:gd name="T16" fmla="*/ 2314 w 2727"/>
                    <a:gd name="T17" fmla="*/ 385 h 2283"/>
                    <a:gd name="T18" fmla="*/ 2494 w 2727"/>
                    <a:gd name="T19" fmla="*/ 574 h 2283"/>
                    <a:gd name="T20" fmla="*/ 2479 w 2727"/>
                    <a:gd name="T21" fmla="*/ 690 h 2283"/>
                    <a:gd name="T22" fmla="*/ 2370 w 2727"/>
                    <a:gd name="T23" fmla="*/ 807 h 2283"/>
                    <a:gd name="T24" fmla="*/ 2386 w 2727"/>
                    <a:gd name="T25" fmla="*/ 1052 h 2283"/>
                    <a:gd name="T26" fmla="*/ 2601 w 2727"/>
                    <a:gd name="T27" fmla="*/ 1052 h 2283"/>
                    <a:gd name="T28" fmla="*/ 2701 w 2727"/>
                    <a:gd name="T29" fmla="*/ 1092 h 2283"/>
                    <a:gd name="T30" fmla="*/ 2727 w 2727"/>
                    <a:gd name="T31" fmla="*/ 1235 h 2283"/>
                    <a:gd name="T32" fmla="*/ 2075 w 2727"/>
                    <a:gd name="T33" fmla="*/ 1244 h 2283"/>
                    <a:gd name="T34" fmla="*/ 1944 w 2727"/>
                    <a:gd name="T35" fmla="*/ 939 h 2283"/>
                    <a:gd name="T36" fmla="*/ 1696 w 2727"/>
                    <a:gd name="T37" fmla="*/ 726 h 2283"/>
                    <a:gd name="T38" fmla="*/ 1365 w 2727"/>
                    <a:gd name="T39" fmla="*/ 646 h 2283"/>
                    <a:gd name="T40" fmla="*/ 1028 w 2727"/>
                    <a:gd name="T41" fmla="*/ 731 h 2283"/>
                    <a:gd name="T42" fmla="*/ 774 w 2727"/>
                    <a:gd name="T43" fmla="*/ 955 h 2283"/>
                    <a:gd name="T44" fmla="*/ 652 w 2727"/>
                    <a:gd name="T45" fmla="*/ 1276 h 2283"/>
                    <a:gd name="T46" fmla="*/ 687 w 2727"/>
                    <a:gd name="T47" fmla="*/ 1605 h 2283"/>
                    <a:gd name="T48" fmla="*/ 850 w 2727"/>
                    <a:gd name="T49" fmla="*/ 1868 h 2283"/>
                    <a:gd name="T50" fmla="*/ 817 w 2727"/>
                    <a:gd name="T51" fmla="*/ 2030 h 2283"/>
                    <a:gd name="T52" fmla="*/ 593 w 2727"/>
                    <a:gd name="T53" fmla="*/ 2122 h 2283"/>
                    <a:gd name="T54" fmla="*/ 445 w 2727"/>
                    <a:gd name="T55" fmla="*/ 2204 h 2283"/>
                    <a:gd name="T56" fmla="*/ 315 w 2727"/>
                    <a:gd name="T57" fmla="*/ 2242 h 2283"/>
                    <a:gd name="T58" fmla="*/ 226 w 2727"/>
                    <a:gd name="T59" fmla="*/ 2130 h 2283"/>
                    <a:gd name="T60" fmla="*/ 248 w 2727"/>
                    <a:gd name="T61" fmla="*/ 2042 h 2283"/>
                    <a:gd name="T62" fmla="*/ 374 w 2727"/>
                    <a:gd name="T63" fmla="*/ 1913 h 2283"/>
                    <a:gd name="T64" fmla="*/ 278 w 2727"/>
                    <a:gd name="T65" fmla="*/ 1681 h 2283"/>
                    <a:gd name="T66" fmla="*/ 99 w 2727"/>
                    <a:gd name="T67" fmla="*/ 1676 h 2283"/>
                    <a:gd name="T68" fmla="*/ 19 w 2727"/>
                    <a:gd name="T69" fmla="*/ 1622 h 2283"/>
                    <a:gd name="T70" fmla="*/ 0 w 2727"/>
                    <a:gd name="T71" fmla="*/ 1470 h 2283"/>
                    <a:gd name="T72" fmla="*/ 4 w 2727"/>
                    <a:gd name="T73" fmla="*/ 1163 h 2283"/>
                    <a:gd name="T74" fmla="*/ 50 w 2727"/>
                    <a:gd name="T75" fmla="*/ 1074 h 2283"/>
                    <a:gd name="T76" fmla="*/ 167 w 2727"/>
                    <a:gd name="T77" fmla="*/ 1048 h 2283"/>
                    <a:gd name="T78" fmla="*/ 310 w 2727"/>
                    <a:gd name="T79" fmla="*/ 1052 h 2283"/>
                    <a:gd name="T80" fmla="*/ 380 w 2727"/>
                    <a:gd name="T81" fmla="*/ 824 h 2283"/>
                    <a:gd name="T82" fmla="*/ 261 w 2727"/>
                    <a:gd name="T83" fmla="*/ 702 h 2283"/>
                    <a:gd name="T84" fmla="*/ 226 w 2727"/>
                    <a:gd name="T85" fmla="*/ 616 h 2283"/>
                    <a:gd name="T86" fmla="*/ 282 w 2727"/>
                    <a:gd name="T87" fmla="*/ 522 h 2283"/>
                    <a:gd name="T88" fmla="*/ 432 w 2727"/>
                    <a:gd name="T89" fmla="*/ 370 h 2283"/>
                    <a:gd name="T90" fmla="*/ 602 w 2727"/>
                    <a:gd name="T91" fmla="*/ 227 h 2283"/>
                    <a:gd name="T92" fmla="*/ 719 w 2727"/>
                    <a:gd name="T93" fmla="*/ 274 h 2283"/>
                    <a:gd name="T94" fmla="*/ 837 w 2727"/>
                    <a:gd name="T95" fmla="*/ 392 h 2283"/>
                    <a:gd name="T96" fmla="*/ 1052 w 2727"/>
                    <a:gd name="T97" fmla="*/ 279 h 2283"/>
                    <a:gd name="T98" fmla="*/ 1055 w 2727"/>
                    <a:gd name="T99" fmla="*/ 98 h 2283"/>
                    <a:gd name="T100" fmla="*/ 1109 w 2727"/>
                    <a:gd name="T101" fmla="*/ 18 h 2283"/>
                    <a:gd name="T102" fmla="*/ 1263 w 2727"/>
                    <a:gd name="T103" fmla="*/ 0 h 2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27" h="2283">
                      <a:moveTo>
                        <a:pt x="1263" y="0"/>
                      </a:moveTo>
                      <a:lnTo>
                        <a:pt x="1322" y="1"/>
                      </a:lnTo>
                      <a:lnTo>
                        <a:pt x="1392" y="1"/>
                      </a:lnTo>
                      <a:lnTo>
                        <a:pt x="1474" y="3"/>
                      </a:lnTo>
                      <a:lnTo>
                        <a:pt x="1568" y="3"/>
                      </a:lnTo>
                      <a:lnTo>
                        <a:pt x="1598" y="7"/>
                      </a:lnTo>
                      <a:lnTo>
                        <a:pt x="1624" y="16"/>
                      </a:lnTo>
                      <a:lnTo>
                        <a:pt x="1642" y="31"/>
                      </a:lnTo>
                      <a:lnTo>
                        <a:pt x="1657" y="51"/>
                      </a:lnTo>
                      <a:lnTo>
                        <a:pt x="1668" y="75"/>
                      </a:lnTo>
                      <a:lnTo>
                        <a:pt x="1675" y="103"/>
                      </a:lnTo>
                      <a:lnTo>
                        <a:pt x="1679" y="133"/>
                      </a:lnTo>
                      <a:lnTo>
                        <a:pt x="1683" y="166"/>
                      </a:lnTo>
                      <a:lnTo>
                        <a:pt x="1683" y="201"/>
                      </a:lnTo>
                      <a:lnTo>
                        <a:pt x="1681" y="237"/>
                      </a:lnTo>
                      <a:lnTo>
                        <a:pt x="1681" y="274"/>
                      </a:lnTo>
                      <a:lnTo>
                        <a:pt x="1679" y="309"/>
                      </a:lnTo>
                      <a:lnTo>
                        <a:pt x="1679" y="344"/>
                      </a:lnTo>
                      <a:lnTo>
                        <a:pt x="1774" y="379"/>
                      </a:lnTo>
                      <a:lnTo>
                        <a:pt x="1864" y="422"/>
                      </a:lnTo>
                      <a:lnTo>
                        <a:pt x="1907" y="379"/>
                      </a:lnTo>
                      <a:lnTo>
                        <a:pt x="1942" y="342"/>
                      </a:lnTo>
                      <a:lnTo>
                        <a:pt x="1975" y="311"/>
                      </a:lnTo>
                      <a:lnTo>
                        <a:pt x="2003" y="283"/>
                      </a:lnTo>
                      <a:lnTo>
                        <a:pt x="2027" y="261"/>
                      </a:lnTo>
                      <a:lnTo>
                        <a:pt x="2051" y="244"/>
                      </a:lnTo>
                      <a:lnTo>
                        <a:pt x="2072" y="231"/>
                      </a:lnTo>
                      <a:lnTo>
                        <a:pt x="2092" y="226"/>
                      </a:lnTo>
                      <a:lnTo>
                        <a:pt x="2112" y="226"/>
                      </a:lnTo>
                      <a:lnTo>
                        <a:pt x="2133" y="229"/>
                      </a:lnTo>
                      <a:lnTo>
                        <a:pt x="2155" y="240"/>
                      </a:lnTo>
                      <a:lnTo>
                        <a:pt x="2181" y="257"/>
                      </a:lnTo>
                      <a:lnTo>
                        <a:pt x="2207" y="279"/>
                      </a:lnTo>
                      <a:lnTo>
                        <a:pt x="2238" y="309"/>
                      </a:lnTo>
                      <a:lnTo>
                        <a:pt x="2273" y="344"/>
                      </a:lnTo>
                      <a:lnTo>
                        <a:pt x="2314" y="385"/>
                      </a:lnTo>
                      <a:lnTo>
                        <a:pt x="2358" y="431"/>
                      </a:lnTo>
                      <a:lnTo>
                        <a:pt x="2412" y="485"/>
                      </a:lnTo>
                      <a:lnTo>
                        <a:pt x="2471" y="546"/>
                      </a:lnTo>
                      <a:lnTo>
                        <a:pt x="2494" y="574"/>
                      </a:lnTo>
                      <a:lnTo>
                        <a:pt x="2503" y="603"/>
                      </a:lnTo>
                      <a:lnTo>
                        <a:pt x="2503" y="631"/>
                      </a:lnTo>
                      <a:lnTo>
                        <a:pt x="2495" y="661"/>
                      </a:lnTo>
                      <a:lnTo>
                        <a:pt x="2479" y="690"/>
                      </a:lnTo>
                      <a:lnTo>
                        <a:pt x="2457" y="720"/>
                      </a:lnTo>
                      <a:lnTo>
                        <a:pt x="2431" y="750"/>
                      </a:lnTo>
                      <a:lnTo>
                        <a:pt x="2401" y="777"/>
                      </a:lnTo>
                      <a:lnTo>
                        <a:pt x="2370" y="807"/>
                      </a:lnTo>
                      <a:lnTo>
                        <a:pt x="2338" y="837"/>
                      </a:lnTo>
                      <a:lnTo>
                        <a:pt x="2308" y="866"/>
                      </a:lnTo>
                      <a:lnTo>
                        <a:pt x="2351" y="957"/>
                      </a:lnTo>
                      <a:lnTo>
                        <a:pt x="2386" y="1052"/>
                      </a:lnTo>
                      <a:lnTo>
                        <a:pt x="2453" y="1052"/>
                      </a:lnTo>
                      <a:lnTo>
                        <a:pt x="2510" y="1050"/>
                      </a:lnTo>
                      <a:lnTo>
                        <a:pt x="2558" y="1050"/>
                      </a:lnTo>
                      <a:lnTo>
                        <a:pt x="2601" y="1052"/>
                      </a:lnTo>
                      <a:lnTo>
                        <a:pt x="2634" y="1055"/>
                      </a:lnTo>
                      <a:lnTo>
                        <a:pt x="2664" y="1063"/>
                      </a:lnTo>
                      <a:lnTo>
                        <a:pt x="2684" y="1076"/>
                      </a:lnTo>
                      <a:lnTo>
                        <a:pt x="2701" y="1092"/>
                      </a:lnTo>
                      <a:lnTo>
                        <a:pt x="2714" y="1116"/>
                      </a:lnTo>
                      <a:lnTo>
                        <a:pt x="2721" y="1148"/>
                      </a:lnTo>
                      <a:lnTo>
                        <a:pt x="2725" y="1187"/>
                      </a:lnTo>
                      <a:lnTo>
                        <a:pt x="2727" y="1235"/>
                      </a:lnTo>
                      <a:lnTo>
                        <a:pt x="2070" y="1509"/>
                      </a:lnTo>
                      <a:lnTo>
                        <a:pt x="2083" y="1418"/>
                      </a:lnTo>
                      <a:lnTo>
                        <a:pt x="2085" y="1329"/>
                      </a:lnTo>
                      <a:lnTo>
                        <a:pt x="2075" y="1244"/>
                      </a:lnTo>
                      <a:lnTo>
                        <a:pt x="2055" y="1163"/>
                      </a:lnTo>
                      <a:lnTo>
                        <a:pt x="2027" y="1083"/>
                      </a:lnTo>
                      <a:lnTo>
                        <a:pt x="1990" y="1009"/>
                      </a:lnTo>
                      <a:lnTo>
                        <a:pt x="1944" y="939"/>
                      </a:lnTo>
                      <a:lnTo>
                        <a:pt x="1892" y="876"/>
                      </a:lnTo>
                      <a:lnTo>
                        <a:pt x="1833" y="818"/>
                      </a:lnTo>
                      <a:lnTo>
                        <a:pt x="1766" y="768"/>
                      </a:lnTo>
                      <a:lnTo>
                        <a:pt x="1696" y="726"/>
                      </a:lnTo>
                      <a:lnTo>
                        <a:pt x="1618" y="692"/>
                      </a:lnTo>
                      <a:lnTo>
                        <a:pt x="1539" y="666"/>
                      </a:lnTo>
                      <a:lnTo>
                        <a:pt x="1453" y="652"/>
                      </a:lnTo>
                      <a:lnTo>
                        <a:pt x="1365" y="646"/>
                      </a:lnTo>
                      <a:lnTo>
                        <a:pt x="1276" y="652"/>
                      </a:lnTo>
                      <a:lnTo>
                        <a:pt x="1189" y="668"/>
                      </a:lnTo>
                      <a:lnTo>
                        <a:pt x="1105" y="694"/>
                      </a:lnTo>
                      <a:lnTo>
                        <a:pt x="1028" y="731"/>
                      </a:lnTo>
                      <a:lnTo>
                        <a:pt x="954" y="776"/>
                      </a:lnTo>
                      <a:lnTo>
                        <a:pt x="887" y="827"/>
                      </a:lnTo>
                      <a:lnTo>
                        <a:pt x="828" y="889"/>
                      </a:lnTo>
                      <a:lnTo>
                        <a:pt x="774" y="955"/>
                      </a:lnTo>
                      <a:lnTo>
                        <a:pt x="730" y="1027"/>
                      </a:lnTo>
                      <a:lnTo>
                        <a:pt x="694" y="1105"/>
                      </a:lnTo>
                      <a:lnTo>
                        <a:pt x="669" y="1189"/>
                      </a:lnTo>
                      <a:lnTo>
                        <a:pt x="652" y="1276"/>
                      </a:lnTo>
                      <a:lnTo>
                        <a:pt x="646" y="1366"/>
                      </a:lnTo>
                      <a:lnTo>
                        <a:pt x="650" y="1448"/>
                      </a:lnTo>
                      <a:lnTo>
                        <a:pt x="665" y="1528"/>
                      </a:lnTo>
                      <a:lnTo>
                        <a:pt x="687" y="1605"/>
                      </a:lnTo>
                      <a:lnTo>
                        <a:pt x="717" y="1678"/>
                      </a:lnTo>
                      <a:lnTo>
                        <a:pt x="756" y="1746"/>
                      </a:lnTo>
                      <a:lnTo>
                        <a:pt x="800" y="1809"/>
                      </a:lnTo>
                      <a:lnTo>
                        <a:pt x="850" y="1868"/>
                      </a:lnTo>
                      <a:lnTo>
                        <a:pt x="907" y="1920"/>
                      </a:lnTo>
                      <a:lnTo>
                        <a:pt x="970" y="1967"/>
                      </a:lnTo>
                      <a:lnTo>
                        <a:pt x="889" y="2000"/>
                      </a:lnTo>
                      <a:lnTo>
                        <a:pt x="817" y="2030"/>
                      </a:lnTo>
                      <a:lnTo>
                        <a:pt x="752" y="2055"/>
                      </a:lnTo>
                      <a:lnTo>
                        <a:pt x="693" y="2080"/>
                      </a:lnTo>
                      <a:lnTo>
                        <a:pt x="641" y="2102"/>
                      </a:lnTo>
                      <a:lnTo>
                        <a:pt x="593" y="2122"/>
                      </a:lnTo>
                      <a:lnTo>
                        <a:pt x="550" y="2141"/>
                      </a:lnTo>
                      <a:lnTo>
                        <a:pt x="511" y="2161"/>
                      </a:lnTo>
                      <a:lnTo>
                        <a:pt x="478" y="2181"/>
                      </a:lnTo>
                      <a:lnTo>
                        <a:pt x="445" y="2204"/>
                      </a:lnTo>
                      <a:lnTo>
                        <a:pt x="413" y="2226"/>
                      </a:lnTo>
                      <a:lnTo>
                        <a:pt x="384" y="2254"/>
                      </a:lnTo>
                      <a:lnTo>
                        <a:pt x="356" y="2283"/>
                      </a:lnTo>
                      <a:lnTo>
                        <a:pt x="315" y="2242"/>
                      </a:lnTo>
                      <a:lnTo>
                        <a:pt x="284" y="2209"/>
                      </a:lnTo>
                      <a:lnTo>
                        <a:pt x="258" y="2180"/>
                      </a:lnTo>
                      <a:lnTo>
                        <a:pt x="239" y="2154"/>
                      </a:lnTo>
                      <a:lnTo>
                        <a:pt x="226" y="2130"/>
                      </a:lnTo>
                      <a:lnTo>
                        <a:pt x="223" y="2109"/>
                      </a:lnTo>
                      <a:lnTo>
                        <a:pt x="224" y="2087"/>
                      </a:lnTo>
                      <a:lnTo>
                        <a:pt x="232" y="2067"/>
                      </a:lnTo>
                      <a:lnTo>
                        <a:pt x="248" y="2042"/>
                      </a:lnTo>
                      <a:lnTo>
                        <a:pt x="269" y="2017"/>
                      </a:lnTo>
                      <a:lnTo>
                        <a:pt x="298" y="1987"/>
                      </a:lnTo>
                      <a:lnTo>
                        <a:pt x="334" y="1954"/>
                      </a:lnTo>
                      <a:lnTo>
                        <a:pt x="374" y="1913"/>
                      </a:lnTo>
                      <a:lnTo>
                        <a:pt x="422" y="1867"/>
                      </a:lnTo>
                      <a:lnTo>
                        <a:pt x="378" y="1776"/>
                      </a:lnTo>
                      <a:lnTo>
                        <a:pt x="345" y="1679"/>
                      </a:lnTo>
                      <a:lnTo>
                        <a:pt x="278" y="1681"/>
                      </a:lnTo>
                      <a:lnTo>
                        <a:pt x="223" y="1681"/>
                      </a:lnTo>
                      <a:lnTo>
                        <a:pt x="173" y="1681"/>
                      </a:lnTo>
                      <a:lnTo>
                        <a:pt x="132" y="1679"/>
                      </a:lnTo>
                      <a:lnTo>
                        <a:pt x="99" y="1676"/>
                      </a:lnTo>
                      <a:lnTo>
                        <a:pt x="71" y="1670"/>
                      </a:lnTo>
                      <a:lnTo>
                        <a:pt x="49" y="1659"/>
                      </a:lnTo>
                      <a:lnTo>
                        <a:pt x="32" y="1644"/>
                      </a:lnTo>
                      <a:lnTo>
                        <a:pt x="19" y="1622"/>
                      </a:lnTo>
                      <a:lnTo>
                        <a:pt x="10" y="1596"/>
                      </a:lnTo>
                      <a:lnTo>
                        <a:pt x="4" y="1563"/>
                      </a:lnTo>
                      <a:lnTo>
                        <a:pt x="2" y="1520"/>
                      </a:lnTo>
                      <a:lnTo>
                        <a:pt x="0" y="1470"/>
                      </a:lnTo>
                      <a:lnTo>
                        <a:pt x="0" y="1409"/>
                      </a:lnTo>
                      <a:lnTo>
                        <a:pt x="2" y="1339"/>
                      </a:lnTo>
                      <a:lnTo>
                        <a:pt x="2" y="1257"/>
                      </a:lnTo>
                      <a:lnTo>
                        <a:pt x="4" y="1163"/>
                      </a:lnTo>
                      <a:lnTo>
                        <a:pt x="6" y="1133"/>
                      </a:lnTo>
                      <a:lnTo>
                        <a:pt x="17" y="1107"/>
                      </a:lnTo>
                      <a:lnTo>
                        <a:pt x="32" y="1089"/>
                      </a:lnTo>
                      <a:lnTo>
                        <a:pt x="50" y="1074"/>
                      </a:lnTo>
                      <a:lnTo>
                        <a:pt x="74" y="1063"/>
                      </a:lnTo>
                      <a:lnTo>
                        <a:pt x="102" y="1055"/>
                      </a:lnTo>
                      <a:lnTo>
                        <a:pt x="134" y="1052"/>
                      </a:lnTo>
                      <a:lnTo>
                        <a:pt x="167" y="1048"/>
                      </a:lnTo>
                      <a:lnTo>
                        <a:pt x="200" y="1048"/>
                      </a:lnTo>
                      <a:lnTo>
                        <a:pt x="237" y="1048"/>
                      </a:lnTo>
                      <a:lnTo>
                        <a:pt x="272" y="1050"/>
                      </a:lnTo>
                      <a:lnTo>
                        <a:pt x="310" y="1052"/>
                      </a:lnTo>
                      <a:lnTo>
                        <a:pt x="345" y="1052"/>
                      </a:lnTo>
                      <a:lnTo>
                        <a:pt x="378" y="957"/>
                      </a:lnTo>
                      <a:lnTo>
                        <a:pt x="422" y="866"/>
                      </a:lnTo>
                      <a:lnTo>
                        <a:pt x="380" y="824"/>
                      </a:lnTo>
                      <a:lnTo>
                        <a:pt x="343" y="789"/>
                      </a:lnTo>
                      <a:lnTo>
                        <a:pt x="310" y="755"/>
                      </a:lnTo>
                      <a:lnTo>
                        <a:pt x="282" y="727"/>
                      </a:lnTo>
                      <a:lnTo>
                        <a:pt x="261" y="702"/>
                      </a:lnTo>
                      <a:lnTo>
                        <a:pt x="243" y="679"/>
                      </a:lnTo>
                      <a:lnTo>
                        <a:pt x="232" y="657"/>
                      </a:lnTo>
                      <a:lnTo>
                        <a:pt x="226" y="637"/>
                      </a:lnTo>
                      <a:lnTo>
                        <a:pt x="226" y="616"/>
                      </a:lnTo>
                      <a:lnTo>
                        <a:pt x="232" y="596"/>
                      </a:lnTo>
                      <a:lnTo>
                        <a:pt x="241" y="574"/>
                      </a:lnTo>
                      <a:lnTo>
                        <a:pt x="258" y="550"/>
                      </a:lnTo>
                      <a:lnTo>
                        <a:pt x="282" y="522"/>
                      </a:lnTo>
                      <a:lnTo>
                        <a:pt x="310" y="490"/>
                      </a:lnTo>
                      <a:lnTo>
                        <a:pt x="345" y="457"/>
                      </a:lnTo>
                      <a:lnTo>
                        <a:pt x="385" y="416"/>
                      </a:lnTo>
                      <a:lnTo>
                        <a:pt x="432" y="370"/>
                      </a:lnTo>
                      <a:lnTo>
                        <a:pt x="485" y="318"/>
                      </a:lnTo>
                      <a:lnTo>
                        <a:pt x="545" y="259"/>
                      </a:lnTo>
                      <a:lnTo>
                        <a:pt x="574" y="237"/>
                      </a:lnTo>
                      <a:lnTo>
                        <a:pt x="602" y="227"/>
                      </a:lnTo>
                      <a:lnTo>
                        <a:pt x="632" y="227"/>
                      </a:lnTo>
                      <a:lnTo>
                        <a:pt x="661" y="235"/>
                      </a:lnTo>
                      <a:lnTo>
                        <a:pt x="691" y="251"/>
                      </a:lnTo>
                      <a:lnTo>
                        <a:pt x="719" y="274"/>
                      </a:lnTo>
                      <a:lnTo>
                        <a:pt x="748" y="300"/>
                      </a:lnTo>
                      <a:lnTo>
                        <a:pt x="778" y="329"/>
                      </a:lnTo>
                      <a:lnTo>
                        <a:pt x="807" y="361"/>
                      </a:lnTo>
                      <a:lnTo>
                        <a:pt x="837" y="392"/>
                      </a:lnTo>
                      <a:lnTo>
                        <a:pt x="867" y="422"/>
                      </a:lnTo>
                      <a:lnTo>
                        <a:pt x="955" y="379"/>
                      </a:lnTo>
                      <a:lnTo>
                        <a:pt x="1052" y="344"/>
                      </a:lnTo>
                      <a:lnTo>
                        <a:pt x="1052" y="279"/>
                      </a:lnTo>
                      <a:lnTo>
                        <a:pt x="1050" y="222"/>
                      </a:lnTo>
                      <a:lnTo>
                        <a:pt x="1050" y="174"/>
                      </a:lnTo>
                      <a:lnTo>
                        <a:pt x="1052" y="133"/>
                      </a:lnTo>
                      <a:lnTo>
                        <a:pt x="1055" y="98"/>
                      </a:lnTo>
                      <a:lnTo>
                        <a:pt x="1063" y="70"/>
                      </a:lnTo>
                      <a:lnTo>
                        <a:pt x="1072" y="48"/>
                      </a:lnTo>
                      <a:lnTo>
                        <a:pt x="1087" y="31"/>
                      </a:lnTo>
                      <a:lnTo>
                        <a:pt x="1109" y="18"/>
                      </a:lnTo>
                      <a:lnTo>
                        <a:pt x="1135" y="11"/>
                      </a:lnTo>
                      <a:lnTo>
                        <a:pt x="1170" y="5"/>
                      </a:lnTo>
                      <a:lnTo>
                        <a:pt x="1211" y="1"/>
                      </a:lnTo>
                      <a:lnTo>
                        <a:pt x="12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49" name="PA-任意多边形 54"/>
                <p:cNvSpPr>
                  <a:spLocks/>
                </p:cNvSpPr>
                <p:nvPr>
                  <p:custDataLst>
                    <p:tags r:id="rId18"/>
                  </p:custDataLst>
                </p:nvPr>
              </p:nvSpPr>
              <p:spPr bwMode="auto">
                <a:xfrm>
                  <a:off x="3906838" y="1268413"/>
                  <a:ext cx="819150" cy="801688"/>
                </a:xfrm>
                <a:custGeom>
                  <a:avLst/>
                  <a:gdLst>
                    <a:gd name="T0" fmla="*/ 515 w 1031"/>
                    <a:gd name="T1" fmla="*/ 0 h 1011"/>
                    <a:gd name="T2" fmla="*/ 590 w 1031"/>
                    <a:gd name="T3" fmla="*/ 5 h 1011"/>
                    <a:gd name="T4" fmla="*/ 661 w 1031"/>
                    <a:gd name="T5" fmla="*/ 20 h 1011"/>
                    <a:gd name="T6" fmla="*/ 727 w 1031"/>
                    <a:gd name="T7" fmla="*/ 44 h 1011"/>
                    <a:gd name="T8" fmla="*/ 788 w 1031"/>
                    <a:gd name="T9" fmla="*/ 77 h 1011"/>
                    <a:gd name="T10" fmla="*/ 846 w 1031"/>
                    <a:gd name="T11" fmla="*/ 120 h 1011"/>
                    <a:gd name="T12" fmla="*/ 896 w 1031"/>
                    <a:gd name="T13" fmla="*/ 166 h 1011"/>
                    <a:gd name="T14" fmla="*/ 938 w 1031"/>
                    <a:gd name="T15" fmla="*/ 220 h 1011"/>
                    <a:gd name="T16" fmla="*/ 974 w 1031"/>
                    <a:gd name="T17" fmla="*/ 279 h 1011"/>
                    <a:gd name="T18" fmla="*/ 1001 w 1031"/>
                    <a:gd name="T19" fmla="*/ 342 h 1011"/>
                    <a:gd name="T20" fmla="*/ 1020 w 1031"/>
                    <a:gd name="T21" fmla="*/ 409 h 1011"/>
                    <a:gd name="T22" fmla="*/ 1031 w 1031"/>
                    <a:gd name="T23" fmla="*/ 478 h 1011"/>
                    <a:gd name="T24" fmla="*/ 1031 w 1031"/>
                    <a:gd name="T25" fmla="*/ 550 h 1011"/>
                    <a:gd name="T26" fmla="*/ 1020 w 1031"/>
                    <a:gd name="T27" fmla="*/ 622 h 1011"/>
                    <a:gd name="T28" fmla="*/ 998 w 1031"/>
                    <a:gd name="T29" fmla="*/ 694 h 1011"/>
                    <a:gd name="T30" fmla="*/ 964 w 1031"/>
                    <a:gd name="T31" fmla="*/ 765 h 1011"/>
                    <a:gd name="T32" fmla="*/ 376 w 1031"/>
                    <a:gd name="T33" fmla="*/ 1011 h 1011"/>
                    <a:gd name="T34" fmla="*/ 305 w 1031"/>
                    <a:gd name="T35" fmla="*/ 985 h 1011"/>
                    <a:gd name="T36" fmla="*/ 241 w 1031"/>
                    <a:gd name="T37" fmla="*/ 952 h 1011"/>
                    <a:gd name="T38" fmla="*/ 181 w 1031"/>
                    <a:gd name="T39" fmla="*/ 907 h 1011"/>
                    <a:gd name="T40" fmla="*/ 130 w 1031"/>
                    <a:gd name="T41" fmla="*/ 857 h 1011"/>
                    <a:gd name="T42" fmla="*/ 85 w 1031"/>
                    <a:gd name="T43" fmla="*/ 800 h 1011"/>
                    <a:gd name="T44" fmla="*/ 48 w 1031"/>
                    <a:gd name="T45" fmla="*/ 735 h 1011"/>
                    <a:gd name="T46" fmla="*/ 22 w 1031"/>
                    <a:gd name="T47" fmla="*/ 666 h 1011"/>
                    <a:gd name="T48" fmla="*/ 6 w 1031"/>
                    <a:gd name="T49" fmla="*/ 592 h 1011"/>
                    <a:gd name="T50" fmla="*/ 0 w 1031"/>
                    <a:gd name="T51" fmla="*/ 516 h 1011"/>
                    <a:gd name="T52" fmla="*/ 6 w 1031"/>
                    <a:gd name="T53" fmla="*/ 440 h 1011"/>
                    <a:gd name="T54" fmla="*/ 20 w 1031"/>
                    <a:gd name="T55" fmla="*/ 366 h 1011"/>
                    <a:gd name="T56" fmla="*/ 46 w 1031"/>
                    <a:gd name="T57" fmla="*/ 298 h 1011"/>
                    <a:gd name="T58" fmla="*/ 81 w 1031"/>
                    <a:gd name="T59" fmla="*/ 235 h 1011"/>
                    <a:gd name="T60" fmla="*/ 126 w 1031"/>
                    <a:gd name="T61" fmla="*/ 177 h 1011"/>
                    <a:gd name="T62" fmla="*/ 176 w 1031"/>
                    <a:gd name="T63" fmla="*/ 126 h 1011"/>
                    <a:gd name="T64" fmla="*/ 235 w 1031"/>
                    <a:gd name="T65" fmla="*/ 83 h 1011"/>
                    <a:gd name="T66" fmla="*/ 298 w 1031"/>
                    <a:gd name="T67" fmla="*/ 48 h 1011"/>
                    <a:gd name="T68" fmla="*/ 366 w 1031"/>
                    <a:gd name="T69" fmla="*/ 22 h 1011"/>
                    <a:gd name="T70" fmla="*/ 439 w 1031"/>
                    <a:gd name="T71" fmla="*/ 5 h 1011"/>
                    <a:gd name="T72" fmla="*/ 515 w 1031"/>
                    <a:gd name="T73" fmla="*/ 0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1" h="1011">
                      <a:moveTo>
                        <a:pt x="515" y="0"/>
                      </a:moveTo>
                      <a:lnTo>
                        <a:pt x="590" y="5"/>
                      </a:lnTo>
                      <a:lnTo>
                        <a:pt x="661" y="20"/>
                      </a:lnTo>
                      <a:lnTo>
                        <a:pt x="727" y="44"/>
                      </a:lnTo>
                      <a:lnTo>
                        <a:pt x="788" y="77"/>
                      </a:lnTo>
                      <a:lnTo>
                        <a:pt x="846" y="120"/>
                      </a:lnTo>
                      <a:lnTo>
                        <a:pt x="896" y="166"/>
                      </a:lnTo>
                      <a:lnTo>
                        <a:pt x="938" y="220"/>
                      </a:lnTo>
                      <a:lnTo>
                        <a:pt x="974" y="279"/>
                      </a:lnTo>
                      <a:lnTo>
                        <a:pt x="1001" y="342"/>
                      </a:lnTo>
                      <a:lnTo>
                        <a:pt x="1020" y="409"/>
                      </a:lnTo>
                      <a:lnTo>
                        <a:pt x="1031" y="478"/>
                      </a:lnTo>
                      <a:lnTo>
                        <a:pt x="1031" y="550"/>
                      </a:lnTo>
                      <a:lnTo>
                        <a:pt x="1020" y="622"/>
                      </a:lnTo>
                      <a:lnTo>
                        <a:pt x="998" y="694"/>
                      </a:lnTo>
                      <a:lnTo>
                        <a:pt x="964" y="765"/>
                      </a:lnTo>
                      <a:lnTo>
                        <a:pt x="376" y="1011"/>
                      </a:lnTo>
                      <a:lnTo>
                        <a:pt x="305" y="985"/>
                      </a:lnTo>
                      <a:lnTo>
                        <a:pt x="241" y="952"/>
                      </a:lnTo>
                      <a:lnTo>
                        <a:pt x="181" y="907"/>
                      </a:lnTo>
                      <a:lnTo>
                        <a:pt x="130" y="857"/>
                      </a:lnTo>
                      <a:lnTo>
                        <a:pt x="85" y="800"/>
                      </a:lnTo>
                      <a:lnTo>
                        <a:pt x="48" y="735"/>
                      </a:lnTo>
                      <a:lnTo>
                        <a:pt x="22" y="666"/>
                      </a:lnTo>
                      <a:lnTo>
                        <a:pt x="6" y="592"/>
                      </a:lnTo>
                      <a:lnTo>
                        <a:pt x="0" y="516"/>
                      </a:lnTo>
                      <a:lnTo>
                        <a:pt x="6" y="440"/>
                      </a:lnTo>
                      <a:lnTo>
                        <a:pt x="20" y="366"/>
                      </a:lnTo>
                      <a:lnTo>
                        <a:pt x="46" y="298"/>
                      </a:lnTo>
                      <a:lnTo>
                        <a:pt x="81" y="235"/>
                      </a:lnTo>
                      <a:lnTo>
                        <a:pt x="126" y="177"/>
                      </a:lnTo>
                      <a:lnTo>
                        <a:pt x="176" y="126"/>
                      </a:lnTo>
                      <a:lnTo>
                        <a:pt x="235" y="83"/>
                      </a:lnTo>
                      <a:lnTo>
                        <a:pt x="298" y="48"/>
                      </a:lnTo>
                      <a:lnTo>
                        <a:pt x="366" y="22"/>
                      </a:lnTo>
                      <a:lnTo>
                        <a:pt x="439" y="5"/>
                      </a:lnTo>
                      <a:lnTo>
                        <a:pt x="5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sp>
              <p:nvSpPr>
                <p:cNvPr id="50" name="PA-任意多边形 55"/>
                <p:cNvSpPr>
                  <a:spLocks/>
                </p:cNvSpPr>
                <p:nvPr>
                  <p:custDataLst>
                    <p:tags r:id="rId19"/>
                  </p:custDataLst>
                </p:nvPr>
              </p:nvSpPr>
              <p:spPr bwMode="auto">
                <a:xfrm>
                  <a:off x="3551238" y="1030288"/>
                  <a:ext cx="3370263" cy="2000250"/>
                </a:xfrm>
                <a:custGeom>
                  <a:avLst/>
                  <a:gdLst>
                    <a:gd name="T0" fmla="*/ 3630 w 4246"/>
                    <a:gd name="T1" fmla="*/ 5 h 2520"/>
                    <a:gd name="T2" fmla="*/ 3721 w 4246"/>
                    <a:gd name="T3" fmla="*/ 35 h 2520"/>
                    <a:gd name="T4" fmla="*/ 3796 w 4246"/>
                    <a:gd name="T5" fmla="*/ 81 h 2520"/>
                    <a:gd name="T6" fmla="*/ 3857 w 4246"/>
                    <a:gd name="T7" fmla="*/ 139 h 2520"/>
                    <a:gd name="T8" fmla="*/ 3898 w 4246"/>
                    <a:gd name="T9" fmla="*/ 200 h 2520"/>
                    <a:gd name="T10" fmla="*/ 3917 w 4246"/>
                    <a:gd name="T11" fmla="*/ 257 h 2520"/>
                    <a:gd name="T12" fmla="*/ 3907 w 4246"/>
                    <a:gd name="T13" fmla="*/ 307 h 2520"/>
                    <a:gd name="T14" fmla="*/ 3869 w 4246"/>
                    <a:gd name="T15" fmla="*/ 340 h 2520"/>
                    <a:gd name="T16" fmla="*/ 3709 w 4246"/>
                    <a:gd name="T17" fmla="*/ 405 h 2520"/>
                    <a:gd name="T18" fmla="*/ 3584 w 4246"/>
                    <a:gd name="T19" fmla="*/ 455 h 2520"/>
                    <a:gd name="T20" fmla="*/ 3487 w 4246"/>
                    <a:gd name="T21" fmla="*/ 496 h 2520"/>
                    <a:gd name="T22" fmla="*/ 3421 w 4246"/>
                    <a:gd name="T23" fmla="*/ 533 h 2520"/>
                    <a:gd name="T24" fmla="*/ 3378 w 4246"/>
                    <a:gd name="T25" fmla="*/ 572 h 2520"/>
                    <a:gd name="T26" fmla="*/ 3360 w 4246"/>
                    <a:gd name="T27" fmla="*/ 615 h 2520"/>
                    <a:gd name="T28" fmla="*/ 3361 w 4246"/>
                    <a:gd name="T29" fmla="*/ 668 h 2520"/>
                    <a:gd name="T30" fmla="*/ 3382 w 4246"/>
                    <a:gd name="T31" fmla="*/ 739 h 2520"/>
                    <a:gd name="T32" fmla="*/ 3419 w 4246"/>
                    <a:gd name="T33" fmla="*/ 829 h 2520"/>
                    <a:gd name="T34" fmla="*/ 3469 w 4246"/>
                    <a:gd name="T35" fmla="*/ 946 h 2520"/>
                    <a:gd name="T36" fmla="*/ 3513 w 4246"/>
                    <a:gd name="T37" fmla="*/ 1044 h 2520"/>
                    <a:gd name="T38" fmla="*/ 3561 w 4246"/>
                    <a:gd name="T39" fmla="*/ 1087 h 2520"/>
                    <a:gd name="T40" fmla="*/ 3622 w 4246"/>
                    <a:gd name="T41" fmla="*/ 1104 h 2520"/>
                    <a:gd name="T42" fmla="*/ 3687 w 4246"/>
                    <a:gd name="T43" fmla="*/ 1092 h 2520"/>
                    <a:gd name="T44" fmla="*/ 4139 w 4246"/>
                    <a:gd name="T45" fmla="*/ 911 h 2520"/>
                    <a:gd name="T46" fmla="*/ 4187 w 4246"/>
                    <a:gd name="T47" fmla="*/ 926 h 2520"/>
                    <a:gd name="T48" fmla="*/ 4222 w 4246"/>
                    <a:gd name="T49" fmla="*/ 974 h 2520"/>
                    <a:gd name="T50" fmla="*/ 4242 w 4246"/>
                    <a:gd name="T51" fmla="*/ 1044 h 2520"/>
                    <a:gd name="T52" fmla="*/ 4244 w 4246"/>
                    <a:gd name="T53" fmla="*/ 1131 h 2520"/>
                    <a:gd name="T54" fmla="*/ 4226 w 4246"/>
                    <a:gd name="T55" fmla="*/ 1224 h 2520"/>
                    <a:gd name="T56" fmla="*/ 4183 w 4246"/>
                    <a:gd name="T57" fmla="*/ 1315 h 2520"/>
                    <a:gd name="T58" fmla="*/ 4113 w 4246"/>
                    <a:gd name="T59" fmla="*/ 1396 h 2520"/>
                    <a:gd name="T60" fmla="*/ 3993 w 4246"/>
                    <a:gd name="T61" fmla="*/ 1476 h 2520"/>
                    <a:gd name="T62" fmla="*/ 3865 w 4246"/>
                    <a:gd name="T63" fmla="*/ 1554 h 2520"/>
                    <a:gd name="T64" fmla="*/ 3756 w 4246"/>
                    <a:gd name="T65" fmla="*/ 1607 h 2520"/>
                    <a:gd name="T66" fmla="*/ 3658 w 4246"/>
                    <a:gd name="T67" fmla="*/ 1639 h 2520"/>
                    <a:gd name="T68" fmla="*/ 3563 w 4246"/>
                    <a:gd name="T69" fmla="*/ 1652 h 2520"/>
                    <a:gd name="T70" fmla="*/ 3463 w 4246"/>
                    <a:gd name="T71" fmla="*/ 1644 h 2520"/>
                    <a:gd name="T72" fmla="*/ 3348 w 4246"/>
                    <a:gd name="T73" fmla="*/ 1618 h 2520"/>
                    <a:gd name="T74" fmla="*/ 3210 w 4246"/>
                    <a:gd name="T75" fmla="*/ 1576 h 2520"/>
                    <a:gd name="T76" fmla="*/ 3041 w 4246"/>
                    <a:gd name="T77" fmla="*/ 1517 h 2520"/>
                    <a:gd name="T78" fmla="*/ 533 w 4246"/>
                    <a:gd name="T79" fmla="*/ 2487 h 2520"/>
                    <a:gd name="T80" fmla="*/ 413 w 4246"/>
                    <a:gd name="T81" fmla="*/ 2519 h 2520"/>
                    <a:gd name="T82" fmla="*/ 306 w 4246"/>
                    <a:gd name="T83" fmla="*/ 2515 h 2520"/>
                    <a:gd name="T84" fmla="*/ 209 w 4246"/>
                    <a:gd name="T85" fmla="*/ 2480 h 2520"/>
                    <a:gd name="T86" fmla="*/ 130 w 4246"/>
                    <a:gd name="T87" fmla="*/ 2422 h 2520"/>
                    <a:gd name="T88" fmla="*/ 67 w 4246"/>
                    <a:gd name="T89" fmla="*/ 2344 h 2520"/>
                    <a:gd name="T90" fmla="*/ 24 w 4246"/>
                    <a:gd name="T91" fmla="*/ 2256 h 2520"/>
                    <a:gd name="T92" fmla="*/ 2 w 4246"/>
                    <a:gd name="T93" fmla="*/ 2157 h 2520"/>
                    <a:gd name="T94" fmla="*/ 6 w 4246"/>
                    <a:gd name="T95" fmla="*/ 2057 h 2520"/>
                    <a:gd name="T96" fmla="*/ 35 w 4246"/>
                    <a:gd name="T97" fmla="*/ 1963 h 2520"/>
                    <a:gd name="T98" fmla="*/ 93 w 4246"/>
                    <a:gd name="T99" fmla="*/ 1876 h 2520"/>
                    <a:gd name="T100" fmla="*/ 180 w 4246"/>
                    <a:gd name="T101" fmla="*/ 1805 h 2520"/>
                    <a:gd name="T102" fmla="*/ 2645 w 4246"/>
                    <a:gd name="T103" fmla="*/ 772 h 2520"/>
                    <a:gd name="T104" fmla="*/ 2708 w 4246"/>
                    <a:gd name="T105" fmla="*/ 637 h 2520"/>
                    <a:gd name="T106" fmla="*/ 2767 w 4246"/>
                    <a:gd name="T107" fmla="*/ 511 h 2520"/>
                    <a:gd name="T108" fmla="*/ 2828 w 4246"/>
                    <a:gd name="T109" fmla="*/ 394 h 2520"/>
                    <a:gd name="T110" fmla="*/ 2897 w 4246"/>
                    <a:gd name="T111" fmla="*/ 292 h 2520"/>
                    <a:gd name="T112" fmla="*/ 2976 w 4246"/>
                    <a:gd name="T113" fmla="*/ 203 h 2520"/>
                    <a:gd name="T114" fmla="*/ 3075 w 4246"/>
                    <a:gd name="T115" fmla="*/ 129 h 2520"/>
                    <a:gd name="T116" fmla="*/ 3197 w 4246"/>
                    <a:gd name="T117" fmla="*/ 76 h 2520"/>
                    <a:gd name="T118" fmla="*/ 3476 w 4246"/>
                    <a:gd name="T119" fmla="*/ 9 h 2520"/>
                    <a:gd name="T120" fmla="*/ 3580 w 4246"/>
                    <a:gd name="T121" fmla="*/ 0 h 2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246" h="2520">
                      <a:moveTo>
                        <a:pt x="3580" y="0"/>
                      </a:moveTo>
                      <a:lnTo>
                        <a:pt x="3630" y="5"/>
                      </a:lnTo>
                      <a:lnTo>
                        <a:pt x="3676" y="18"/>
                      </a:lnTo>
                      <a:lnTo>
                        <a:pt x="3721" y="35"/>
                      </a:lnTo>
                      <a:lnTo>
                        <a:pt x="3761" y="57"/>
                      </a:lnTo>
                      <a:lnTo>
                        <a:pt x="3796" y="81"/>
                      </a:lnTo>
                      <a:lnTo>
                        <a:pt x="3830" y="109"/>
                      </a:lnTo>
                      <a:lnTo>
                        <a:pt x="3857" y="139"/>
                      </a:lnTo>
                      <a:lnTo>
                        <a:pt x="3882" y="168"/>
                      </a:lnTo>
                      <a:lnTo>
                        <a:pt x="3898" y="200"/>
                      </a:lnTo>
                      <a:lnTo>
                        <a:pt x="3911" y="229"/>
                      </a:lnTo>
                      <a:lnTo>
                        <a:pt x="3917" y="257"/>
                      </a:lnTo>
                      <a:lnTo>
                        <a:pt x="3915" y="283"/>
                      </a:lnTo>
                      <a:lnTo>
                        <a:pt x="3907" y="307"/>
                      </a:lnTo>
                      <a:lnTo>
                        <a:pt x="3893" y="326"/>
                      </a:lnTo>
                      <a:lnTo>
                        <a:pt x="3869" y="340"/>
                      </a:lnTo>
                      <a:lnTo>
                        <a:pt x="3785" y="374"/>
                      </a:lnTo>
                      <a:lnTo>
                        <a:pt x="3709" y="405"/>
                      </a:lnTo>
                      <a:lnTo>
                        <a:pt x="3643" y="431"/>
                      </a:lnTo>
                      <a:lnTo>
                        <a:pt x="3584" y="455"/>
                      </a:lnTo>
                      <a:lnTo>
                        <a:pt x="3532" y="477"/>
                      </a:lnTo>
                      <a:lnTo>
                        <a:pt x="3487" y="496"/>
                      </a:lnTo>
                      <a:lnTo>
                        <a:pt x="3450" y="515"/>
                      </a:lnTo>
                      <a:lnTo>
                        <a:pt x="3421" y="533"/>
                      </a:lnTo>
                      <a:lnTo>
                        <a:pt x="3397" y="552"/>
                      </a:lnTo>
                      <a:lnTo>
                        <a:pt x="3378" y="572"/>
                      </a:lnTo>
                      <a:lnTo>
                        <a:pt x="3367" y="592"/>
                      </a:lnTo>
                      <a:lnTo>
                        <a:pt x="3360" y="615"/>
                      </a:lnTo>
                      <a:lnTo>
                        <a:pt x="3358" y="640"/>
                      </a:lnTo>
                      <a:lnTo>
                        <a:pt x="3361" y="668"/>
                      </a:lnTo>
                      <a:lnTo>
                        <a:pt x="3369" y="702"/>
                      </a:lnTo>
                      <a:lnTo>
                        <a:pt x="3382" y="739"/>
                      </a:lnTo>
                      <a:lnTo>
                        <a:pt x="3398" y="781"/>
                      </a:lnTo>
                      <a:lnTo>
                        <a:pt x="3419" y="829"/>
                      </a:lnTo>
                      <a:lnTo>
                        <a:pt x="3441" y="883"/>
                      </a:lnTo>
                      <a:lnTo>
                        <a:pt x="3469" y="946"/>
                      </a:lnTo>
                      <a:lnTo>
                        <a:pt x="3498" y="1015"/>
                      </a:lnTo>
                      <a:lnTo>
                        <a:pt x="3513" y="1044"/>
                      </a:lnTo>
                      <a:lnTo>
                        <a:pt x="3535" y="1068"/>
                      </a:lnTo>
                      <a:lnTo>
                        <a:pt x="3561" y="1087"/>
                      </a:lnTo>
                      <a:lnTo>
                        <a:pt x="3591" y="1098"/>
                      </a:lnTo>
                      <a:lnTo>
                        <a:pt x="3622" y="1104"/>
                      </a:lnTo>
                      <a:lnTo>
                        <a:pt x="3656" y="1102"/>
                      </a:lnTo>
                      <a:lnTo>
                        <a:pt x="3687" y="1092"/>
                      </a:lnTo>
                      <a:lnTo>
                        <a:pt x="4109" y="916"/>
                      </a:lnTo>
                      <a:lnTo>
                        <a:pt x="4139" y="911"/>
                      </a:lnTo>
                      <a:lnTo>
                        <a:pt x="4165" y="913"/>
                      </a:lnTo>
                      <a:lnTo>
                        <a:pt x="4187" y="926"/>
                      </a:lnTo>
                      <a:lnTo>
                        <a:pt x="4207" y="946"/>
                      </a:lnTo>
                      <a:lnTo>
                        <a:pt x="4222" y="974"/>
                      </a:lnTo>
                      <a:lnTo>
                        <a:pt x="4235" y="1007"/>
                      </a:lnTo>
                      <a:lnTo>
                        <a:pt x="4242" y="1044"/>
                      </a:lnTo>
                      <a:lnTo>
                        <a:pt x="4246" y="1087"/>
                      </a:lnTo>
                      <a:lnTo>
                        <a:pt x="4244" y="1131"/>
                      </a:lnTo>
                      <a:lnTo>
                        <a:pt x="4237" y="1178"/>
                      </a:lnTo>
                      <a:lnTo>
                        <a:pt x="4226" y="1224"/>
                      </a:lnTo>
                      <a:lnTo>
                        <a:pt x="4207" y="1270"/>
                      </a:lnTo>
                      <a:lnTo>
                        <a:pt x="4183" y="1315"/>
                      </a:lnTo>
                      <a:lnTo>
                        <a:pt x="4152" y="1357"/>
                      </a:lnTo>
                      <a:lnTo>
                        <a:pt x="4113" y="1396"/>
                      </a:lnTo>
                      <a:lnTo>
                        <a:pt x="4069" y="1429"/>
                      </a:lnTo>
                      <a:lnTo>
                        <a:pt x="3993" y="1476"/>
                      </a:lnTo>
                      <a:lnTo>
                        <a:pt x="3926" y="1518"/>
                      </a:lnTo>
                      <a:lnTo>
                        <a:pt x="3865" y="1554"/>
                      </a:lnTo>
                      <a:lnTo>
                        <a:pt x="3808" y="1583"/>
                      </a:lnTo>
                      <a:lnTo>
                        <a:pt x="3756" y="1607"/>
                      </a:lnTo>
                      <a:lnTo>
                        <a:pt x="3706" y="1626"/>
                      </a:lnTo>
                      <a:lnTo>
                        <a:pt x="3658" y="1639"/>
                      </a:lnTo>
                      <a:lnTo>
                        <a:pt x="3609" y="1648"/>
                      </a:lnTo>
                      <a:lnTo>
                        <a:pt x="3563" y="1652"/>
                      </a:lnTo>
                      <a:lnTo>
                        <a:pt x="3513" y="1650"/>
                      </a:lnTo>
                      <a:lnTo>
                        <a:pt x="3463" y="1644"/>
                      </a:lnTo>
                      <a:lnTo>
                        <a:pt x="3408" y="1633"/>
                      </a:lnTo>
                      <a:lnTo>
                        <a:pt x="3348" y="1618"/>
                      </a:lnTo>
                      <a:lnTo>
                        <a:pt x="3282" y="1598"/>
                      </a:lnTo>
                      <a:lnTo>
                        <a:pt x="3210" y="1576"/>
                      </a:lnTo>
                      <a:lnTo>
                        <a:pt x="3130" y="1548"/>
                      </a:lnTo>
                      <a:lnTo>
                        <a:pt x="3041" y="1517"/>
                      </a:lnTo>
                      <a:lnTo>
                        <a:pt x="2941" y="1481"/>
                      </a:lnTo>
                      <a:lnTo>
                        <a:pt x="533" y="2487"/>
                      </a:lnTo>
                      <a:lnTo>
                        <a:pt x="472" y="2507"/>
                      </a:lnTo>
                      <a:lnTo>
                        <a:pt x="413" y="2519"/>
                      </a:lnTo>
                      <a:lnTo>
                        <a:pt x="357" y="2520"/>
                      </a:lnTo>
                      <a:lnTo>
                        <a:pt x="306" y="2515"/>
                      </a:lnTo>
                      <a:lnTo>
                        <a:pt x="256" y="2500"/>
                      </a:lnTo>
                      <a:lnTo>
                        <a:pt x="209" y="2480"/>
                      </a:lnTo>
                      <a:lnTo>
                        <a:pt x="169" y="2454"/>
                      </a:lnTo>
                      <a:lnTo>
                        <a:pt x="130" y="2422"/>
                      </a:lnTo>
                      <a:lnTo>
                        <a:pt x="96" y="2385"/>
                      </a:lnTo>
                      <a:lnTo>
                        <a:pt x="67" y="2344"/>
                      </a:lnTo>
                      <a:lnTo>
                        <a:pt x="43" y="2302"/>
                      </a:lnTo>
                      <a:lnTo>
                        <a:pt x="24" y="2256"/>
                      </a:lnTo>
                      <a:lnTo>
                        <a:pt x="11" y="2207"/>
                      </a:lnTo>
                      <a:lnTo>
                        <a:pt x="2" y="2157"/>
                      </a:lnTo>
                      <a:lnTo>
                        <a:pt x="0" y="2107"/>
                      </a:lnTo>
                      <a:lnTo>
                        <a:pt x="6" y="2057"/>
                      </a:lnTo>
                      <a:lnTo>
                        <a:pt x="17" y="2009"/>
                      </a:lnTo>
                      <a:lnTo>
                        <a:pt x="35" y="1963"/>
                      </a:lnTo>
                      <a:lnTo>
                        <a:pt x="59" y="1917"/>
                      </a:lnTo>
                      <a:lnTo>
                        <a:pt x="93" y="1876"/>
                      </a:lnTo>
                      <a:lnTo>
                        <a:pt x="132" y="1839"/>
                      </a:lnTo>
                      <a:lnTo>
                        <a:pt x="180" y="1805"/>
                      </a:lnTo>
                      <a:lnTo>
                        <a:pt x="237" y="1776"/>
                      </a:lnTo>
                      <a:lnTo>
                        <a:pt x="2645" y="772"/>
                      </a:lnTo>
                      <a:lnTo>
                        <a:pt x="2677" y="703"/>
                      </a:lnTo>
                      <a:lnTo>
                        <a:pt x="2708" y="637"/>
                      </a:lnTo>
                      <a:lnTo>
                        <a:pt x="2738" y="572"/>
                      </a:lnTo>
                      <a:lnTo>
                        <a:pt x="2767" y="511"/>
                      </a:lnTo>
                      <a:lnTo>
                        <a:pt x="2797" y="452"/>
                      </a:lnTo>
                      <a:lnTo>
                        <a:pt x="2828" y="394"/>
                      </a:lnTo>
                      <a:lnTo>
                        <a:pt x="2862" y="342"/>
                      </a:lnTo>
                      <a:lnTo>
                        <a:pt x="2897" y="292"/>
                      </a:lnTo>
                      <a:lnTo>
                        <a:pt x="2934" y="246"/>
                      </a:lnTo>
                      <a:lnTo>
                        <a:pt x="2976" y="203"/>
                      </a:lnTo>
                      <a:lnTo>
                        <a:pt x="3023" y="164"/>
                      </a:lnTo>
                      <a:lnTo>
                        <a:pt x="3075" y="129"/>
                      </a:lnTo>
                      <a:lnTo>
                        <a:pt x="3132" y="102"/>
                      </a:lnTo>
                      <a:lnTo>
                        <a:pt x="3197" y="76"/>
                      </a:lnTo>
                      <a:lnTo>
                        <a:pt x="3267" y="57"/>
                      </a:lnTo>
                      <a:lnTo>
                        <a:pt x="3476" y="9"/>
                      </a:lnTo>
                      <a:lnTo>
                        <a:pt x="3530" y="0"/>
                      </a:lnTo>
                      <a:lnTo>
                        <a:pt x="35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bg-BG"/>
                </a:p>
              </p:txBody>
            </p:sp>
          </p:grpSp>
        </p:grpSp>
      </p:grpSp>
      <p:grpSp>
        <p:nvGrpSpPr>
          <p:cNvPr id="81" name="PA-组合 80">
            <a:extLst>
              <a:ext uri="{FF2B5EF4-FFF2-40B4-BE49-F238E27FC236}">
                <a16:creationId xmlns:a16="http://schemas.microsoft.com/office/drawing/2014/main" xmlns="" id="{D5E7D023-69E3-4FA9-B733-7EC5D57FCD24}"/>
              </a:ext>
            </a:extLst>
          </p:cNvPr>
          <p:cNvGrpSpPr/>
          <p:nvPr>
            <p:custDataLst>
              <p:tags r:id="rId2"/>
            </p:custDataLst>
          </p:nvPr>
        </p:nvGrpSpPr>
        <p:grpSpPr>
          <a:xfrm>
            <a:off x="604523" y="4278055"/>
            <a:ext cx="10982955" cy="1512081"/>
            <a:chOff x="531211" y="4278055"/>
            <a:chExt cx="10982955" cy="1512081"/>
          </a:xfrm>
        </p:grpSpPr>
        <p:sp>
          <p:nvSpPr>
            <p:cNvPr id="72" name="PA-矩形 71">
              <a:extLst>
                <a:ext uri="{FF2B5EF4-FFF2-40B4-BE49-F238E27FC236}">
                  <a16:creationId xmlns:a16="http://schemas.microsoft.com/office/drawing/2014/main" xmlns="" id="{41C02E80-40B1-42E6-B410-2FEC230CA924}"/>
                </a:ext>
              </a:extLst>
            </p:cNvPr>
            <p:cNvSpPr/>
            <p:nvPr>
              <p:custDataLst>
                <p:tags r:id="rId3"/>
              </p:custDataLst>
            </p:nvPr>
          </p:nvSpPr>
          <p:spPr>
            <a:xfrm>
              <a:off x="531211" y="4278055"/>
              <a:ext cx="1639986" cy="151208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想一件事就立刻去做不要想后果也不要看结果，那样的人生才叫完美一生才能无憾</a:t>
              </a:r>
            </a:p>
          </p:txBody>
        </p:sp>
        <p:sp>
          <p:nvSpPr>
            <p:cNvPr id="77" name="PA-矩形 76">
              <a:extLst>
                <a:ext uri="{FF2B5EF4-FFF2-40B4-BE49-F238E27FC236}">
                  <a16:creationId xmlns:a16="http://schemas.microsoft.com/office/drawing/2014/main" xmlns="" id="{EF3D541C-6213-478C-803B-28B80C639EE1}"/>
                </a:ext>
              </a:extLst>
            </p:cNvPr>
            <p:cNvSpPr/>
            <p:nvPr>
              <p:custDataLst>
                <p:tags r:id="rId4"/>
              </p:custDataLst>
            </p:nvPr>
          </p:nvSpPr>
          <p:spPr>
            <a:xfrm>
              <a:off x="2866953" y="4278055"/>
              <a:ext cx="1639986" cy="151208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想一件事就立刻去做不要想后果也不要看结果，那样的人生才叫完美一生才能无憾</a:t>
              </a:r>
            </a:p>
          </p:txBody>
        </p:sp>
        <p:sp>
          <p:nvSpPr>
            <p:cNvPr id="78" name="PA-矩形 77">
              <a:extLst>
                <a:ext uri="{FF2B5EF4-FFF2-40B4-BE49-F238E27FC236}">
                  <a16:creationId xmlns:a16="http://schemas.microsoft.com/office/drawing/2014/main" xmlns="" id="{3B00BE11-1FDE-42FB-A673-653909DF4206}"/>
                </a:ext>
              </a:extLst>
            </p:cNvPr>
            <p:cNvSpPr/>
            <p:nvPr>
              <p:custDataLst>
                <p:tags r:id="rId5"/>
              </p:custDataLst>
            </p:nvPr>
          </p:nvSpPr>
          <p:spPr>
            <a:xfrm>
              <a:off x="5202695" y="4278055"/>
              <a:ext cx="1639986" cy="151208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想一件事就立刻去做不要想后果也不要看结果，那样的人生才叫完美一生才能无憾</a:t>
              </a:r>
            </a:p>
          </p:txBody>
        </p:sp>
        <p:sp>
          <p:nvSpPr>
            <p:cNvPr id="79" name="PA-矩形 78">
              <a:extLst>
                <a:ext uri="{FF2B5EF4-FFF2-40B4-BE49-F238E27FC236}">
                  <a16:creationId xmlns:a16="http://schemas.microsoft.com/office/drawing/2014/main" xmlns="" id="{DDFE3B8F-9DA0-4857-B73D-E17FB582A360}"/>
                </a:ext>
              </a:extLst>
            </p:cNvPr>
            <p:cNvSpPr/>
            <p:nvPr>
              <p:custDataLst>
                <p:tags r:id="rId6"/>
              </p:custDataLst>
            </p:nvPr>
          </p:nvSpPr>
          <p:spPr>
            <a:xfrm>
              <a:off x="7538437" y="4278055"/>
              <a:ext cx="1639986" cy="151208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想一件事就立刻去做不要想后果也不要看结果，那样的人生才叫完美一生才能无憾</a:t>
              </a:r>
            </a:p>
          </p:txBody>
        </p:sp>
        <p:sp>
          <p:nvSpPr>
            <p:cNvPr id="80" name="PA-矩形 79">
              <a:extLst>
                <a:ext uri="{FF2B5EF4-FFF2-40B4-BE49-F238E27FC236}">
                  <a16:creationId xmlns:a16="http://schemas.microsoft.com/office/drawing/2014/main" xmlns="" id="{45808753-1C14-4765-A50A-DFE863E1436F}"/>
                </a:ext>
              </a:extLst>
            </p:cNvPr>
            <p:cNvSpPr/>
            <p:nvPr>
              <p:custDataLst>
                <p:tags r:id="rId7"/>
              </p:custDataLst>
            </p:nvPr>
          </p:nvSpPr>
          <p:spPr>
            <a:xfrm>
              <a:off x="9874180" y="4278055"/>
              <a:ext cx="1639986" cy="151208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想一件事就立刻去做不要想后果也不要看结果，那样的人生才叫完美一生才能无憾</a:t>
              </a:r>
            </a:p>
          </p:txBody>
        </p:sp>
      </p:grpSp>
    </p:spTree>
    <p:extLst>
      <p:ext uri="{BB962C8B-B14F-4D97-AF65-F5344CB8AC3E}">
        <p14:creationId xmlns:p14="http://schemas.microsoft.com/office/powerpoint/2010/main" val="201583188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2">
            <a:extLst>
              <a:ext uri="{FF2B5EF4-FFF2-40B4-BE49-F238E27FC236}">
                <a16:creationId xmlns:a16="http://schemas.microsoft.com/office/drawing/2014/main" xmlns="" id="{3082CFE2-3FDC-4DB8-B4BA-F2963425AEAB}"/>
              </a:ext>
            </a:extLst>
          </p:cNvPr>
          <p:cNvGrpSpPr/>
          <p:nvPr>
            <p:custDataLst>
              <p:tags r:id="rId1"/>
            </p:custDataLst>
          </p:nvPr>
        </p:nvGrpSpPr>
        <p:grpSpPr>
          <a:xfrm>
            <a:off x="1269948" y="1900925"/>
            <a:ext cx="2730877" cy="2751172"/>
            <a:chOff x="1287463" y="1603376"/>
            <a:chExt cx="1922463" cy="1936750"/>
          </a:xfrm>
        </p:grpSpPr>
        <p:sp>
          <p:nvSpPr>
            <p:cNvPr id="4" name="PA-任意多边形 12">
              <a:extLst>
                <a:ext uri="{FF2B5EF4-FFF2-40B4-BE49-F238E27FC236}">
                  <a16:creationId xmlns:a16="http://schemas.microsoft.com/office/drawing/2014/main" xmlns="" id="{B45446EA-3750-463C-8CF5-A48B8106BE98}"/>
                </a:ext>
              </a:extLst>
            </p:cNvPr>
            <p:cNvSpPr>
              <a:spLocks/>
            </p:cNvSpPr>
            <p:nvPr>
              <p:custDataLst>
                <p:tags r:id="rId27"/>
              </p:custDataLst>
            </p:nvPr>
          </p:nvSpPr>
          <p:spPr bwMode="auto">
            <a:xfrm>
              <a:off x="1611313" y="1603376"/>
              <a:ext cx="577850" cy="471488"/>
            </a:xfrm>
            <a:custGeom>
              <a:avLst/>
              <a:gdLst>
                <a:gd name="T0" fmla="*/ 112 w 112"/>
                <a:gd name="T1" fmla="*/ 0 h 91"/>
                <a:gd name="T2" fmla="*/ 0 w 112"/>
                <a:gd name="T3" fmla="*/ 47 h 91"/>
                <a:gd name="T4" fmla="*/ 44 w 112"/>
                <a:gd name="T5" fmla="*/ 91 h 91"/>
                <a:gd name="T6" fmla="*/ 112 w 112"/>
                <a:gd name="T7" fmla="*/ 63 h 91"/>
                <a:gd name="T8" fmla="*/ 112 w 112"/>
                <a:gd name="T9" fmla="*/ 0 h 91"/>
              </a:gdLst>
              <a:ahLst/>
              <a:cxnLst>
                <a:cxn ang="0">
                  <a:pos x="T0" y="T1"/>
                </a:cxn>
                <a:cxn ang="0">
                  <a:pos x="T2" y="T3"/>
                </a:cxn>
                <a:cxn ang="0">
                  <a:pos x="T4" y="T5"/>
                </a:cxn>
                <a:cxn ang="0">
                  <a:pos x="T6" y="T7"/>
                </a:cxn>
                <a:cxn ang="0">
                  <a:pos x="T8" y="T9"/>
                </a:cxn>
              </a:cxnLst>
              <a:rect l="0" t="0" r="r" b="b"/>
              <a:pathLst>
                <a:path w="112" h="91">
                  <a:moveTo>
                    <a:pt x="112" y="0"/>
                  </a:moveTo>
                  <a:cubicBezTo>
                    <a:pt x="69" y="3"/>
                    <a:pt x="30" y="20"/>
                    <a:pt x="0" y="47"/>
                  </a:cubicBezTo>
                  <a:cubicBezTo>
                    <a:pt x="44" y="91"/>
                    <a:pt x="44" y="91"/>
                    <a:pt x="44" y="91"/>
                  </a:cubicBezTo>
                  <a:cubicBezTo>
                    <a:pt x="63" y="76"/>
                    <a:pt x="86" y="65"/>
                    <a:pt x="112" y="63"/>
                  </a:cubicBezTo>
                  <a:lnTo>
                    <a:pt x="112"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5" name="PA-任意多边形 13">
              <a:extLst>
                <a:ext uri="{FF2B5EF4-FFF2-40B4-BE49-F238E27FC236}">
                  <a16:creationId xmlns:a16="http://schemas.microsoft.com/office/drawing/2014/main" xmlns="" id="{87E05016-30A6-47E2-B5EE-866391DF6413}"/>
                </a:ext>
              </a:extLst>
            </p:cNvPr>
            <p:cNvSpPr>
              <a:spLocks/>
            </p:cNvSpPr>
            <p:nvPr>
              <p:custDataLst>
                <p:tags r:id="rId28"/>
              </p:custDataLst>
            </p:nvPr>
          </p:nvSpPr>
          <p:spPr bwMode="auto">
            <a:xfrm>
              <a:off x="1287463" y="2633663"/>
              <a:ext cx="468313" cy="581025"/>
            </a:xfrm>
            <a:custGeom>
              <a:avLst/>
              <a:gdLst>
                <a:gd name="T0" fmla="*/ 0 w 91"/>
                <a:gd name="T1" fmla="*/ 0 h 112"/>
                <a:gd name="T2" fmla="*/ 46 w 91"/>
                <a:gd name="T3" fmla="*/ 112 h 112"/>
                <a:gd name="T4" fmla="*/ 91 w 91"/>
                <a:gd name="T5" fmla="*/ 68 h 112"/>
                <a:gd name="T6" fmla="*/ 62 w 91"/>
                <a:gd name="T7" fmla="*/ 0 h 112"/>
                <a:gd name="T8" fmla="*/ 0 w 91"/>
                <a:gd name="T9" fmla="*/ 0 h 112"/>
              </a:gdLst>
              <a:ahLst/>
              <a:cxnLst>
                <a:cxn ang="0">
                  <a:pos x="T0" y="T1"/>
                </a:cxn>
                <a:cxn ang="0">
                  <a:pos x="T2" y="T3"/>
                </a:cxn>
                <a:cxn ang="0">
                  <a:pos x="T4" y="T5"/>
                </a:cxn>
                <a:cxn ang="0">
                  <a:pos x="T6" y="T7"/>
                </a:cxn>
                <a:cxn ang="0">
                  <a:pos x="T8" y="T9"/>
                </a:cxn>
              </a:cxnLst>
              <a:rect l="0" t="0" r="r" b="b"/>
              <a:pathLst>
                <a:path w="91" h="112">
                  <a:moveTo>
                    <a:pt x="0" y="0"/>
                  </a:moveTo>
                  <a:cubicBezTo>
                    <a:pt x="2" y="43"/>
                    <a:pt x="20" y="82"/>
                    <a:pt x="46" y="112"/>
                  </a:cubicBezTo>
                  <a:cubicBezTo>
                    <a:pt x="91" y="68"/>
                    <a:pt x="91" y="68"/>
                    <a:pt x="91" y="68"/>
                  </a:cubicBezTo>
                  <a:cubicBezTo>
                    <a:pt x="75" y="49"/>
                    <a:pt x="65" y="25"/>
                    <a:pt x="62" y="0"/>
                  </a:cubicBezTo>
                  <a:lnTo>
                    <a:pt x="0"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6" name="PA-任意多边形 14">
              <a:extLst>
                <a:ext uri="{FF2B5EF4-FFF2-40B4-BE49-F238E27FC236}">
                  <a16:creationId xmlns:a16="http://schemas.microsoft.com/office/drawing/2014/main" xmlns="" id="{C33AAECB-93EB-4B08-BAAC-5F730FD43D18}"/>
                </a:ext>
              </a:extLst>
            </p:cNvPr>
            <p:cNvSpPr>
              <a:spLocks/>
            </p:cNvSpPr>
            <p:nvPr>
              <p:custDataLst>
                <p:tags r:id="rId29"/>
              </p:custDataLst>
            </p:nvPr>
          </p:nvSpPr>
          <p:spPr bwMode="auto">
            <a:xfrm>
              <a:off x="1287463" y="1928813"/>
              <a:ext cx="468313" cy="581025"/>
            </a:xfrm>
            <a:custGeom>
              <a:avLst/>
              <a:gdLst>
                <a:gd name="T0" fmla="*/ 46 w 91"/>
                <a:gd name="T1" fmla="*/ 0 h 112"/>
                <a:gd name="T2" fmla="*/ 0 w 91"/>
                <a:gd name="T3" fmla="*/ 112 h 112"/>
                <a:gd name="T4" fmla="*/ 62 w 91"/>
                <a:gd name="T5" fmla="*/ 112 h 112"/>
                <a:gd name="T6" fmla="*/ 91 w 91"/>
                <a:gd name="T7" fmla="*/ 45 h 112"/>
                <a:gd name="T8" fmla="*/ 46 w 91"/>
                <a:gd name="T9" fmla="*/ 0 h 112"/>
              </a:gdLst>
              <a:ahLst/>
              <a:cxnLst>
                <a:cxn ang="0">
                  <a:pos x="T0" y="T1"/>
                </a:cxn>
                <a:cxn ang="0">
                  <a:pos x="T2" y="T3"/>
                </a:cxn>
                <a:cxn ang="0">
                  <a:pos x="T4" y="T5"/>
                </a:cxn>
                <a:cxn ang="0">
                  <a:pos x="T6" y="T7"/>
                </a:cxn>
                <a:cxn ang="0">
                  <a:pos x="T8" y="T9"/>
                </a:cxn>
              </a:cxnLst>
              <a:rect l="0" t="0" r="r" b="b"/>
              <a:pathLst>
                <a:path w="91" h="112">
                  <a:moveTo>
                    <a:pt x="46" y="0"/>
                  </a:moveTo>
                  <a:cubicBezTo>
                    <a:pt x="20" y="31"/>
                    <a:pt x="2" y="70"/>
                    <a:pt x="0" y="112"/>
                  </a:cubicBezTo>
                  <a:cubicBezTo>
                    <a:pt x="62" y="112"/>
                    <a:pt x="62" y="112"/>
                    <a:pt x="62" y="112"/>
                  </a:cubicBezTo>
                  <a:cubicBezTo>
                    <a:pt x="65" y="87"/>
                    <a:pt x="75" y="63"/>
                    <a:pt x="91" y="45"/>
                  </a:cubicBezTo>
                  <a:lnTo>
                    <a:pt x="46"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7" name="PA-任意多边形 15">
              <a:extLst>
                <a:ext uri="{FF2B5EF4-FFF2-40B4-BE49-F238E27FC236}">
                  <a16:creationId xmlns:a16="http://schemas.microsoft.com/office/drawing/2014/main" xmlns="" id="{F4780DD5-BF81-49D8-B8B2-11ECD3410A53}"/>
                </a:ext>
              </a:extLst>
            </p:cNvPr>
            <p:cNvSpPr>
              <a:spLocks/>
            </p:cNvSpPr>
            <p:nvPr>
              <p:custDataLst>
                <p:tags r:id="rId30"/>
              </p:custDataLst>
            </p:nvPr>
          </p:nvSpPr>
          <p:spPr bwMode="auto">
            <a:xfrm>
              <a:off x="2308226" y="1603376"/>
              <a:ext cx="576263" cy="471488"/>
            </a:xfrm>
            <a:custGeom>
              <a:avLst/>
              <a:gdLst>
                <a:gd name="T0" fmla="*/ 112 w 112"/>
                <a:gd name="T1" fmla="*/ 47 h 91"/>
                <a:gd name="T2" fmla="*/ 0 w 112"/>
                <a:gd name="T3" fmla="*/ 0 h 91"/>
                <a:gd name="T4" fmla="*/ 0 w 112"/>
                <a:gd name="T5" fmla="*/ 63 h 91"/>
                <a:gd name="T6" fmla="*/ 68 w 112"/>
                <a:gd name="T7" fmla="*/ 91 h 91"/>
                <a:gd name="T8" fmla="*/ 112 w 112"/>
                <a:gd name="T9" fmla="*/ 47 h 91"/>
              </a:gdLst>
              <a:ahLst/>
              <a:cxnLst>
                <a:cxn ang="0">
                  <a:pos x="T0" y="T1"/>
                </a:cxn>
                <a:cxn ang="0">
                  <a:pos x="T2" y="T3"/>
                </a:cxn>
                <a:cxn ang="0">
                  <a:pos x="T4" y="T5"/>
                </a:cxn>
                <a:cxn ang="0">
                  <a:pos x="T6" y="T7"/>
                </a:cxn>
                <a:cxn ang="0">
                  <a:pos x="T8" y="T9"/>
                </a:cxn>
              </a:cxnLst>
              <a:rect l="0" t="0" r="r" b="b"/>
              <a:pathLst>
                <a:path w="112" h="91">
                  <a:moveTo>
                    <a:pt x="112" y="47"/>
                  </a:moveTo>
                  <a:cubicBezTo>
                    <a:pt x="82" y="20"/>
                    <a:pt x="43" y="3"/>
                    <a:pt x="0" y="0"/>
                  </a:cubicBezTo>
                  <a:cubicBezTo>
                    <a:pt x="0" y="63"/>
                    <a:pt x="0" y="63"/>
                    <a:pt x="0" y="63"/>
                  </a:cubicBezTo>
                  <a:cubicBezTo>
                    <a:pt x="26" y="65"/>
                    <a:pt x="49" y="76"/>
                    <a:pt x="68" y="91"/>
                  </a:cubicBezTo>
                  <a:lnTo>
                    <a:pt x="112" y="47"/>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8" name="PA-任意多边形 16">
              <a:extLst>
                <a:ext uri="{FF2B5EF4-FFF2-40B4-BE49-F238E27FC236}">
                  <a16:creationId xmlns:a16="http://schemas.microsoft.com/office/drawing/2014/main" xmlns="" id="{C8F40828-F805-4886-B74B-84F0D58B6199}"/>
                </a:ext>
              </a:extLst>
            </p:cNvPr>
            <p:cNvSpPr>
              <a:spLocks/>
            </p:cNvSpPr>
            <p:nvPr>
              <p:custDataLst>
                <p:tags r:id="rId31"/>
              </p:custDataLst>
            </p:nvPr>
          </p:nvSpPr>
          <p:spPr bwMode="auto">
            <a:xfrm>
              <a:off x="2746376" y="2633663"/>
              <a:ext cx="463550" cy="581025"/>
            </a:xfrm>
            <a:custGeom>
              <a:avLst/>
              <a:gdLst>
                <a:gd name="T0" fmla="*/ 0 w 90"/>
                <a:gd name="T1" fmla="*/ 68 h 112"/>
                <a:gd name="T2" fmla="*/ 44 w 90"/>
                <a:gd name="T3" fmla="*/ 112 h 112"/>
                <a:gd name="T4" fmla="*/ 90 w 90"/>
                <a:gd name="T5" fmla="*/ 0 h 112"/>
                <a:gd name="T6" fmla="*/ 28 w 90"/>
                <a:gd name="T7" fmla="*/ 0 h 112"/>
                <a:gd name="T8" fmla="*/ 0 w 90"/>
                <a:gd name="T9" fmla="*/ 68 h 112"/>
              </a:gdLst>
              <a:ahLst/>
              <a:cxnLst>
                <a:cxn ang="0">
                  <a:pos x="T0" y="T1"/>
                </a:cxn>
                <a:cxn ang="0">
                  <a:pos x="T2" y="T3"/>
                </a:cxn>
                <a:cxn ang="0">
                  <a:pos x="T4" y="T5"/>
                </a:cxn>
                <a:cxn ang="0">
                  <a:pos x="T6" y="T7"/>
                </a:cxn>
                <a:cxn ang="0">
                  <a:pos x="T8" y="T9"/>
                </a:cxn>
              </a:cxnLst>
              <a:rect l="0" t="0" r="r" b="b"/>
              <a:pathLst>
                <a:path w="90" h="112">
                  <a:moveTo>
                    <a:pt x="0" y="68"/>
                  </a:moveTo>
                  <a:cubicBezTo>
                    <a:pt x="44" y="112"/>
                    <a:pt x="44" y="112"/>
                    <a:pt x="44" y="112"/>
                  </a:cubicBezTo>
                  <a:cubicBezTo>
                    <a:pt x="71" y="82"/>
                    <a:pt x="88" y="43"/>
                    <a:pt x="90" y="0"/>
                  </a:cubicBezTo>
                  <a:cubicBezTo>
                    <a:pt x="28" y="0"/>
                    <a:pt x="28" y="0"/>
                    <a:pt x="28" y="0"/>
                  </a:cubicBezTo>
                  <a:cubicBezTo>
                    <a:pt x="25" y="25"/>
                    <a:pt x="15" y="49"/>
                    <a:pt x="0" y="68"/>
                  </a:cubicBez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9" name="PA-任意多边形 17">
              <a:extLst>
                <a:ext uri="{FF2B5EF4-FFF2-40B4-BE49-F238E27FC236}">
                  <a16:creationId xmlns:a16="http://schemas.microsoft.com/office/drawing/2014/main" xmlns="" id="{81EBA181-1FD3-4E75-B042-89E1B303D8F5}"/>
                </a:ext>
              </a:extLst>
            </p:cNvPr>
            <p:cNvSpPr>
              <a:spLocks/>
            </p:cNvSpPr>
            <p:nvPr>
              <p:custDataLst>
                <p:tags r:id="rId32"/>
              </p:custDataLst>
            </p:nvPr>
          </p:nvSpPr>
          <p:spPr bwMode="auto">
            <a:xfrm>
              <a:off x="2746376" y="1928813"/>
              <a:ext cx="463550" cy="581025"/>
            </a:xfrm>
            <a:custGeom>
              <a:avLst/>
              <a:gdLst>
                <a:gd name="T0" fmla="*/ 90 w 90"/>
                <a:gd name="T1" fmla="*/ 112 h 112"/>
                <a:gd name="T2" fmla="*/ 44 w 90"/>
                <a:gd name="T3" fmla="*/ 0 h 112"/>
                <a:gd name="T4" fmla="*/ 0 w 90"/>
                <a:gd name="T5" fmla="*/ 45 h 112"/>
                <a:gd name="T6" fmla="*/ 28 w 90"/>
                <a:gd name="T7" fmla="*/ 112 h 112"/>
                <a:gd name="T8" fmla="*/ 90 w 90"/>
                <a:gd name="T9" fmla="*/ 112 h 112"/>
              </a:gdLst>
              <a:ahLst/>
              <a:cxnLst>
                <a:cxn ang="0">
                  <a:pos x="T0" y="T1"/>
                </a:cxn>
                <a:cxn ang="0">
                  <a:pos x="T2" y="T3"/>
                </a:cxn>
                <a:cxn ang="0">
                  <a:pos x="T4" y="T5"/>
                </a:cxn>
                <a:cxn ang="0">
                  <a:pos x="T6" y="T7"/>
                </a:cxn>
                <a:cxn ang="0">
                  <a:pos x="T8" y="T9"/>
                </a:cxn>
              </a:cxnLst>
              <a:rect l="0" t="0" r="r" b="b"/>
              <a:pathLst>
                <a:path w="90" h="112">
                  <a:moveTo>
                    <a:pt x="90" y="112"/>
                  </a:moveTo>
                  <a:cubicBezTo>
                    <a:pt x="88" y="70"/>
                    <a:pt x="71" y="31"/>
                    <a:pt x="44" y="0"/>
                  </a:cubicBezTo>
                  <a:cubicBezTo>
                    <a:pt x="0" y="45"/>
                    <a:pt x="0" y="45"/>
                    <a:pt x="0" y="45"/>
                  </a:cubicBezTo>
                  <a:cubicBezTo>
                    <a:pt x="15" y="63"/>
                    <a:pt x="25" y="87"/>
                    <a:pt x="28" y="112"/>
                  </a:cubicBezTo>
                  <a:lnTo>
                    <a:pt x="90" y="112"/>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10" name="PA-任意多边形 18">
              <a:extLst>
                <a:ext uri="{FF2B5EF4-FFF2-40B4-BE49-F238E27FC236}">
                  <a16:creationId xmlns:a16="http://schemas.microsoft.com/office/drawing/2014/main" xmlns="" id="{22101609-ACDC-4093-B10C-AF4DD7D6BECA}"/>
                </a:ext>
              </a:extLst>
            </p:cNvPr>
            <p:cNvSpPr>
              <a:spLocks/>
            </p:cNvSpPr>
            <p:nvPr>
              <p:custDataLst>
                <p:tags r:id="rId33"/>
              </p:custDataLst>
            </p:nvPr>
          </p:nvSpPr>
          <p:spPr bwMode="auto">
            <a:xfrm>
              <a:off x="1611313" y="3068638"/>
              <a:ext cx="577850" cy="471488"/>
            </a:xfrm>
            <a:custGeom>
              <a:avLst/>
              <a:gdLst>
                <a:gd name="T0" fmla="*/ 0 w 112"/>
                <a:gd name="T1" fmla="*/ 44 h 91"/>
                <a:gd name="T2" fmla="*/ 112 w 112"/>
                <a:gd name="T3" fmla="*/ 91 h 91"/>
                <a:gd name="T4" fmla="*/ 112 w 112"/>
                <a:gd name="T5" fmla="*/ 28 h 91"/>
                <a:gd name="T6" fmla="*/ 44 w 112"/>
                <a:gd name="T7" fmla="*/ 0 h 91"/>
                <a:gd name="T8" fmla="*/ 0 w 112"/>
                <a:gd name="T9" fmla="*/ 44 h 91"/>
              </a:gdLst>
              <a:ahLst/>
              <a:cxnLst>
                <a:cxn ang="0">
                  <a:pos x="T0" y="T1"/>
                </a:cxn>
                <a:cxn ang="0">
                  <a:pos x="T2" y="T3"/>
                </a:cxn>
                <a:cxn ang="0">
                  <a:pos x="T4" y="T5"/>
                </a:cxn>
                <a:cxn ang="0">
                  <a:pos x="T6" y="T7"/>
                </a:cxn>
                <a:cxn ang="0">
                  <a:pos x="T8" y="T9"/>
                </a:cxn>
              </a:cxnLst>
              <a:rect l="0" t="0" r="r" b="b"/>
              <a:pathLst>
                <a:path w="112" h="91">
                  <a:moveTo>
                    <a:pt x="0" y="44"/>
                  </a:moveTo>
                  <a:cubicBezTo>
                    <a:pt x="30" y="71"/>
                    <a:pt x="69" y="88"/>
                    <a:pt x="112" y="91"/>
                  </a:cubicBezTo>
                  <a:cubicBezTo>
                    <a:pt x="112" y="28"/>
                    <a:pt x="112" y="28"/>
                    <a:pt x="112" y="28"/>
                  </a:cubicBezTo>
                  <a:cubicBezTo>
                    <a:pt x="86" y="26"/>
                    <a:pt x="63" y="16"/>
                    <a:pt x="44" y="0"/>
                  </a:cubicBezTo>
                  <a:lnTo>
                    <a:pt x="0" y="44"/>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11" name="PA-任意多边形 19">
              <a:extLst>
                <a:ext uri="{FF2B5EF4-FFF2-40B4-BE49-F238E27FC236}">
                  <a16:creationId xmlns:a16="http://schemas.microsoft.com/office/drawing/2014/main" xmlns="" id="{A928B80D-AF4F-45FE-AA09-535D3D4021CD}"/>
                </a:ext>
              </a:extLst>
            </p:cNvPr>
            <p:cNvSpPr>
              <a:spLocks/>
            </p:cNvSpPr>
            <p:nvPr>
              <p:custDataLst>
                <p:tags r:id="rId34"/>
              </p:custDataLst>
            </p:nvPr>
          </p:nvSpPr>
          <p:spPr bwMode="auto">
            <a:xfrm>
              <a:off x="2308226" y="3068638"/>
              <a:ext cx="576263" cy="471488"/>
            </a:xfrm>
            <a:custGeom>
              <a:avLst/>
              <a:gdLst>
                <a:gd name="T0" fmla="*/ 0 w 112"/>
                <a:gd name="T1" fmla="*/ 91 h 91"/>
                <a:gd name="T2" fmla="*/ 112 w 112"/>
                <a:gd name="T3" fmla="*/ 44 h 91"/>
                <a:gd name="T4" fmla="*/ 68 w 112"/>
                <a:gd name="T5" fmla="*/ 0 h 91"/>
                <a:gd name="T6" fmla="*/ 0 w 112"/>
                <a:gd name="T7" fmla="*/ 28 h 91"/>
                <a:gd name="T8" fmla="*/ 0 w 112"/>
                <a:gd name="T9" fmla="*/ 91 h 91"/>
              </a:gdLst>
              <a:ahLst/>
              <a:cxnLst>
                <a:cxn ang="0">
                  <a:pos x="T0" y="T1"/>
                </a:cxn>
                <a:cxn ang="0">
                  <a:pos x="T2" y="T3"/>
                </a:cxn>
                <a:cxn ang="0">
                  <a:pos x="T4" y="T5"/>
                </a:cxn>
                <a:cxn ang="0">
                  <a:pos x="T6" y="T7"/>
                </a:cxn>
                <a:cxn ang="0">
                  <a:pos x="T8" y="T9"/>
                </a:cxn>
              </a:cxnLst>
              <a:rect l="0" t="0" r="r" b="b"/>
              <a:pathLst>
                <a:path w="112" h="91">
                  <a:moveTo>
                    <a:pt x="0" y="91"/>
                  </a:moveTo>
                  <a:cubicBezTo>
                    <a:pt x="43" y="88"/>
                    <a:pt x="82" y="71"/>
                    <a:pt x="112" y="44"/>
                  </a:cubicBezTo>
                  <a:cubicBezTo>
                    <a:pt x="68" y="0"/>
                    <a:pt x="68" y="0"/>
                    <a:pt x="68" y="0"/>
                  </a:cubicBezTo>
                  <a:cubicBezTo>
                    <a:pt x="49" y="16"/>
                    <a:pt x="26" y="26"/>
                    <a:pt x="0" y="28"/>
                  </a:cubicBezTo>
                  <a:lnTo>
                    <a:pt x="0" y="91"/>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grpSp>
      <p:grpSp>
        <p:nvGrpSpPr>
          <p:cNvPr id="12" name="PA-组合 11">
            <a:extLst>
              <a:ext uri="{FF2B5EF4-FFF2-40B4-BE49-F238E27FC236}">
                <a16:creationId xmlns:a16="http://schemas.microsoft.com/office/drawing/2014/main" xmlns="" id="{BD25669D-543E-4A43-BC52-AB9800B13626}"/>
              </a:ext>
            </a:extLst>
          </p:cNvPr>
          <p:cNvGrpSpPr/>
          <p:nvPr>
            <p:custDataLst>
              <p:tags r:id="rId2"/>
            </p:custDataLst>
          </p:nvPr>
        </p:nvGrpSpPr>
        <p:grpSpPr>
          <a:xfrm>
            <a:off x="4763937" y="1900925"/>
            <a:ext cx="2739896" cy="2751172"/>
            <a:chOff x="3533776" y="1603376"/>
            <a:chExt cx="1928812" cy="1936750"/>
          </a:xfrm>
        </p:grpSpPr>
        <p:sp>
          <p:nvSpPr>
            <p:cNvPr id="13" name="PA-任意多边形 27">
              <a:extLst>
                <a:ext uri="{FF2B5EF4-FFF2-40B4-BE49-F238E27FC236}">
                  <a16:creationId xmlns:a16="http://schemas.microsoft.com/office/drawing/2014/main" xmlns="" id="{81FB6D2B-157B-4794-8145-373587CA84A7}"/>
                </a:ext>
              </a:extLst>
            </p:cNvPr>
            <p:cNvSpPr>
              <a:spLocks/>
            </p:cNvSpPr>
            <p:nvPr>
              <p:custDataLst>
                <p:tags r:id="rId19"/>
              </p:custDataLst>
            </p:nvPr>
          </p:nvSpPr>
          <p:spPr bwMode="auto">
            <a:xfrm>
              <a:off x="3859213" y="1603376"/>
              <a:ext cx="577850" cy="471488"/>
            </a:xfrm>
            <a:custGeom>
              <a:avLst/>
              <a:gdLst>
                <a:gd name="T0" fmla="*/ 112 w 112"/>
                <a:gd name="T1" fmla="*/ 0 h 91"/>
                <a:gd name="T2" fmla="*/ 0 w 112"/>
                <a:gd name="T3" fmla="*/ 47 h 91"/>
                <a:gd name="T4" fmla="*/ 44 w 112"/>
                <a:gd name="T5" fmla="*/ 91 h 91"/>
                <a:gd name="T6" fmla="*/ 112 w 112"/>
                <a:gd name="T7" fmla="*/ 63 h 91"/>
                <a:gd name="T8" fmla="*/ 112 w 112"/>
                <a:gd name="T9" fmla="*/ 0 h 91"/>
              </a:gdLst>
              <a:ahLst/>
              <a:cxnLst>
                <a:cxn ang="0">
                  <a:pos x="T0" y="T1"/>
                </a:cxn>
                <a:cxn ang="0">
                  <a:pos x="T2" y="T3"/>
                </a:cxn>
                <a:cxn ang="0">
                  <a:pos x="T4" y="T5"/>
                </a:cxn>
                <a:cxn ang="0">
                  <a:pos x="T6" y="T7"/>
                </a:cxn>
                <a:cxn ang="0">
                  <a:pos x="T8" y="T9"/>
                </a:cxn>
              </a:cxnLst>
              <a:rect l="0" t="0" r="r" b="b"/>
              <a:pathLst>
                <a:path w="112" h="91">
                  <a:moveTo>
                    <a:pt x="112" y="0"/>
                  </a:moveTo>
                  <a:cubicBezTo>
                    <a:pt x="69" y="3"/>
                    <a:pt x="30" y="20"/>
                    <a:pt x="0" y="47"/>
                  </a:cubicBezTo>
                  <a:cubicBezTo>
                    <a:pt x="44" y="91"/>
                    <a:pt x="44" y="91"/>
                    <a:pt x="44" y="91"/>
                  </a:cubicBezTo>
                  <a:cubicBezTo>
                    <a:pt x="63" y="76"/>
                    <a:pt x="86" y="65"/>
                    <a:pt x="112" y="63"/>
                  </a:cubicBezTo>
                  <a:lnTo>
                    <a:pt x="112"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14" name="PA-任意多边形 28">
              <a:extLst>
                <a:ext uri="{FF2B5EF4-FFF2-40B4-BE49-F238E27FC236}">
                  <a16:creationId xmlns:a16="http://schemas.microsoft.com/office/drawing/2014/main" xmlns="" id="{6965CFD5-CFCD-497B-85BD-E0F50C144097}"/>
                </a:ext>
              </a:extLst>
            </p:cNvPr>
            <p:cNvSpPr>
              <a:spLocks/>
            </p:cNvSpPr>
            <p:nvPr>
              <p:custDataLst>
                <p:tags r:id="rId20"/>
              </p:custDataLst>
            </p:nvPr>
          </p:nvSpPr>
          <p:spPr bwMode="auto">
            <a:xfrm>
              <a:off x="3533776" y="2633663"/>
              <a:ext cx="469900" cy="581025"/>
            </a:xfrm>
            <a:custGeom>
              <a:avLst/>
              <a:gdLst>
                <a:gd name="T0" fmla="*/ 0 w 91"/>
                <a:gd name="T1" fmla="*/ 0 h 112"/>
                <a:gd name="T2" fmla="*/ 46 w 91"/>
                <a:gd name="T3" fmla="*/ 112 h 112"/>
                <a:gd name="T4" fmla="*/ 91 w 91"/>
                <a:gd name="T5" fmla="*/ 68 h 112"/>
                <a:gd name="T6" fmla="*/ 63 w 91"/>
                <a:gd name="T7" fmla="*/ 0 h 112"/>
                <a:gd name="T8" fmla="*/ 0 w 91"/>
                <a:gd name="T9" fmla="*/ 0 h 112"/>
              </a:gdLst>
              <a:ahLst/>
              <a:cxnLst>
                <a:cxn ang="0">
                  <a:pos x="T0" y="T1"/>
                </a:cxn>
                <a:cxn ang="0">
                  <a:pos x="T2" y="T3"/>
                </a:cxn>
                <a:cxn ang="0">
                  <a:pos x="T4" y="T5"/>
                </a:cxn>
                <a:cxn ang="0">
                  <a:pos x="T6" y="T7"/>
                </a:cxn>
                <a:cxn ang="0">
                  <a:pos x="T8" y="T9"/>
                </a:cxn>
              </a:cxnLst>
              <a:rect l="0" t="0" r="r" b="b"/>
              <a:pathLst>
                <a:path w="91" h="112">
                  <a:moveTo>
                    <a:pt x="0" y="0"/>
                  </a:moveTo>
                  <a:cubicBezTo>
                    <a:pt x="3" y="43"/>
                    <a:pt x="20" y="82"/>
                    <a:pt x="46" y="112"/>
                  </a:cubicBezTo>
                  <a:cubicBezTo>
                    <a:pt x="91" y="68"/>
                    <a:pt x="91" y="68"/>
                    <a:pt x="91" y="68"/>
                  </a:cubicBezTo>
                  <a:cubicBezTo>
                    <a:pt x="75" y="49"/>
                    <a:pt x="65" y="25"/>
                    <a:pt x="63" y="0"/>
                  </a:cubicBezTo>
                  <a:lnTo>
                    <a:pt x="0"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15" name="PA-任意多边形 29">
              <a:extLst>
                <a:ext uri="{FF2B5EF4-FFF2-40B4-BE49-F238E27FC236}">
                  <a16:creationId xmlns:a16="http://schemas.microsoft.com/office/drawing/2014/main" xmlns="" id="{C84B7DEC-756C-4537-B630-FE132CDD746B}"/>
                </a:ext>
              </a:extLst>
            </p:cNvPr>
            <p:cNvSpPr>
              <a:spLocks/>
            </p:cNvSpPr>
            <p:nvPr>
              <p:custDataLst>
                <p:tags r:id="rId21"/>
              </p:custDataLst>
            </p:nvPr>
          </p:nvSpPr>
          <p:spPr bwMode="auto">
            <a:xfrm>
              <a:off x="3533776" y="1928813"/>
              <a:ext cx="469900" cy="581025"/>
            </a:xfrm>
            <a:custGeom>
              <a:avLst/>
              <a:gdLst>
                <a:gd name="T0" fmla="*/ 46 w 91"/>
                <a:gd name="T1" fmla="*/ 0 h 112"/>
                <a:gd name="T2" fmla="*/ 0 w 91"/>
                <a:gd name="T3" fmla="*/ 112 h 112"/>
                <a:gd name="T4" fmla="*/ 63 w 91"/>
                <a:gd name="T5" fmla="*/ 112 h 112"/>
                <a:gd name="T6" fmla="*/ 91 w 91"/>
                <a:gd name="T7" fmla="*/ 45 h 112"/>
                <a:gd name="T8" fmla="*/ 46 w 91"/>
                <a:gd name="T9" fmla="*/ 0 h 112"/>
              </a:gdLst>
              <a:ahLst/>
              <a:cxnLst>
                <a:cxn ang="0">
                  <a:pos x="T0" y="T1"/>
                </a:cxn>
                <a:cxn ang="0">
                  <a:pos x="T2" y="T3"/>
                </a:cxn>
                <a:cxn ang="0">
                  <a:pos x="T4" y="T5"/>
                </a:cxn>
                <a:cxn ang="0">
                  <a:pos x="T6" y="T7"/>
                </a:cxn>
                <a:cxn ang="0">
                  <a:pos x="T8" y="T9"/>
                </a:cxn>
              </a:cxnLst>
              <a:rect l="0" t="0" r="r" b="b"/>
              <a:pathLst>
                <a:path w="91" h="112">
                  <a:moveTo>
                    <a:pt x="46" y="0"/>
                  </a:moveTo>
                  <a:cubicBezTo>
                    <a:pt x="20" y="31"/>
                    <a:pt x="3" y="70"/>
                    <a:pt x="0" y="112"/>
                  </a:cubicBezTo>
                  <a:cubicBezTo>
                    <a:pt x="63" y="112"/>
                    <a:pt x="63" y="112"/>
                    <a:pt x="63" y="112"/>
                  </a:cubicBezTo>
                  <a:cubicBezTo>
                    <a:pt x="65" y="87"/>
                    <a:pt x="75" y="63"/>
                    <a:pt x="91" y="45"/>
                  </a:cubicBezTo>
                  <a:lnTo>
                    <a:pt x="46"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16" name="PA-任意多边形 30">
              <a:extLst>
                <a:ext uri="{FF2B5EF4-FFF2-40B4-BE49-F238E27FC236}">
                  <a16:creationId xmlns:a16="http://schemas.microsoft.com/office/drawing/2014/main" xmlns="" id="{0C3E0EDE-34B8-479C-952B-FC71EDEEE84D}"/>
                </a:ext>
              </a:extLst>
            </p:cNvPr>
            <p:cNvSpPr>
              <a:spLocks/>
            </p:cNvSpPr>
            <p:nvPr>
              <p:custDataLst>
                <p:tags r:id="rId22"/>
              </p:custDataLst>
            </p:nvPr>
          </p:nvSpPr>
          <p:spPr bwMode="auto">
            <a:xfrm>
              <a:off x="4554538" y="1603376"/>
              <a:ext cx="582613" cy="471488"/>
            </a:xfrm>
            <a:custGeom>
              <a:avLst/>
              <a:gdLst>
                <a:gd name="T0" fmla="*/ 113 w 113"/>
                <a:gd name="T1" fmla="*/ 47 h 91"/>
                <a:gd name="T2" fmla="*/ 0 w 113"/>
                <a:gd name="T3" fmla="*/ 0 h 91"/>
                <a:gd name="T4" fmla="*/ 0 w 113"/>
                <a:gd name="T5" fmla="*/ 63 h 91"/>
                <a:gd name="T6" fmla="*/ 68 w 113"/>
                <a:gd name="T7" fmla="*/ 91 h 91"/>
                <a:gd name="T8" fmla="*/ 113 w 113"/>
                <a:gd name="T9" fmla="*/ 47 h 91"/>
              </a:gdLst>
              <a:ahLst/>
              <a:cxnLst>
                <a:cxn ang="0">
                  <a:pos x="T0" y="T1"/>
                </a:cxn>
                <a:cxn ang="0">
                  <a:pos x="T2" y="T3"/>
                </a:cxn>
                <a:cxn ang="0">
                  <a:pos x="T4" y="T5"/>
                </a:cxn>
                <a:cxn ang="0">
                  <a:pos x="T6" y="T7"/>
                </a:cxn>
                <a:cxn ang="0">
                  <a:pos x="T8" y="T9"/>
                </a:cxn>
              </a:cxnLst>
              <a:rect l="0" t="0" r="r" b="b"/>
              <a:pathLst>
                <a:path w="113" h="91">
                  <a:moveTo>
                    <a:pt x="113" y="47"/>
                  </a:moveTo>
                  <a:cubicBezTo>
                    <a:pt x="82" y="20"/>
                    <a:pt x="43" y="3"/>
                    <a:pt x="0" y="0"/>
                  </a:cubicBezTo>
                  <a:cubicBezTo>
                    <a:pt x="0" y="63"/>
                    <a:pt x="0" y="63"/>
                    <a:pt x="0" y="63"/>
                  </a:cubicBezTo>
                  <a:cubicBezTo>
                    <a:pt x="26" y="65"/>
                    <a:pt x="49" y="76"/>
                    <a:pt x="68" y="91"/>
                  </a:cubicBezTo>
                  <a:lnTo>
                    <a:pt x="113" y="47"/>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17" name="PA-任意多边形 31">
              <a:extLst>
                <a:ext uri="{FF2B5EF4-FFF2-40B4-BE49-F238E27FC236}">
                  <a16:creationId xmlns:a16="http://schemas.microsoft.com/office/drawing/2014/main" xmlns="" id="{6166C292-9530-44A9-BFF1-297231CB4C0E}"/>
                </a:ext>
              </a:extLst>
            </p:cNvPr>
            <p:cNvSpPr>
              <a:spLocks/>
            </p:cNvSpPr>
            <p:nvPr>
              <p:custDataLst>
                <p:tags r:id="rId23"/>
              </p:custDataLst>
            </p:nvPr>
          </p:nvSpPr>
          <p:spPr bwMode="auto">
            <a:xfrm>
              <a:off x="4992688" y="2633663"/>
              <a:ext cx="469900" cy="581025"/>
            </a:xfrm>
            <a:custGeom>
              <a:avLst/>
              <a:gdLst>
                <a:gd name="T0" fmla="*/ 0 w 91"/>
                <a:gd name="T1" fmla="*/ 68 h 112"/>
                <a:gd name="T2" fmla="*/ 44 w 91"/>
                <a:gd name="T3" fmla="*/ 112 h 112"/>
                <a:gd name="T4" fmla="*/ 91 w 91"/>
                <a:gd name="T5" fmla="*/ 0 h 112"/>
                <a:gd name="T6" fmla="*/ 28 w 91"/>
                <a:gd name="T7" fmla="*/ 0 h 112"/>
                <a:gd name="T8" fmla="*/ 0 w 91"/>
                <a:gd name="T9" fmla="*/ 68 h 112"/>
              </a:gdLst>
              <a:ahLst/>
              <a:cxnLst>
                <a:cxn ang="0">
                  <a:pos x="T0" y="T1"/>
                </a:cxn>
                <a:cxn ang="0">
                  <a:pos x="T2" y="T3"/>
                </a:cxn>
                <a:cxn ang="0">
                  <a:pos x="T4" y="T5"/>
                </a:cxn>
                <a:cxn ang="0">
                  <a:pos x="T6" y="T7"/>
                </a:cxn>
                <a:cxn ang="0">
                  <a:pos x="T8" y="T9"/>
                </a:cxn>
              </a:cxnLst>
              <a:rect l="0" t="0" r="r" b="b"/>
              <a:pathLst>
                <a:path w="91" h="112">
                  <a:moveTo>
                    <a:pt x="0" y="68"/>
                  </a:moveTo>
                  <a:cubicBezTo>
                    <a:pt x="44" y="112"/>
                    <a:pt x="44" y="112"/>
                    <a:pt x="44" y="112"/>
                  </a:cubicBezTo>
                  <a:cubicBezTo>
                    <a:pt x="71" y="82"/>
                    <a:pt x="88" y="43"/>
                    <a:pt x="91" y="0"/>
                  </a:cubicBezTo>
                  <a:cubicBezTo>
                    <a:pt x="28" y="0"/>
                    <a:pt x="28" y="0"/>
                    <a:pt x="28" y="0"/>
                  </a:cubicBezTo>
                  <a:cubicBezTo>
                    <a:pt x="25" y="25"/>
                    <a:pt x="15" y="49"/>
                    <a:pt x="0" y="68"/>
                  </a:cubicBez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18" name="PA-任意多边形 32">
              <a:extLst>
                <a:ext uri="{FF2B5EF4-FFF2-40B4-BE49-F238E27FC236}">
                  <a16:creationId xmlns:a16="http://schemas.microsoft.com/office/drawing/2014/main" xmlns="" id="{9436C867-77BB-48D7-AD99-E76CA5F23C43}"/>
                </a:ext>
              </a:extLst>
            </p:cNvPr>
            <p:cNvSpPr>
              <a:spLocks/>
            </p:cNvSpPr>
            <p:nvPr>
              <p:custDataLst>
                <p:tags r:id="rId24"/>
              </p:custDataLst>
            </p:nvPr>
          </p:nvSpPr>
          <p:spPr bwMode="auto">
            <a:xfrm>
              <a:off x="4992688" y="1928813"/>
              <a:ext cx="469900" cy="581025"/>
            </a:xfrm>
            <a:custGeom>
              <a:avLst/>
              <a:gdLst>
                <a:gd name="T0" fmla="*/ 91 w 91"/>
                <a:gd name="T1" fmla="*/ 112 h 112"/>
                <a:gd name="T2" fmla="*/ 44 w 91"/>
                <a:gd name="T3" fmla="*/ 0 h 112"/>
                <a:gd name="T4" fmla="*/ 0 w 91"/>
                <a:gd name="T5" fmla="*/ 45 h 112"/>
                <a:gd name="T6" fmla="*/ 28 w 91"/>
                <a:gd name="T7" fmla="*/ 112 h 112"/>
                <a:gd name="T8" fmla="*/ 91 w 91"/>
                <a:gd name="T9" fmla="*/ 112 h 112"/>
              </a:gdLst>
              <a:ahLst/>
              <a:cxnLst>
                <a:cxn ang="0">
                  <a:pos x="T0" y="T1"/>
                </a:cxn>
                <a:cxn ang="0">
                  <a:pos x="T2" y="T3"/>
                </a:cxn>
                <a:cxn ang="0">
                  <a:pos x="T4" y="T5"/>
                </a:cxn>
                <a:cxn ang="0">
                  <a:pos x="T6" y="T7"/>
                </a:cxn>
                <a:cxn ang="0">
                  <a:pos x="T8" y="T9"/>
                </a:cxn>
              </a:cxnLst>
              <a:rect l="0" t="0" r="r" b="b"/>
              <a:pathLst>
                <a:path w="91" h="112">
                  <a:moveTo>
                    <a:pt x="91" y="112"/>
                  </a:moveTo>
                  <a:cubicBezTo>
                    <a:pt x="88" y="70"/>
                    <a:pt x="71" y="31"/>
                    <a:pt x="44" y="0"/>
                  </a:cubicBezTo>
                  <a:cubicBezTo>
                    <a:pt x="0" y="45"/>
                    <a:pt x="0" y="45"/>
                    <a:pt x="0" y="45"/>
                  </a:cubicBezTo>
                  <a:cubicBezTo>
                    <a:pt x="15" y="63"/>
                    <a:pt x="25" y="87"/>
                    <a:pt x="28" y="112"/>
                  </a:cubicBezTo>
                  <a:lnTo>
                    <a:pt x="91" y="112"/>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19" name="PA-任意多边形 33">
              <a:extLst>
                <a:ext uri="{FF2B5EF4-FFF2-40B4-BE49-F238E27FC236}">
                  <a16:creationId xmlns:a16="http://schemas.microsoft.com/office/drawing/2014/main" xmlns="" id="{A15AC928-AE3F-4E96-83A8-D30AFFE39697}"/>
                </a:ext>
              </a:extLst>
            </p:cNvPr>
            <p:cNvSpPr>
              <a:spLocks/>
            </p:cNvSpPr>
            <p:nvPr>
              <p:custDataLst>
                <p:tags r:id="rId25"/>
              </p:custDataLst>
            </p:nvPr>
          </p:nvSpPr>
          <p:spPr bwMode="auto">
            <a:xfrm>
              <a:off x="3859213" y="3068638"/>
              <a:ext cx="577850" cy="471488"/>
            </a:xfrm>
            <a:custGeom>
              <a:avLst/>
              <a:gdLst>
                <a:gd name="T0" fmla="*/ 0 w 112"/>
                <a:gd name="T1" fmla="*/ 44 h 91"/>
                <a:gd name="T2" fmla="*/ 112 w 112"/>
                <a:gd name="T3" fmla="*/ 91 h 91"/>
                <a:gd name="T4" fmla="*/ 112 w 112"/>
                <a:gd name="T5" fmla="*/ 28 h 91"/>
                <a:gd name="T6" fmla="*/ 44 w 112"/>
                <a:gd name="T7" fmla="*/ 0 h 91"/>
                <a:gd name="T8" fmla="*/ 0 w 112"/>
                <a:gd name="T9" fmla="*/ 44 h 91"/>
              </a:gdLst>
              <a:ahLst/>
              <a:cxnLst>
                <a:cxn ang="0">
                  <a:pos x="T0" y="T1"/>
                </a:cxn>
                <a:cxn ang="0">
                  <a:pos x="T2" y="T3"/>
                </a:cxn>
                <a:cxn ang="0">
                  <a:pos x="T4" y="T5"/>
                </a:cxn>
                <a:cxn ang="0">
                  <a:pos x="T6" y="T7"/>
                </a:cxn>
                <a:cxn ang="0">
                  <a:pos x="T8" y="T9"/>
                </a:cxn>
              </a:cxnLst>
              <a:rect l="0" t="0" r="r" b="b"/>
              <a:pathLst>
                <a:path w="112" h="91">
                  <a:moveTo>
                    <a:pt x="0" y="44"/>
                  </a:moveTo>
                  <a:cubicBezTo>
                    <a:pt x="30" y="71"/>
                    <a:pt x="69" y="88"/>
                    <a:pt x="112" y="91"/>
                  </a:cubicBezTo>
                  <a:cubicBezTo>
                    <a:pt x="112" y="28"/>
                    <a:pt x="112" y="28"/>
                    <a:pt x="112" y="28"/>
                  </a:cubicBezTo>
                  <a:cubicBezTo>
                    <a:pt x="86" y="26"/>
                    <a:pt x="63" y="16"/>
                    <a:pt x="44" y="0"/>
                  </a:cubicBezTo>
                  <a:lnTo>
                    <a:pt x="0" y="44"/>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20" name="PA-任意多边形 34">
              <a:extLst>
                <a:ext uri="{FF2B5EF4-FFF2-40B4-BE49-F238E27FC236}">
                  <a16:creationId xmlns:a16="http://schemas.microsoft.com/office/drawing/2014/main" xmlns="" id="{B90BA607-B7EF-40C5-90BE-D0D8798BBE99}"/>
                </a:ext>
              </a:extLst>
            </p:cNvPr>
            <p:cNvSpPr>
              <a:spLocks/>
            </p:cNvSpPr>
            <p:nvPr>
              <p:custDataLst>
                <p:tags r:id="rId26"/>
              </p:custDataLst>
            </p:nvPr>
          </p:nvSpPr>
          <p:spPr bwMode="auto">
            <a:xfrm>
              <a:off x="4554538" y="3068638"/>
              <a:ext cx="582613" cy="471488"/>
            </a:xfrm>
            <a:custGeom>
              <a:avLst/>
              <a:gdLst>
                <a:gd name="T0" fmla="*/ 0 w 113"/>
                <a:gd name="T1" fmla="*/ 91 h 91"/>
                <a:gd name="T2" fmla="*/ 113 w 113"/>
                <a:gd name="T3" fmla="*/ 44 h 91"/>
                <a:gd name="T4" fmla="*/ 68 w 113"/>
                <a:gd name="T5" fmla="*/ 0 h 91"/>
                <a:gd name="T6" fmla="*/ 0 w 113"/>
                <a:gd name="T7" fmla="*/ 28 h 91"/>
                <a:gd name="T8" fmla="*/ 0 w 113"/>
                <a:gd name="T9" fmla="*/ 91 h 91"/>
              </a:gdLst>
              <a:ahLst/>
              <a:cxnLst>
                <a:cxn ang="0">
                  <a:pos x="T0" y="T1"/>
                </a:cxn>
                <a:cxn ang="0">
                  <a:pos x="T2" y="T3"/>
                </a:cxn>
                <a:cxn ang="0">
                  <a:pos x="T4" y="T5"/>
                </a:cxn>
                <a:cxn ang="0">
                  <a:pos x="T6" y="T7"/>
                </a:cxn>
                <a:cxn ang="0">
                  <a:pos x="T8" y="T9"/>
                </a:cxn>
              </a:cxnLst>
              <a:rect l="0" t="0" r="r" b="b"/>
              <a:pathLst>
                <a:path w="113" h="91">
                  <a:moveTo>
                    <a:pt x="0" y="91"/>
                  </a:moveTo>
                  <a:cubicBezTo>
                    <a:pt x="43" y="88"/>
                    <a:pt x="82" y="71"/>
                    <a:pt x="113" y="44"/>
                  </a:cubicBezTo>
                  <a:cubicBezTo>
                    <a:pt x="68" y="0"/>
                    <a:pt x="68" y="0"/>
                    <a:pt x="68" y="0"/>
                  </a:cubicBezTo>
                  <a:cubicBezTo>
                    <a:pt x="49" y="16"/>
                    <a:pt x="26" y="26"/>
                    <a:pt x="0" y="28"/>
                  </a:cubicBezTo>
                  <a:lnTo>
                    <a:pt x="0" y="91"/>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grpSp>
      <p:grpSp>
        <p:nvGrpSpPr>
          <p:cNvPr id="21" name="PA-组合 20">
            <a:extLst>
              <a:ext uri="{FF2B5EF4-FFF2-40B4-BE49-F238E27FC236}">
                <a16:creationId xmlns:a16="http://schemas.microsoft.com/office/drawing/2014/main" xmlns="" id="{AC15A7CE-A09C-4D47-8A2D-98AC9495EB9E}"/>
              </a:ext>
            </a:extLst>
          </p:cNvPr>
          <p:cNvGrpSpPr/>
          <p:nvPr>
            <p:custDataLst>
              <p:tags r:id="rId3"/>
            </p:custDataLst>
          </p:nvPr>
        </p:nvGrpSpPr>
        <p:grpSpPr>
          <a:xfrm>
            <a:off x="8191176" y="1900925"/>
            <a:ext cx="2730877" cy="2751172"/>
            <a:chOff x="5786438" y="1603376"/>
            <a:chExt cx="1922463" cy="1936750"/>
          </a:xfrm>
        </p:grpSpPr>
        <p:sp>
          <p:nvSpPr>
            <p:cNvPr id="22" name="PA-任意多边形 42">
              <a:extLst>
                <a:ext uri="{FF2B5EF4-FFF2-40B4-BE49-F238E27FC236}">
                  <a16:creationId xmlns:a16="http://schemas.microsoft.com/office/drawing/2014/main" xmlns="" id="{59F89CC3-43DD-48C0-A621-C42222F96B64}"/>
                </a:ext>
              </a:extLst>
            </p:cNvPr>
            <p:cNvSpPr>
              <a:spLocks/>
            </p:cNvSpPr>
            <p:nvPr>
              <p:custDataLst>
                <p:tags r:id="rId11"/>
              </p:custDataLst>
            </p:nvPr>
          </p:nvSpPr>
          <p:spPr bwMode="auto">
            <a:xfrm>
              <a:off x="6107113" y="1603376"/>
              <a:ext cx="581025" cy="471488"/>
            </a:xfrm>
            <a:custGeom>
              <a:avLst/>
              <a:gdLst>
                <a:gd name="T0" fmla="*/ 113 w 113"/>
                <a:gd name="T1" fmla="*/ 0 h 91"/>
                <a:gd name="T2" fmla="*/ 0 w 113"/>
                <a:gd name="T3" fmla="*/ 47 h 91"/>
                <a:gd name="T4" fmla="*/ 45 w 113"/>
                <a:gd name="T5" fmla="*/ 91 h 91"/>
                <a:gd name="T6" fmla="*/ 113 w 113"/>
                <a:gd name="T7" fmla="*/ 63 h 91"/>
                <a:gd name="T8" fmla="*/ 113 w 113"/>
                <a:gd name="T9" fmla="*/ 0 h 91"/>
              </a:gdLst>
              <a:ahLst/>
              <a:cxnLst>
                <a:cxn ang="0">
                  <a:pos x="T0" y="T1"/>
                </a:cxn>
                <a:cxn ang="0">
                  <a:pos x="T2" y="T3"/>
                </a:cxn>
                <a:cxn ang="0">
                  <a:pos x="T4" y="T5"/>
                </a:cxn>
                <a:cxn ang="0">
                  <a:pos x="T6" y="T7"/>
                </a:cxn>
                <a:cxn ang="0">
                  <a:pos x="T8" y="T9"/>
                </a:cxn>
              </a:cxnLst>
              <a:rect l="0" t="0" r="r" b="b"/>
              <a:pathLst>
                <a:path w="113" h="91">
                  <a:moveTo>
                    <a:pt x="113" y="0"/>
                  </a:moveTo>
                  <a:cubicBezTo>
                    <a:pt x="70" y="3"/>
                    <a:pt x="31" y="20"/>
                    <a:pt x="0" y="47"/>
                  </a:cubicBezTo>
                  <a:cubicBezTo>
                    <a:pt x="45" y="91"/>
                    <a:pt x="45" y="91"/>
                    <a:pt x="45" y="91"/>
                  </a:cubicBezTo>
                  <a:cubicBezTo>
                    <a:pt x="64" y="76"/>
                    <a:pt x="87" y="65"/>
                    <a:pt x="113" y="63"/>
                  </a:cubicBezTo>
                  <a:lnTo>
                    <a:pt x="113"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23" name="PA-任意多边形 43">
              <a:extLst>
                <a:ext uri="{FF2B5EF4-FFF2-40B4-BE49-F238E27FC236}">
                  <a16:creationId xmlns:a16="http://schemas.microsoft.com/office/drawing/2014/main" xmlns="" id="{80692B9E-EC26-46B0-B475-63EB8693CDC4}"/>
                </a:ext>
              </a:extLst>
            </p:cNvPr>
            <p:cNvSpPr>
              <a:spLocks/>
            </p:cNvSpPr>
            <p:nvPr>
              <p:custDataLst>
                <p:tags r:id="rId12"/>
              </p:custDataLst>
            </p:nvPr>
          </p:nvSpPr>
          <p:spPr bwMode="auto">
            <a:xfrm>
              <a:off x="5786438" y="2633663"/>
              <a:ext cx="463550" cy="581025"/>
            </a:xfrm>
            <a:custGeom>
              <a:avLst/>
              <a:gdLst>
                <a:gd name="T0" fmla="*/ 0 w 90"/>
                <a:gd name="T1" fmla="*/ 0 h 112"/>
                <a:gd name="T2" fmla="*/ 46 w 90"/>
                <a:gd name="T3" fmla="*/ 112 h 112"/>
                <a:gd name="T4" fmla="*/ 90 w 90"/>
                <a:gd name="T5" fmla="*/ 68 h 112"/>
                <a:gd name="T6" fmla="*/ 62 w 90"/>
                <a:gd name="T7" fmla="*/ 0 h 112"/>
                <a:gd name="T8" fmla="*/ 0 w 90"/>
                <a:gd name="T9" fmla="*/ 0 h 112"/>
              </a:gdLst>
              <a:ahLst/>
              <a:cxnLst>
                <a:cxn ang="0">
                  <a:pos x="T0" y="T1"/>
                </a:cxn>
                <a:cxn ang="0">
                  <a:pos x="T2" y="T3"/>
                </a:cxn>
                <a:cxn ang="0">
                  <a:pos x="T4" y="T5"/>
                </a:cxn>
                <a:cxn ang="0">
                  <a:pos x="T6" y="T7"/>
                </a:cxn>
                <a:cxn ang="0">
                  <a:pos x="T8" y="T9"/>
                </a:cxn>
              </a:cxnLst>
              <a:rect l="0" t="0" r="r" b="b"/>
              <a:pathLst>
                <a:path w="90" h="112">
                  <a:moveTo>
                    <a:pt x="0" y="0"/>
                  </a:moveTo>
                  <a:cubicBezTo>
                    <a:pt x="2" y="43"/>
                    <a:pt x="19" y="82"/>
                    <a:pt x="46" y="112"/>
                  </a:cubicBezTo>
                  <a:cubicBezTo>
                    <a:pt x="90" y="68"/>
                    <a:pt x="90" y="68"/>
                    <a:pt x="90" y="68"/>
                  </a:cubicBezTo>
                  <a:cubicBezTo>
                    <a:pt x="75" y="49"/>
                    <a:pt x="65" y="25"/>
                    <a:pt x="62" y="0"/>
                  </a:cubicBezTo>
                  <a:lnTo>
                    <a:pt x="0"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24" name="PA-任意多边形 44">
              <a:extLst>
                <a:ext uri="{FF2B5EF4-FFF2-40B4-BE49-F238E27FC236}">
                  <a16:creationId xmlns:a16="http://schemas.microsoft.com/office/drawing/2014/main" xmlns="" id="{AD38BF38-2C3C-41AD-B44B-AD2775AE372D}"/>
                </a:ext>
              </a:extLst>
            </p:cNvPr>
            <p:cNvSpPr>
              <a:spLocks/>
            </p:cNvSpPr>
            <p:nvPr>
              <p:custDataLst>
                <p:tags r:id="rId13"/>
              </p:custDataLst>
            </p:nvPr>
          </p:nvSpPr>
          <p:spPr bwMode="auto">
            <a:xfrm>
              <a:off x="5786438" y="1928813"/>
              <a:ext cx="463550" cy="581025"/>
            </a:xfrm>
            <a:custGeom>
              <a:avLst/>
              <a:gdLst>
                <a:gd name="T0" fmla="*/ 46 w 90"/>
                <a:gd name="T1" fmla="*/ 0 h 112"/>
                <a:gd name="T2" fmla="*/ 0 w 90"/>
                <a:gd name="T3" fmla="*/ 112 h 112"/>
                <a:gd name="T4" fmla="*/ 62 w 90"/>
                <a:gd name="T5" fmla="*/ 112 h 112"/>
                <a:gd name="T6" fmla="*/ 90 w 90"/>
                <a:gd name="T7" fmla="*/ 45 h 112"/>
                <a:gd name="T8" fmla="*/ 46 w 90"/>
                <a:gd name="T9" fmla="*/ 0 h 112"/>
              </a:gdLst>
              <a:ahLst/>
              <a:cxnLst>
                <a:cxn ang="0">
                  <a:pos x="T0" y="T1"/>
                </a:cxn>
                <a:cxn ang="0">
                  <a:pos x="T2" y="T3"/>
                </a:cxn>
                <a:cxn ang="0">
                  <a:pos x="T4" y="T5"/>
                </a:cxn>
                <a:cxn ang="0">
                  <a:pos x="T6" y="T7"/>
                </a:cxn>
                <a:cxn ang="0">
                  <a:pos x="T8" y="T9"/>
                </a:cxn>
              </a:cxnLst>
              <a:rect l="0" t="0" r="r" b="b"/>
              <a:pathLst>
                <a:path w="90" h="112">
                  <a:moveTo>
                    <a:pt x="46" y="0"/>
                  </a:moveTo>
                  <a:cubicBezTo>
                    <a:pt x="19" y="31"/>
                    <a:pt x="2" y="70"/>
                    <a:pt x="0" y="112"/>
                  </a:cubicBezTo>
                  <a:cubicBezTo>
                    <a:pt x="62" y="112"/>
                    <a:pt x="62" y="112"/>
                    <a:pt x="62" y="112"/>
                  </a:cubicBezTo>
                  <a:cubicBezTo>
                    <a:pt x="65" y="87"/>
                    <a:pt x="75" y="63"/>
                    <a:pt x="90" y="45"/>
                  </a:cubicBezTo>
                  <a:lnTo>
                    <a:pt x="46" y="0"/>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25" name="PA-任意多边形 45">
              <a:extLst>
                <a:ext uri="{FF2B5EF4-FFF2-40B4-BE49-F238E27FC236}">
                  <a16:creationId xmlns:a16="http://schemas.microsoft.com/office/drawing/2014/main" xmlns="" id="{96CEAB1F-35B9-4484-AAFD-6C6A5669A8A0}"/>
                </a:ext>
              </a:extLst>
            </p:cNvPr>
            <p:cNvSpPr>
              <a:spLocks/>
            </p:cNvSpPr>
            <p:nvPr>
              <p:custDataLst>
                <p:tags r:id="rId14"/>
              </p:custDataLst>
            </p:nvPr>
          </p:nvSpPr>
          <p:spPr bwMode="auto">
            <a:xfrm>
              <a:off x="6807201" y="1603376"/>
              <a:ext cx="577850" cy="471488"/>
            </a:xfrm>
            <a:custGeom>
              <a:avLst/>
              <a:gdLst>
                <a:gd name="T0" fmla="*/ 112 w 112"/>
                <a:gd name="T1" fmla="*/ 47 h 91"/>
                <a:gd name="T2" fmla="*/ 0 w 112"/>
                <a:gd name="T3" fmla="*/ 0 h 91"/>
                <a:gd name="T4" fmla="*/ 0 w 112"/>
                <a:gd name="T5" fmla="*/ 63 h 91"/>
                <a:gd name="T6" fmla="*/ 68 w 112"/>
                <a:gd name="T7" fmla="*/ 91 h 91"/>
                <a:gd name="T8" fmla="*/ 112 w 112"/>
                <a:gd name="T9" fmla="*/ 47 h 91"/>
              </a:gdLst>
              <a:ahLst/>
              <a:cxnLst>
                <a:cxn ang="0">
                  <a:pos x="T0" y="T1"/>
                </a:cxn>
                <a:cxn ang="0">
                  <a:pos x="T2" y="T3"/>
                </a:cxn>
                <a:cxn ang="0">
                  <a:pos x="T4" y="T5"/>
                </a:cxn>
                <a:cxn ang="0">
                  <a:pos x="T6" y="T7"/>
                </a:cxn>
                <a:cxn ang="0">
                  <a:pos x="T8" y="T9"/>
                </a:cxn>
              </a:cxnLst>
              <a:rect l="0" t="0" r="r" b="b"/>
              <a:pathLst>
                <a:path w="112" h="91">
                  <a:moveTo>
                    <a:pt x="112" y="47"/>
                  </a:moveTo>
                  <a:cubicBezTo>
                    <a:pt x="82" y="20"/>
                    <a:pt x="43" y="3"/>
                    <a:pt x="0" y="0"/>
                  </a:cubicBezTo>
                  <a:cubicBezTo>
                    <a:pt x="0" y="63"/>
                    <a:pt x="0" y="63"/>
                    <a:pt x="0" y="63"/>
                  </a:cubicBezTo>
                  <a:cubicBezTo>
                    <a:pt x="26" y="65"/>
                    <a:pt x="49" y="76"/>
                    <a:pt x="68" y="91"/>
                  </a:cubicBezTo>
                  <a:lnTo>
                    <a:pt x="112" y="47"/>
                  </a:lnTo>
                  <a:close/>
                </a:path>
              </a:pathLst>
            </a:custGeom>
            <a:solidFill>
              <a:srgbClr val="AEBB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26" name="PA-任意多边形 46">
              <a:extLst>
                <a:ext uri="{FF2B5EF4-FFF2-40B4-BE49-F238E27FC236}">
                  <a16:creationId xmlns:a16="http://schemas.microsoft.com/office/drawing/2014/main" xmlns="" id="{5D58E7AE-501F-45AA-B75A-26A8D3DA9DA8}"/>
                </a:ext>
              </a:extLst>
            </p:cNvPr>
            <p:cNvSpPr>
              <a:spLocks/>
            </p:cNvSpPr>
            <p:nvPr>
              <p:custDataLst>
                <p:tags r:id="rId15"/>
              </p:custDataLst>
            </p:nvPr>
          </p:nvSpPr>
          <p:spPr bwMode="auto">
            <a:xfrm>
              <a:off x="7240588" y="2633663"/>
              <a:ext cx="468313" cy="581025"/>
            </a:xfrm>
            <a:custGeom>
              <a:avLst/>
              <a:gdLst>
                <a:gd name="T0" fmla="*/ 0 w 91"/>
                <a:gd name="T1" fmla="*/ 68 h 112"/>
                <a:gd name="T2" fmla="*/ 45 w 91"/>
                <a:gd name="T3" fmla="*/ 112 h 112"/>
                <a:gd name="T4" fmla="*/ 91 w 91"/>
                <a:gd name="T5" fmla="*/ 0 h 112"/>
                <a:gd name="T6" fmla="*/ 28 w 91"/>
                <a:gd name="T7" fmla="*/ 0 h 112"/>
                <a:gd name="T8" fmla="*/ 0 w 91"/>
                <a:gd name="T9" fmla="*/ 68 h 112"/>
              </a:gdLst>
              <a:ahLst/>
              <a:cxnLst>
                <a:cxn ang="0">
                  <a:pos x="T0" y="T1"/>
                </a:cxn>
                <a:cxn ang="0">
                  <a:pos x="T2" y="T3"/>
                </a:cxn>
                <a:cxn ang="0">
                  <a:pos x="T4" y="T5"/>
                </a:cxn>
                <a:cxn ang="0">
                  <a:pos x="T6" y="T7"/>
                </a:cxn>
                <a:cxn ang="0">
                  <a:pos x="T8" y="T9"/>
                </a:cxn>
              </a:cxnLst>
              <a:rect l="0" t="0" r="r" b="b"/>
              <a:pathLst>
                <a:path w="91" h="112">
                  <a:moveTo>
                    <a:pt x="0" y="68"/>
                  </a:moveTo>
                  <a:cubicBezTo>
                    <a:pt x="45" y="112"/>
                    <a:pt x="45" y="112"/>
                    <a:pt x="45" y="112"/>
                  </a:cubicBezTo>
                  <a:cubicBezTo>
                    <a:pt x="71" y="82"/>
                    <a:pt x="88" y="43"/>
                    <a:pt x="91" y="0"/>
                  </a:cubicBezTo>
                  <a:cubicBezTo>
                    <a:pt x="28" y="0"/>
                    <a:pt x="28" y="0"/>
                    <a:pt x="28" y="0"/>
                  </a:cubicBezTo>
                  <a:cubicBezTo>
                    <a:pt x="26" y="25"/>
                    <a:pt x="16" y="49"/>
                    <a:pt x="0" y="68"/>
                  </a:cubicBez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27" name="PA-任意多边形 47">
              <a:extLst>
                <a:ext uri="{FF2B5EF4-FFF2-40B4-BE49-F238E27FC236}">
                  <a16:creationId xmlns:a16="http://schemas.microsoft.com/office/drawing/2014/main" xmlns="" id="{86D0E64A-D419-4E36-B93E-149580FA909E}"/>
                </a:ext>
              </a:extLst>
            </p:cNvPr>
            <p:cNvSpPr>
              <a:spLocks/>
            </p:cNvSpPr>
            <p:nvPr>
              <p:custDataLst>
                <p:tags r:id="rId16"/>
              </p:custDataLst>
            </p:nvPr>
          </p:nvSpPr>
          <p:spPr bwMode="auto">
            <a:xfrm>
              <a:off x="7240588" y="1928813"/>
              <a:ext cx="468313" cy="581025"/>
            </a:xfrm>
            <a:custGeom>
              <a:avLst/>
              <a:gdLst>
                <a:gd name="T0" fmla="*/ 91 w 91"/>
                <a:gd name="T1" fmla="*/ 112 h 112"/>
                <a:gd name="T2" fmla="*/ 45 w 91"/>
                <a:gd name="T3" fmla="*/ 0 h 112"/>
                <a:gd name="T4" fmla="*/ 0 w 91"/>
                <a:gd name="T5" fmla="*/ 45 h 112"/>
                <a:gd name="T6" fmla="*/ 28 w 91"/>
                <a:gd name="T7" fmla="*/ 112 h 112"/>
                <a:gd name="T8" fmla="*/ 91 w 91"/>
                <a:gd name="T9" fmla="*/ 112 h 112"/>
              </a:gdLst>
              <a:ahLst/>
              <a:cxnLst>
                <a:cxn ang="0">
                  <a:pos x="T0" y="T1"/>
                </a:cxn>
                <a:cxn ang="0">
                  <a:pos x="T2" y="T3"/>
                </a:cxn>
                <a:cxn ang="0">
                  <a:pos x="T4" y="T5"/>
                </a:cxn>
                <a:cxn ang="0">
                  <a:pos x="T6" y="T7"/>
                </a:cxn>
                <a:cxn ang="0">
                  <a:pos x="T8" y="T9"/>
                </a:cxn>
              </a:cxnLst>
              <a:rect l="0" t="0" r="r" b="b"/>
              <a:pathLst>
                <a:path w="91" h="112">
                  <a:moveTo>
                    <a:pt x="91" y="112"/>
                  </a:moveTo>
                  <a:cubicBezTo>
                    <a:pt x="88" y="70"/>
                    <a:pt x="71" y="31"/>
                    <a:pt x="45" y="0"/>
                  </a:cubicBezTo>
                  <a:cubicBezTo>
                    <a:pt x="0" y="45"/>
                    <a:pt x="0" y="45"/>
                    <a:pt x="0" y="45"/>
                  </a:cubicBezTo>
                  <a:cubicBezTo>
                    <a:pt x="16" y="63"/>
                    <a:pt x="26" y="87"/>
                    <a:pt x="28" y="112"/>
                  </a:cubicBezTo>
                  <a:lnTo>
                    <a:pt x="91" y="112"/>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Impact" panose="020B0806030902050204" pitchFamily="34" charset="0"/>
                <a:ea typeface="微软雅黑 Light"/>
              </a:endParaRPr>
            </a:p>
          </p:txBody>
        </p:sp>
        <p:sp>
          <p:nvSpPr>
            <p:cNvPr id="28" name="PA-任意多边形 48">
              <a:extLst>
                <a:ext uri="{FF2B5EF4-FFF2-40B4-BE49-F238E27FC236}">
                  <a16:creationId xmlns:a16="http://schemas.microsoft.com/office/drawing/2014/main" xmlns="" id="{7C1998D2-F8E5-4CEF-87FD-B19BFF2FFD1E}"/>
                </a:ext>
              </a:extLst>
            </p:cNvPr>
            <p:cNvSpPr>
              <a:spLocks/>
            </p:cNvSpPr>
            <p:nvPr>
              <p:custDataLst>
                <p:tags r:id="rId17"/>
              </p:custDataLst>
            </p:nvPr>
          </p:nvSpPr>
          <p:spPr bwMode="auto">
            <a:xfrm>
              <a:off x="6107113" y="3068638"/>
              <a:ext cx="581025" cy="471488"/>
            </a:xfrm>
            <a:custGeom>
              <a:avLst/>
              <a:gdLst>
                <a:gd name="T0" fmla="*/ 0 w 113"/>
                <a:gd name="T1" fmla="*/ 44 h 91"/>
                <a:gd name="T2" fmla="*/ 113 w 113"/>
                <a:gd name="T3" fmla="*/ 91 h 91"/>
                <a:gd name="T4" fmla="*/ 113 w 113"/>
                <a:gd name="T5" fmla="*/ 28 h 91"/>
                <a:gd name="T6" fmla="*/ 45 w 113"/>
                <a:gd name="T7" fmla="*/ 0 h 91"/>
                <a:gd name="T8" fmla="*/ 0 w 113"/>
                <a:gd name="T9" fmla="*/ 44 h 91"/>
              </a:gdLst>
              <a:ahLst/>
              <a:cxnLst>
                <a:cxn ang="0">
                  <a:pos x="T0" y="T1"/>
                </a:cxn>
                <a:cxn ang="0">
                  <a:pos x="T2" y="T3"/>
                </a:cxn>
                <a:cxn ang="0">
                  <a:pos x="T4" y="T5"/>
                </a:cxn>
                <a:cxn ang="0">
                  <a:pos x="T6" y="T7"/>
                </a:cxn>
                <a:cxn ang="0">
                  <a:pos x="T8" y="T9"/>
                </a:cxn>
              </a:cxnLst>
              <a:rect l="0" t="0" r="r" b="b"/>
              <a:pathLst>
                <a:path w="113" h="91">
                  <a:moveTo>
                    <a:pt x="0" y="44"/>
                  </a:moveTo>
                  <a:cubicBezTo>
                    <a:pt x="31" y="71"/>
                    <a:pt x="70" y="88"/>
                    <a:pt x="113" y="91"/>
                  </a:cubicBezTo>
                  <a:cubicBezTo>
                    <a:pt x="113" y="28"/>
                    <a:pt x="113" y="28"/>
                    <a:pt x="113" y="28"/>
                  </a:cubicBezTo>
                  <a:cubicBezTo>
                    <a:pt x="87" y="26"/>
                    <a:pt x="64" y="16"/>
                    <a:pt x="45" y="0"/>
                  </a:cubicBezTo>
                  <a:lnTo>
                    <a:pt x="0" y="44"/>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sp>
          <p:nvSpPr>
            <p:cNvPr id="29" name="PA-任意多边形 49">
              <a:extLst>
                <a:ext uri="{FF2B5EF4-FFF2-40B4-BE49-F238E27FC236}">
                  <a16:creationId xmlns:a16="http://schemas.microsoft.com/office/drawing/2014/main" xmlns="" id="{492B321A-C775-41C3-9BD5-37D5A654A4B2}"/>
                </a:ext>
              </a:extLst>
            </p:cNvPr>
            <p:cNvSpPr>
              <a:spLocks/>
            </p:cNvSpPr>
            <p:nvPr>
              <p:custDataLst>
                <p:tags r:id="rId18"/>
              </p:custDataLst>
            </p:nvPr>
          </p:nvSpPr>
          <p:spPr bwMode="auto">
            <a:xfrm>
              <a:off x="6807201" y="3068638"/>
              <a:ext cx="577850" cy="471488"/>
            </a:xfrm>
            <a:custGeom>
              <a:avLst/>
              <a:gdLst>
                <a:gd name="T0" fmla="*/ 0 w 112"/>
                <a:gd name="T1" fmla="*/ 91 h 91"/>
                <a:gd name="T2" fmla="*/ 112 w 112"/>
                <a:gd name="T3" fmla="*/ 44 h 91"/>
                <a:gd name="T4" fmla="*/ 68 w 112"/>
                <a:gd name="T5" fmla="*/ 0 h 91"/>
                <a:gd name="T6" fmla="*/ 0 w 112"/>
                <a:gd name="T7" fmla="*/ 28 h 91"/>
                <a:gd name="T8" fmla="*/ 0 w 112"/>
                <a:gd name="T9" fmla="*/ 91 h 91"/>
              </a:gdLst>
              <a:ahLst/>
              <a:cxnLst>
                <a:cxn ang="0">
                  <a:pos x="T0" y="T1"/>
                </a:cxn>
                <a:cxn ang="0">
                  <a:pos x="T2" y="T3"/>
                </a:cxn>
                <a:cxn ang="0">
                  <a:pos x="T4" y="T5"/>
                </a:cxn>
                <a:cxn ang="0">
                  <a:pos x="T6" y="T7"/>
                </a:cxn>
                <a:cxn ang="0">
                  <a:pos x="T8" y="T9"/>
                </a:cxn>
              </a:cxnLst>
              <a:rect l="0" t="0" r="r" b="b"/>
              <a:pathLst>
                <a:path w="112" h="91">
                  <a:moveTo>
                    <a:pt x="0" y="91"/>
                  </a:moveTo>
                  <a:cubicBezTo>
                    <a:pt x="43" y="88"/>
                    <a:pt x="82" y="71"/>
                    <a:pt x="112" y="44"/>
                  </a:cubicBezTo>
                  <a:cubicBezTo>
                    <a:pt x="68" y="0"/>
                    <a:pt x="68" y="0"/>
                    <a:pt x="68" y="0"/>
                  </a:cubicBezTo>
                  <a:cubicBezTo>
                    <a:pt x="49" y="16"/>
                    <a:pt x="26" y="26"/>
                    <a:pt x="0" y="28"/>
                  </a:cubicBezTo>
                  <a:lnTo>
                    <a:pt x="0" y="91"/>
                  </a:lnTo>
                  <a:close/>
                </a:path>
              </a:pathLst>
            </a:custGeom>
            <a:solidFill>
              <a:srgbClr val="D97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Impact" panose="020B0806030902050204" pitchFamily="34" charset="0"/>
                <a:ea typeface="微软雅黑 Light"/>
              </a:endParaRPr>
            </a:p>
          </p:txBody>
        </p:sp>
      </p:grpSp>
      <p:sp>
        <p:nvSpPr>
          <p:cNvPr id="30" name="PA-矩形 29">
            <a:extLst>
              <a:ext uri="{FF2B5EF4-FFF2-40B4-BE49-F238E27FC236}">
                <a16:creationId xmlns:a16="http://schemas.microsoft.com/office/drawing/2014/main" xmlns="" id="{D8640978-71CA-4DA6-BABF-FE7A5A009189}"/>
              </a:ext>
            </a:extLst>
          </p:cNvPr>
          <p:cNvSpPr/>
          <p:nvPr>
            <p:custDataLst>
              <p:tags r:id="rId4"/>
            </p:custDataLst>
          </p:nvPr>
        </p:nvSpPr>
        <p:spPr>
          <a:xfrm>
            <a:off x="1930224" y="2885254"/>
            <a:ext cx="1226618" cy="707886"/>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r>
              <a:rPr lang="en-US" altLang="zh-CN" sz="4000" dirty="0">
                <a:solidFill>
                  <a:prstClr val="black"/>
                </a:solidFill>
                <a:latin typeface="Impact" panose="020B0806030902050204" pitchFamily="34" charset="0"/>
                <a:ea typeface="华文细黑" panose="02010600040101010101" pitchFamily="2" charset="-122"/>
                <a:cs typeface="Arial" panose="020B0604020202020204" pitchFamily="34" charset="0"/>
              </a:rPr>
              <a:t>72.5</a:t>
            </a:r>
            <a:r>
              <a:rPr lang="en-US" altLang="zh-CN" sz="2400" dirty="0">
                <a:solidFill>
                  <a:prstClr val="black"/>
                </a:solidFill>
                <a:latin typeface="Impact" panose="020B0806030902050204" pitchFamily="34" charset="0"/>
                <a:ea typeface="华文细黑" panose="02010600040101010101" pitchFamily="2" charset="-122"/>
                <a:cs typeface="Arial" panose="020B0604020202020204" pitchFamily="34" charset="0"/>
              </a:rPr>
              <a:t>%</a:t>
            </a:r>
            <a:endParaRPr lang="zh-CN" altLang="en-US" sz="8800" dirty="0">
              <a:solidFill>
                <a:prstClr val="black"/>
              </a:solidFill>
              <a:latin typeface="Impact" panose="020B0806030902050204" pitchFamily="34" charset="0"/>
              <a:ea typeface="微软雅黑 Light"/>
              <a:cs typeface="Arial" panose="020B0604020202020204" pitchFamily="34" charset="0"/>
            </a:endParaRPr>
          </a:p>
        </p:txBody>
      </p:sp>
      <p:sp>
        <p:nvSpPr>
          <p:cNvPr id="31" name="PA-矩形 30">
            <a:extLst>
              <a:ext uri="{FF2B5EF4-FFF2-40B4-BE49-F238E27FC236}">
                <a16:creationId xmlns:a16="http://schemas.microsoft.com/office/drawing/2014/main" xmlns="" id="{B51F2966-D5E7-4D99-8E49-A2C206765562}"/>
              </a:ext>
            </a:extLst>
          </p:cNvPr>
          <p:cNvSpPr/>
          <p:nvPr>
            <p:custDataLst>
              <p:tags r:id="rId5"/>
            </p:custDataLst>
          </p:nvPr>
        </p:nvSpPr>
        <p:spPr>
          <a:xfrm>
            <a:off x="5458940" y="2885254"/>
            <a:ext cx="1317990" cy="707886"/>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r>
              <a:rPr lang="en-US" altLang="zh-CN" sz="4000" dirty="0">
                <a:solidFill>
                  <a:prstClr val="black"/>
                </a:solidFill>
                <a:latin typeface="Impact" panose="020B0806030902050204" pitchFamily="34" charset="0"/>
                <a:ea typeface="华文细黑" panose="02010600040101010101" pitchFamily="2" charset="-122"/>
                <a:cs typeface="Arial" panose="020B0604020202020204" pitchFamily="34" charset="0"/>
              </a:rPr>
              <a:t>63.5</a:t>
            </a:r>
            <a:r>
              <a:rPr lang="en-US" altLang="zh-CN" sz="2400" dirty="0">
                <a:solidFill>
                  <a:prstClr val="black"/>
                </a:solidFill>
                <a:latin typeface="Impact" panose="020B0806030902050204" pitchFamily="34" charset="0"/>
                <a:ea typeface="华文细黑" panose="02010600040101010101" pitchFamily="2" charset="-122"/>
                <a:cs typeface="Arial" panose="020B0604020202020204" pitchFamily="34" charset="0"/>
              </a:rPr>
              <a:t>%</a:t>
            </a:r>
            <a:endParaRPr lang="zh-CN" altLang="en-US" sz="8800" dirty="0">
              <a:solidFill>
                <a:prstClr val="black"/>
              </a:solidFill>
              <a:latin typeface="Impact" panose="020B0806030902050204" pitchFamily="34" charset="0"/>
              <a:ea typeface="微软雅黑 Light"/>
              <a:cs typeface="Arial" panose="020B0604020202020204" pitchFamily="34" charset="0"/>
            </a:endParaRPr>
          </a:p>
        </p:txBody>
      </p:sp>
      <p:sp>
        <p:nvSpPr>
          <p:cNvPr id="32" name="PA-矩形 31">
            <a:extLst>
              <a:ext uri="{FF2B5EF4-FFF2-40B4-BE49-F238E27FC236}">
                <a16:creationId xmlns:a16="http://schemas.microsoft.com/office/drawing/2014/main" xmlns="" id="{F94A1732-E8B3-4533-8A62-4DD30E606097}"/>
              </a:ext>
            </a:extLst>
          </p:cNvPr>
          <p:cNvSpPr/>
          <p:nvPr>
            <p:custDataLst>
              <p:tags r:id="rId6"/>
            </p:custDataLst>
          </p:nvPr>
        </p:nvSpPr>
        <p:spPr>
          <a:xfrm>
            <a:off x="8890238" y="2885254"/>
            <a:ext cx="1244251" cy="707886"/>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r>
              <a:rPr lang="en-US" altLang="zh-CN" sz="4000" dirty="0">
                <a:solidFill>
                  <a:prstClr val="black"/>
                </a:solidFill>
                <a:latin typeface="Impact" panose="020B0806030902050204" pitchFamily="34" charset="0"/>
                <a:ea typeface="华文细黑" panose="02010600040101010101" pitchFamily="2" charset="-122"/>
                <a:cs typeface="Arial" panose="020B0604020202020204" pitchFamily="34" charset="0"/>
              </a:rPr>
              <a:t>79.8</a:t>
            </a:r>
            <a:r>
              <a:rPr lang="en-US" altLang="zh-CN" sz="2400" dirty="0">
                <a:solidFill>
                  <a:prstClr val="black"/>
                </a:solidFill>
                <a:latin typeface="Impact" panose="020B0806030902050204" pitchFamily="34" charset="0"/>
                <a:ea typeface="华文细黑" panose="02010600040101010101" pitchFamily="2" charset="-122"/>
                <a:cs typeface="Arial" panose="020B0604020202020204" pitchFamily="34" charset="0"/>
              </a:rPr>
              <a:t>%</a:t>
            </a:r>
            <a:endParaRPr lang="zh-CN" altLang="en-US" sz="8800" dirty="0">
              <a:solidFill>
                <a:prstClr val="black"/>
              </a:solidFill>
              <a:latin typeface="Impact" panose="020B0806030902050204" pitchFamily="34" charset="0"/>
              <a:ea typeface="微软雅黑 Light"/>
              <a:cs typeface="Arial" panose="020B0604020202020204" pitchFamily="34" charset="0"/>
            </a:endParaRPr>
          </a:p>
        </p:txBody>
      </p:sp>
      <p:cxnSp>
        <p:nvCxnSpPr>
          <p:cNvPr id="33" name="PA-直接连接符 32">
            <a:extLst>
              <a:ext uri="{FF2B5EF4-FFF2-40B4-BE49-F238E27FC236}">
                <a16:creationId xmlns:a16="http://schemas.microsoft.com/office/drawing/2014/main" xmlns="" id="{FD593A1E-4E14-472D-AC8D-658E3CC4554D}"/>
              </a:ext>
            </a:extLst>
          </p:cNvPr>
          <p:cNvCxnSpPr>
            <a:cxnSpLocks/>
          </p:cNvCxnSpPr>
          <p:nvPr>
            <p:custDataLst>
              <p:tags r:id="rId7"/>
            </p:custDataLst>
          </p:nvPr>
        </p:nvCxnSpPr>
        <p:spPr>
          <a:xfrm>
            <a:off x="911223" y="6416424"/>
            <a:ext cx="10271681" cy="0"/>
          </a:xfrm>
          <a:prstGeom prst="line">
            <a:avLst/>
          </a:prstGeom>
          <a:ln w="9525" cap="rnd">
            <a:solidFill>
              <a:schemeClr val="bg1">
                <a:lumMod val="75000"/>
              </a:schemeClr>
            </a:solidFill>
            <a:prstDash val="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34" name="PA-组合 33">
            <a:extLst>
              <a:ext uri="{FF2B5EF4-FFF2-40B4-BE49-F238E27FC236}">
                <a16:creationId xmlns:a16="http://schemas.microsoft.com/office/drawing/2014/main" xmlns="" id="{6B884327-F614-4E72-963A-0E0C6FCC01F7}"/>
              </a:ext>
            </a:extLst>
          </p:cNvPr>
          <p:cNvGrpSpPr/>
          <p:nvPr>
            <p:custDataLst>
              <p:tags r:id="rId8"/>
            </p:custDataLst>
          </p:nvPr>
        </p:nvGrpSpPr>
        <p:grpSpPr>
          <a:xfrm>
            <a:off x="1556033" y="5215185"/>
            <a:ext cx="8982061" cy="995502"/>
            <a:chOff x="1383688" y="1784812"/>
            <a:chExt cx="6582526" cy="1095052"/>
          </a:xfrm>
        </p:grpSpPr>
        <p:sp>
          <p:nvSpPr>
            <p:cNvPr id="35" name="PA-矩形 34">
              <a:extLst>
                <a:ext uri="{FF2B5EF4-FFF2-40B4-BE49-F238E27FC236}">
                  <a16:creationId xmlns:a16="http://schemas.microsoft.com/office/drawing/2014/main" xmlns="" id="{3A7BEA90-E6CA-48D4-9194-E0DC4BDF71D0}"/>
                </a:ext>
              </a:extLst>
            </p:cNvPr>
            <p:cNvSpPr/>
            <p:nvPr>
              <p:custDataLst>
                <p:tags r:id="rId9"/>
              </p:custDataLst>
            </p:nvPr>
          </p:nvSpPr>
          <p:spPr>
            <a:xfrm>
              <a:off x="3423976" y="1784812"/>
              <a:ext cx="2501951" cy="43997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36" name="PA-文本框 35">
              <a:extLst>
                <a:ext uri="{FF2B5EF4-FFF2-40B4-BE49-F238E27FC236}">
                  <a16:creationId xmlns:a16="http://schemas.microsoft.com/office/drawing/2014/main" xmlns="" id="{6210A7A8-18DC-40AF-955C-E621BC7594B4}"/>
                </a:ext>
              </a:extLst>
            </p:cNvPr>
            <p:cNvSpPr txBox="1"/>
            <p:nvPr>
              <p:custDataLst>
                <p:tags r:id="rId10"/>
              </p:custDataLst>
            </p:nvPr>
          </p:nvSpPr>
          <p:spPr>
            <a:xfrm>
              <a:off x="1383688" y="2194645"/>
              <a:ext cx="6582526" cy="685219"/>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spTree>
    <p:extLst>
      <p:ext uri="{BB962C8B-B14F-4D97-AF65-F5344CB8AC3E}">
        <p14:creationId xmlns:p14="http://schemas.microsoft.com/office/powerpoint/2010/main" val="4035621585"/>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style.rotation</p:attrName>
                                        </p:attrNameLst>
                                      </p:cBhvr>
                                      <p:tavLst>
                                        <p:tav tm="0">
                                          <p:val>
                                            <p:fltVal val="90"/>
                                          </p:val>
                                        </p:tav>
                                        <p:tav tm="100000">
                                          <p:val>
                                            <p:fltVal val="0"/>
                                          </p:val>
                                        </p:tav>
                                      </p:tavLst>
                                    </p:anim>
                                    <p:animEffect transition="in" filter="fade">
                                      <p:cBhvr>
                                        <p:cTn id="16" dur="1000"/>
                                        <p:tgtEl>
                                          <p:spTgt spid="12"/>
                                        </p:tgtEl>
                                      </p:cBhvr>
                                    </p:animEffect>
                                  </p:childTnLst>
                                </p:cTn>
                              </p:par>
                              <p:par>
                                <p:cTn id="17" presetID="3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fltVal val="0"/>
                                          </p:val>
                                        </p:tav>
                                        <p:tav tm="100000">
                                          <p:val>
                                            <p:strVal val="#ppt_w"/>
                                          </p:val>
                                        </p:tav>
                                      </p:tavLst>
                                    </p:anim>
                                    <p:anim calcmode="lin" valueType="num">
                                      <p:cBhvr>
                                        <p:cTn id="20" dur="1000" fill="hold"/>
                                        <p:tgtEl>
                                          <p:spTgt spid="21"/>
                                        </p:tgtEl>
                                        <p:attrNameLst>
                                          <p:attrName>ppt_h</p:attrName>
                                        </p:attrNameLst>
                                      </p:cBhvr>
                                      <p:tavLst>
                                        <p:tav tm="0">
                                          <p:val>
                                            <p:fltVal val="0"/>
                                          </p:val>
                                        </p:tav>
                                        <p:tav tm="100000">
                                          <p:val>
                                            <p:strVal val="#ppt_h"/>
                                          </p:val>
                                        </p:tav>
                                      </p:tavLst>
                                    </p:anim>
                                    <p:anim calcmode="lin" valueType="num">
                                      <p:cBhvr>
                                        <p:cTn id="21" dur="1000" fill="hold"/>
                                        <p:tgtEl>
                                          <p:spTgt spid="21"/>
                                        </p:tgtEl>
                                        <p:attrNameLst>
                                          <p:attrName>style.rotation</p:attrName>
                                        </p:attrNameLst>
                                      </p:cBhvr>
                                      <p:tavLst>
                                        <p:tav tm="0">
                                          <p:val>
                                            <p:fltVal val="90"/>
                                          </p:val>
                                        </p:tav>
                                        <p:tav tm="100000">
                                          <p:val>
                                            <p:fltVal val="0"/>
                                          </p:val>
                                        </p:tav>
                                      </p:tavLst>
                                    </p:anim>
                                    <p:animEffect transition="in" filter="fade">
                                      <p:cBhvr>
                                        <p:cTn id="22" dur="1000"/>
                                        <p:tgtEl>
                                          <p:spTgt spid="21"/>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22" presetClass="entr" presetSubtype="8"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直接连接符 1">
            <a:extLst>
              <a:ext uri="{FF2B5EF4-FFF2-40B4-BE49-F238E27FC236}">
                <a16:creationId xmlns:a16="http://schemas.microsoft.com/office/drawing/2014/main" xmlns="" id="{6D86A01E-A1FD-4C63-B1CB-447D213666DB}"/>
              </a:ext>
            </a:extLst>
          </p:cNvPr>
          <p:cNvCxnSpPr>
            <a:cxnSpLocks/>
          </p:cNvCxnSpPr>
          <p:nvPr>
            <p:custDataLst>
              <p:tags r:id="rId1"/>
            </p:custDataLst>
          </p:nvPr>
        </p:nvCxnSpPr>
        <p:spPr>
          <a:xfrm>
            <a:off x="998538" y="3612322"/>
            <a:ext cx="5384127" cy="0"/>
          </a:xfrm>
          <a:prstGeom prst="line">
            <a:avLst/>
          </a:prstGeom>
          <a:ln w="9525" cap="rnd">
            <a:solidFill>
              <a:schemeClr val="bg1">
                <a:lumMod val="75000"/>
              </a:schemeClr>
            </a:solidFill>
            <a:prstDash val="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3" name="PA-组合 2">
            <a:extLst>
              <a:ext uri="{FF2B5EF4-FFF2-40B4-BE49-F238E27FC236}">
                <a16:creationId xmlns:a16="http://schemas.microsoft.com/office/drawing/2014/main" xmlns="" id="{E03393F2-F4C6-4B43-BA4A-0E91F55FA80D}"/>
              </a:ext>
            </a:extLst>
          </p:cNvPr>
          <p:cNvGrpSpPr/>
          <p:nvPr>
            <p:custDataLst>
              <p:tags r:id="rId2"/>
            </p:custDataLst>
          </p:nvPr>
        </p:nvGrpSpPr>
        <p:grpSpPr>
          <a:xfrm>
            <a:off x="894416" y="4346557"/>
            <a:ext cx="2501951" cy="1003325"/>
            <a:chOff x="8386922" y="2192795"/>
            <a:chExt cx="2501951" cy="1003325"/>
          </a:xfrm>
        </p:grpSpPr>
        <p:sp>
          <p:nvSpPr>
            <p:cNvPr id="4" name="PA-矩形 3">
              <a:extLst>
                <a:ext uri="{FF2B5EF4-FFF2-40B4-BE49-F238E27FC236}">
                  <a16:creationId xmlns:a16="http://schemas.microsoft.com/office/drawing/2014/main" xmlns="" id="{453E2DEE-1308-4DB3-8A8E-657E6D026211}"/>
                </a:ext>
              </a:extLst>
            </p:cNvPr>
            <p:cNvSpPr/>
            <p:nvPr>
              <p:custDataLst>
                <p:tags r:id="rId41"/>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5" name="PA-文本框 4">
              <a:extLst>
                <a:ext uri="{FF2B5EF4-FFF2-40B4-BE49-F238E27FC236}">
                  <a16:creationId xmlns:a16="http://schemas.microsoft.com/office/drawing/2014/main" xmlns="" id="{C1F3B9EE-E31C-4890-A012-8E42623CF20C}"/>
                </a:ext>
              </a:extLst>
            </p:cNvPr>
            <p:cNvSpPr txBox="1"/>
            <p:nvPr>
              <p:custDataLst>
                <p:tags r:id="rId42"/>
              </p:custDataLst>
            </p:nvPr>
          </p:nvSpPr>
          <p:spPr>
            <a:xfrm>
              <a:off x="8504910" y="2542351"/>
              <a:ext cx="2265974" cy="65376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6" name="PA-组合 5">
            <a:extLst>
              <a:ext uri="{FF2B5EF4-FFF2-40B4-BE49-F238E27FC236}">
                <a16:creationId xmlns:a16="http://schemas.microsoft.com/office/drawing/2014/main" xmlns="" id="{F9355848-5567-4400-B4A8-638C17AD8B9C}"/>
              </a:ext>
            </a:extLst>
          </p:cNvPr>
          <p:cNvGrpSpPr/>
          <p:nvPr>
            <p:custDataLst>
              <p:tags r:id="rId3"/>
            </p:custDataLst>
          </p:nvPr>
        </p:nvGrpSpPr>
        <p:grpSpPr>
          <a:xfrm>
            <a:off x="3998703" y="4346557"/>
            <a:ext cx="2501951" cy="1003325"/>
            <a:chOff x="8386922" y="2192795"/>
            <a:chExt cx="2501951" cy="1003325"/>
          </a:xfrm>
        </p:grpSpPr>
        <p:sp>
          <p:nvSpPr>
            <p:cNvPr id="7" name="PA-矩形 6">
              <a:extLst>
                <a:ext uri="{FF2B5EF4-FFF2-40B4-BE49-F238E27FC236}">
                  <a16:creationId xmlns:a16="http://schemas.microsoft.com/office/drawing/2014/main" xmlns="" id="{1CF2B71F-E53A-41C9-BA7A-24860D80A538}"/>
                </a:ext>
              </a:extLst>
            </p:cNvPr>
            <p:cNvSpPr/>
            <p:nvPr>
              <p:custDataLst>
                <p:tags r:id="rId39"/>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8" name="PA-文本框 7">
              <a:extLst>
                <a:ext uri="{FF2B5EF4-FFF2-40B4-BE49-F238E27FC236}">
                  <a16:creationId xmlns:a16="http://schemas.microsoft.com/office/drawing/2014/main" xmlns="" id="{A3DD2DCF-7DEF-46AE-8C48-8E1452728D2B}"/>
                </a:ext>
              </a:extLst>
            </p:cNvPr>
            <p:cNvSpPr txBox="1"/>
            <p:nvPr>
              <p:custDataLst>
                <p:tags r:id="rId40"/>
              </p:custDataLst>
            </p:nvPr>
          </p:nvSpPr>
          <p:spPr>
            <a:xfrm>
              <a:off x="8504910" y="2542351"/>
              <a:ext cx="2265974" cy="65376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9" name="PA-组合 8">
            <a:extLst>
              <a:ext uri="{FF2B5EF4-FFF2-40B4-BE49-F238E27FC236}">
                <a16:creationId xmlns:a16="http://schemas.microsoft.com/office/drawing/2014/main" xmlns="" id="{EA401E9A-FB3C-433E-98EB-B20E4BF2F153}"/>
              </a:ext>
            </a:extLst>
          </p:cNvPr>
          <p:cNvGrpSpPr/>
          <p:nvPr>
            <p:custDataLst>
              <p:tags r:id="rId4"/>
            </p:custDataLst>
          </p:nvPr>
        </p:nvGrpSpPr>
        <p:grpSpPr>
          <a:xfrm>
            <a:off x="1035699" y="2384602"/>
            <a:ext cx="5430641" cy="1111906"/>
            <a:chOff x="1383689" y="1845089"/>
            <a:chExt cx="5430641" cy="1223095"/>
          </a:xfrm>
        </p:grpSpPr>
        <p:sp>
          <p:nvSpPr>
            <p:cNvPr id="10" name="PA-矩形 9">
              <a:extLst>
                <a:ext uri="{FF2B5EF4-FFF2-40B4-BE49-F238E27FC236}">
                  <a16:creationId xmlns:a16="http://schemas.microsoft.com/office/drawing/2014/main" xmlns="" id="{1ED631EE-B2BA-4044-B665-1E35E90CA902}"/>
                </a:ext>
              </a:extLst>
            </p:cNvPr>
            <p:cNvSpPr/>
            <p:nvPr>
              <p:custDataLst>
                <p:tags r:id="rId37"/>
              </p:custDataLst>
            </p:nvPr>
          </p:nvSpPr>
          <p:spPr>
            <a:xfrm>
              <a:off x="1383690" y="1845089"/>
              <a:ext cx="2501951" cy="439979"/>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1" name="PA-文本框 10">
              <a:extLst>
                <a:ext uri="{FF2B5EF4-FFF2-40B4-BE49-F238E27FC236}">
                  <a16:creationId xmlns:a16="http://schemas.microsoft.com/office/drawing/2014/main" xmlns="" id="{CA1AA68C-A661-4E5C-A5CE-9C4382B6B773}"/>
                </a:ext>
              </a:extLst>
            </p:cNvPr>
            <p:cNvSpPr txBox="1"/>
            <p:nvPr>
              <p:custDataLst>
                <p:tags r:id="rId38"/>
              </p:custDataLst>
            </p:nvPr>
          </p:nvSpPr>
          <p:spPr>
            <a:xfrm>
              <a:off x="1383689" y="2194645"/>
              <a:ext cx="5430641" cy="87353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sp>
        <p:nvSpPr>
          <p:cNvPr id="12" name="PA-椭圆 1">
            <a:extLst>
              <a:ext uri="{FF2B5EF4-FFF2-40B4-BE49-F238E27FC236}">
                <a16:creationId xmlns:a16="http://schemas.microsoft.com/office/drawing/2014/main" xmlns="" id="{EA25E1F7-9420-4A07-B027-693F305926CA}"/>
              </a:ext>
            </a:extLst>
          </p:cNvPr>
          <p:cNvSpPr/>
          <p:nvPr>
            <p:custDataLst>
              <p:tags r:id="rId5"/>
            </p:custDataLst>
          </p:nvPr>
        </p:nvSpPr>
        <p:spPr>
          <a:xfrm>
            <a:off x="1979249" y="3857809"/>
            <a:ext cx="332284" cy="331783"/>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3" name="PA-椭圆 14">
            <a:extLst>
              <a:ext uri="{FF2B5EF4-FFF2-40B4-BE49-F238E27FC236}">
                <a16:creationId xmlns:a16="http://schemas.microsoft.com/office/drawing/2014/main" xmlns="" id="{E7D026D4-C15E-4225-B13E-F7CC30746EB2}"/>
              </a:ext>
            </a:extLst>
          </p:cNvPr>
          <p:cNvSpPr/>
          <p:nvPr>
            <p:custDataLst>
              <p:tags r:id="rId6"/>
            </p:custDataLst>
          </p:nvPr>
        </p:nvSpPr>
        <p:spPr>
          <a:xfrm>
            <a:off x="5088915" y="3857558"/>
            <a:ext cx="321524" cy="332284"/>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cxnSp>
        <p:nvCxnSpPr>
          <p:cNvPr id="14" name="PA-直接连接符 13">
            <a:extLst>
              <a:ext uri="{FF2B5EF4-FFF2-40B4-BE49-F238E27FC236}">
                <a16:creationId xmlns:a16="http://schemas.microsoft.com/office/drawing/2014/main" xmlns="" id="{BED6FE9D-D1D7-400C-A99E-14ACA197B339}"/>
              </a:ext>
            </a:extLst>
          </p:cNvPr>
          <p:cNvCxnSpPr/>
          <p:nvPr>
            <p:custDataLst>
              <p:tags r:id="rId7"/>
            </p:custDataLst>
          </p:nvPr>
        </p:nvCxnSpPr>
        <p:spPr>
          <a:xfrm>
            <a:off x="3697535" y="4161958"/>
            <a:ext cx="0" cy="1068309"/>
          </a:xfrm>
          <a:prstGeom prst="line">
            <a:avLst/>
          </a:prstGeom>
          <a:ln w="9525" cap="rnd">
            <a:solidFill>
              <a:schemeClr val="bg1">
                <a:lumMod val="75000"/>
              </a:schemeClr>
            </a:solidFill>
            <a:prstDash val="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46" name="PA-组合 45">
            <a:extLst>
              <a:ext uri="{FF2B5EF4-FFF2-40B4-BE49-F238E27FC236}">
                <a16:creationId xmlns:a16="http://schemas.microsoft.com/office/drawing/2014/main" xmlns="" id="{9C097F09-4352-4A1E-BECF-C438BE8BE986}"/>
              </a:ext>
            </a:extLst>
          </p:cNvPr>
          <p:cNvGrpSpPr/>
          <p:nvPr>
            <p:custDataLst>
              <p:tags r:id="rId8"/>
            </p:custDataLst>
          </p:nvPr>
        </p:nvGrpSpPr>
        <p:grpSpPr>
          <a:xfrm>
            <a:off x="7768667" y="2161887"/>
            <a:ext cx="3149918" cy="3430448"/>
            <a:chOff x="1041083" y="2153108"/>
            <a:chExt cx="3149918" cy="3430448"/>
          </a:xfrm>
        </p:grpSpPr>
        <p:grpSp>
          <p:nvGrpSpPr>
            <p:cNvPr id="47" name="组合 46">
              <a:extLst>
                <a:ext uri="{FF2B5EF4-FFF2-40B4-BE49-F238E27FC236}">
                  <a16:creationId xmlns:a16="http://schemas.microsoft.com/office/drawing/2014/main" xmlns="" id="{8500C1BD-FDB8-4103-8BB4-45E1A1BBA9E3}"/>
                </a:ext>
              </a:extLst>
            </p:cNvPr>
            <p:cNvGrpSpPr/>
            <p:nvPr/>
          </p:nvGrpSpPr>
          <p:grpSpPr>
            <a:xfrm>
              <a:off x="1466875" y="2289427"/>
              <a:ext cx="2724126" cy="2854431"/>
              <a:chOff x="1619274" y="2527552"/>
              <a:chExt cx="4303941" cy="2854431"/>
            </a:xfrm>
          </p:grpSpPr>
          <p:sp>
            <p:nvSpPr>
              <p:cNvPr id="60" name="PA-Line 6">
                <a:extLst>
                  <a:ext uri="{FF2B5EF4-FFF2-40B4-BE49-F238E27FC236}">
                    <a16:creationId xmlns:a16="http://schemas.microsoft.com/office/drawing/2014/main" xmlns="" id="{04C98570-6126-44AC-88AB-482D0DCD7730}"/>
                  </a:ext>
                </a:extLst>
              </p:cNvPr>
              <p:cNvSpPr>
                <a:spLocks noChangeShapeType="1"/>
              </p:cNvSpPr>
              <p:nvPr>
                <p:custDataLst>
                  <p:tags r:id="rId29"/>
                </p:custDataLst>
              </p:nvPr>
            </p:nvSpPr>
            <p:spPr bwMode="auto">
              <a:xfrm>
                <a:off x="1619274" y="2527552"/>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1" name="PA-Line 7">
                <a:extLst>
                  <a:ext uri="{FF2B5EF4-FFF2-40B4-BE49-F238E27FC236}">
                    <a16:creationId xmlns:a16="http://schemas.microsoft.com/office/drawing/2014/main" xmlns="" id="{3723744D-DB00-4D03-8708-AF040906DCBD}"/>
                  </a:ext>
                </a:extLst>
              </p:cNvPr>
              <p:cNvSpPr>
                <a:spLocks noChangeShapeType="1"/>
              </p:cNvSpPr>
              <p:nvPr>
                <p:custDataLst>
                  <p:tags r:id="rId30"/>
                </p:custDataLst>
              </p:nvPr>
            </p:nvSpPr>
            <p:spPr bwMode="auto">
              <a:xfrm>
                <a:off x="1619274" y="2938088"/>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2" name="PA-Line 8">
                <a:extLst>
                  <a:ext uri="{FF2B5EF4-FFF2-40B4-BE49-F238E27FC236}">
                    <a16:creationId xmlns:a16="http://schemas.microsoft.com/office/drawing/2014/main" xmlns="" id="{FFD5C820-3650-4196-AEEE-047A841A793F}"/>
                  </a:ext>
                </a:extLst>
              </p:cNvPr>
              <p:cNvSpPr>
                <a:spLocks noChangeShapeType="1"/>
              </p:cNvSpPr>
              <p:nvPr>
                <p:custDataLst>
                  <p:tags r:id="rId31"/>
                </p:custDataLst>
              </p:nvPr>
            </p:nvSpPr>
            <p:spPr bwMode="auto">
              <a:xfrm>
                <a:off x="1619274" y="3338964"/>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3" name="PA-Line 9">
                <a:extLst>
                  <a:ext uri="{FF2B5EF4-FFF2-40B4-BE49-F238E27FC236}">
                    <a16:creationId xmlns:a16="http://schemas.microsoft.com/office/drawing/2014/main" xmlns="" id="{AA06A619-A893-46C1-B177-21BE659C7461}"/>
                  </a:ext>
                </a:extLst>
              </p:cNvPr>
              <p:cNvSpPr>
                <a:spLocks noChangeShapeType="1"/>
              </p:cNvSpPr>
              <p:nvPr>
                <p:custDataLst>
                  <p:tags r:id="rId32"/>
                </p:custDataLst>
              </p:nvPr>
            </p:nvSpPr>
            <p:spPr bwMode="auto">
              <a:xfrm>
                <a:off x="1619274" y="3749500"/>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4" name="PA-Line 10">
                <a:extLst>
                  <a:ext uri="{FF2B5EF4-FFF2-40B4-BE49-F238E27FC236}">
                    <a16:creationId xmlns:a16="http://schemas.microsoft.com/office/drawing/2014/main" xmlns="" id="{2EDA0D15-C8E3-4582-9F73-12230146F6A4}"/>
                  </a:ext>
                </a:extLst>
              </p:cNvPr>
              <p:cNvSpPr>
                <a:spLocks noChangeShapeType="1"/>
              </p:cNvSpPr>
              <p:nvPr>
                <p:custDataLst>
                  <p:tags r:id="rId33"/>
                </p:custDataLst>
              </p:nvPr>
            </p:nvSpPr>
            <p:spPr bwMode="auto">
              <a:xfrm>
                <a:off x="1619274" y="4160035"/>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5" name="PA-Line 11">
                <a:extLst>
                  <a:ext uri="{FF2B5EF4-FFF2-40B4-BE49-F238E27FC236}">
                    <a16:creationId xmlns:a16="http://schemas.microsoft.com/office/drawing/2014/main" xmlns="" id="{00CBEC31-65A6-470F-B134-34B8B4CC54C2}"/>
                  </a:ext>
                </a:extLst>
              </p:cNvPr>
              <p:cNvSpPr>
                <a:spLocks noChangeShapeType="1"/>
              </p:cNvSpPr>
              <p:nvPr>
                <p:custDataLst>
                  <p:tags r:id="rId34"/>
                </p:custDataLst>
              </p:nvPr>
            </p:nvSpPr>
            <p:spPr bwMode="auto">
              <a:xfrm>
                <a:off x="1619274" y="4570571"/>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6" name="PA-Line 12">
                <a:extLst>
                  <a:ext uri="{FF2B5EF4-FFF2-40B4-BE49-F238E27FC236}">
                    <a16:creationId xmlns:a16="http://schemas.microsoft.com/office/drawing/2014/main" xmlns="" id="{6E4A23DE-45FA-42DB-B535-1A945D824E9A}"/>
                  </a:ext>
                </a:extLst>
              </p:cNvPr>
              <p:cNvSpPr>
                <a:spLocks noChangeShapeType="1"/>
              </p:cNvSpPr>
              <p:nvPr>
                <p:custDataLst>
                  <p:tags r:id="rId35"/>
                </p:custDataLst>
              </p:nvPr>
            </p:nvSpPr>
            <p:spPr bwMode="auto">
              <a:xfrm>
                <a:off x="1619274" y="4971448"/>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7" name="PA-Line 13">
                <a:extLst>
                  <a:ext uri="{FF2B5EF4-FFF2-40B4-BE49-F238E27FC236}">
                    <a16:creationId xmlns:a16="http://schemas.microsoft.com/office/drawing/2014/main" xmlns="" id="{0BC2270C-ECE2-4925-AF3A-FF061A0192B7}"/>
                  </a:ext>
                </a:extLst>
              </p:cNvPr>
              <p:cNvSpPr>
                <a:spLocks noChangeShapeType="1"/>
              </p:cNvSpPr>
              <p:nvPr>
                <p:custDataLst>
                  <p:tags r:id="rId36"/>
                </p:custDataLst>
              </p:nvPr>
            </p:nvSpPr>
            <p:spPr bwMode="auto">
              <a:xfrm>
                <a:off x="1619274" y="5381983"/>
                <a:ext cx="4303941" cy="0"/>
              </a:xfrm>
              <a:prstGeom prst="line">
                <a:avLst/>
              </a:prstGeom>
              <a:noFill/>
              <a:ln w="6350" cap="flat">
                <a:solidFill>
                  <a:sysClr val="window" lastClr="FFFFFF">
                    <a:lumMod val="75000"/>
                  </a:sysClr>
                </a:solidFill>
                <a:prstDash val="solid"/>
                <a:miter lim="800000"/>
              </a:ln>
              <a:extLst>
                <a:ext uri="{909E8E84-426E-40DD-AFC4-6F175D3DCCD1}">
                  <a14:hiddenFill xmlns:a14="http://schemas.microsoft.com/office/drawing/2010/main">
                    <a:noFill/>
                  </a14:hiddenFill>
                </a:ext>
              </a:extLst>
            </p:spPr>
            <p:txBody>
              <a:bodyPr vert="horz" wrap="square" lIns="83999" tIns="41999" rIns="83999" bIns="41999"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grpSp>
        <p:sp>
          <p:nvSpPr>
            <p:cNvPr id="48" name="PA-文本框 94">
              <a:extLst>
                <a:ext uri="{FF2B5EF4-FFF2-40B4-BE49-F238E27FC236}">
                  <a16:creationId xmlns:a16="http://schemas.microsoft.com/office/drawing/2014/main" xmlns="" id="{9022E991-0B2A-437A-8A6F-00744434D0FD}"/>
                </a:ext>
              </a:extLst>
            </p:cNvPr>
            <p:cNvSpPr txBox="1"/>
            <p:nvPr>
              <p:custDataLst>
                <p:tags r:id="rId17"/>
              </p:custDataLst>
            </p:nvPr>
          </p:nvSpPr>
          <p:spPr>
            <a:xfrm>
              <a:off x="1227031" y="5007538"/>
              <a:ext cx="257804"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49" name="PA-文本框 95">
              <a:extLst>
                <a:ext uri="{FF2B5EF4-FFF2-40B4-BE49-F238E27FC236}">
                  <a16:creationId xmlns:a16="http://schemas.microsoft.com/office/drawing/2014/main" xmlns="" id="{20FF790C-2034-4CA4-8D59-EDE5F6CA7691}"/>
                </a:ext>
              </a:extLst>
            </p:cNvPr>
            <p:cNvSpPr txBox="1"/>
            <p:nvPr>
              <p:custDataLst>
                <p:tags r:id="rId18"/>
              </p:custDataLst>
            </p:nvPr>
          </p:nvSpPr>
          <p:spPr>
            <a:xfrm>
              <a:off x="1041083" y="4599765"/>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100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0" name="PA-文本框 96">
              <a:extLst>
                <a:ext uri="{FF2B5EF4-FFF2-40B4-BE49-F238E27FC236}">
                  <a16:creationId xmlns:a16="http://schemas.microsoft.com/office/drawing/2014/main" xmlns="" id="{B78FEB6C-FB5D-477B-997C-4F23ED21B6EC}"/>
                </a:ext>
              </a:extLst>
            </p:cNvPr>
            <p:cNvSpPr txBox="1"/>
            <p:nvPr>
              <p:custDataLst>
                <p:tags r:id="rId19"/>
              </p:custDataLst>
            </p:nvPr>
          </p:nvSpPr>
          <p:spPr>
            <a:xfrm>
              <a:off x="1041083" y="4191988"/>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200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1" name="PA-文本框 97">
              <a:extLst>
                <a:ext uri="{FF2B5EF4-FFF2-40B4-BE49-F238E27FC236}">
                  <a16:creationId xmlns:a16="http://schemas.microsoft.com/office/drawing/2014/main" xmlns="" id="{C178CC94-988E-4F6D-9618-25334F1FC693}"/>
                </a:ext>
              </a:extLst>
            </p:cNvPr>
            <p:cNvSpPr txBox="1"/>
            <p:nvPr>
              <p:custDataLst>
                <p:tags r:id="rId20"/>
              </p:custDataLst>
            </p:nvPr>
          </p:nvSpPr>
          <p:spPr>
            <a:xfrm>
              <a:off x="1041083" y="3784212"/>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300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2" name="PA-文本框 98">
              <a:extLst>
                <a:ext uri="{FF2B5EF4-FFF2-40B4-BE49-F238E27FC236}">
                  <a16:creationId xmlns:a16="http://schemas.microsoft.com/office/drawing/2014/main" xmlns="" id="{E1624149-7AFF-47C3-BC43-6975C3077D61}"/>
                </a:ext>
              </a:extLst>
            </p:cNvPr>
            <p:cNvSpPr txBox="1"/>
            <p:nvPr>
              <p:custDataLst>
                <p:tags r:id="rId21"/>
              </p:custDataLst>
            </p:nvPr>
          </p:nvSpPr>
          <p:spPr>
            <a:xfrm>
              <a:off x="1041083" y="3376435"/>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400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3" name="PA-文本框 99">
              <a:extLst>
                <a:ext uri="{FF2B5EF4-FFF2-40B4-BE49-F238E27FC236}">
                  <a16:creationId xmlns:a16="http://schemas.microsoft.com/office/drawing/2014/main" xmlns="" id="{CD0F7E27-7588-43EE-9D28-30D1FF381307}"/>
                </a:ext>
              </a:extLst>
            </p:cNvPr>
            <p:cNvSpPr txBox="1"/>
            <p:nvPr>
              <p:custDataLst>
                <p:tags r:id="rId22"/>
              </p:custDataLst>
            </p:nvPr>
          </p:nvSpPr>
          <p:spPr>
            <a:xfrm>
              <a:off x="1041083" y="2968660"/>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500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4" name="PA-文本框 100">
              <a:extLst>
                <a:ext uri="{FF2B5EF4-FFF2-40B4-BE49-F238E27FC236}">
                  <a16:creationId xmlns:a16="http://schemas.microsoft.com/office/drawing/2014/main" xmlns="" id="{308C4A3B-380D-4C2A-86D8-587A334AB950}"/>
                </a:ext>
              </a:extLst>
            </p:cNvPr>
            <p:cNvSpPr txBox="1"/>
            <p:nvPr>
              <p:custDataLst>
                <p:tags r:id="rId23"/>
              </p:custDataLst>
            </p:nvPr>
          </p:nvSpPr>
          <p:spPr>
            <a:xfrm>
              <a:off x="1041083" y="2560883"/>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600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5" name="PA-文本框 101">
              <a:extLst>
                <a:ext uri="{FF2B5EF4-FFF2-40B4-BE49-F238E27FC236}">
                  <a16:creationId xmlns:a16="http://schemas.microsoft.com/office/drawing/2014/main" xmlns="" id="{065C971A-0354-4254-9318-34D78AEA9D34}"/>
                </a:ext>
              </a:extLst>
            </p:cNvPr>
            <p:cNvSpPr txBox="1"/>
            <p:nvPr>
              <p:custDataLst>
                <p:tags r:id="rId24"/>
              </p:custDataLst>
            </p:nvPr>
          </p:nvSpPr>
          <p:spPr>
            <a:xfrm>
              <a:off x="1041083" y="2153108"/>
              <a:ext cx="434135" cy="269484"/>
            </a:xfrm>
            <a:prstGeom prst="rect">
              <a:avLst/>
            </a:prstGeom>
            <a:noFill/>
          </p:spPr>
          <p:txBody>
            <a:bodyPr wrap="none" lIns="83999" tIns="41999" rIns="83999" bIns="41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lumMod val="65000"/>
                    </a:prstClr>
                  </a:solidFill>
                  <a:effectLst/>
                  <a:uLnTx/>
                  <a:uFillTx/>
                  <a:latin typeface="+mn-ea"/>
                </a:rPr>
                <a:t>700</a:t>
              </a:r>
              <a:endParaRPr kumimoji="0" lang="zh-CN" altLang="en-US" sz="1200" b="0" i="0" u="none" strike="noStrike" kern="0" cap="none" spc="0" normalizeH="0" baseline="0" noProof="0" dirty="0">
                <a:ln>
                  <a:noFill/>
                </a:ln>
                <a:solidFill>
                  <a:prstClr val="white">
                    <a:lumMod val="65000"/>
                  </a:prstClr>
                </a:solidFill>
                <a:effectLst/>
                <a:uLnTx/>
                <a:uFillTx/>
                <a:latin typeface="+mn-ea"/>
              </a:endParaRPr>
            </a:p>
          </p:txBody>
        </p:sp>
        <p:sp>
          <p:nvSpPr>
            <p:cNvPr id="56" name="PA-文本框 102">
              <a:extLst>
                <a:ext uri="{FF2B5EF4-FFF2-40B4-BE49-F238E27FC236}">
                  <a16:creationId xmlns:a16="http://schemas.microsoft.com/office/drawing/2014/main" xmlns="" id="{C8D98E62-5782-403F-83E8-0CD471E2905E}"/>
                </a:ext>
              </a:extLst>
            </p:cNvPr>
            <p:cNvSpPr txBox="1"/>
            <p:nvPr>
              <p:custDataLst>
                <p:tags r:id="rId25"/>
              </p:custDataLst>
            </p:nvPr>
          </p:nvSpPr>
          <p:spPr>
            <a:xfrm>
              <a:off x="1613762" y="5291168"/>
              <a:ext cx="518091" cy="292388"/>
            </a:xfrm>
            <a:prstGeom prst="rect">
              <a:avLst/>
            </a:prstGeom>
            <a:noFill/>
          </p:spPr>
          <p:txBody>
            <a:bodyPr wrap="none" rtlCol="0">
              <a:spAutoFit/>
            </a:bodyPr>
            <a:lstStyle>
              <a:defPPr>
                <a:defRPr lang="zh-CN"/>
              </a:defPPr>
              <a:lvl1pPr>
                <a:defRPr sz="1400" spc="0">
                  <a:gradFill flip="none" rotWithShape="1">
                    <a:gsLst>
                      <a:gs pos="100000">
                        <a:srgbClr val="D49D57"/>
                      </a:gs>
                      <a:gs pos="30000">
                        <a:srgbClr val="F9EDD8"/>
                      </a:gs>
                      <a:gs pos="0">
                        <a:srgbClr val="F4DEBD"/>
                      </a:gs>
                    </a:gsLst>
                    <a:lin ang="5400000" scaled="1"/>
                    <a:tileRect/>
                  </a:gra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75000"/>
                      <a:lumOff val="25000"/>
                    </a:prstClr>
                  </a:solidFill>
                  <a:effectLst/>
                  <a:uLnTx/>
                  <a:uFillTx/>
                  <a:latin typeface="+mn-ea"/>
                  <a:ea typeface="+mn-ea"/>
                </a:rPr>
                <a:t>标题</a:t>
              </a:r>
            </a:p>
          </p:txBody>
        </p:sp>
        <p:sp>
          <p:nvSpPr>
            <p:cNvPr id="57" name="PA-文本框 103">
              <a:extLst>
                <a:ext uri="{FF2B5EF4-FFF2-40B4-BE49-F238E27FC236}">
                  <a16:creationId xmlns:a16="http://schemas.microsoft.com/office/drawing/2014/main" xmlns="" id="{52AF87F8-647A-4BF4-8D18-6C861B5E16A6}"/>
                </a:ext>
              </a:extLst>
            </p:cNvPr>
            <p:cNvSpPr txBox="1"/>
            <p:nvPr>
              <p:custDataLst>
                <p:tags r:id="rId26"/>
              </p:custDataLst>
            </p:nvPr>
          </p:nvSpPr>
          <p:spPr>
            <a:xfrm>
              <a:off x="2245670" y="5291168"/>
              <a:ext cx="518091" cy="292388"/>
            </a:xfrm>
            <a:prstGeom prst="rect">
              <a:avLst/>
            </a:prstGeom>
            <a:noFill/>
          </p:spPr>
          <p:txBody>
            <a:bodyPr wrap="none" rtlCol="0">
              <a:spAutoFit/>
            </a:bodyPr>
            <a:lstStyle>
              <a:defPPr>
                <a:defRPr lang="zh-CN"/>
              </a:defPPr>
              <a:lvl1pPr>
                <a:defRPr sz="1300" spc="0">
                  <a:gradFill flip="none" rotWithShape="1">
                    <a:gsLst>
                      <a:gs pos="100000">
                        <a:srgbClr val="D49D57"/>
                      </a:gs>
                      <a:gs pos="30000">
                        <a:srgbClr val="F9EDD8"/>
                      </a:gs>
                      <a:gs pos="0">
                        <a:srgbClr val="F4DEBD"/>
                      </a:gs>
                    </a:gsLst>
                    <a:lin ang="5400000" scaled="1"/>
                    <a:tileRect/>
                  </a:gra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75000"/>
                      <a:lumOff val="25000"/>
                    </a:prstClr>
                  </a:solidFill>
                  <a:effectLst/>
                  <a:uLnTx/>
                  <a:uFillTx/>
                  <a:latin typeface="+mn-ea"/>
                  <a:ea typeface="+mn-ea"/>
                </a:rPr>
                <a:t>标题</a:t>
              </a:r>
            </a:p>
          </p:txBody>
        </p:sp>
        <p:sp>
          <p:nvSpPr>
            <p:cNvPr id="58" name="PA-文本框 104">
              <a:extLst>
                <a:ext uri="{FF2B5EF4-FFF2-40B4-BE49-F238E27FC236}">
                  <a16:creationId xmlns:a16="http://schemas.microsoft.com/office/drawing/2014/main" xmlns="" id="{DA98F89F-6D98-42BB-8B22-0E5F7EEBB9ED}"/>
                </a:ext>
              </a:extLst>
            </p:cNvPr>
            <p:cNvSpPr txBox="1"/>
            <p:nvPr>
              <p:custDataLst>
                <p:tags r:id="rId27"/>
              </p:custDataLst>
            </p:nvPr>
          </p:nvSpPr>
          <p:spPr>
            <a:xfrm>
              <a:off x="2877578" y="5291168"/>
              <a:ext cx="518091" cy="292388"/>
            </a:xfrm>
            <a:prstGeom prst="rect">
              <a:avLst/>
            </a:prstGeom>
            <a:noFill/>
          </p:spPr>
          <p:txBody>
            <a:bodyPr wrap="none" rtlCol="0">
              <a:spAutoFit/>
            </a:bodyPr>
            <a:lstStyle>
              <a:defPPr>
                <a:defRPr lang="zh-CN"/>
              </a:defPPr>
              <a:lvl1pPr>
                <a:defRPr sz="1300" spc="0">
                  <a:gradFill flip="none" rotWithShape="1">
                    <a:gsLst>
                      <a:gs pos="100000">
                        <a:srgbClr val="D49D57"/>
                      </a:gs>
                      <a:gs pos="30000">
                        <a:srgbClr val="F9EDD8"/>
                      </a:gs>
                      <a:gs pos="0">
                        <a:srgbClr val="F4DEBD"/>
                      </a:gs>
                    </a:gsLst>
                    <a:lin ang="5400000" scaled="1"/>
                    <a:tileRect/>
                  </a:gra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75000"/>
                      <a:lumOff val="25000"/>
                    </a:prstClr>
                  </a:solidFill>
                  <a:effectLst/>
                  <a:uLnTx/>
                  <a:uFillTx/>
                  <a:latin typeface="+mn-ea"/>
                  <a:ea typeface="+mn-ea"/>
                </a:rPr>
                <a:t>标题</a:t>
              </a:r>
            </a:p>
          </p:txBody>
        </p:sp>
        <p:sp>
          <p:nvSpPr>
            <p:cNvPr id="59" name="PA-文本框 105">
              <a:extLst>
                <a:ext uri="{FF2B5EF4-FFF2-40B4-BE49-F238E27FC236}">
                  <a16:creationId xmlns:a16="http://schemas.microsoft.com/office/drawing/2014/main" xmlns="" id="{C3705DAA-35C9-4698-BBD8-B752BA96BD83}"/>
                </a:ext>
              </a:extLst>
            </p:cNvPr>
            <p:cNvSpPr txBox="1"/>
            <p:nvPr>
              <p:custDataLst>
                <p:tags r:id="rId28"/>
              </p:custDataLst>
            </p:nvPr>
          </p:nvSpPr>
          <p:spPr>
            <a:xfrm>
              <a:off x="3509485" y="5291168"/>
              <a:ext cx="518091" cy="292388"/>
            </a:xfrm>
            <a:prstGeom prst="rect">
              <a:avLst/>
            </a:prstGeom>
            <a:noFill/>
          </p:spPr>
          <p:txBody>
            <a:bodyPr wrap="none" rtlCol="0">
              <a:spAutoFit/>
            </a:bodyPr>
            <a:lstStyle>
              <a:defPPr>
                <a:defRPr lang="zh-CN"/>
              </a:defPPr>
              <a:lvl1pPr>
                <a:defRPr sz="1300" spc="0">
                  <a:gradFill flip="none" rotWithShape="1">
                    <a:gsLst>
                      <a:gs pos="100000">
                        <a:srgbClr val="D49D57"/>
                      </a:gs>
                      <a:gs pos="30000">
                        <a:srgbClr val="F9EDD8"/>
                      </a:gs>
                      <a:gs pos="0">
                        <a:srgbClr val="F4DEBD"/>
                      </a:gs>
                    </a:gsLst>
                    <a:lin ang="5400000" scaled="1"/>
                    <a:tileRect/>
                  </a:gra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75000"/>
                      <a:lumOff val="25000"/>
                    </a:prstClr>
                  </a:solidFill>
                  <a:effectLst/>
                  <a:uLnTx/>
                  <a:uFillTx/>
                  <a:latin typeface="+mn-ea"/>
                  <a:ea typeface="+mn-ea"/>
                </a:rPr>
                <a:t>标题</a:t>
              </a:r>
            </a:p>
          </p:txBody>
        </p:sp>
      </p:grpSp>
      <p:sp>
        <p:nvSpPr>
          <p:cNvPr id="68" name="PA-矩形 15">
            <a:extLst>
              <a:ext uri="{FF2B5EF4-FFF2-40B4-BE49-F238E27FC236}">
                <a16:creationId xmlns:a16="http://schemas.microsoft.com/office/drawing/2014/main" xmlns="" id="{1B540B6F-340C-4E99-82EC-EB31DCB88667}"/>
              </a:ext>
            </a:extLst>
          </p:cNvPr>
          <p:cNvSpPr>
            <a:spLocks noChangeArrowheads="1"/>
          </p:cNvSpPr>
          <p:nvPr>
            <p:custDataLst>
              <p:tags r:id="rId9"/>
            </p:custDataLst>
          </p:nvPr>
        </p:nvSpPr>
        <p:spPr bwMode="auto">
          <a:xfrm>
            <a:off x="10427999" y="2635138"/>
            <a:ext cx="136230" cy="2517501"/>
          </a:xfrm>
          <a:prstGeom prst="roundRect">
            <a:avLst>
              <a:gd name="adj" fmla="val 50000"/>
            </a:avLst>
          </a:prstGeom>
          <a:gradFill flip="none" rotWithShape="1">
            <a:gsLst>
              <a:gs pos="11000">
                <a:srgbClr val="AEBBD0"/>
              </a:gs>
              <a:gs pos="78000">
                <a:srgbClr val="D97980"/>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69" name="PA-矩形 17">
            <a:extLst>
              <a:ext uri="{FF2B5EF4-FFF2-40B4-BE49-F238E27FC236}">
                <a16:creationId xmlns:a16="http://schemas.microsoft.com/office/drawing/2014/main" xmlns="" id="{0C1D8ADA-B085-4908-ABF5-45AE8301BBA1}"/>
              </a:ext>
            </a:extLst>
          </p:cNvPr>
          <p:cNvSpPr>
            <a:spLocks noChangeArrowheads="1"/>
          </p:cNvSpPr>
          <p:nvPr>
            <p:custDataLst>
              <p:tags r:id="rId10"/>
            </p:custDataLst>
          </p:nvPr>
        </p:nvSpPr>
        <p:spPr bwMode="auto">
          <a:xfrm>
            <a:off x="9795309" y="3351873"/>
            <a:ext cx="137796" cy="1800766"/>
          </a:xfrm>
          <a:prstGeom prst="roundRect">
            <a:avLst>
              <a:gd name="adj" fmla="val 50000"/>
            </a:avLst>
          </a:prstGeom>
          <a:gradFill flip="none" rotWithShape="1">
            <a:gsLst>
              <a:gs pos="11000">
                <a:srgbClr val="AEBBD0"/>
              </a:gs>
              <a:gs pos="78000">
                <a:srgbClr val="D97980"/>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70" name="PA-矩形 20">
            <a:extLst>
              <a:ext uri="{FF2B5EF4-FFF2-40B4-BE49-F238E27FC236}">
                <a16:creationId xmlns:a16="http://schemas.microsoft.com/office/drawing/2014/main" xmlns="" id="{BB983DF2-D064-47ED-A424-8F4CE41331AF}"/>
              </a:ext>
            </a:extLst>
          </p:cNvPr>
          <p:cNvSpPr>
            <a:spLocks noChangeArrowheads="1"/>
          </p:cNvSpPr>
          <p:nvPr>
            <p:custDataLst>
              <p:tags r:id="rId11"/>
            </p:custDataLst>
          </p:nvPr>
        </p:nvSpPr>
        <p:spPr bwMode="auto">
          <a:xfrm>
            <a:off x="9165750" y="3230881"/>
            <a:ext cx="133099" cy="1921758"/>
          </a:xfrm>
          <a:prstGeom prst="roundRect">
            <a:avLst>
              <a:gd name="adj" fmla="val 50000"/>
            </a:avLst>
          </a:prstGeom>
          <a:gradFill flip="none" rotWithShape="1">
            <a:gsLst>
              <a:gs pos="11000">
                <a:srgbClr val="AEBBD0"/>
              </a:gs>
              <a:gs pos="78000">
                <a:srgbClr val="D97980"/>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71" name="PA-矩形 22">
            <a:extLst>
              <a:ext uri="{FF2B5EF4-FFF2-40B4-BE49-F238E27FC236}">
                <a16:creationId xmlns:a16="http://schemas.microsoft.com/office/drawing/2014/main" xmlns="" id="{429B0767-0E81-482F-B93F-1B088668B507}"/>
              </a:ext>
            </a:extLst>
          </p:cNvPr>
          <p:cNvSpPr>
            <a:spLocks noChangeArrowheads="1"/>
          </p:cNvSpPr>
          <p:nvPr>
            <p:custDataLst>
              <p:tags r:id="rId12"/>
            </p:custDataLst>
          </p:nvPr>
        </p:nvSpPr>
        <p:spPr bwMode="auto">
          <a:xfrm>
            <a:off x="8531493" y="4046433"/>
            <a:ext cx="137796" cy="1106206"/>
          </a:xfrm>
          <a:prstGeom prst="roundRect">
            <a:avLst>
              <a:gd name="adj" fmla="val 50000"/>
            </a:avLst>
          </a:prstGeom>
          <a:gradFill flip="none" rotWithShape="1">
            <a:gsLst>
              <a:gs pos="11000">
                <a:srgbClr val="AEBBD0"/>
              </a:gs>
              <a:gs pos="78000">
                <a:srgbClr val="D97980"/>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72" name="PA-文本框 108">
            <a:extLst>
              <a:ext uri="{FF2B5EF4-FFF2-40B4-BE49-F238E27FC236}">
                <a16:creationId xmlns:a16="http://schemas.microsoft.com/office/drawing/2014/main" xmlns="" id="{4545557E-6105-4FE5-A1CC-A3B587E02E7C}"/>
              </a:ext>
            </a:extLst>
          </p:cNvPr>
          <p:cNvSpPr txBox="1"/>
          <p:nvPr>
            <p:custDataLst>
              <p:tags r:id="rId13"/>
            </p:custDataLst>
          </p:nvPr>
        </p:nvSpPr>
        <p:spPr>
          <a:xfrm>
            <a:off x="8338424" y="3617213"/>
            <a:ext cx="525506" cy="331040"/>
          </a:xfrm>
          <a:prstGeom prst="rect">
            <a:avLst/>
          </a:prstGeom>
          <a:noFill/>
          <a:ln w="9525">
            <a:noFill/>
          </a:ln>
        </p:spPr>
        <p:txBody>
          <a:bodyPr wrap="none" lIns="83999" tIns="41999" rIns="83999" bIns="41999" rtlCol="0">
            <a:spAutoFit/>
          </a:bodyPr>
          <a:lstStyle>
            <a:defPPr>
              <a:defRPr lang="zh-CN"/>
            </a:defPPr>
            <a:lvl1pPr>
              <a:defRPr sz="1300">
                <a:solidFill>
                  <a:srgbClr val="F4DEBD"/>
                </a:solidFill>
              </a:defRPr>
            </a:lvl1pPr>
          </a:lstStyle>
          <a:p>
            <a:pPr algn="ctr"/>
            <a:r>
              <a:rPr lang="en-US" altLang="zh-CN" sz="1600" dirty="0">
                <a:solidFill>
                  <a:srgbClr val="C00000"/>
                </a:solidFill>
                <a:latin typeface="+mn-ea"/>
              </a:rPr>
              <a:t>290</a:t>
            </a:r>
            <a:endParaRPr lang="zh-CN" altLang="en-US" sz="1600" dirty="0">
              <a:solidFill>
                <a:srgbClr val="C00000"/>
              </a:solidFill>
              <a:latin typeface="+mn-ea"/>
            </a:endParaRPr>
          </a:p>
        </p:txBody>
      </p:sp>
      <p:sp>
        <p:nvSpPr>
          <p:cNvPr id="73" name="PA-文本框 108">
            <a:extLst>
              <a:ext uri="{FF2B5EF4-FFF2-40B4-BE49-F238E27FC236}">
                <a16:creationId xmlns:a16="http://schemas.microsoft.com/office/drawing/2014/main" xmlns="" id="{467FF673-2E6D-46A2-9E48-4095E7CD1808}"/>
              </a:ext>
            </a:extLst>
          </p:cNvPr>
          <p:cNvSpPr txBox="1"/>
          <p:nvPr>
            <p:custDataLst>
              <p:tags r:id="rId14"/>
            </p:custDataLst>
          </p:nvPr>
        </p:nvSpPr>
        <p:spPr>
          <a:xfrm>
            <a:off x="8969547" y="2790293"/>
            <a:ext cx="525506" cy="331040"/>
          </a:xfrm>
          <a:prstGeom prst="rect">
            <a:avLst/>
          </a:prstGeom>
          <a:noFill/>
        </p:spPr>
        <p:txBody>
          <a:bodyPr wrap="none" lIns="83999" tIns="41999" rIns="83999" bIns="41999" rtlCol="0">
            <a:spAutoFit/>
          </a:bodyPr>
          <a:lstStyle>
            <a:defPPr>
              <a:defRPr lang="zh-CN"/>
            </a:defPPr>
            <a:lvl1pPr>
              <a:defRPr sz="1300">
                <a:solidFill>
                  <a:srgbClr val="F4DEBD"/>
                </a:solidFill>
              </a:defRPr>
            </a:lvl1pPr>
          </a:lstStyle>
          <a:p>
            <a:pPr algn="ctr"/>
            <a:r>
              <a:rPr lang="en-US" altLang="zh-CN" sz="1600" dirty="0">
                <a:solidFill>
                  <a:srgbClr val="C00000"/>
                </a:solidFill>
                <a:latin typeface="+mn-ea"/>
              </a:rPr>
              <a:t>490</a:t>
            </a:r>
            <a:endParaRPr lang="zh-CN" altLang="en-US" sz="1600" dirty="0">
              <a:solidFill>
                <a:srgbClr val="C00000"/>
              </a:solidFill>
              <a:latin typeface="+mn-ea"/>
            </a:endParaRPr>
          </a:p>
        </p:txBody>
      </p:sp>
      <p:sp>
        <p:nvSpPr>
          <p:cNvPr id="74" name="PA-文本框 108">
            <a:extLst>
              <a:ext uri="{FF2B5EF4-FFF2-40B4-BE49-F238E27FC236}">
                <a16:creationId xmlns:a16="http://schemas.microsoft.com/office/drawing/2014/main" xmlns="" id="{C57A2764-A980-4837-AB61-D8F61A44459B}"/>
              </a:ext>
            </a:extLst>
          </p:cNvPr>
          <p:cNvSpPr txBox="1"/>
          <p:nvPr>
            <p:custDataLst>
              <p:tags r:id="rId15"/>
            </p:custDataLst>
          </p:nvPr>
        </p:nvSpPr>
        <p:spPr>
          <a:xfrm>
            <a:off x="9596137" y="2790293"/>
            <a:ext cx="525506" cy="331040"/>
          </a:xfrm>
          <a:prstGeom prst="rect">
            <a:avLst/>
          </a:prstGeom>
          <a:noFill/>
        </p:spPr>
        <p:txBody>
          <a:bodyPr wrap="none" lIns="83999" tIns="41999" rIns="83999" bIns="41999" rtlCol="0">
            <a:spAutoFit/>
          </a:bodyPr>
          <a:lstStyle>
            <a:defPPr>
              <a:defRPr lang="zh-CN"/>
            </a:defPPr>
            <a:lvl1pPr>
              <a:defRPr sz="1300">
                <a:solidFill>
                  <a:srgbClr val="F4DEBD"/>
                </a:solidFill>
              </a:defRPr>
            </a:lvl1pPr>
          </a:lstStyle>
          <a:p>
            <a:pPr algn="ctr"/>
            <a:r>
              <a:rPr lang="en-US" altLang="zh-CN" sz="1600" dirty="0">
                <a:solidFill>
                  <a:srgbClr val="C00000"/>
                </a:solidFill>
                <a:latin typeface="+mn-ea"/>
              </a:rPr>
              <a:t>450</a:t>
            </a:r>
            <a:endParaRPr lang="zh-CN" altLang="en-US" sz="1600" dirty="0">
              <a:solidFill>
                <a:srgbClr val="C00000"/>
              </a:solidFill>
              <a:latin typeface="+mn-ea"/>
            </a:endParaRPr>
          </a:p>
        </p:txBody>
      </p:sp>
      <p:sp>
        <p:nvSpPr>
          <p:cNvPr id="75" name="PA-文本框 108">
            <a:extLst>
              <a:ext uri="{FF2B5EF4-FFF2-40B4-BE49-F238E27FC236}">
                <a16:creationId xmlns:a16="http://schemas.microsoft.com/office/drawing/2014/main" xmlns="" id="{BC04877B-9CA4-4465-A2AA-3AF04CB6016A}"/>
              </a:ext>
            </a:extLst>
          </p:cNvPr>
          <p:cNvSpPr txBox="1"/>
          <p:nvPr>
            <p:custDataLst>
              <p:tags r:id="rId16"/>
            </p:custDataLst>
          </p:nvPr>
        </p:nvSpPr>
        <p:spPr>
          <a:xfrm>
            <a:off x="10233362" y="2305012"/>
            <a:ext cx="525506" cy="331040"/>
          </a:xfrm>
          <a:prstGeom prst="rect">
            <a:avLst/>
          </a:prstGeom>
          <a:noFill/>
        </p:spPr>
        <p:txBody>
          <a:bodyPr wrap="none" lIns="83999" tIns="41999" rIns="83999" bIns="41999" rtlCol="0">
            <a:spAutoFit/>
          </a:bodyPr>
          <a:lstStyle>
            <a:defPPr>
              <a:defRPr lang="zh-CN"/>
            </a:defPPr>
            <a:lvl1pPr>
              <a:defRPr sz="1300">
                <a:solidFill>
                  <a:srgbClr val="F4DEBD"/>
                </a:solidFill>
              </a:defRPr>
            </a:lvl1pPr>
          </a:lstStyle>
          <a:p>
            <a:pPr algn="ctr"/>
            <a:r>
              <a:rPr lang="en-US" altLang="zh-CN" sz="1600" dirty="0">
                <a:solidFill>
                  <a:srgbClr val="C00000"/>
                </a:solidFill>
                <a:latin typeface="+mn-ea"/>
              </a:rPr>
              <a:t>610</a:t>
            </a:r>
            <a:endParaRPr lang="zh-CN" altLang="en-US" sz="1600" dirty="0">
              <a:solidFill>
                <a:srgbClr val="C00000"/>
              </a:solidFill>
              <a:latin typeface="+mn-ea"/>
            </a:endParaRPr>
          </a:p>
        </p:txBody>
      </p:sp>
    </p:spTree>
    <p:extLst>
      <p:ext uri="{BB962C8B-B14F-4D97-AF65-F5344CB8AC3E}">
        <p14:creationId xmlns:p14="http://schemas.microsoft.com/office/powerpoint/2010/main" val="3419718202"/>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10" presetClass="entr" presetSubtype="0" fill="hold"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childTnLst>
                                </p:cTn>
                              </p:par>
                            </p:childTnLst>
                          </p:cTn>
                        </p:par>
                        <p:par>
                          <p:cTn id="42" fill="hold">
                            <p:stCondLst>
                              <p:cond delay="2000"/>
                            </p:stCondLst>
                            <p:childTnLst>
                              <p:par>
                                <p:cTn id="43" presetID="22" presetClass="entr" presetSubtype="4"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wipe(down)">
                                      <p:cBhvr>
                                        <p:cTn id="45" dur="500"/>
                                        <p:tgtEl>
                                          <p:spTgt spid="71"/>
                                        </p:tgtEl>
                                      </p:cBhvr>
                                    </p:animEffect>
                                  </p:childTnLst>
                                </p:cTn>
                              </p:par>
                              <p:par>
                                <p:cTn id="46" presetID="42" presetClass="entr" presetSubtype="0" fill="hold" grpId="0" nodeType="withEffect">
                                  <p:stCondLst>
                                    <p:cond delay="0"/>
                                  </p:stCondLst>
                                  <p:iterate type="lt">
                                    <p:tmPct val="30000"/>
                                  </p:iterate>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anim calcmode="lin" valueType="num">
                                      <p:cBhvr>
                                        <p:cTn id="49" dur="500" fill="hold"/>
                                        <p:tgtEl>
                                          <p:spTgt spid="72"/>
                                        </p:tgtEl>
                                        <p:attrNameLst>
                                          <p:attrName>ppt_x</p:attrName>
                                        </p:attrNameLst>
                                      </p:cBhvr>
                                      <p:tavLst>
                                        <p:tav tm="0">
                                          <p:val>
                                            <p:strVal val="#ppt_x"/>
                                          </p:val>
                                        </p:tav>
                                        <p:tav tm="100000">
                                          <p:val>
                                            <p:strVal val="#ppt_x"/>
                                          </p:val>
                                        </p:tav>
                                      </p:tavLst>
                                    </p:anim>
                                    <p:anim calcmode="lin" valueType="num">
                                      <p:cBhvr>
                                        <p:cTn id="50" dur="500" fill="hold"/>
                                        <p:tgtEl>
                                          <p:spTgt spid="72"/>
                                        </p:tgtEl>
                                        <p:attrNameLst>
                                          <p:attrName>ppt_y</p:attrName>
                                        </p:attrNameLst>
                                      </p:cBhvr>
                                      <p:tavLst>
                                        <p:tav tm="0">
                                          <p:val>
                                            <p:strVal val="#ppt_y+.1"/>
                                          </p:val>
                                        </p:tav>
                                        <p:tav tm="100000">
                                          <p:val>
                                            <p:strVal val="#ppt_y"/>
                                          </p:val>
                                        </p:tav>
                                      </p:tavLst>
                                    </p:anim>
                                  </p:childTnLst>
                                </p:cTn>
                              </p:par>
                            </p:childTnLst>
                          </p:cTn>
                        </p:par>
                        <p:par>
                          <p:cTn id="51" fill="hold">
                            <p:stCondLst>
                              <p:cond delay="2800"/>
                            </p:stCondLst>
                            <p:childTnLst>
                              <p:par>
                                <p:cTn id="52" presetID="22" presetClass="entr" presetSubtype="4" fill="hold" grpId="0" nodeType="after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wipe(down)">
                                      <p:cBhvr>
                                        <p:cTn id="54" dur="500"/>
                                        <p:tgtEl>
                                          <p:spTgt spid="70"/>
                                        </p:tgtEl>
                                      </p:cBhvr>
                                    </p:animEffect>
                                  </p:childTnLst>
                                </p:cTn>
                              </p:par>
                              <p:par>
                                <p:cTn id="55" presetID="42" presetClass="entr" presetSubtype="0" fill="hold" grpId="0" nodeType="withEffect">
                                  <p:stCondLst>
                                    <p:cond delay="0"/>
                                  </p:stCondLst>
                                  <p:iterate type="lt">
                                    <p:tmPct val="30000"/>
                                  </p:iterate>
                                  <p:childTnLst>
                                    <p:set>
                                      <p:cBhvr>
                                        <p:cTn id="56" dur="1" fill="hold">
                                          <p:stCondLst>
                                            <p:cond delay="0"/>
                                          </p:stCondLst>
                                        </p:cTn>
                                        <p:tgtEl>
                                          <p:spTgt spid="73"/>
                                        </p:tgtEl>
                                        <p:attrNameLst>
                                          <p:attrName>style.visibility</p:attrName>
                                        </p:attrNameLst>
                                      </p:cBhvr>
                                      <p:to>
                                        <p:strVal val="visible"/>
                                      </p:to>
                                    </p:set>
                                    <p:animEffect transition="in" filter="fade">
                                      <p:cBhvr>
                                        <p:cTn id="57" dur="500"/>
                                        <p:tgtEl>
                                          <p:spTgt spid="73"/>
                                        </p:tgtEl>
                                      </p:cBhvr>
                                    </p:animEffect>
                                    <p:anim calcmode="lin" valueType="num">
                                      <p:cBhvr>
                                        <p:cTn id="58" dur="500" fill="hold"/>
                                        <p:tgtEl>
                                          <p:spTgt spid="73"/>
                                        </p:tgtEl>
                                        <p:attrNameLst>
                                          <p:attrName>ppt_x</p:attrName>
                                        </p:attrNameLst>
                                      </p:cBhvr>
                                      <p:tavLst>
                                        <p:tav tm="0">
                                          <p:val>
                                            <p:strVal val="#ppt_x"/>
                                          </p:val>
                                        </p:tav>
                                        <p:tav tm="100000">
                                          <p:val>
                                            <p:strVal val="#ppt_x"/>
                                          </p:val>
                                        </p:tav>
                                      </p:tavLst>
                                    </p:anim>
                                    <p:anim calcmode="lin" valueType="num">
                                      <p:cBhvr>
                                        <p:cTn id="59" dur="500" fill="hold"/>
                                        <p:tgtEl>
                                          <p:spTgt spid="73"/>
                                        </p:tgtEl>
                                        <p:attrNameLst>
                                          <p:attrName>ppt_y</p:attrName>
                                        </p:attrNameLst>
                                      </p:cBhvr>
                                      <p:tavLst>
                                        <p:tav tm="0">
                                          <p:val>
                                            <p:strVal val="#ppt_y+.1"/>
                                          </p:val>
                                        </p:tav>
                                        <p:tav tm="100000">
                                          <p:val>
                                            <p:strVal val="#ppt_y"/>
                                          </p:val>
                                        </p:tav>
                                      </p:tavLst>
                                    </p:anim>
                                  </p:childTnLst>
                                </p:cTn>
                              </p:par>
                            </p:childTnLst>
                          </p:cTn>
                        </p:par>
                        <p:par>
                          <p:cTn id="60" fill="hold">
                            <p:stCondLst>
                              <p:cond delay="3600"/>
                            </p:stCondLst>
                            <p:childTnLst>
                              <p:par>
                                <p:cTn id="61" presetID="22" presetClass="entr" presetSubtype="4"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wipe(down)">
                                      <p:cBhvr>
                                        <p:cTn id="63" dur="500"/>
                                        <p:tgtEl>
                                          <p:spTgt spid="69"/>
                                        </p:tgtEl>
                                      </p:cBhvr>
                                    </p:animEffect>
                                  </p:childTnLst>
                                </p:cTn>
                              </p:par>
                              <p:par>
                                <p:cTn id="64" presetID="42" presetClass="entr" presetSubtype="0" fill="hold" grpId="0" nodeType="withEffect">
                                  <p:stCondLst>
                                    <p:cond delay="0"/>
                                  </p:stCondLst>
                                  <p:iterate type="lt">
                                    <p:tmPct val="30000"/>
                                  </p:iterate>
                                  <p:childTnLst>
                                    <p:set>
                                      <p:cBhvr>
                                        <p:cTn id="65" dur="1" fill="hold">
                                          <p:stCondLst>
                                            <p:cond delay="0"/>
                                          </p:stCondLst>
                                        </p:cTn>
                                        <p:tgtEl>
                                          <p:spTgt spid="74"/>
                                        </p:tgtEl>
                                        <p:attrNameLst>
                                          <p:attrName>style.visibility</p:attrName>
                                        </p:attrNameLst>
                                      </p:cBhvr>
                                      <p:to>
                                        <p:strVal val="visible"/>
                                      </p:to>
                                    </p:set>
                                    <p:animEffect transition="in" filter="fade">
                                      <p:cBhvr>
                                        <p:cTn id="66" dur="500"/>
                                        <p:tgtEl>
                                          <p:spTgt spid="74"/>
                                        </p:tgtEl>
                                      </p:cBhvr>
                                    </p:animEffect>
                                    <p:anim calcmode="lin" valueType="num">
                                      <p:cBhvr>
                                        <p:cTn id="67" dur="500" fill="hold"/>
                                        <p:tgtEl>
                                          <p:spTgt spid="74"/>
                                        </p:tgtEl>
                                        <p:attrNameLst>
                                          <p:attrName>ppt_x</p:attrName>
                                        </p:attrNameLst>
                                      </p:cBhvr>
                                      <p:tavLst>
                                        <p:tav tm="0">
                                          <p:val>
                                            <p:strVal val="#ppt_x"/>
                                          </p:val>
                                        </p:tav>
                                        <p:tav tm="100000">
                                          <p:val>
                                            <p:strVal val="#ppt_x"/>
                                          </p:val>
                                        </p:tav>
                                      </p:tavLst>
                                    </p:anim>
                                    <p:anim calcmode="lin" valueType="num">
                                      <p:cBhvr>
                                        <p:cTn id="68" dur="500" fill="hold"/>
                                        <p:tgtEl>
                                          <p:spTgt spid="74"/>
                                        </p:tgtEl>
                                        <p:attrNameLst>
                                          <p:attrName>ppt_y</p:attrName>
                                        </p:attrNameLst>
                                      </p:cBhvr>
                                      <p:tavLst>
                                        <p:tav tm="0">
                                          <p:val>
                                            <p:strVal val="#ppt_y+.1"/>
                                          </p:val>
                                        </p:tav>
                                        <p:tav tm="100000">
                                          <p:val>
                                            <p:strVal val="#ppt_y"/>
                                          </p:val>
                                        </p:tav>
                                      </p:tavLst>
                                    </p:anim>
                                  </p:childTnLst>
                                </p:cTn>
                              </p:par>
                            </p:childTnLst>
                          </p:cTn>
                        </p:par>
                        <p:par>
                          <p:cTn id="69" fill="hold">
                            <p:stCondLst>
                              <p:cond delay="4400"/>
                            </p:stCondLst>
                            <p:childTnLst>
                              <p:par>
                                <p:cTn id="70" presetID="22" presetClass="entr" presetSubtype="4" fill="hold" grpId="0" nodeType="afterEffect">
                                  <p:stCondLst>
                                    <p:cond delay="0"/>
                                  </p:stCondLst>
                                  <p:childTnLst>
                                    <p:set>
                                      <p:cBhvr>
                                        <p:cTn id="71" dur="1" fill="hold">
                                          <p:stCondLst>
                                            <p:cond delay="0"/>
                                          </p:stCondLst>
                                        </p:cTn>
                                        <p:tgtEl>
                                          <p:spTgt spid="68"/>
                                        </p:tgtEl>
                                        <p:attrNameLst>
                                          <p:attrName>style.visibility</p:attrName>
                                        </p:attrNameLst>
                                      </p:cBhvr>
                                      <p:to>
                                        <p:strVal val="visible"/>
                                      </p:to>
                                    </p:set>
                                    <p:animEffect transition="in" filter="wipe(down)">
                                      <p:cBhvr>
                                        <p:cTn id="72" dur="500"/>
                                        <p:tgtEl>
                                          <p:spTgt spid="68"/>
                                        </p:tgtEl>
                                      </p:cBhvr>
                                    </p:animEffect>
                                  </p:childTnLst>
                                </p:cTn>
                              </p:par>
                              <p:par>
                                <p:cTn id="73" presetID="42" presetClass="entr" presetSubtype="0" fill="hold" grpId="0" nodeType="withEffect">
                                  <p:stCondLst>
                                    <p:cond delay="0"/>
                                  </p:stCondLst>
                                  <p:iterate type="lt">
                                    <p:tmPct val="30000"/>
                                  </p:iterate>
                                  <p:childTnLst>
                                    <p:set>
                                      <p:cBhvr>
                                        <p:cTn id="74" dur="1" fill="hold">
                                          <p:stCondLst>
                                            <p:cond delay="0"/>
                                          </p:stCondLst>
                                        </p:cTn>
                                        <p:tgtEl>
                                          <p:spTgt spid="75"/>
                                        </p:tgtEl>
                                        <p:attrNameLst>
                                          <p:attrName>style.visibility</p:attrName>
                                        </p:attrNameLst>
                                      </p:cBhvr>
                                      <p:to>
                                        <p:strVal val="visible"/>
                                      </p:to>
                                    </p:set>
                                    <p:animEffect transition="in" filter="fade">
                                      <p:cBhvr>
                                        <p:cTn id="75" dur="500"/>
                                        <p:tgtEl>
                                          <p:spTgt spid="75"/>
                                        </p:tgtEl>
                                      </p:cBhvr>
                                    </p:animEffect>
                                    <p:anim calcmode="lin" valueType="num">
                                      <p:cBhvr>
                                        <p:cTn id="76" dur="500" fill="hold"/>
                                        <p:tgtEl>
                                          <p:spTgt spid="75"/>
                                        </p:tgtEl>
                                        <p:attrNameLst>
                                          <p:attrName>ppt_x</p:attrName>
                                        </p:attrNameLst>
                                      </p:cBhvr>
                                      <p:tavLst>
                                        <p:tav tm="0">
                                          <p:val>
                                            <p:strVal val="#ppt_x"/>
                                          </p:val>
                                        </p:tav>
                                        <p:tav tm="100000">
                                          <p:val>
                                            <p:strVal val="#ppt_x"/>
                                          </p:val>
                                        </p:tav>
                                      </p:tavLst>
                                    </p:anim>
                                    <p:anim calcmode="lin" valueType="num">
                                      <p:cBhvr>
                                        <p:cTn id="77"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68" grpId="0" animBg="1"/>
      <p:bldP spid="69" grpId="0" animBg="1"/>
      <p:bldP spid="70" grpId="0" animBg="1"/>
      <p:bldP spid="71" grpId="0" animBg="1"/>
      <p:bldP spid="72"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矩形 17">
            <a:extLst>
              <a:ext uri="{FF2B5EF4-FFF2-40B4-BE49-F238E27FC236}">
                <a16:creationId xmlns:a16="http://schemas.microsoft.com/office/drawing/2014/main" xmlns="" id="{E4E85F4B-D893-4D9F-B661-5E0F7E2DE5C5}"/>
              </a:ext>
            </a:extLst>
          </p:cNvPr>
          <p:cNvSpPr/>
          <p:nvPr>
            <p:custDataLst>
              <p:tags r:id="rId1"/>
            </p:custDataLst>
          </p:nvPr>
        </p:nvSpPr>
        <p:spPr>
          <a:xfrm rot="18900000">
            <a:off x="4546771" y="-3493450"/>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A6CB4168-750D-4A5C-BAEF-6452B5D5CBBF}"/>
              </a:ext>
            </a:extLst>
          </p:cNvPr>
          <p:cNvSpPr/>
          <p:nvPr/>
        </p:nvSpPr>
        <p:spPr>
          <a:xfrm rot="18978301">
            <a:off x="497100" y="669113"/>
            <a:ext cx="4958080" cy="495808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A-文本框 1">
            <a:extLst>
              <a:ext uri="{FF2B5EF4-FFF2-40B4-BE49-F238E27FC236}">
                <a16:creationId xmlns:a16="http://schemas.microsoft.com/office/drawing/2014/main" xmlns="" id="{2BF21CE4-6B90-44C7-B835-969C50173BF5}"/>
              </a:ext>
            </a:extLst>
          </p:cNvPr>
          <p:cNvSpPr txBox="1"/>
          <p:nvPr>
            <p:custDataLst>
              <p:tags r:id="rId2"/>
            </p:custDataLst>
          </p:nvPr>
        </p:nvSpPr>
        <p:spPr>
          <a:xfrm>
            <a:off x="1857375" y="2321005"/>
            <a:ext cx="2381250" cy="2215991"/>
          </a:xfrm>
          <a:prstGeom prst="rect">
            <a:avLst/>
          </a:prstGeom>
          <a:noFill/>
        </p:spPr>
        <p:txBody>
          <a:bodyPr wrap="square" rtlCol="0">
            <a:spAutoFit/>
          </a:bodyPr>
          <a:lstStyle/>
          <a:p>
            <a:r>
              <a:rPr lang="en-US" altLang="zh-CN" sz="13800" b="1" dirty="0">
                <a:solidFill>
                  <a:schemeClr val="bg1"/>
                </a:solidFill>
                <a:latin typeface="华文细黑" panose="02010600040101010101" pitchFamily="2" charset="-122"/>
                <a:ea typeface="华文细黑" panose="02010600040101010101" pitchFamily="2" charset="-122"/>
              </a:rPr>
              <a:t>03</a:t>
            </a:r>
            <a:endParaRPr lang="zh-CN" altLang="en-US" sz="13800" b="1" dirty="0">
              <a:solidFill>
                <a:schemeClr val="bg1"/>
              </a:solidFill>
              <a:latin typeface="华文细黑" panose="02010600040101010101" pitchFamily="2" charset="-122"/>
              <a:ea typeface="华文细黑" panose="02010600040101010101" pitchFamily="2" charset="-122"/>
            </a:endParaRPr>
          </a:p>
        </p:txBody>
      </p:sp>
      <p:grpSp>
        <p:nvGrpSpPr>
          <p:cNvPr id="7" name="PA-组合 6">
            <a:extLst>
              <a:ext uri="{FF2B5EF4-FFF2-40B4-BE49-F238E27FC236}">
                <a16:creationId xmlns:a16="http://schemas.microsoft.com/office/drawing/2014/main" xmlns="" id="{28F1E7B1-276B-4AC0-A56A-3814923AFFD0}"/>
              </a:ext>
            </a:extLst>
          </p:cNvPr>
          <p:cNvGrpSpPr/>
          <p:nvPr>
            <p:custDataLst>
              <p:tags r:id="rId3"/>
            </p:custDataLst>
          </p:nvPr>
        </p:nvGrpSpPr>
        <p:grpSpPr>
          <a:xfrm>
            <a:off x="5000859" y="2321005"/>
            <a:ext cx="6696770" cy="2231923"/>
            <a:chOff x="3907622" y="568118"/>
            <a:chExt cx="6696770" cy="2231923"/>
          </a:xfrm>
          <a:solidFill>
            <a:srgbClr val="D97980"/>
          </a:solidFill>
          <a:effectLst>
            <a:outerShdw blurRad="63500" sx="102000" sy="102000" algn="ctr" rotWithShape="0">
              <a:prstClr val="black">
                <a:alpha val="40000"/>
              </a:prstClr>
            </a:outerShdw>
          </a:effectLst>
        </p:grpSpPr>
        <p:sp>
          <p:nvSpPr>
            <p:cNvPr id="8" name="PA-矩形 7">
              <a:extLst>
                <a:ext uri="{FF2B5EF4-FFF2-40B4-BE49-F238E27FC236}">
                  <a16:creationId xmlns:a16="http://schemas.microsoft.com/office/drawing/2014/main" xmlns="" id="{FB8F1E4A-D565-47FE-B4A8-5F3C6C88C066}"/>
                </a:ext>
              </a:extLst>
            </p:cNvPr>
            <p:cNvSpPr/>
            <p:nvPr>
              <p:custDataLst>
                <p:tags r:id="rId5"/>
              </p:custDataLst>
            </p:nvPr>
          </p:nvSpPr>
          <p:spPr>
            <a:xfrm>
              <a:off x="3907622" y="568118"/>
              <a:ext cx="6696770" cy="22319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ïṣlïdè">
              <a:extLst>
                <a:ext uri="{FF2B5EF4-FFF2-40B4-BE49-F238E27FC236}">
                  <a16:creationId xmlns:a16="http://schemas.microsoft.com/office/drawing/2014/main" xmlns="" id="{D3E6FBAA-7F86-43D6-A14E-421037B590D4}"/>
                </a:ext>
              </a:extLst>
            </p:cNvPr>
            <p:cNvGrpSpPr/>
            <p:nvPr/>
          </p:nvGrpSpPr>
          <p:grpSpPr>
            <a:xfrm>
              <a:off x="4509436" y="859194"/>
              <a:ext cx="248229" cy="240890"/>
              <a:chOff x="6183313" y="2785269"/>
              <a:chExt cx="912813" cy="885825"/>
            </a:xfrm>
            <a:grpFill/>
          </p:grpSpPr>
          <p:sp>
            <p:nvSpPr>
              <p:cNvPr id="12" name="PA-iṣliḓè">
                <a:extLst>
                  <a:ext uri="{FF2B5EF4-FFF2-40B4-BE49-F238E27FC236}">
                    <a16:creationId xmlns:a16="http://schemas.microsoft.com/office/drawing/2014/main" xmlns="" id="{E6B5CA45-73F5-4713-9497-7DD05C785BDC}"/>
                  </a:ext>
                </a:extLst>
              </p:cNvPr>
              <p:cNvSpPr/>
              <p:nvPr>
                <p:custDataLst>
                  <p:tags r:id="rId6"/>
                </p:custDataLst>
              </p:nvPr>
            </p:nvSpPr>
            <p:spPr>
              <a:xfrm>
                <a:off x="6208939" y="2805113"/>
                <a:ext cx="849086" cy="8490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3" name="îṥ1iḓe">
                <a:extLst>
                  <a:ext uri="{FF2B5EF4-FFF2-40B4-BE49-F238E27FC236}">
                    <a16:creationId xmlns:a16="http://schemas.microsoft.com/office/drawing/2014/main" xmlns="" id="{28DB5329-5BE0-4B8B-800C-68B629DE0AA6}"/>
                  </a:ext>
                </a:extLst>
              </p:cNvPr>
              <p:cNvGrpSpPr/>
              <p:nvPr/>
            </p:nvGrpSpPr>
            <p:grpSpPr>
              <a:xfrm>
                <a:off x="6183313" y="2785269"/>
                <a:ext cx="912813" cy="885825"/>
                <a:chOff x="5651500" y="2984500"/>
                <a:chExt cx="912813" cy="885825"/>
              </a:xfrm>
              <a:grpFill/>
            </p:grpSpPr>
            <p:sp>
              <p:nvSpPr>
                <p:cNvPr id="14" name="PA-íṩľîďé">
                  <a:extLst>
                    <a:ext uri="{FF2B5EF4-FFF2-40B4-BE49-F238E27FC236}">
                      <a16:creationId xmlns:a16="http://schemas.microsoft.com/office/drawing/2014/main" xmlns="" id="{5E853B1B-F561-460B-8FFE-35702952F781}"/>
                    </a:ext>
                  </a:extLst>
                </p:cNvPr>
                <p:cNvSpPr/>
                <p:nvPr>
                  <p:custDataLst>
                    <p:tags r:id="rId7"/>
                  </p:custDataLst>
                </p:nvPr>
              </p:nvSpPr>
              <p:spPr bwMode="auto">
                <a:xfrm>
                  <a:off x="5651500" y="2984500"/>
                  <a:ext cx="896938" cy="885825"/>
                </a:xfrm>
                <a:custGeom>
                  <a:avLst/>
                  <a:gdLst>
                    <a:gd name="T0" fmla="*/ 68 w 269"/>
                    <a:gd name="T1" fmla="*/ 241 h 267"/>
                    <a:gd name="T2" fmla="*/ 69 w 269"/>
                    <a:gd name="T3" fmla="*/ 239 h 267"/>
                    <a:gd name="T4" fmla="*/ 12 w 269"/>
                    <a:gd name="T5" fmla="*/ 160 h 267"/>
                    <a:gd name="T6" fmla="*/ 27 w 269"/>
                    <a:gd name="T7" fmla="*/ 66 h 267"/>
                    <a:gd name="T8" fmla="*/ 106 w 269"/>
                    <a:gd name="T9" fmla="*/ 11 h 267"/>
                    <a:gd name="T10" fmla="*/ 201 w 269"/>
                    <a:gd name="T11" fmla="*/ 28 h 267"/>
                    <a:gd name="T12" fmla="*/ 258 w 269"/>
                    <a:gd name="T13" fmla="*/ 107 h 267"/>
                    <a:gd name="T14" fmla="*/ 242 w 269"/>
                    <a:gd name="T15" fmla="*/ 201 h 267"/>
                    <a:gd name="T16" fmla="*/ 164 w 269"/>
                    <a:gd name="T17" fmla="*/ 256 h 267"/>
                    <a:gd name="T18" fmla="*/ 69 w 269"/>
                    <a:gd name="T19" fmla="*/ 239 h 267"/>
                    <a:gd name="T20" fmla="*/ 67 w 269"/>
                    <a:gd name="T21" fmla="*/ 242 h 267"/>
                    <a:gd name="T22" fmla="*/ 68 w 269"/>
                    <a:gd name="T23" fmla="*/ 241 h 267"/>
                    <a:gd name="T24" fmla="*/ 67 w 269"/>
                    <a:gd name="T25" fmla="*/ 242 h 267"/>
                    <a:gd name="T26" fmla="*/ 165 w 269"/>
                    <a:gd name="T27" fmla="*/ 260 h 267"/>
                    <a:gd name="T28" fmla="*/ 246 w 269"/>
                    <a:gd name="T29" fmla="*/ 203 h 267"/>
                    <a:gd name="T30" fmla="*/ 262 w 269"/>
                    <a:gd name="T31" fmla="*/ 106 h 267"/>
                    <a:gd name="T32" fmla="*/ 203 w 269"/>
                    <a:gd name="T33" fmla="*/ 25 h 267"/>
                    <a:gd name="T34" fmla="*/ 105 w 269"/>
                    <a:gd name="T35" fmla="*/ 7 h 267"/>
                    <a:gd name="T36" fmla="*/ 24 w 269"/>
                    <a:gd name="T37" fmla="*/ 64 h 267"/>
                    <a:gd name="T38" fmla="*/ 8 w 269"/>
                    <a:gd name="T39" fmla="*/ 161 h 267"/>
                    <a:gd name="T40" fmla="*/ 67 w 269"/>
                    <a:gd name="T41" fmla="*/ 2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9" h="267">
                      <a:moveTo>
                        <a:pt x="68" y="241"/>
                      </a:moveTo>
                      <a:cubicBezTo>
                        <a:pt x="69" y="239"/>
                        <a:pt x="69" y="239"/>
                        <a:pt x="69" y="239"/>
                      </a:cubicBezTo>
                      <a:cubicBezTo>
                        <a:pt x="39" y="220"/>
                        <a:pt x="20" y="192"/>
                        <a:pt x="12" y="160"/>
                      </a:cubicBezTo>
                      <a:cubicBezTo>
                        <a:pt x="5" y="129"/>
                        <a:pt x="9" y="95"/>
                        <a:pt x="27" y="66"/>
                      </a:cubicBezTo>
                      <a:cubicBezTo>
                        <a:pt x="46" y="37"/>
                        <a:pt x="74" y="18"/>
                        <a:pt x="106" y="11"/>
                      </a:cubicBezTo>
                      <a:cubicBezTo>
                        <a:pt x="137" y="4"/>
                        <a:pt x="171" y="9"/>
                        <a:pt x="201" y="28"/>
                      </a:cubicBezTo>
                      <a:cubicBezTo>
                        <a:pt x="231" y="47"/>
                        <a:pt x="250" y="75"/>
                        <a:pt x="258" y="107"/>
                      </a:cubicBezTo>
                      <a:cubicBezTo>
                        <a:pt x="265" y="138"/>
                        <a:pt x="261" y="172"/>
                        <a:pt x="242" y="201"/>
                      </a:cubicBezTo>
                      <a:cubicBezTo>
                        <a:pt x="224" y="230"/>
                        <a:pt x="195" y="249"/>
                        <a:pt x="164" y="256"/>
                      </a:cubicBezTo>
                      <a:cubicBezTo>
                        <a:pt x="133" y="263"/>
                        <a:pt x="98" y="258"/>
                        <a:pt x="69" y="239"/>
                      </a:cubicBezTo>
                      <a:cubicBezTo>
                        <a:pt x="67" y="242"/>
                        <a:pt x="67" y="242"/>
                        <a:pt x="67" y="242"/>
                      </a:cubicBezTo>
                      <a:cubicBezTo>
                        <a:pt x="68" y="241"/>
                        <a:pt x="68" y="241"/>
                        <a:pt x="68" y="241"/>
                      </a:cubicBezTo>
                      <a:close/>
                      <a:moveTo>
                        <a:pt x="67" y="242"/>
                      </a:moveTo>
                      <a:cubicBezTo>
                        <a:pt x="97" y="262"/>
                        <a:pt x="133" y="267"/>
                        <a:pt x="165" y="260"/>
                      </a:cubicBezTo>
                      <a:cubicBezTo>
                        <a:pt x="198" y="253"/>
                        <a:pt x="227" y="233"/>
                        <a:pt x="246" y="203"/>
                      </a:cubicBezTo>
                      <a:cubicBezTo>
                        <a:pt x="265" y="173"/>
                        <a:pt x="269" y="138"/>
                        <a:pt x="262" y="106"/>
                      </a:cubicBezTo>
                      <a:cubicBezTo>
                        <a:pt x="254" y="74"/>
                        <a:pt x="234" y="44"/>
                        <a:pt x="203" y="25"/>
                      </a:cubicBezTo>
                      <a:cubicBezTo>
                        <a:pt x="173" y="5"/>
                        <a:pt x="137" y="0"/>
                        <a:pt x="105" y="7"/>
                      </a:cubicBezTo>
                      <a:cubicBezTo>
                        <a:pt x="72" y="14"/>
                        <a:pt x="43" y="34"/>
                        <a:pt x="24" y="64"/>
                      </a:cubicBezTo>
                      <a:cubicBezTo>
                        <a:pt x="5" y="94"/>
                        <a:pt x="0" y="129"/>
                        <a:pt x="8" y="161"/>
                      </a:cubicBezTo>
                      <a:cubicBezTo>
                        <a:pt x="16" y="194"/>
                        <a:pt x="36" y="223"/>
                        <a:pt x="67"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PA-işlíḑe">
                  <a:extLst>
                    <a:ext uri="{FF2B5EF4-FFF2-40B4-BE49-F238E27FC236}">
                      <a16:creationId xmlns:a16="http://schemas.microsoft.com/office/drawing/2014/main" xmlns="" id="{8F59D5C4-065B-4F73-B1CB-41069596A29D}"/>
                    </a:ext>
                  </a:extLst>
                </p:cNvPr>
                <p:cNvSpPr/>
                <p:nvPr>
                  <p:custDataLst>
                    <p:tags r:id="rId8"/>
                  </p:custDataLst>
                </p:nvPr>
              </p:nvSpPr>
              <p:spPr bwMode="auto">
                <a:xfrm>
                  <a:off x="5681663" y="3003550"/>
                  <a:ext cx="882650" cy="863600"/>
                </a:xfrm>
                <a:custGeom>
                  <a:avLst/>
                  <a:gdLst>
                    <a:gd name="T0" fmla="*/ 146 w 265"/>
                    <a:gd name="T1" fmla="*/ 81 h 260"/>
                    <a:gd name="T2" fmla="*/ 98 w 265"/>
                    <a:gd name="T3" fmla="*/ 110 h 260"/>
                    <a:gd name="T4" fmla="*/ 98 w 265"/>
                    <a:gd name="T5" fmla="*/ 110 h 260"/>
                    <a:gd name="T6" fmla="*/ 97 w 265"/>
                    <a:gd name="T7" fmla="*/ 110 h 260"/>
                    <a:gd name="T8" fmla="*/ 83 w 265"/>
                    <a:gd name="T9" fmla="*/ 90 h 260"/>
                    <a:gd name="T10" fmla="*/ 121 w 265"/>
                    <a:gd name="T11" fmla="*/ 27 h 260"/>
                    <a:gd name="T12" fmla="*/ 130 w 265"/>
                    <a:gd name="T13" fmla="*/ 5 h 260"/>
                    <a:gd name="T14" fmla="*/ 130 w 265"/>
                    <a:gd name="T15" fmla="*/ 2 h 260"/>
                    <a:gd name="T16" fmla="*/ 128 w 265"/>
                    <a:gd name="T17" fmla="*/ 1 h 260"/>
                    <a:gd name="T18" fmla="*/ 40 w 265"/>
                    <a:gd name="T19" fmla="*/ 29 h 260"/>
                    <a:gd name="T20" fmla="*/ 40 w 265"/>
                    <a:gd name="T21" fmla="*/ 30 h 260"/>
                    <a:gd name="T22" fmla="*/ 79 w 265"/>
                    <a:gd name="T23" fmla="*/ 90 h 260"/>
                    <a:gd name="T24" fmla="*/ 10 w 265"/>
                    <a:gd name="T25" fmla="*/ 105 h 260"/>
                    <a:gd name="T26" fmla="*/ 0 w 265"/>
                    <a:gd name="T27" fmla="*/ 104 h 260"/>
                    <a:gd name="T28" fmla="*/ 33 w 265"/>
                    <a:gd name="T29" fmla="*/ 107 h 260"/>
                    <a:gd name="T30" fmla="*/ 84 w 265"/>
                    <a:gd name="T31" fmla="*/ 97 h 260"/>
                    <a:gd name="T32" fmla="*/ 96 w 265"/>
                    <a:gd name="T33" fmla="*/ 112 h 260"/>
                    <a:gd name="T34" fmla="*/ 94 w 265"/>
                    <a:gd name="T35" fmla="*/ 113 h 260"/>
                    <a:gd name="T36" fmla="*/ 30 w 265"/>
                    <a:gd name="T37" fmla="*/ 177 h 260"/>
                    <a:gd name="T38" fmla="*/ 22 w 265"/>
                    <a:gd name="T39" fmla="*/ 198 h 260"/>
                    <a:gd name="T40" fmla="*/ 96 w 265"/>
                    <a:gd name="T41" fmla="*/ 115 h 260"/>
                    <a:gd name="T42" fmla="*/ 111 w 265"/>
                    <a:gd name="T43" fmla="*/ 130 h 260"/>
                    <a:gd name="T44" fmla="*/ 112 w 265"/>
                    <a:gd name="T45" fmla="*/ 132 h 260"/>
                    <a:gd name="T46" fmla="*/ 95 w 265"/>
                    <a:gd name="T47" fmla="*/ 213 h 260"/>
                    <a:gd name="T48" fmla="*/ 107 w 265"/>
                    <a:gd name="T49" fmla="*/ 253 h 260"/>
                    <a:gd name="T50" fmla="*/ 170 w 265"/>
                    <a:gd name="T51" fmla="*/ 247 h 260"/>
                    <a:gd name="T52" fmla="*/ 201 w 265"/>
                    <a:gd name="T53" fmla="*/ 232 h 260"/>
                    <a:gd name="T54" fmla="*/ 182 w 265"/>
                    <a:gd name="T55" fmla="*/ 209 h 260"/>
                    <a:gd name="T56" fmla="*/ 152 w 265"/>
                    <a:gd name="T57" fmla="*/ 122 h 260"/>
                    <a:gd name="T58" fmla="*/ 241 w 265"/>
                    <a:gd name="T59" fmla="*/ 145 h 260"/>
                    <a:gd name="T60" fmla="*/ 250 w 265"/>
                    <a:gd name="T61" fmla="*/ 149 h 260"/>
                    <a:gd name="T62" fmla="*/ 252 w 265"/>
                    <a:gd name="T63" fmla="*/ 149 h 260"/>
                    <a:gd name="T64" fmla="*/ 252 w 265"/>
                    <a:gd name="T65" fmla="*/ 149 h 260"/>
                    <a:gd name="T66" fmla="*/ 255 w 265"/>
                    <a:gd name="T67" fmla="*/ 149 h 260"/>
                    <a:gd name="T68" fmla="*/ 225 w 265"/>
                    <a:gd name="T69" fmla="*/ 45 h 260"/>
                    <a:gd name="T70" fmla="*/ 63 w 265"/>
                    <a:gd name="T71" fmla="*/ 60 h 260"/>
                    <a:gd name="T72" fmla="*/ 43 w 265"/>
                    <a:gd name="T73" fmla="*/ 30 h 260"/>
                    <a:gd name="T74" fmla="*/ 117 w 265"/>
                    <a:gd name="T75" fmla="*/ 4 h 260"/>
                    <a:gd name="T76" fmla="*/ 127 w 265"/>
                    <a:gd name="T77" fmla="*/ 3 h 260"/>
                    <a:gd name="T78" fmla="*/ 127 w 265"/>
                    <a:gd name="T79" fmla="*/ 6 h 260"/>
                    <a:gd name="T80" fmla="*/ 81 w 265"/>
                    <a:gd name="T81" fmla="*/ 88 h 260"/>
                    <a:gd name="T82" fmla="*/ 164 w 265"/>
                    <a:gd name="T83" fmla="*/ 191 h 260"/>
                    <a:gd name="T84" fmla="*/ 197 w 265"/>
                    <a:gd name="T85" fmla="*/ 231 h 260"/>
                    <a:gd name="T86" fmla="*/ 109 w 265"/>
                    <a:gd name="T87" fmla="*/ 251 h 260"/>
                    <a:gd name="T88" fmla="*/ 97 w 265"/>
                    <a:gd name="T89" fmla="*/ 204 h 260"/>
                    <a:gd name="T90" fmla="*/ 114 w 265"/>
                    <a:gd name="T91" fmla="*/ 134 h 260"/>
                    <a:gd name="T92" fmla="*/ 164 w 265"/>
                    <a:gd name="T93" fmla="*/ 191 h 260"/>
                    <a:gd name="T94" fmla="*/ 253 w 265"/>
                    <a:gd name="T95" fmla="*/ 139 h 260"/>
                    <a:gd name="T96" fmla="*/ 251 w 265"/>
                    <a:gd name="T97" fmla="*/ 145 h 260"/>
                    <a:gd name="T98" fmla="*/ 245 w 265"/>
                    <a:gd name="T99" fmla="*/ 144 h 260"/>
                    <a:gd name="T100" fmla="*/ 115 w 265"/>
                    <a:gd name="T101" fmla="*/ 130 h 260"/>
                    <a:gd name="T102" fmla="*/ 100 w 265"/>
                    <a:gd name="T103" fmla="*/ 112 h 260"/>
                    <a:gd name="T104" fmla="*/ 202 w 265"/>
                    <a:gd name="T105" fmla="*/ 57 h 260"/>
                    <a:gd name="T106" fmla="*/ 224 w 265"/>
                    <a:gd name="T107"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260">
                      <a:moveTo>
                        <a:pt x="224" y="46"/>
                      </a:moveTo>
                      <a:cubicBezTo>
                        <a:pt x="224" y="46"/>
                        <a:pt x="188" y="58"/>
                        <a:pt x="146" y="81"/>
                      </a:cubicBezTo>
                      <a:cubicBezTo>
                        <a:pt x="130" y="89"/>
                        <a:pt x="114" y="99"/>
                        <a:pt x="99" y="110"/>
                      </a:cubicBezTo>
                      <a:cubicBezTo>
                        <a:pt x="98" y="110"/>
                        <a:pt x="98" y="110"/>
                        <a:pt x="98" y="110"/>
                      </a:cubicBezTo>
                      <a:cubicBezTo>
                        <a:pt x="98" y="110"/>
                        <a:pt x="98" y="110"/>
                        <a:pt x="98" y="110"/>
                      </a:cubicBezTo>
                      <a:cubicBezTo>
                        <a:pt x="98" y="110"/>
                        <a:pt x="98" y="110"/>
                        <a:pt x="98" y="110"/>
                      </a:cubicBezTo>
                      <a:cubicBezTo>
                        <a:pt x="97" y="110"/>
                        <a:pt x="97" y="110"/>
                        <a:pt x="97" y="110"/>
                      </a:cubicBezTo>
                      <a:cubicBezTo>
                        <a:pt x="97" y="110"/>
                        <a:pt x="97" y="110"/>
                        <a:pt x="97" y="110"/>
                      </a:cubicBezTo>
                      <a:cubicBezTo>
                        <a:pt x="97" y="110"/>
                        <a:pt x="95" y="108"/>
                        <a:pt x="94" y="105"/>
                      </a:cubicBezTo>
                      <a:cubicBezTo>
                        <a:pt x="91" y="102"/>
                        <a:pt x="87" y="96"/>
                        <a:pt x="83" y="90"/>
                      </a:cubicBezTo>
                      <a:cubicBezTo>
                        <a:pt x="88" y="85"/>
                        <a:pt x="93" y="78"/>
                        <a:pt x="98" y="69"/>
                      </a:cubicBezTo>
                      <a:cubicBezTo>
                        <a:pt x="107" y="56"/>
                        <a:pt x="115" y="40"/>
                        <a:pt x="121" y="27"/>
                      </a:cubicBezTo>
                      <a:cubicBezTo>
                        <a:pt x="124" y="20"/>
                        <a:pt x="127" y="15"/>
                        <a:pt x="128" y="10"/>
                      </a:cubicBezTo>
                      <a:cubicBezTo>
                        <a:pt x="129" y="8"/>
                        <a:pt x="130" y="7"/>
                        <a:pt x="130" y="5"/>
                      </a:cubicBezTo>
                      <a:cubicBezTo>
                        <a:pt x="130" y="4"/>
                        <a:pt x="130" y="4"/>
                        <a:pt x="130" y="3"/>
                      </a:cubicBezTo>
                      <a:cubicBezTo>
                        <a:pt x="130" y="3"/>
                        <a:pt x="131" y="2"/>
                        <a:pt x="130" y="2"/>
                      </a:cubicBezTo>
                      <a:cubicBezTo>
                        <a:pt x="129" y="1"/>
                        <a:pt x="129" y="1"/>
                        <a:pt x="129" y="1"/>
                      </a:cubicBezTo>
                      <a:cubicBezTo>
                        <a:pt x="129" y="1"/>
                        <a:pt x="128" y="1"/>
                        <a:pt x="128" y="1"/>
                      </a:cubicBezTo>
                      <a:cubicBezTo>
                        <a:pt x="125" y="0"/>
                        <a:pt x="120" y="0"/>
                        <a:pt x="113" y="1"/>
                      </a:cubicBezTo>
                      <a:cubicBezTo>
                        <a:pt x="93" y="3"/>
                        <a:pt x="58" y="11"/>
                        <a:pt x="40" y="29"/>
                      </a:cubicBezTo>
                      <a:cubicBezTo>
                        <a:pt x="40" y="29"/>
                        <a:pt x="40" y="29"/>
                        <a:pt x="40" y="29"/>
                      </a:cubicBezTo>
                      <a:cubicBezTo>
                        <a:pt x="40" y="30"/>
                        <a:pt x="40" y="30"/>
                        <a:pt x="40" y="30"/>
                      </a:cubicBezTo>
                      <a:cubicBezTo>
                        <a:pt x="40" y="30"/>
                        <a:pt x="52" y="49"/>
                        <a:pt x="66" y="69"/>
                      </a:cubicBezTo>
                      <a:cubicBezTo>
                        <a:pt x="70" y="76"/>
                        <a:pt x="75" y="84"/>
                        <a:pt x="79" y="90"/>
                      </a:cubicBezTo>
                      <a:cubicBezTo>
                        <a:pt x="70" y="99"/>
                        <a:pt x="50" y="103"/>
                        <a:pt x="33" y="104"/>
                      </a:cubicBezTo>
                      <a:cubicBezTo>
                        <a:pt x="24" y="105"/>
                        <a:pt x="16" y="105"/>
                        <a:pt x="10" y="105"/>
                      </a:cubicBezTo>
                      <a:cubicBezTo>
                        <a:pt x="7" y="105"/>
                        <a:pt x="4" y="104"/>
                        <a:pt x="3" y="104"/>
                      </a:cubicBezTo>
                      <a:cubicBezTo>
                        <a:pt x="1" y="104"/>
                        <a:pt x="0" y="104"/>
                        <a:pt x="0" y="104"/>
                      </a:cubicBezTo>
                      <a:cubicBezTo>
                        <a:pt x="0" y="107"/>
                        <a:pt x="0" y="107"/>
                        <a:pt x="0" y="107"/>
                      </a:cubicBezTo>
                      <a:cubicBezTo>
                        <a:pt x="0" y="107"/>
                        <a:pt x="15" y="108"/>
                        <a:pt x="33" y="107"/>
                      </a:cubicBezTo>
                      <a:cubicBezTo>
                        <a:pt x="51" y="106"/>
                        <a:pt x="70" y="102"/>
                        <a:pt x="81" y="92"/>
                      </a:cubicBezTo>
                      <a:cubicBezTo>
                        <a:pt x="82" y="94"/>
                        <a:pt x="83" y="95"/>
                        <a:pt x="84" y="97"/>
                      </a:cubicBezTo>
                      <a:cubicBezTo>
                        <a:pt x="87" y="101"/>
                        <a:pt x="89" y="104"/>
                        <a:pt x="91" y="107"/>
                      </a:cubicBezTo>
                      <a:cubicBezTo>
                        <a:pt x="93" y="109"/>
                        <a:pt x="94" y="111"/>
                        <a:pt x="96" y="112"/>
                      </a:cubicBezTo>
                      <a:cubicBezTo>
                        <a:pt x="96" y="112"/>
                        <a:pt x="96" y="112"/>
                        <a:pt x="96" y="112"/>
                      </a:cubicBezTo>
                      <a:cubicBezTo>
                        <a:pt x="95" y="112"/>
                        <a:pt x="95" y="112"/>
                        <a:pt x="94" y="113"/>
                      </a:cubicBezTo>
                      <a:cubicBezTo>
                        <a:pt x="94" y="113"/>
                        <a:pt x="94" y="113"/>
                        <a:pt x="94" y="113"/>
                      </a:cubicBezTo>
                      <a:cubicBezTo>
                        <a:pt x="68" y="131"/>
                        <a:pt x="45" y="153"/>
                        <a:pt x="30" y="177"/>
                      </a:cubicBezTo>
                      <a:cubicBezTo>
                        <a:pt x="26" y="183"/>
                        <a:pt x="22" y="190"/>
                        <a:pt x="20" y="197"/>
                      </a:cubicBezTo>
                      <a:cubicBezTo>
                        <a:pt x="22" y="198"/>
                        <a:pt x="22" y="198"/>
                        <a:pt x="22" y="198"/>
                      </a:cubicBezTo>
                      <a:cubicBezTo>
                        <a:pt x="25" y="191"/>
                        <a:pt x="28" y="185"/>
                        <a:pt x="32" y="178"/>
                      </a:cubicBezTo>
                      <a:cubicBezTo>
                        <a:pt x="47" y="155"/>
                        <a:pt x="70" y="133"/>
                        <a:pt x="96" y="115"/>
                      </a:cubicBezTo>
                      <a:cubicBezTo>
                        <a:pt x="96" y="115"/>
                        <a:pt x="97" y="114"/>
                        <a:pt x="97" y="114"/>
                      </a:cubicBezTo>
                      <a:cubicBezTo>
                        <a:pt x="100" y="117"/>
                        <a:pt x="105" y="122"/>
                        <a:pt x="111" y="130"/>
                      </a:cubicBezTo>
                      <a:cubicBezTo>
                        <a:pt x="111" y="130"/>
                        <a:pt x="112" y="131"/>
                        <a:pt x="112" y="131"/>
                      </a:cubicBezTo>
                      <a:cubicBezTo>
                        <a:pt x="112" y="132"/>
                        <a:pt x="112" y="132"/>
                        <a:pt x="112" y="132"/>
                      </a:cubicBezTo>
                      <a:cubicBezTo>
                        <a:pt x="108" y="135"/>
                        <a:pt x="105" y="139"/>
                        <a:pt x="102" y="143"/>
                      </a:cubicBezTo>
                      <a:cubicBezTo>
                        <a:pt x="90" y="163"/>
                        <a:pt x="91" y="190"/>
                        <a:pt x="95" y="213"/>
                      </a:cubicBezTo>
                      <a:cubicBezTo>
                        <a:pt x="99" y="235"/>
                        <a:pt x="107" y="252"/>
                        <a:pt x="107" y="252"/>
                      </a:cubicBezTo>
                      <a:cubicBezTo>
                        <a:pt x="107" y="253"/>
                        <a:pt x="107" y="253"/>
                        <a:pt x="107" y="253"/>
                      </a:cubicBezTo>
                      <a:cubicBezTo>
                        <a:pt x="108" y="253"/>
                        <a:pt x="108" y="253"/>
                        <a:pt x="108" y="253"/>
                      </a:cubicBezTo>
                      <a:cubicBezTo>
                        <a:pt x="130" y="259"/>
                        <a:pt x="153" y="254"/>
                        <a:pt x="170" y="247"/>
                      </a:cubicBezTo>
                      <a:cubicBezTo>
                        <a:pt x="188" y="241"/>
                        <a:pt x="200" y="233"/>
                        <a:pt x="200" y="233"/>
                      </a:cubicBezTo>
                      <a:cubicBezTo>
                        <a:pt x="201" y="232"/>
                        <a:pt x="201" y="232"/>
                        <a:pt x="201" y="232"/>
                      </a:cubicBezTo>
                      <a:cubicBezTo>
                        <a:pt x="201" y="231"/>
                        <a:pt x="201" y="231"/>
                        <a:pt x="201" y="231"/>
                      </a:cubicBezTo>
                      <a:cubicBezTo>
                        <a:pt x="199" y="229"/>
                        <a:pt x="192" y="221"/>
                        <a:pt x="182" y="209"/>
                      </a:cubicBezTo>
                      <a:cubicBezTo>
                        <a:pt x="164" y="187"/>
                        <a:pt x="135" y="154"/>
                        <a:pt x="116" y="132"/>
                      </a:cubicBezTo>
                      <a:cubicBezTo>
                        <a:pt x="126" y="125"/>
                        <a:pt x="138" y="122"/>
                        <a:pt x="152" y="122"/>
                      </a:cubicBezTo>
                      <a:cubicBezTo>
                        <a:pt x="174" y="122"/>
                        <a:pt x="198" y="129"/>
                        <a:pt x="217" y="136"/>
                      </a:cubicBezTo>
                      <a:cubicBezTo>
                        <a:pt x="227" y="139"/>
                        <a:pt x="235" y="143"/>
                        <a:pt x="241" y="145"/>
                      </a:cubicBezTo>
                      <a:cubicBezTo>
                        <a:pt x="244" y="146"/>
                        <a:pt x="246" y="147"/>
                        <a:pt x="248" y="148"/>
                      </a:cubicBezTo>
                      <a:cubicBezTo>
                        <a:pt x="249" y="148"/>
                        <a:pt x="250" y="149"/>
                        <a:pt x="250" y="149"/>
                      </a:cubicBezTo>
                      <a:cubicBezTo>
                        <a:pt x="251" y="149"/>
                        <a:pt x="251" y="149"/>
                        <a:pt x="251" y="149"/>
                      </a:cubicBezTo>
                      <a:cubicBezTo>
                        <a:pt x="252" y="149"/>
                        <a:pt x="252" y="149"/>
                        <a:pt x="252" y="149"/>
                      </a:cubicBezTo>
                      <a:cubicBezTo>
                        <a:pt x="252" y="149"/>
                        <a:pt x="252" y="149"/>
                        <a:pt x="252" y="149"/>
                      </a:cubicBezTo>
                      <a:cubicBezTo>
                        <a:pt x="252" y="149"/>
                        <a:pt x="252" y="149"/>
                        <a:pt x="252" y="149"/>
                      </a:cubicBezTo>
                      <a:cubicBezTo>
                        <a:pt x="254" y="154"/>
                        <a:pt x="254" y="154"/>
                        <a:pt x="254" y="154"/>
                      </a:cubicBezTo>
                      <a:cubicBezTo>
                        <a:pt x="255" y="149"/>
                        <a:pt x="255" y="149"/>
                        <a:pt x="255" y="149"/>
                      </a:cubicBezTo>
                      <a:cubicBezTo>
                        <a:pt x="255" y="149"/>
                        <a:pt x="265" y="92"/>
                        <a:pt x="225" y="46"/>
                      </a:cubicBezTo>
                      <a:cubicBezTo>
                        <a:pt x="225" y="45"/>
                        <a:pt x="225" y="45"/>
                        <a:pt x="225" y="45"/>
                      </a:cubicBezTo>
                      <a:lnTo>
                        <a:pt x="224" y="46"/>
                      </a:lnTo>
                      <a:close/>
                      <a:moveTo>
                        <a:pt x="63" y="60"/>
                      </a:moveTo>
                      <a:cubicBezTo>
                        <a:pt x="57" y="52"/>
                        <a:pt x="52" y="44"/>
                        <a:pt x="49" y="38"/>
                      </a:cubicBezTo>
                      <a:cubicBezTo>
                        <a:pt x="46" y="34"/>
                        <a:pt x="44" y="31"/>
                        <a:pt x="43" y="30"/>
                      </a:cubicBezTo>
                      <a:cubicBezTo>
                        <a:pt x="55" y="18"/>
                        <a:pt x="76" y="11"/>
                        <a:pt x="93" y="7"/>
                      </a:cubicBezTo>
                      <a:cubicBezTo>
                        <a:pt x="102" y="5"/>
                        <a:pt x="111" y="4"/>
                        <a:pt x="117" y="4"/>
                      </a:cubicBezTo>
                      <a:cubicBezTo>
                        <a:pt x="120" y="3"/>
                        <a:pt x="123" y="3"/>
                        <a:pt x="125" y="3"/>
                      </a:cubicBezTo>
                      <a:cubicBezTo>
                        <a:pt x="126" y="3"/>
                        <a:pt x="127" y="3"/>
                        <a:pt x="127" y="3"/>
                      </a:cubicBezTo>
                      <a:cubicBezTo>
                        <a:pt x="128" y="3"/>
                        <a:pt x="128" y="3"/>
                        <a:pt x="128" y="3"/>
                      </a:cubicBezTo>
                      <a:cubicBezTo>
                        <a:pt x="128" y="4"/>
                        <a:pt x="127" y="5"/>
                        <a:pt x="127" y="6"/>
                      </a:cubicBezTo>
                      <a:cubicBezTo>
                        <a:pt x="124" y="15"/>
                        <a:pt x="110" y="45"/>
                        <a:pt x="96" y="68"/>
                      </a:cubicBezTo>
                      <a:cubicBezTo>
                        <a:pt x="91" y="76"/>
                        <a:pt x="86" y="83"/>
                        <a:pt x="81" y="88"/>
                      </a:cubicBezTo>
                      <a:cubicBezTo>
                        <a:pt x="76" y="79"/>
                        <a:pt x="69" y="70"/>
                        <a:pt x="63" y="60"/>
                      </a:cubicBezTo>
                      <a:close/>
                      <a:moveTo>
                        <a:pt x="164" y="191"/>
                      </a:moveTo>
                      <a:cubicBezTo>
                        <a:pt x="173" y="202"/>
                        <a:pt x="181" y="212"/>
                        <a:pt x="187" y="219"/>
                      </a:cubicBezTo>
                      <a:cubicBezTo>
                        <a:pt x="192" y="225"/>
                        <a:pt x="196" y="229"/>
                        <a:pt x="197" y="231"/>
                      </a:cubicBezTo>
                      <a:cubicBezTo>
                        <a:pt x="197" y="231"/>
                        <a:pt x="197" y="232"/>
                        <a:pt x="196" y="232"/>
                      </a:cubicBezTo>
                      <a:cubicBezTo>
                        <a:pt x="187" y="238"/>
                        <a:pt x="146" y="260"/>
                        <a:pt x="109" y="251"/>
                      </a:cubicBezTo>
                      <a:cubicBezTo>
                        <a:pt x="109" y="250"/>
                        <a:pt x="109" y="250"/>
                        <a:pt x="108" y="249"/>
                      </a:cubicBezTo>
                      <a:cubicBezTo>
                        <a:pt x="106" y="242"/>
                        <a:pt x="99" y="224"/>
                        <a:pt x="97" y="204"/>
                      </a:cubicBezTo>
                      <a:cubicBezTo>
                        <a:pt x="94" y="184"/>
                        <a:pt x="94" y="161"/>
                        <a:pt x="105" y="145"/>
                      </a:cubicBezTo>
                      <a:cubicBezTo>
                        <a:pt x="107" y="141"/>
                        <a:pt x="110" y="137"/>
                        <a:pt x="114" y="134"/>
                      </a:cubicBezTo>
                      <a:cubicBezTo>
                        <a:pt x="114" y="134"/>
                        <a:pt x="114" y="134"/>
                        <a:pt x="114" y="134"/>
                      </a:cubicBezTo>
                      <a:cubicBezTo>
                        <a:pt x="128" y="150"/>
                        <a:pt x="147" y="172"/>
                        <a:pt x="164" y="191"/>
                      </a:cubicBezTo>
                      <a:close/>
                      <a:moveTo>
                        <a:pt x="252" y="115"/>
                      </a:moveTo>
                      <a:cubicBezTo>
                        <a:pt x="253" y="125"/>
                        <a:pt x="253" y="133"/>
                        <a:pt x="253" y="139"/>
                      </a:cubicBezTo>
                      <a:cubicBezTo>
                        <a:pt x="253" y="142"/>
                        <a:pt x="252" y="144"/>
                        <a:pt x="252" y="146"/>
                      </a:cubicBezTo>
                      <a:cubicBezTo>
                        <a:pt x="251" y="145"/>
                        <a:pt x="251" y="145"/>
                        <a:pt x="251" y="145"/>
                      </a:cubicBezTo>
                      <a:cubicBezTo>
                        <a:pt x="250" y="146"/>
                        <a:pt x="250" y="146"/>
                        <a:pt x="250" y="146"/>
                      </a:cubicBezTo>
                      <a:cubicBezTo>
                        <a:pt x="249" y="146"/>
                        <a:pt x="247" y="145"/>
                        <a:pt x="245" y="144"/>
                      </a:cubicBezTo>
                      <a:cubicBezTo>
                        <a:pt x="233" y="139"/>
                        <a:pt x="209" y="128"/>
                        <a:pt x="183" y="123"/>
                      </a:cubicBezTo>
                      <a:cubicBezTo>
                        <a:pt x="158" y="118"/>
                        <a:pt x="132" y="117"/>
                        <a:pt x="115" y="130"/>
                      </a:cubicBezTo>
                      <a:cubicBezTo>
                        <a:pt x="108" y="122"/>
                        <a:pt x="102" y="116"/>
                        <a:pt x="100" y="112"/>
                      </a:cubicBezTo>
                      <a:cubicBezTo>
                        <a:pt x="100" y="112"/>
                        <a:pt x="100" y="112"/>
                        <a:pt x="100" y="112"/>
                      </a:cubicBezTo>
                      <a:cubicBezTo>
                        <a:pt x="116" y="101"/>
                        <a:pt x="132" y="92"/>
                        <a:pt x="147" y="83"/>
                      </a:cubicBezTo>
                      <a:cubicBezTo>
                        <a:pt x="168" y="72"/>
                        <a:pt x="188" y="63"/>
                        <a:pt x="202" y="57"/>
                      </a:cubicBezTo>
                      <a:cubicBezTo>
                        <a:pt x="209" y="54"/>
                        <a:pt x="215" y="52"/>
                        <a:pt x="219" y="50"/>
                      </a:cubicBezTo>
                      <a:cubicBezTo>
                        <a:pt x="221" y="49"/>
                        <a:pt x="223" y="49"/>
                        <a:pt x="224" y="48"/>
                      </a:cubicBezTo>
                      <a:cubicBezTo>
                        <a:pt x="243" y="71"/>
                        <a:pt x="250" y="95"/>
                        <a:pt x="252"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sp>
        <p:nvSpPr>
          <p:cNvPr id="16" name="PA-文本框 10">
            <a:extLst>
              <a:ext uri="{FF2B5EF4-FFF2-40B4-BE49-F238E27FC236}">
                <a16:creationId xmlns:a16="http://schemas.microsoft.com/office/drawing/2014/main" xmlns="" id="{F698C971-8174-41EE-A954-70BF5C7BCD34}"/>
              </a:ext>
            </a:extLst>
          </p:cNvPr>
          <p:cNvSpPr txBox="1"/>
          <p:nvPr>
            <p:custDataLst>
              <p:tags r:id="rId4"/>
            </p:custDataLst>
          </p:nvPr>
        </p:nvSpPr>
        <p:spPr>
          <a:xfrm>
            <a:off x="5432844" y="3148154"/>
            <a:ext cx="4296630" cy="561692"/>
          </a:xfrm>
          <a:prstGeom prst="rect">
            <a:avLst/>
          </a:prstGeom>
          <a:noFill/>
        </p:spPr>
        <p:txBody>
          <a:bodyPr wrap="square" lIns="68580" tIns="34290" rIns="68580" bIns="34290">
            <a:spAutoFit/>
          </a:bodyPr>
          <a:lstStyle/>
          <a:p>
            <a:pPr algn="ctr">
              <a:defRPr/>
            </a:pPr>
            <a:r>
              <a:rPr lang="zh-CN" altLang="en-US" sz="3200" b="1" dirty="0">
                <a:solidFill>
                  <a:schemeClr val="bg1"/>
                </a:solidFill>
                <a:latin typeface="思源黑体 CN Bold" panose="020B0800000000000000" pitchFamily="34" charset="-122"/>
                <a:ea typeface="思源黑体 CN Bold" panose="020B0800000000000000" pitchFamily="34" charset="-122"/>
                <a:sym typeface="+mn-ea"/>
              </a:rPr>
              <a:t>在这里输入你的标题</a:t>
            </a:r>
          </a:p>
        </p:txBody>
      </p:sp>
    </p:spTree>
    <p:extLst>
      <p:ext uri="{BB962C8B-B14F-4D97-AF65-F5344CB8AC3E}">
        <p14:creationId xmlns:p14="http://schemas.microsoft.com/office/powerpoint/2010/main" val="643748455"/>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p:tgtEl>
                                          <p:spTgt spid="16"/>
                                        </p:tgtEl>
                                        <p:attrNameLst>
                                          <p:attrName>ppt_y</p:attrName>
                                        </p:attrNameLst>
                                      </p:cBhvr>
                                      <p:tavLst>
                                        <p:tav tm="0">
                                          <p:val>
                                            <p:strVal val="#ppt_y-#ppt_h*1.125000"/>
                                          </p:val>
                                        </p:tav>
                                        <p:tav tm="100000">
                                          <p:val>
                                            <p:strVal val="#ppt_y"/>
                                          </p:val>
                                        </p:tav>
                                      </p:tavLst>
                                    </p:anim>
                                    <p:animEffect transition="in" filter="wipe(down)">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形状 1624">
            <a:extLst>
              <a:ext uri="{FF2B5EF4-FFF2-40B4-BE49-F238E27FC236}">
                <a16:creationId xmlns:a16="http://schemas.microsoft.com/office/drawing/2014/main" xmlns="" id="{417B96CC-F783-4AC4-91BE-490CF5F4DC63}"/>
              </a:ext>
            </a:extLst>
          </p:cNvPr>
          <p:cNvSpPr/>
          <p:nvPr>
            <p:custDataLst>
              <p:tags r:id="rId1"/>
            </p:custDataLst>
          </p:nvPr>
        </p:nvSpPr>
        <p:spPr>
          <a:xfrm>
            <a:off x="3684627" y="25897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AEBBD0"/>
          </a:solidFill>
          <a:ln w="12700">
            <a:miter lim="400000"/>
          </a:ln>
        </p:spPr>
        <p:txBody>
          <a:bodyPr lIns="0" tIns="0" rIns="0" bIns="0"/>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4" name="PA-形状 1626">
            <a:extLst>
              <a:ext uri="{FF2B5EF4-FFF2-40B4-BE49-F238E27FC236}">
                <a16:creationId xmlns:a16="http://schemas.microsoft.com/office/drawing/2014/main" xmlns="" id="{DD00CB33-74FF-44F3-884A-E3DE653445E1}"/>
              </a:ext>
            </a:extLst>
          </p:cNvPr>
          <p:cNvSpPr/>
          <p:nvPr>
            <p:custDataLst>
              <p:tags r:id="rId2"/>
            </p:custDataLst>
          </p:nvPr>
        </p:nvSpPr>
        <p:spPr>
          <a:xfrm flipV="1">
            <a:off x="4157240" y="4377526"/>
            <a:ext cx="1" cy="1270207"/>
          </a:xfrm>
          <a:prstGeom prst="line">
            <a:avLst/>
          </a:prstGeom>
          <a:ln w="12700">
            <a:solidFill>
              <a:srgbClr val="A6AAA9"/>
            </a:solidFill>
            <a:miter lim="400000"/>
          </a:ln>
        </p:spPr>
        <p:txBody>
          <a:bodyPr lIns="23262" tIns="23262" rIns="23262" bIns="23262" anchor="ctr"/>
          <a:lstStyle/>
          <a:p>
            <a:pPr fontAlgn="base">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5" name="PA-形状 1627">
            <a:extLst>
              <a:ext uri="{FF2B5EF4-FFF2-40B4-BE49-F238E27FC236}">
                <a16:creationId xmlns:a16="http://schemas.microsoft.com/office/drawing/2014/main" xmlns="" id="{7895C19E-3268-420B-9E64-BA07FBBF6D6E}"/>
              </a:ext>
            </a:extLst>
          </p:cNvPr>
          <p:cNvSpPr/>
          <p:nvPr>
            <p:custDataLst>
              <p:tags r:id="rId3"/>
            </p:custDataLst>
          </p:nvPr>
        </p:nvSpPr>
        <p:spPr>
          <a:xfrm flipV="1">
            <a:off x="5373690" y="2990374"/>
            <a:ext cx="1" cy="1803900"/>
          </a:xfrm>
          <a:prstGeom prst="line">
            <a:avLst/>
          </a:prstGeom>
          <a:ln w="12700">
            <a:solidFill>
              <a:srgbClr val="A6AAA9"/>
            </a:solidFill>
            <a:miter lim="400000"/>
          </a:ln>
        </p:spPr>
        <p:txBody>
          <a:bodyPr lIns="23262" tIns="23262" rIns="23262" bIns="23262" anchor="ctr"/>
          <a:lstStyle/>
          <a:p>
            <a:pPr fontAlgn="base">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6" name="PA-形状 1628">
            <a:extLst>
              <a:ext uri="{FF2B5EF4-FFF2-40B4-BE49-F238E27FC236}">
                <a16:creationId xmlns:a16="http://schemas.microsoft.com/office/drawing/2014/main" xmlns="" id="{E971BFD5-146A-425C-A569-3BB334A7A54C}"/>
              </a:ext>
            </a:extLst>
          </p:cNvPr>
          <p:cNvSpPr/>
          <p:nvPr>
            <p:custDataLst>
              <p:tags r:id="rId4"/>
            </p:custDataLst>
          </p:nvPr>
        </p:nvSpPr>
        <p:spPr>
          <a:xfrm flipV="1">
            <a:off x="6546496" y="2375725"/>
            <a:ext cx="1" cy="1877028"/>
          </a:xfrm>
          <a:prstGeom prst="line">
            <a:avLst/>
          </a:prstGeom>
          <a:ln w="12700">
            <a:solidFill>
              <a:srgbClr val="A6AAA9"/>
            </a:solidFill>
            <a:miter lim="400000"/>
          </a:ln>
        </p:spPr>
        <p:txBody>
          <a:bodyPr lIns="23262" tIns="23262" rIns="23262" bIns="23262" anchor="ctr"/>
          <a:lstStyle/>
          <a:p>
            <a:pPr fontAlgn="base">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7" name="PA-形状 1629">
            <a:extLst>
              <a:ext uri="{FF2B5EF4-FFF2-40B4-BE49-F238E27FC236}">
                <a16:creationId xmlns:a16="http://schemas.microsoft.com/office/drawing/2014/main" xmlns="" id="{64CAFA7B-AE1C-48AC-AF9A-2C81C518A71B}"/>
              </a:ext>
            </a:extLst>
          </p:cNvPr>
          <p:cNvSpPr/>
          <p:nvPr>
            <p:custDataLst>
              <p:tags r:id="rId5"/>
            </p:custDataLst>
          </p:nvPr>
        </p:nvSpPr>
        <p:spPr>
          <a:xfrm flipV="1">
            <a:off x="8189721" y="3743157"/>
            <a:ext cx="1" cy="1246393"/>
          </a:xfrm>
          <a:prstGeom prst="line">
            <a:avLst/>
          </a:prstGeom>
          <a:ln w="12700">
            <a:solidFill>
              <a:srgbClr val="A6AAA9"/>
            </a:solidFill>
            <a:miter lim="400000"/>
          </a:ln>
        </p:spPr>
        <p:txBody>
          <a:bodyPr lIns="23262" tIns="23262" rIns="23262" bIns="23262" anchor="ctr"/>
          <a:lstStyle/>
          <a:p>
            <a:pPr fontAlgn="base">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8" name="PA-形状 1630">
            <a:extLst>
              <a:ext uri="{FF2B5EF4-FFF2-40B4-BE49-F238E27FC236}">
                <a16:creationId xmlns:a16="http://schemas.microsoft.com/office/drawing/2014/main" xmlns="" id="{B8BEFC93-4874-4907-82F7-242267B08A09}"/>
              </a:ext>
            </a:extLst>
          </p:cNvPr>
          <p:cNvSpPr/>
          <p:nvPr>
            <p:custDataLst>
              <p:tags r:id="rId6"/>
            </p:custDataLst>
          </p:nvPr>
        </p:nvSpPr>
        <p:spPr>
          <a:xfrm>
            <a:off x="3963660" y="41855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7980"/>
          </a:solidFill>
          <a:ln w="12700" cap="flat">
            <a:noFill/>
            <a:miter lim="400000"/>
          </a:ln>
          <a:effectLst/>
        </p:spPr>
        <p:txBody>
          <a:bodyPr wrap="square" lIns="17447" tIns="17447" rIns="17447" bIns="17447" numCol="1" anchor="ctr">
            <a:noAutofit/>
          </a:bodyPr>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9" name="PA-形状 1636">
            <a:extLst>
              <a:ext uri="{FF2B5EF4-FFF2-40B4-BE49-F238E27FC236}">
                <a16:creationId xmlns:a16="http://schemas.microsoft.com/office/drawing/2014/main" xmlns="" id="{4D3C86F5-DAE5-43C9-80FB-E5698FEC519C}"/>
              </a:ext>
            </a:extLst>
          </p:cNvPr>
          <p:cNvSpPr/>
          <p:nvPr>
            <p:custDataLst>
              <p:tags r:id="rId7"/>
            </p:custDataLst>
          </p:nvPr>
        </p:nvSpPr>
        <p:spPr>
          <a:xfrm>
            <a:off x="5177046" y="27790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7980"/>
          </a:solidFill>
          <a:ln w="12700" cap="flat">
            <a:noFill/>
            <a:miter lim="400000"/>
          </a:ln>
          <a:effectLst/>
        </p:spPr>
        <p:txBody>
          <a:bodyPr wrap="square" lIns="17447" tIns="17447" rIns="17447" bIns="17447" numCol="1" anchor="ctr">
            <a:noAutofit/>
          </a:bodyPr>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10" name="PA-形状 1642">
            <a:extLst>
              <a:ext uri="{FF2B5EF4-FFF2-40B4-BE49-F238E27FC236}">
                <a16:creationId xmlns:a16="http://schemas.microsoft.com/office/drawing/2014/main" xmlns="" id="{370655E3-4E56-44B0-A658-D56F4843650B}"/>
              </a:ext>
            </a:extLst>
          </p:cNvPr>
          <p:cNvSpPr/>
          <p:nvPr>
            <p:custDataLst>
              <p:tags r:id="rId8"/>
            </p:custDataLst>
          </p:nvPr>
        </p:nvSpPr>
        <p:spPr>
          <a:xfrm>
            <a:off x="6355503" y="20118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7980"/>
          </a:solidFill>
          <a:ln w="12700" cap="flat">
            <a:noFill/>
            <a:miter lim="400000"/>
          </a:ln>
          <a:effectLst/>
        </p:spPr>
        <p:txBody>
          <a:bodyPr wrap="square" lIns="17447" tIns="17447" rIns="17447" bIns="17447" numCol="1" anchor="ctr">
            <a:noAutofit/>
          </a:bodyPr>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11" name="PA-形状 1648">
            <a:extLst>
              <a:ext uri="{FF2B5EF4-FFF2-40B4-BE49-F238E27FC236}">
                <a16:creationId xmlns:a16="http://schemas.microsoft.com/office/drawing/2014/main" xmlns="" id="{54E48F63-5D97-4AB6-8E53-9F020C29AA00}"/>
              </a:ext>
            </a:extLst>
          </p:cNvPr>
          <p:cNvSpPr/>
          <p:nvPr>
            <p:custDataLst>
              <p:tags r:id="rId9"/>
            </p:custDataLst>
          </p:nvPr>
        </p:nvSpPr>
        <p:spPr>
          <a:xfrm>
            <a:off x="7994512" y="48329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7980"/>
          </a:solidFill>
          <a:ln w="12700" cap="flat">
            <a:noFill/>
            <a:miter lim="400000"/>
          </a:ln>
          <a:effectLst/>
        </p:spPr>
        <p:txBody>
          <a:bodyPr wrap="square" lIns="17447" tIns="17447" rIns="17447" bIns="17447" numCol="1" anchor="ctr">
            <a:noAutofit/>
          </a:bodyPr>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12" name="PA-形状 1653">
            <a:extLst>
              <a:ext uri="{FF2B5EF4-FFF2-40B4-BE49-F238E27FC236}">
                <a16:creationId xmlns:a16="http://schemas.microsoft.com/office/drawing/2014/main" xmlns="" id="{CB23CEF7-EC61-412E-8155-74D635624B5E}"/>
              </a:ext>
            </a:extLst>
          </p:cNvPr>
          <p:cNvSpPr/>
          <p:nvPr>
            <p:custDataLst>
              <p:tags r:id="rId10"/>
            </p:custDataLst>
          </p:nvPr>
        </p:nvSpPr>
        <p:spPr>
          <a:xfrm>
            <a:off x="4104327" y="56023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fontAlgn="base">
              <a:lnSpc>
                <a:spcPct val="120000"/>
              </a:lnSpc>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13" name="PA-形状 1654">
            <a:extLst>
              <a:ext uri="{FF2B5EF4-FFF2-40B4-BE49-F238E27FC236}">
                <a16:creationId xmlns:a16="http://schemas.microsoft.com/office/drawing/2014/main" xmlns="" id="{0127E577-AEF1-4664-B397-B97190D83786}"/>
              </a:ext>
            </a:extLst>
          </p:cNvPr>
          <p:cNvSpPr/>
          <p:nvPr>
            <p:custDataLst>
              <p:tags r:id="rId11"/>
            </p:custDataLst>
          </p:nvPr>
        </p:nvSpPr>
        <p:spPr>
          <a:xfrm>
            <a:off x="5291371" y="47142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fontAlgn="base">
              <a:lnSpc>
                <a:spcPct val="120000"/>
              </a:lnSpc>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14" name="PA-形状 1655">
            <a:extLst>
              <a:ext uri="{FF2B5EF4-FFF2-40B4-BE49-F238E27FC236}">
                <a16:creationId xmlns:a16="http://schemas.microsoft.com/office/drawing/2014/main" xmlns="" id="{17097774-DB67-4A2D-8346-FC083806E092}"/>
              </a:ext>
            </a:extLst>
          </p:cNvPr>
          <p:cNvSpPr/>
          <p:nvPr>
            <p:custDataLst>
              <p:tags r:id="rId12"/>
            </p:custDataLst>
          </p:nvPr>
        </p:nvSpPr>
        <p:spPr>
          <a:xfrm>
            <a:off x="6440684" y="41502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fontAlgn="base">
              <a:lnSpc>
                <a:spcPct val="120000"/>
              </a:lnSpc>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15" name="PA-形状 1656">
            <a:extLst>
              <a:ext uri="{FF2B5EF4-FFF2-40B4-BE49-F238E27FC236}">
                <a16:creationId xmlns:a16="http://schemas.microsoft.com/office/drawing/2014/main" xmlns="" id="{C5147602-C328-4EF5-90BE-D032061BA2A6}"/>
              </a:ext>
            </a:extLst>
          </p:cNvPr>
          <p:cNvSpPr/>
          <p:nvPr>
            <p:custDataLst>
              <p:tags r:id="rId13"/>
            </p:custDataLst>
          </p:nvPr>
        </p:nvSpPr>
        <p:spPr>
          <a:xfrm>
            <a:off x="8056018" y="36149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fontAlgn="base">
              <a:lnSpc>
                <a:spcPct val="120000"/>
              </a:lnSpc>
              <a:spcBef>
                <a:spcPct val="0"/>
              </a:spcBef>
              <a:spcAft>
                <a:spcPct val="0"/>
              </a:spcAft>
            </a:pPr>
            <a:endParaRPr sz="1600" dirty="0">
              <a:solidFill>
                <a:prstClr val="black"/>
              </a:solidFill>
              <a:latin typeface="Arial" panose="020B0604020202020204" pitchFamily="34" charset="0"/>
              <a:ea typeface="华文细黑" panose="02010600040101010101" pitchFamily="2" charset="-122"/>
              <a:sym typeface="Arial" panose="020B0604020202020204" pitchFamily="34" charset="0"/>
            </a:endParaRPr>
          </a:p>
        </p:txBody>
      </p:sp>
      <p:sp>
        <p:nvSpPr>
          <p:cNvPr id="16" name="PA-TextPlaceholder 4">
            <a:extLst>
              <a:ext uri="{FF2B5EF4-FFF2-40B4-BE49-F238E27FC236}">
                <a16:creationId xmlns:a16="http://schemas.microsoft.com/office/drawing/2014/main" xmlns="" id="{0F9521BD-97B0-491E-A52C-E95E4FDDCAFF}"/>
              </a:ext>
            </a:extLst>
          </p:cNvPr>
          <p:cNvSpPr txBox="1">
            <a:spLocks/>
          </p:cNvSpPr>
          <p:nvPr>
            <p:custDataLst>
              <p:tags r:id="rId14"/>
            </p:custDataLst>
          </p:nvPr>
        </p:nvSpPr>
        <p:spPr>
          <a:xfrm>
            <a:off x="4039490" y="42505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base">
              <a:lnSpc>
                <a:spcPct val="120000"/>
              </a:lnSpc>
              <a:spcAft>
                <a:spcPct val="0"/>
              </a:spcAft>
            </a:pPr>
            <a:r>
              <a:rPr lang="id-ID" sz="1400" dirty="0">
                <a:solidFill>
                  <a:srgbClr val="FCFCFC"/>
                </a:solidFill>
                <a:latin typeface="Arial" panose="020B0604020202020204" pitchFamily="34" charset="0"/>
                <a:ea typeface="华文细黑" panose="02010600040101010101" pitchFamily="2" charset="-122"/>
                <a:sym typeface="Arial" panose="020B0604020202020204" pitchFamily="34" charset="0"/>
              </a:rPr>
              <a:t>01</a:t>
            </a:r>
          </a:p>
        </p:txBody>
      </p:sp>
      <p:sp>
        <p:nvSpPr>
          <p:cNvPr id="17" name="PA-TextPlaceholder 4">
            <a:extLst>
              <a:ext uri="{FF2B5EF4-FFF2-40B4-BE49-F238E27FC236}">
                <a16:creationId xmlns:a16="http://schemas.microsoft.com/office/drawing/2014/main" xmlns="" id="{AE86AFEC-9F1E-44CA-BF89-8B78AD689C7B}"/>
              </a:ext>
            </a:extLst>
          </p:cNvPr>
          <p:cNvSpPr txBox="1">
            <a:spLocks/>
          </p:cNvSpPr>
          <p:nvPr>
            <p:custDataLst>
              <p:tags r:id="rId15"/>
            </p:custDataLst>
          </p:nvPr>
        </p:nvSpPr>
        <p:spPr>
          <a:xfrm>
            <a:off x="5252882" y="28310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base">
              <a:lnSpc>
                <a:spcPct val="120000"/>
              </a:lnSpc>
              <a:spcAft>
                <a:spcPct val="0"/>
              </a:spcAft>
            </a:pPr>
            <a:r>
              <a:rPr lang="id-ID" sz="1400" dirty="0">
                <a:solidFill>
                  <a:srgbClr val="FCFCFC"/>
                </a:solidFill>
                <a:latin typeface="Arial" panose="020B0604020202020204" pitchFamily="34" charset="0"/>
                <a:ea typeface="华文细黑" panose="02010600040101010101" pitchFamily="2" charset="-122"/>
                <a:sym typeface="Arial" panose="020B0604020202020204" pitchFamily="34" charset="0"/>
              </a:rPr>
              <a:t>02</a:t>
            </a:r>
          </a:p>
        </p:txBody>
      </p:sp>
      <p:sp>
        <p:nvSpPr>
          <p:cNvPr id="18" name="PA-TextPlaceholder 4">
            <a:extLst>
              <a:ext uri="{FF2B5EF4-FFF2-40B4-BE49-F238E27FC236}">
                <a16:creationId xmlns:a16="http://schemas.microsoft.com/office/drawing/2014/main" xmlns="" id="{116E8572-7E06-4A25-AEEB-BF987BC30119}"/>
              </a:ext>
            </a:extLst>
          </p:cNvPr>
          <p:cNvSpPr txBox="1">
            <a:spLocks/>
          </p:cNvSpPr>
          <p:nvPr>
            <p:custDataLst>
              <p:tags r:id="rId16"/>
            </p:custDataLst>
          </p:nvPr>
        </p:nvSpPr>
        <p:spPr>
          <a:xfrm>
            <a:off x="6434802" y="20638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base">
              <a:lnSpc>
                <a:spcPct val="120000"/>
              </a:lnSpc>
              <a:spcAft>
                <a:spcPct val="0"/>
              </a:spcAft>
            </a:pPr>
            <a:r>
              <a:rPr lang="id-ID" sz="1400" dirty="0">
                <a:solidFill>
                  <a:srgbClr val="FCFCFC"/>
                </a:solidFill>
                <a:latin typeface="Arial" panose="020B0604020202020204" pitchFamily="34" charset="0"/>
                <a:ea typeface="华文细黑" panose="02010600040101010101" pitchFamily="2" charset="-122"/>
                <a:sym typeface="Arial" panose="020B0604020202020204" pitchFamily="34" charset="0"/>
              </a:rPr>
              <a:t>03</a:t>
            </a:r>
          </a:p>
        </p:txBody>
      </p:sp>
      <p:sp>
        <p:nvSpPr>
          <p:cNvPr id="19" name="PA-TextPlaceholder 4">
            <a:extLst>
              <a:ext uri="{FF2B5EF4-FFF2-40B4-BE49-F238E27FC236}">
                <a16:creationId xmlns:a16="http://schemas.microsoft.com/office/drawing/2014/main" xmlns="" id="{39AE7D62-8AC9-4C02-BDD1-8EF0B504E807}"/>
              </a:ext>
            </a:extLst>
          </p:cNvPr>
          <p:cNvSpPr txBox="1">
            <a:spLocks/>
          </p:cNvSpPr>
          <p:nvPr>
            <p:custDataLst>
              <p:tags r:id="rId17"/>
            </p:custDataLst>
          </p:nvPr>
        </p:nvSpPr>
        <p:spPr>
          <a:xfrm>
            <a:off x="8070345" y="49038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base">
              <a:lnSpc>
                <a:spcPct val="120000"/>
              </a:lnSpc>
              <a:spcAft>
                <a:spcPct val="0"/>
              </a:spcAft>
            </a:pPr>
            <a:r>
              <a:rPr lang="id-ID" sz="1400" dirty="0">
                <a:solidFill>
                  <a:srgbClr val="FCFCFC"/>
                </a:solidFill>
                <a:latin typeface="Arial" panose="020B0604020202020204" pitchFamily="34" charset="0"/>
                <a:ea typeface="华文细黑" panose="02010600040101010101" pitchFamily="2" charset="-122"/>
                <a:sym typeface="Arial" panose="020B0604020202020204" pitchFamily="34" charset="0"/>
              </a:rPr>
              <a:t>04</a:t>
            </a:r>
          </a:p>
        </p:txBody>
      </p:sp>
      <p:sp>
        <p:nvSpPr>
          <p:cNvPr id="20" name="PA-形状 1625">
            <a:extLst>
              <a:ext uri="{FF2B5EF4-FFF2-40B4-BE49-F238E27FC236}">
                <a16:creationId xmlns:a16="http://schemas.microsoft.com/office/drawing/2014/main" xmlns="" id="{23AA96E4-7F33-42B8-9939-924FC7C2260F}"/>
              </a:ext>
            </a:extLst>
          </p:cNvPr>
          <p:cNvSpPr/>
          <p:nvPr>
            <p:custDataLst>
              <p:tags r:id="rId18"/>
            </p:custDataLst>
          </p:nvPr>
        </p:nvSpPr>
        <p:spPr>
          <a:xfrm>
            <a:off x="10127715" y="25356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97980"/>
          </a:solidFill>
          <a:ln w="12700">
            <a:miter lim="400000"/>
          </a:ln>
        </p:spPr>
        <p:txBody>
          <a:bodyPr lIns="0" tIns="0" rIns="0" bIns="0"/>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21" name="PA-形状 1657">
            <a:extLst>
              <a:ext uri="{FF2B5EF4-FFF2-40B4-BE49-F238E27FC236}">
                <a16:creationId xmlns:a16="http://schemas.microsoft.com/office/drawing/2014/main" xmlns="" id="{EDEB8EEF-EAB5-4A6A-9C72-D9E9B1FF54A0}"/>
              </a:ext>
            </a:extLst>
          </p:cNvPr>
          <p:cNvSpPr/>
          <p:nvPr>
            <p:custDataLst>
              <p:tags r:id="rId19"/>
            </p:custDataLst>
          </p:nvPr>
        </p:nvSpPr>
        <p:spPr>
          <a:xfrm>
            <a:off x="10573572" y="27066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solidFill>
          <a:ln w="12700">
            <a:miter lim="400000"/>
          </a:ln>
        </p:spPr>
        <p:txBody>
          <a:bodyPr lIns="0" tIns="0" rIns="0" bIns="0" anchor="ctr"/>
          <a:lstStyle/>
          <a:p>
            <a:pPr marL="0" marR="0" lvl="0" indent="0" defTabSz="914400" eaLnBrk="1" fontAlgn="base" latinLnBrk="0" hangingPunct="1">
              <a:lnSpc>
                <a:spcPct val="120000"/>
              </a:lnSpc>
              <a:spcBef>
                <a:spcPct val="0"/>
              </a:spcBef>
              <a:spcAft>
                <a:spcPct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ea typeface="华文细黑" panose="02010600040101010101" pitchFamily="2" charset="-122"/>
              <a:sym typeface="Arial" panose="020B0604020202020204" pitchFamily="34" charset="0"/>
            </a:endParaRPr>
          </a:p>
        </p:txBody>
      </p:sp>
      <p:sp>
        <p:nvSpPr>
          <p:cNvPr id="22" name="PA-TextPlaceholder 3">
            <a:extLst>
              <a:ext uri="{FF2B5EF4-FFF2-40B4-BE49-F238E27FC236}">
                <a16:creationId xmlns:a16="http://schemas.microsoft.com/office/drawing/2014/main" xmlns="" id="{2570150A-248A-451E-AFA8-1970AE2786A4}"/>
              </a:ext>
            </a:extLst>
          </p:cNvPr>
          <p:cNvSpPr txBox="1">
            <a:spLocks/>
          </p:cNvSpPr>
          <p:nvPr>
            <p:custDataLst>
              <p:tags r:id="rId20"/>
            </p:custDataLst>
          </p:nvPr>
        </p:nvSpPr>
        <p:spPr>
          <a:xfrm>
            <a:off x="10287908" y="31462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base">
              <a:lnSpc>
                <a:spcPct val="130000"/>
              </a:lnSpc>
              <a:spcAft>
                <a:spcPct val="0"/>
              </a:spcAft>
            </a:pPr>
            <a:r>
              <a:rPr lang="zh-CN" altLang="en-US" sz="1800" b="1" dirty="0">
                <a:solidFill>
                  <a:prstClr val="white"/>
                </a:solidFill>
                <a:latin typeface="思源黑体 CN Medium" panose="020B0600000000000000" pitchFamily="34" charset="-122"/>
                <a:ea typeface="思源黑体 CN Medium" panose="020B0600000000000000" pitchFamily="34" charset="-122"/>
                <a:cs typeface="+mn-ea"/>
                <a:sym typeface="Arial" panose="020B0604020202020204" pitchFamily="34" charset="0"/>
              </a:rPr>
              <a:t>输入文本</a:t>
            </a:r>
            <a:endParaRPr lang="id-ID" sz="1800" b="1" dirty="0">
              <a:solidFill>
                <a:prstClr val="white"/>
              </a:solidFill>
              <a:latin typeface="思源黑体 CN Medium" panose="020B0600000000000000" pitchFamily="34" charset="-122"/>
              <a:ea typeface="思源黑体 CN Medium" panose="020B0600000000000000" pitchFamily="34" charset="-122"/>
              <a:sym typeface="Arial" panose="020B0604020202020204" pitchFamily="34" charset="0"/>
            </a:endParaRPr>
          </a:p>
        </p:txBody>
      </p:sp>
      <p:grpSp>
        <p:nvGrpSpPr>
          <p:cNvPr id="23" name="PA-组合 21">
            <a:extLst>
              <a:ext uri="{FF2B5EF4-FFF2-40B4-BE49-F238E27FC236}">
                <a16:creationId xmlns:a16="http://schemas.microsoft.com/office/drawing/2014/main" xmlns="" id="{FE75C0B4-D6EB-48F0-8E05-74EBDA63857F}"/>
              </a:ext>
            </a:extLst>
          </p:cNvPr>
          <p:cNvGrpSpPr/>
          <p:nvPr>
            <p:custDataLst>
              <p:tags r:id="rId21"/>
            </p:custDataLst>
          </p:nvPr>
        </p:nvGrpSpPr>
        <p:grpSpPr>
          <a:xfrm>
            <a:off x="3193862" y="1672681"/>
            <a:ext cx="2965476" cy="862966"/>
            <a:chOff x="8386922" y="2192795"/>
            <a:chExt cx="2965476" cy="862966"/>
          </a:xfrm>
        </p:grpSpPr>
        <p:sp>
          <p:nvSpPr>
            <p:cNvPr id="24" name="PA-矩形 22">
              <a:extLst>
                <a:ext uri="{FF2B5EF4-FFF2-40B4-BE49-F238E27FC236}">
                  <a16:creationId xmlns:a16="http://schemas.microsoft.com/office/drawing/2014/main" xmlns="" id="{D5004BD9-65D3-4207-BE34-3F89CD5DED7F}"/>
                </a:ext>
              </a:extLst>
            </p:cNvPr>
            <p:cNvSpPr/>
            <p:nvPr>
              <p:custDataLst>
                <p:tags r:id="rId31"/>
              </p:custDataLst>
            </p:nvPr>
          </p:nvSpPr>
          <p:spPr>
            <a:xfrm>
              <a:off x="8850447" y="2192795"/>
              <a:ext cx="2501951" cy="39998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5" name="PA-文本框 23">
              <a:extLst>
                <a:ext uri="{FF2B5EF4-FFF2-40B4-BE49-F238E27FC236}">
                  <a16:creationId xmlns:a16="http://schemas.microsoft.com/office/drawing/2014/main" xmlns="" id="{5BF546DF-5C36-4211-9B5D-F9BBF80D8016}"/>
                </a:ext>
              </a:extLst>
            </p:cNvPr>
            <p:cNvSpPr txBox="1"/>
            <p:nvPr>
              <p:custDataLst>
                <p:tags r:id="rId32"/>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26" name="PA-组合 54">
            <a:extLst>
              <a:ext uri="{FF2B5EF4-FFF2-40B4-BE49-F238E27FC236}">
                <a16:creationId xmlns:a16="http://schemas.microsoft.com/office/drawing/2014/main" xmlns="" id="{9D987B6F-9FE3-4EAE-9881-EC47DC8FB0B9}"/>
              </a:ext>
            </a:extLst>
          </p:cNvPr>
          <p:cNvGrpSpPr/>
          <p:nvPr>
            <p:custDataLst>
              <p:tags r:id="rId22"/>
            </p:custDataLst>
          </p:nvPr>
        </p:nvGrpSpPr>
        <p:grpSpPr>
          <a:xfrm>
            <a:off x="8573429" y="4595003"/>
            <a:ext cx="2965476" cy="862966"/>
            <a:chOff x="8386922" y="2192795"/>
            <a:chExt cx="2965476" cy="862966"/>
          </a:xfrm>
        </p:grpSpPr>
        <p:sp>
          <p:nvSpPr>
            <p:cNvPr id="27" name="PA-矩形 55">
              <a:extLst>
                <a:ext uri="{FF2B5EF4-FFF2-40B4-BE49-F238E27FC236}">
                  <a16:creationId xmlns:a16="http://schemas.microsoft.com/office/drawing/2014/main" xmlns="" id="{B107AC0C-A4D0-4CFE-80C6-DA7A52F8BE78}"/>
                </a:ext>
              </a:extLst>
            </p:cNvPr>
            <p:cNvSpPr/>
            <p:nvPr>
              <p:custDataLst>
                <p:tags r:id="rId29"/>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8" name="PA-文本框 56">
              <a:extLst>
                <a:ext uri="{FF2B5EF4-FFF2-40B4-BE49-F238E27FC236}">
                  <a16:creationId xmlns:a16="http://schemas.microsoft.com/office/drawing/2014/main" xmlns="" id="{89CAE8B3-129E-4CC2-9369-C82F00156773}"/>
                </a:ext>
              </a:extLst>
            </p:cNvPr>
            <p:cNvSpPr txBox="1"/>
            <p:nvPr>
              <p:custDataLst>
                <p:tags r:id="rId30"/>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29" name="PA-组合 21">
            <a:extLst>
              <a:ext uri="{FF2B5EF4-FFF2-40B4-BE49-F238E27FC236}">
                <a16:creationId xmlns:a16="http://schemas.microsoft.com/office/drawing/2014/main" xmlns="" id="{0B2F95E1-AD5D-4ADD-9920-908CD39FC6CE}"/>
              </a:ext>
            </a:extLst>
          </p:cNvPr>
          <p:cNvGrpSpPr/>
          <p:nvPr>
            <p:custDataLst>
              <p:tags r:id="rId23"/>
            </p:custDataLst>
          </p:nvPr>
        </p:nvGrpSpPr>
        <p:grpSpPr>
          <a:xfrm>
            <a:off x="2060378" y="2918101"/>
            <a:ext cx="2965476" cy="862966"/>
            <a:chOff x="8386922" y="2192795"/>
            <a:chExt cx="2965476" cy="862966"/>
          </a:xfrm>
        </p:grpSpPr>
        <p:sp>
          <p:nvSpPr>
            <p:cNvPr id="30" name="PA-矩形 22">
              <a:extLst>
                <a:ext uri="{FF2B5EF4-FFF2-40B4-BE49-F238E27FC236}">
                  <a16:creationId xmlns:a16="http://schemas.microsoft.com/office/drawing/2014/main" xmlns="" id="{D8723A47-7835-40B6-8018-39BC34065F4B}"/>
                </a:ext>
              </a:extLst>
            </p:cNvPr>
            <p:cNvSpPr/>
            <p:nvPr>
              <p:custDataLst>
                <p:tags r:id="rId27"/>
              </p:custDataLst>
            </p:nvPr>
          </p:nvSpPr>
          <p:spPr>
            <a:xfrm>
              <a:off x="8850447" y="2192795"/>
              <a:ext cx="2501951" cy="39998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31" name="PA-文本框 23">
              <a:extLst>
                <a:ext uri="{FF2B5EF4-FFF2-40B4-BE49-F238E27FC236}">
                  <a16:creationId xmlns:a16="http://schemas.microsoft.com/office/drawing/2014/main" xmlns="" id="{6100A7EB-877D-4E8C-BB02-947C6E70ABB8}"/>
                </a:ext>
              </a:extLst>
            </p:cNvPr>
            <p:cNvSpPr txBox="1"/>
            <p:nvPr>
              <p:custDataLst>
                <p:tags r:id="rId28"/>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32" name="PA-组合 21">
            <a:extLst>
              <a:ext uri="{FF2B5EF4-FFF2-40B4-BE49-F238E27FC236}">
                <a16:creationId xmlns:a16="http://schemas.microsoft.com/office/drawing/2014/main" xmlns="" id="{ADB60379-5F19-4675-A5ED-A210C5111B7C}"/>
              </a:ext>
            </a:extLst>
          </p:cNvPr>
          <p:cNvGrpSpPr/>
          <p:nvPr>
            <p:custDataLst>
              <p:tags r:id="rId24"/>
            </p:custDataLst>
          </p:nvPr>
        </p:nvGrpSpPr>
        <p:grpSpPr>
          <a:xfrm>
            <a:off x="827154" y="4163520"/>
            <a:ext cx="2965476" cy="862966"/>
            <a:chOff x="8386922" y="2192795"/>
            <a:chExt cx="2965476" cy="862966"/>
          </a:xfrm>
        </p:grpSpPr>
        <p:sp>
          <p:nvSpPr>
            <p:cNvPr id="33" name="PA-矩形 22">
              <a:extLst>
                <a:ext uri="{FF2B5EF4-FFF2-40B4-BE49-F238E27FC236}">
                  <a16:creationId xmlns:a16="http://schemas.microsoft.com/office/drawing/2014/main" xmlns="" id="{ED7E2053-9856-4042-95C4-D2B1A2AE4765}"/>
                </a:ext>
              </a:extLst>
            </p:cNvPr>
            <p:cNvSpPr/>
            <p:nvPr>
              <p:custDataLst>
                <p:tags r:id="rId25"/>
              </p:custDataLst>
            </p:nvPr>
          </p:nvSpPr>
          <p:spPr>
            <a:xfrm>
              <a:off x="8850447" y="2192795"/>
              <a:ext cx="2501951" cy="39998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34" name="PA-文本框 23">
              <a:extLst>
                <a:ext uri="{FF2B5EF4-FFF2-40B4-BE49-F238E27FC236}">
                  <a16:creationId xmlns:a16="http://schemas.microsoft.com/office/drawing/2014/main" xmlns="" id="{C170204C-C730-414D-894A-59A1495EAAC1}"/>
                </a:ext>
              </a:extLst>
            </p:cNvPr>
            <p:cNvSpPr txBox="1"/>
            <p:nvPr>
              <p:custDataLst>
                <p:tags r:id="rId26"/>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spTree>
    <p:extLst>
      <p:ext uri="{BB962C8B-B14F-4D97-AF65-F5344CB8AC3E}">
        <p14:creationId xmlns:p14="http://schemas.microsoft.com/office/powerpoint/2010/main" val="1570927744"/>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par>
                          <p:cTn id="31" fill="hold">
                            <p:stCondLst>
                              <p:cond delay="2500"/>
                            </p:stCondLst>
                            <p:childTnLst>
                              <p:par>
                                <p:cTn id="32" presetID="22" presetClass="entr" presetSubtype="4"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down)">
                                      <p:cBhvr>
                                        <p:cTn id="53" dur="500"/>
                                        <p:tgtEl>
                                          <p:spTgt spid="6"/>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childTnLst>
                          </p:cTn>
                        </p:par>
                        <p:par>
                          <p:cTn id="69" fill="hold">
                            <p:stCondLst>
                              <p:cond delay="5500"/>
                            </p:stCondLst>
                            <p:childTnLst>
                              <p:par>
                                <p:cTn id="70" presetID="22" presetClass="entr" presetSubtype="1"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up)">
                                      <p:cBhvr>
                                        <p:cTn id="72" dur="500"/>
                                        <p:tgtEl>
                                          <p:spTgt spid="7"/>
                                        </p:tgtEl>
                                      </p:cBhvr>
                                    </p:animEffect>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childTnLst>
                          </p:cTn>
                        </p:par>
                        <p:par>
                          <p:cTn id="84" fill="hold">
                            <p:stCondLst>
                              <p:cond delay="6500"/>
                            </p:stCondLst>
                            <p:childTnLst>
                              <p:par>
                                <p:cTn id="85" presetID="1"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childTnLst>
                                </p:cTn>
                              </p:par>
                              <p:par>
                                <p:cTn id="87" presetID="27" presetClass="emph" presetSubtype="0" fill="remove" grpId="1" nodeType="withEffect">
                                  <p:stCondLst>
                                    <p:cond delay="0"/>
                                  </p:stCondLst>
                                  <p:childTnLst>
                                    <p:animClr clrSpc="rgb" dir="cw">
                                      <p:cBhvr override="childStyle">
                                        <p:cTn id="88" dur="250" autoRev="1" fill="remove"/>
                                        <p:tgtEl>
                                          <p:spTgt spid="20"/>
                                        </p:tgtEl>
                                        <p:attrNameLst>
                                          <p:attrName>style.color</p:attrName>
                                        </p:attrNameLst>
                                      </p:cBhvr>
                                      <p:to>
                                        <a:schemeClr val="bg1"/>
                                      </p:to>
                                    </p:animClr>
                                    <p:animClr clrSpc="rgb" dir="cw">
                                      <p:cBhvr>
                                        <p:cTn id="89" dur="250" autoRev="1" fill="remove"/>
                                        <p:tgtEl>
                                          <p:spTgt spid="20"/>
                                        </p:tgtEl>
                                        <p:attrNameLst>
                                          <p:attrName>fillcolor</p:attrName>
                                        </p:attrNameLst>
                                      </p:cBhvr>
                                      <p:to>
                                        <a:schemeClr val="bg1"/>
                                      </p:to>
                                    </p:animClr>
                                    <p:set>
                                      <p:cBhvr>
                                        <p:cTn id="90" dur="250" autoRev="1" fill="remove"/>
                                        <p:tgtEl>
                                          <p:spTgt spid="20"/>
                                        </p:tgtEl>
                                        <p:attrNameLst>
                                          <p:attrName>fill.type</p:attrName>
                                        </p:attrNameLst>
                                      </p:cBhvr>
                                      <p:to>
                                        <p:strVal val="solid"/>
                                      </p:to>
                                    </p:set>
                                    <p:set>
                                      <p:cBhvr>
                                        <p:cTn id="91" dur="250" autoRev="1" fill="remove"/>
                                        <p:tgtEl>
                                          <p:spTgt spid="20"/>
                                        </p:tgtEl>
                                        <p:attrNameLst>
                                          <p:attrName>fill.on</p:attrName>
                                        </p:attrNameLst>
                                      </p:cBhvr>
                                      <p:to>
                                        <p:strVal val="true"/>
                                      </p:to>
                                    </p:set>
                                  </p:childTnLst>
                                </p:cTn>
                              </p:par>
                            </p:childTnLst>
                          </p:cTn>
                        </p:par>
                        <p:par>
                          <p:cTn id="92" fill="hold">
                            <p:stCondLst>
                              <p:cond delay="700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childTnLst>
                                </p:cTn>
                              </p:par>
                            </p:childTnLst>
                          </p:cTn>
                        </p:par>
                        <p:par>
                          <p:cTn id="99" fill="hold">
                            <p:stCondLst>
                              <p:cond delay="7500"/>
                            </p:stCondLst>
                            <p:childTnLst>
                              <p:par>
                                <p:cTn id="100" presetID="2" presetClass="entr" presetSubtype="8" fill="hold"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fill="hold"/>
                                        <p:tgtEl>
                                          <p:spTgt spid="23"/>
                                        </p:tgtEl>
                                        <p:attrNameLst>
                                          <p:attrName>ppt_x</p:attrName>
                                        </p:attrNameLst>
                                      </p:cBhvr>
                                      <p:tavLst>
                                        <p:tav tm="0">
                                          <p:val>
                                            <p:strVal val="0-#ppt_w/2"/>
                                          </p:val>
                                        </p:tav>
                                        <p:tav tm="100000">
                                          <p:val>
                                            <p:strVal val="#ppt_x"/>
                                          </p:val>
                                        </p:tav>
                                      </p:tavLst>
                                    </p:anim>
                                    <p:anim calcmode="lin" valueType="num">
                                      <p:cBhvr additive="base">
                                        <p:cTn id="103" dur="500" fill="hold"/>
                                        <p:tgtEl>
                                          <p:spTgt spid="23"/>
                                        </p:tgtEl>
                                        <p:attrNameLst>
                                          <p:attrName>ppt_y</p:attrName>
                                        </p:attrNameLst>
                                      </p:cBhvr>
                                      <p:tavLst>
                                        <p:tav tm="0">
                                          <p:val>
                                            <p:strVal val="#ppt_y"/>
                                          </p:val>
                                        </p:tav>
                                        <p:tav tm="100000">
                                          <p:val>
                                            <p:strVal val="#ppt_y"/>
                                          </p:val>
                                        </p:tav>
                                      </p:tavLst>
                                    </p:anim>
                                  </p:childTnLst>
                                </p:cTn>
                              </p:par>
                            </p:childTnLst>
                          </p:cTn>
                        </p:par>
                        <p:par>
                          <p:cTn id="104" fill="hold">
                            <p:stCondLst>
                              <p:cond delay="8000"/>
                            </p:stCondLst>
                            <p:childTnLst>
                              <p:par>
                                <p:cTn id="105" presetID="2" presetClass="entr" presetSubtype="8" fill="hold" nodeType="after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additive="base">
                                        <p:cTn id="107" dur="500" fill="hold"/>
                                        <p:tgtEl>
                                          <p:spTgt spid="26"/>
                                        </p:tgtEl>
                                        <p:attrNameLst>
                                          <p:attrName>ppt_x</p:attrName>
                                        </p:attrNameLst>
                                      </p:cBhvr>
                                      <p:tavLst>
                                        <p:tav tm="0">
                                          <p:val>
                                            <p:strVal val="0-#ppt_w/2"/>
                                          </p:val>
                                        </p:tav>
                                        <p:tav tm="100000">
                                          <p:val>
                                            <p:strVal val="#ppt_x"/>
                                          </p:val>
                                        </p:tav>
                                      </p:tavLst>
                                    </p:anim>
                                    <p:anim calcmode="lin" valueType="num">
                                      <p:cBhvr additive="base">
                                        <p:cTn id="108" dur="500" fill="hold"/>
                                        <p:tgtEl>
                                          <p:spTgt spid="26"/>
                                        </p:tgtEl>
                                        <p:attrNameLst>
                                          <p:attrName>ppt_y</p:attrName>
                                        </p:attrNameLst>
                                      </p:cBhvr>
                                      <p:tavLst>
                                        <p:tav tm="0">
                                          <p:val>
                                            <p:strVal val="#ppt_y"/>
                                          </p:val>
                                        </p:tav>
                                        <p:tav tm="100000">
                                          <p:val>
                                            <p:strVal val="#ppt_y"/>
                                          </p:val>
                                        </p:tav>
                                      </p:tavLst>
                                    </p:anim>
                                  </p:childTnLst>
                                </p:cTn>
                              </p:par>
                            </p:childTnLst>
                          </p:cTn>
                        </p:par>
                        <p:par>
                          <p:cTn id="109" fill="hold">
                            <p:stCondLst>
                              <p:cond delay="8500"/>
                            </p:stCondLst>
                            <p:childTnLst>
                              <p:par>
                                <p:cTn id="110" presetID="2" presetClass="entr" presetSubtype="8" fill="hold" nodeType="afterEffect">
                                  <p:stCondLst>
                                    <p:cond delay="0"/>
                                  </p:stCondLst>
                                  <p:childTnLst>
                                    <p:set>
                                      <p:cBhvr>
                                        <p:cTn id="111" dur="1" fill="hold">
                                          <p:stCondLst>
                                            <p:cond delay="0"/>
                                          </p:stCondLst>
                                        </p:cTn>
                                        <p:tgtEl>
                                          <p:spTgt spid="29"/>
                                        </p:tgtEl>
                                        <p:attrNameLst>
                                          <p:attrName>style.visibility</p:attrName>
                                        </p:attrNameLst>
                                      </p:cBhvr>
                                      <p:to>
                                        <p:strVal val="visible"/>
                                      </p:to>
                                    </p:set>
                                    <p:anim calcmode="lin" valueType="num">
                                      <p:cBhvr additive="base">
                                        <p:cTn id="112" dur="500" fill="hold"/>
                                        <p:tgtEl>
                                          <p:spTgt spid="29"/>
                                        </p:tgtEl>
                                        <p:attrNameLst>
                                          <p:attrName>ppt_x</p:attrName>
                                        </p:attrNameLst>
                                      </p:cBhvr>
                                      <p:tavLst>
                                        <p:tav tm="0">
                                          <p:val>
                                            <p:strVal val="0-#ppt_w/2"/>
                                          </p:val>
                                        </p:tav>
                                        <p:tav tm="100000">
                                          <p:val>
                                            <p:strVal val="#ppt_x"/>
                                          </p:val>
                                        </p:tav>
                                      </p:tavLst>
                                    </p:anim>
                                    <p:anim calcmode="lin" valueType="num">
                                      <p:cBhvr additive="base">
                                        <p:cTn id="113" dur="500" fill="hold"/>
                                        <p:tgtEl>
                                          <p:spTgt spid="29"/>
                                        </p:tgtEl>
                                        <p:attrNameLst>
                                          <p:attrName>ppt_y</p:attrName>
                                        </p:attrNameLst>
                                      </p:cBhvr>
                                      <p:tavLst>
                                        <p:tav tm="0">
                                          <p:val>
                                            <p:strVal val="#ppt_y"/>
                                          </p:val>
                                        </p:tav>
                                        <p:tav tm="100000">
                                          <p:val>
                                            <p:strVal val="#ppt_y"/>
                                          </p:val>
                                        </p:tav>
                                      </p:tavLst>
                                    </p:anim>
                                  </p:childTnLst>
                                </p:cTn>
                              </p:par>
                            </p:childTnLst>
                          </p:cTn>
                        </p:par>
                        <p:par>
                          <p:cTn id="114" fill="hold">
                            <p:stCondLst>
                              <p:cond delay="9000"/>
                            </p:stCondLst>
                            <p:childTnLst>
                              <p:par>
                                <p:cTn id="115" presetID="2" presetClass="entr" presetSubtype="8" fill="hold" nodeType="afterEffect">
                                  <p:stCondLst>
                                    <p:cond delay="0"/>
                                  </p:stCondLst>
                                  <p:childTnLst>
                                    <p:set>
                                      <p:cBhvr>
                                        <p:cTn id="116" dur="1" fill="hold">
                                          <p:stCondLst>
                                            <p:cond delay="0"/>
                                          </p:stCondLst>
                                        </p:cTn>
                                        <p:tgtEl>
                                          <p:spTgt spid="32"/>
                                        </p:tgtEl>
                                        <p:attrNameLst>
                                          <p:attrName>style.visibility</p:attrName>
                                        </p:attrNameLst>
                                      </p:cBhvr>
                                      <p:to>
                                        <p:strVal val="visible"/>
                                      </p:to>
                                    </p:set>
                                    <p:anim calcmode="lin" valueType="num">
                                      <p:cBhvr additive="base">
                                        <p:cTn id="117" dur="500" fill="hold"/>
                                        <p:tgtEl>
                                          <p:spTgt spid="32"/>
                                        </p:tgtEl>
                                        <p:attrNameLst>
                                          <p:attrName>ppt_x</p:attrName>
                                        </p:attrNameLst>
                                      </p:cBhvr>
                                      <p:tavLst>
                                        <p:tav tm="0">
                                          <p:val>
                                            <p:strVal val="0-#ppt_w/2"/>
                                          </p:val>
                                        </p:tav>
                                        <p:tav tm="100000">
                                          <p:val>
                                            <p:strVal val="#ppt_x"/>
                                          </p:val>
                                        </p:tav>
                                      </p:tavLst>
                                    </p:anim>
                                    <p:anim calcmode="lin" valueType="num">
                                      <p:cBhvr additive="base">
                                        <p:cTn id="11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animBg="1"/>
      <p:bldP spid="20" grpId="1" animBg="1"/>
      <p:bldP spid="21" grpId="0" animBg="1"/>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2">
            <a:extLst>
              <a:ext uri="{FF2B5EF4-FFF2-40B4-BE49-F238E27FC236}">
                <a16:creationId xmlns:a16="http://schemas.microsoft.com/office/drawing/2014/main" xmlns="" id="{F9CA06D5-0DB9-4828-A1D7-CB9E3DB121ED}"/>
              </a:ext>
            </a:extLst>
          </p:cNvPr>
          <p:cNvGrpSpPr/>
          <p:nvPr>
            <p:custDataLst>
              <p:tags r:id="rId1"/>
            </p:custDataLst>
          </p:nvPr>
        </p:nvGrpSpPr>
        <p:grpSpPr>
          <a:xfrm>
            <a:off x="8108418" y="1809875"/>
            <a:ext cx="3212592" cy="1917239"/>
            <a:chOff x="7868851" y="1792146"/>
            <a:chExt cx="3212592" cy="1917239"/>
          </a:xfrm>
        </p:grpSpPr>
        <p:sp>
          <p:nvSpPr>
            <p:cNvPr id="4" name="PA-íṡļïḋé">
              <a:extLst>
                <a:ext uri="{FF2B5EF4-FFF2-40B4-BE49-F238E27FC236}">
                  <a16:creationId xmlns:a16="http://schemas.microsoft.com/office/drawing/2014/main" xmlns="" id="{549C0E29-38F3-4D92-BEDE-E40E6F439E85}"/>
                </a:ext>
              </a:extLst>
            </p:cNvPr>
            <p:cNvSpPr/>
            <p:nvPr>
              <p:custDataLst>
                <p:tags r:id="rId28"/>
              </p:custDataLst>
            </p:nvPr>
          </p:nvSpPr>
          <p:spPr>
            <a:xfrm>
              <a:off x="7868851" y="1792146"/>
              <a:ext cx="3212592" cy="1917239"/>
            </a:xfrm>
            <a:prstGeom prst="rect">
              <a:avLst/>
            </a:prstGeom>
            <a:solidFill>
              <a:schemeClr val="bg1">
                <a:lumMod val="95000"/>
                <a:alpha val="40000"/>
              </a:schemeClr>
            </a:solidFill>
            <a:ln w="3175">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bIns="360000" anchor="b">
              <a:normAutofit/>
            </a:bodyPr>
            <a:lstStyle/>
            <a:p>
              <a:pPr algn="ctr">
                <a:lnSpc>
                  <a:spcPct val="120000"/>
                </a:lnSpc>
              </a:pPr>
              <a:endParaRPr lang="zh-CN" altLang="en-US" sz="1100" dirty="0">
                <a:solidFill>
                  <a:schemeClr val="tx1"/>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5" name="PA-椭圆 47">
              <a:extLst>
                <a:ext uri="{FF2B5EF4-FFF2-40B4-BE49-F238E27FC236}">
                  <a16:creationId xmlns:a16="http://schemas.microsoft.com/office/drawing/2014/main" xmlns="" id="{0F5615C6-ECCD-4718-A68F-70F22C2CBC8C}"/>
                </a:ext>
              </a:extLst>
            </p:cNvPr>
            <p:cNvSpPr/>
            <p:nvPr>
              <p:custDataLst>
                <p:tags r:id="rId29"/>
              </p:custDataLst>
            </p:nvPr>
          </p:nvSpPr>
          <p:spPr>
            <a:xfrm>
              <a:off x="9243360" y="1973216"/>
              <a:ext cx="463575" cy="470782"/>
            </a:xfrm>
            <a:custGeom>
              <a:avLst/>
              <a:gdLst>
                <a:gd name="connsiteX0" fmla="*/ 87620 w 596114"/>
                <a:gd name="connsiteY0" fmla="*/ 437153 h 605381"/>
                <a:gd name="connsiteX1" fmla="*/ 147471 w 596114"/>
                <a:gd name="connsiteY1" fmla="*/ 437153 h 605381"/>
                <a:gd name="connsiteX2" fmla="*/ 155808 w 596114"/>
                <a:gd name="connsiteY2" fmla="*/ 476105 h 605381"/>
                <a:gd name="connsiteX3" fmla="*/ 87620 w 596114"/>
                <a:gd name="connsiteY3" fmla="*/ 476105 h 605381"/>
                <a:gd name="connsiteX4" fmla="*/ 68166 w 596114"/>
                <a:gd name="connsiteY4" fmla="*/ 456679 h 605381"/>
                <a:gd name="connsiteX5" fmla="*/ 87620 w 596114"/>
                <a:gd name="connsiteY5" fmla="*/ 437153 h 605381"/>
                <a:gd name="connsiteX6" fmla="*/ 241113 w 596114"/>
                <a:gd name="connsiteY6" fmla="*/ 372802 h 605381"/>
                <a:gd name="connsiteX7" fmla="*/ 230888 w 596114"/>
                <a:gd name="connsiteY7" fmla="*/ 419692 h 605381"/>
                <a:gd name="connsiteX8" fmla="*/ 277846 w 596114"/>
                <a:gd name="connsiteY8" fmla="*/ 409481 h 605381"/>
                <a:gd name="connsiteX9" fmla="*/ 87625 w 596114"/>
                <a:gd name="connsiteY9" fmla="*/ 339420 h 605381"/>
                <a:gd name="connsiteX10" fmla="*/ 168439 w 596114"/>
                <a:gd name="connsiteY10" fmla="*/ 339420 h 605381"/>
                <a:gd name="connsiteX11" fmla="*/ 160000 w 596114"/>
                <a:gd name="connsiteY11" fmla="*/ 378372 h 605381"/>
                <a:gd name="connsiteX12" fmla="*/ 87625 w 596114"/>
                <a:gd name="connsiteY12" fmla="*/ 378372 h 605381"/>
                <a:gd name="connsiteX13" fmla="*/ 68166 w 596114"/>
                <a:gd name="connsiteY13" fmla="*/ 358946 h 605381"/>
                <a:gd name="connsiteX14" fmla="*/ 87625 w 596114"/>
                <a:gd name="connsiteY14" fmla="*/ 339420 h 605381"/>
                <a:gd name="connsiteX15" fmla="*/ 87622 w 596114"/>
                <a:gd name="connsiteY15" fmla="*/ 241687 h 605381"/>
                <a:gd name="connsiteX16" fmla="*/ 239005 w 596114"/>
                <a:gd name="connsiteY16" fmla="*/ 241687 h 605381"/>
                <a:gd name="connsiteX17" fmla="*/ 199993 w 596114"/>
                <a:gd name="connsiteY17" fmla="*/ 280639 h 605381"/>
                <a:gd name="connsiteX18" fmla="*/ 87622 w 596114"/>
                <a:gd name="connsiteY18" fmla="*/ 280639 h 605381"/>
                <a:gd name="connsiteX19" fmla="*/ 68166 w 596114"/>
                <a:gd name="connsiteY19" fmla="*/ 261213 h 605381"/>
                <a:gd name="connsiteX20" fmla="*/ 87622 w 596114"/>
                <a:gd name="connsiteY20" fmla="*/ 241687 h 605381"/>
                <a:gd name="connsiteX21" fmla="*/ 87627 w 596114"/>
                <a:gd name="connsiteY21" fmla="*/ 143954 h 605381"/>
                <a:gd name="connsiteX22" fmla="*/ 336949 w 596114"/>
                <a:gd name="connsiteY22" fmla="*/ 143954 h 605381"/>
                <a:gd name="connsiteX23" fmla="*/ 297927 w 596114"/>
                <a:gd name="connsiteY23" fmla="*/ 182906 h 605381"/>
                <a:gd name="connsiteX24" fmla="*/ 87627 w 596114"/>
                <a:gd name="connsiteY24" fmla="*/ 182906 h 605381"/>
                <a:gd name="connsiteX25" fmla="*/ 68166 w 596114"/>
                <a:gd name="connsiteY25" fmla="*/ 163480 h 605381"/>
                <a:gd name="connsiteX26" fmla="*/ 87627 w 596114"/>
                <a:gd name="connsiteY26" fmla="*/ 143954 h 605381"/>
                <a:gd name="connsiteX27" fmla="*/ 515787 w 596114"/>
                <a:gd name="connsiteY27" fmla="*/ 93955 h 605381"/>
                <a:gd name="connsiteX28" fmla="*/ 484936 w 596114"/>
                <a:gd name="connsiteY28" fmla="*/ 106334 h 605381"/>
                <a:gd name="connsiteX29" fmla="*/ 257196 w 596114"/>
                <a:gd name="connsiteY29" fmla="*/ 333744 h 605381"/>
                <a:gd name="connsiteX30" fmla="*/ 316961 w 596114"/>
                <a:gd name="connsiteY30" fmla="*/ 393422 h 605381"/>
                <a:gd name="connsiteX31" fmla="*/ 544701 w 596114"/>
                <a:gd name="connsiteY31" fmla="*/ 166012 h 605381"/>
                <a:gd name="connsiteX32" fmla="*/ 546190 w 596114"/>
                <a:gd name="connsiteY32" fmla="*/ 107821 h 605381"/>
                <a:gd name="connsiteX33" fmla="*/ 515787 w 596114"/>
                <a:gd name="connsiteY33" fmla="*/ 93955 h 605381"/>
                <a:gd name="connsiteX34" fmla="*/ 515178 w 596114"/>
                <a:gd name="connsiteY34" fmla="*/ 54984 h 605381"/>
                <a:gd name="connsiteX35" fmla="*/ 573094 w 596114"/>
                <a:gd name="connsiteY35" fmla="*/ 79668 h 605381"/>
                <a:gd name="connsiteX36" fmla="*/ 572300 w 596114"/>
                <a:gd name="connsiteY36" fmla="*/ 193571 h 605381"/>
                <a:gd name="connsiteX37" fmla="*/ 330760 w 596114"/>
                <a:gd name="connsiteY37" fmla="*/ 434760 h 605381"/>
                <a:gd name="connsiteX38" fmla="*/ 321031 w 596114"/>
                <a:gd name="connsiteY38" fmla="*/ 440014 h 605381"/>
                <a:gd name="connsiteX39" fmla="*/ 209543 w 596114"/>
                <a:gd name="connsiteY39" fmla="*/ 464202 h 605381"/>
                <a:gd name="connsiteX40" fmla="*/ 191674 w 596114"/>
                <a:gd name="connsiteY40" fmla="*/ 458849 h 605381"/>
                <a:gd name="connsiteX41" fmla="*/ 186412 w 596114"/>
                <a:gd name="connsiteY41" fmla="*/ 441005 h 605381"/>
                <a:gd name="connsiteX42" fmla="*/ 210536 w 596114"/>
                <a:gd name="connsiteY42" fmla="*/ 329680 h 605381"/>
                <a:gd name="connsiteX43" fmla="*/ 215798 w 596114"/>
                <a:gd name="connsiteY43" fmla="*/ 319965 h 605381"/>
                <a:gd name="connsiteX44" fmla="*/ 457338 w 596114"/>
                <a:gd name="connsiteY44" fmla="*/ 78776 h 605381"/>
                <a:gd name="connsiteX45" fmla="*/ 515178 w 596114"/>
                <a:gd name="connsiteY45" fmla="*/ 54984 h 605381"/>
                <a:gd name="connsiteX46" fmla="*/ 42688 w 596114"/>
                <a:gd name="connsiteY46" fmla="*/ 0 h 605381"/>
                <a:gd name="connsiteX47" fmla="*/ 398388 w 596114"/>
                <a:gd name="connsiteY47" fmla="*/ 0 h 605381"/>
                <a:gd name="connsiteX48" fmla="*/ 441076 w 596114"/>
                <a:gd name="connsiteY48" fmla="*/ 41337 h 605381"/>
                <a:gd name="connsiteX49" fmla="*/ 402160 w 596114"/>
                <a:gd name="connsiteY49" fmla="*/ 78907 h 605381"/>
                <a:gd name="connsiteX50" fmla="*/ 402160 w 596114"/>
                <a:gd name="connsiteY50" fmla="*/ 42625 h 605381"/>
                <a:gd name="connsiteX51" fmla="*/ 398388 w 596114"/>
                <a:gd name="connsiteY51" fmla="*/ 38958 h 605381"/>
                <a:gd name="connsiteX52" fmla="*/ 42688 w 596114"/>
                <a:gd name="connsiteY52" fmla="*/ 38958 h 605381"/>
                <a:gd name="connsiteX53" fmla="*/ 39015 w 596114"/>
                <a:gd name="connsiteY53" fmla="*/ 42625 h 605381"/>
                <a:gd name="connsiteX54" fmla="*/ 39015 w 596114"/>
                <a:gd name="connsiteY54" fmla="*/ 562656 h 605381"/>
                <a:gd name="connsiteX55" fmla="*/ 42688 w 596114"/>
                <a:gd name="connsiteY55" fmla="*/ 566423 h 605381"/>
                <a:gd name="connsiteX56" fmla="*/ 398388 w 596114"/>
                <a:gd name="connsiteY56" fmla="*/ 566423 h 605381"/>
                <a:gd name="connsiteX57" fmla="*/ 402160 w 596114"/>
                <a:gd name="connsiteY57" fmla="*/ 562656 h 605381"/>
                <a:gd name="connsiteX58" fmla="*/ 402160 w 596114"/>
                <a:gd name="connsiteY58" fmla="*/ 418622 h 605381"/>
                <a:gd name="connsiteX59" fmla="*/ 441175 w 596114"/>
                <a:gd name="connsiteY59" fmla="*/ 379664 h 605381"/>
                <a:gd name="connsiteX60" fmla="*/ 441175 w 596114"/>
                <a:gd name="connsiteY60" fmla="*/ 562656 h 605381"/>
                <a:gd name="connsiteX61" fmla="*/ 398388 w 596114"/>
                <a:gd name="connsiteY61" fmla="*/ 605381 h 605381"/>
                <a:gd name="connsiteX62" fmla="*/ 42688 w 596114"/>
                <a:gd name="connsiteY62" fmla="*/ 605381 h 605381"/>
                <a:gd name="connsiteX63" fmla="*/ 0 w 596114"/>
                <a:gd name="connsiteY63" fmla="*/ 562656 h 605381"/>
                <a:gd name="connsiteX64" fmla="*/ 0 w 596114"/>
                <a:gd name="connsiteY64" fmla="*/ 42625 h 605381"/>
                <a:gd name="connsiteX65" fmla="*/ 42688 w 596114"/>
                <a:gd name="connsiteY65" fmla="*/ 0 h 60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96114" h="605381">
                  <a:moveTo>
                    <a:pt x="87620" y="437153"/>
                  </a:moveTo>
                  <a:lnTo>
                    <a:pt x="147471" y="437153"/>
                  </a:lnTo>
                  <a:cubicBezTo>
                    <a:pt x="145585" y="450930"/>
                    <a:pt x="148562" y="464608"/>
                    <a:pt x="155808" y="476105"/>
                  </a:cubicBezTo>
                  <a:lnTo>
                    <a:pt x="87620" y="476105"/>
                  </a:lnTo>
                  <a:cubicBezTo>
                    <a:pt x="76900" y="476105"/>
                    <a:pt x="68166" y="467383"/>
                    <a:pt x="68166" y="456679"/>
                  </a:cubicBezTo>
                  <a:cubicBezTo>
                    <a:pt x="68166" y="445875"/>
                    <a:pt x="76900" y="437153"/>
                    <a:pt x="87620" y="437153"/>
                  </a:cubicBezTo>
                  <a:close/>
                  <a:moveTo>
                    <a:pt x="241113" y="372802"/>
                  </a:moveTo>
                  <a:lnTo>
                    <a:pt x="230888" y="419692"/>
                  </a:lnTo>
                  <a:lnTo>
                    <a:pt x="277846" y="409481"/>
                  </a:lnTo>
                  <a:close/>
                  <a:moveTo>
                    <a:pt x="87625" y="339420"/>
                  </a:moveTo>
                  <a:lnTo>
                    <a:pt x="168439" y="339420"/>
                  </a:lnTo>
                  <a:lnTo>
                    <a:pt x="160000" y="378372"/>
                  </a:lnTo>
                  <a:lnTo>
                    <a:pt x="87625" y="378372"/>
                  </a:lnTo>
                  <a:cubicBezTo>
                    <a:pt x="76903" y="378372"/>
                    <a:pt x="68166" y="369650"/>
                    <a:pt x="68166" y="358946"/>
                  </a:cubicBezTo>
                  <a:cubicBezTo>
                    <a:pt x="68166" y="348142"/>
                    <a:pt x="76903" y="339420"/>
                    <a:pt x="87625" y="339420"/>
                  </a:cubicBezTo>
                  <a:close/>
                  <a:moveTo>
                    <a:pt x="87622" y="241687"/>
                  </a:moveTo>
                  <a:lnTo>
                    <a:pt x="239005" y="241687"/>
                  </a:lnTo>
                  <a:lnTo>
                    <a:pt x="199993" y="280639"/>
                  </a:lnTo>
                  <a:lnTo>
                    <a:pt x="87622" y="280639"/>
                  </a:lnTo>
                  <a:cubicBezTo>
                    <a:pt x="76902" y="280639"/>
                    <a:pt x="68166" y="271917"/>
                    <a:pt x="68166" y="261213"/>
                  </a:cubicBezTo>
                  <a:cubicBezTo>
                    <a:pt x="68166" y="250409"/>
                    <a:pt x="76902" y="241687"/>
                    <a:pt x="87622" y="241687"/>
                  </a:cubicBezTo>
                  <a:close/>
                  <a:moveTo>
                    <a:pt x="87627" y="143954"/>
                  </a:moveTo>
                  <a:lnTo>
                    <a:pt x="336949" y="143954"/>
                  </a:lnTo>
                  <a:lnTo>
                    <a:pt x="297927" y="182906"/>
                  </a:lnTo>
                  <a:lnTo>
                    <a:pt x="87627" y="182906"/>
                  </a:lnTo>
                  <a:cubicBezTo>
                    <a:pt x="76904" y="182906"/>
                    <a:pt x="68166" y="174184"/>
                    <a:pt x="68166" y="163480"/>
                  </a:cubicBezTo>
                  <a:cubicBezTo>
                    <a:pt x="68166" y="152676"/>
                    <a:pt x="76904" y="143954"/>
                    <a:pt x="87627" y="143954"/>
                  </a:cubicBezTo>
                  <a:close/>
                  <a:moveTo>
                    <a:pt x="515787" y="93955"/>
                  </a:moveTo>
                  <a:cubicBezTo>
                    <a:pt x="504643" y="93695"/>
                    <a:pt x="493425" y="97809"/>
                    <a:pt x="484936" y="106334"/>
                  </a:cubicBezTo>
                  <a:lnTo>
                    <a:pt x="257196" y="333744"/>
                  </a:lnTo>
                  <a:lnTo>
                    <a:pt x="316961" y="393422"/>
                  </a:lnTo>
                  <a:lnTo>
                    <a:pt x="544701" y="166012"/>
                  </a:lnTo>
                  <a:cubicBezTo>
                    <a:pt x="560784" y="149953"/>
                    <a:pt x="561082" y="124376"/>
                    <a:pt x="546190" y="107821"/>
                  </a:cubicBezTo>
                  <a:cubicBezTo>
                    <a:pt x="538000" y="98850"/>
                    <a:pt x="526930" y="94215"/>
                    <a:pt x="515787" y="93955"/>
                  </a:cubicBezTo>
                  <a:close/>
                  <a:moveTo>
                    <a:pt x="515178" y="54984"/>
                  </a:moveTo>
                  <a:cubicBezTo>
                    <a:pt x="536138" y="55083"/>
                    <a:pt x="557110" y="63262"/>
                    <a:pt x="573094" y="79668"/>
                  </a:cubicBezTo>
                  <a:cubicBezTo>
                    <a:pt x="603870" y="111291"/>
                    <a:pt x="603969" y="161948"/>
                    <a:pt x="572300" y="193571"/>
                  </a:cubicBezTo>
                  <a:lnTo>
                    <a:pt x="330760" y="434760"/>
                  </a:lnTo>
                  <a:cubicBezTo>
                    <a:pt x="328179" y="437337"/>
                    <a:pt x="324704" y="439221"/>
                    <a:pt x="321031" y="440014"/>
                  </a:cubicBezTo>
                  <a:lnTo>
                    <a:pt x="209543" y="464202"/>
                  </a:lnTo>
                  <a:cubicBezTo>
                    <a:pt x="203090" y="465590"/>
                    <a:pt x="196340" y="463607"/>
                    <a:pt x="191674" y="458849"/>
                  </a:cubicBezTo>
                  <a:cubicBezTo>
                    <a:pt x="186908" y="454190"/>
                    <a:pt x="185022" y="447350"/>
                    <a:pt x="186412" y="441005"/>
                  </a:cubicBezTo>
                  <a:lnTo>
                    <a:pt x="210536" y="329680"/>
                  </a:lnTo>
                  <a:cubicBezTo>
                    <a:pt x="211330" y="325913"/>
                    <a:pt x="213217" y="322542"/>
                    <a:pt x="215798" y="319965"/>
                  </a:cubicBezTo>
                  <a:cubicBezTo>
                    <a:pt x="225825" y="310051"/>
                    <a:pt x="439369" y="96719"/>
                    <a:pt x="457338" y="78776"/>
                  </a:cubicBezTo>
                  <a:cubicBezTo>
                    <a:pt x="473271" y="62865"/>
                    <a:pt x="494219" y="54885"/>
                    <a:pt x="515178" y="54984"/>
                  </a:cubicBezTo>
                  <a:close/>
                  <a:moveTo>
                    <a:pt x="42688" y="0"/>
                  </a:moveTo>
                  <a:lnTo>
                    <a:pt x="398388" y="0"/>
                  </a:lnTo>
                  <a:cubicBezTo>
                    <a:pt x="421519" y="0"/>
                    <a:pt x="440381" y="18438"/>
                    <a:pt x="441076" y="41337"/>
                  </a:cubicBezTo>
                  <a:lnTo>
                    <a:pt x="402160" y="78907"/>
                  </a:lnTo>
                  <a:lnTo>
                    <a:pt x="402160" y="42625"/>
                  </a:lnTo>
                  <a:cubicBezTo>
                    <a:pt x="402160" y="40643"/>
                    <a:pt x="400473" y="38958"/>
                    <a:pt x="398388" y="38958"/>
                  </a:cubicBezTo>
                  <a:lnTo>
                    <a:pt x="42688" y="38958"/>
                  </a:lnTo>
                  <a:cubicBezTo>
                    <a:pt x="40702" y="38958"/>
                    <a:pt x="39015" y="40643"/>
                    <a:pt x="39015" y="42625"/>
                  </a:cubicBezTo>
                  <a:lnTo>
                    <a:pt x="39015" y="562656"/>
                  </a:lnTo>
                  <a:cubicBezTo>
                    <a:pt x="39015" y="564738"/>
                    <a:pt x="40702" y="566423"/>
                    <a:pt x="42688" y="566423"/>
                  </a:cubicBezTo>
                  <a:lnTo>
                    <a:pt x="398388" y="566423"/>
                  </a:lnTo>
                  <a:cubicBezTo>
                    <a:pt x="400473" y="566423"/>
                    <a:pt x="402160" y="564738"/>
                    <a:pt x="402160" y="562656"/>
                  </a:cubicBezTo>
                  <a:lnTo>
                    <a:pt x="402160" y="418622"/>
                  </a:lnTo>
                  <a:lnTo>
                    <a:pt x="441175" y="379664"/>
                  </a:lnTo>
                  <a:lnTo>
                    <a:pt x="441175" y="562656"/>
                  </a:lnTo>
                  <a:cubicBezTo>
                    <a:pt x="441175" y="586249"/>
                    <a:pt x="422015" y="605381"/>
                    <a:pt x="398388" y="605381"/>
                  </a:cubicBezTo>
                  <a:lnTo>
                    <a:pt x="42688" y="605381"/>
                  </a:lnTo>
                  <a:cubicBezTo>
                    <a:pt x="19160" y="605381"/>
                    <a:pt x="0" y="586249"/>
                    <a:pt x="0" y="562656"/>
                  </a:cubicBezTo>
                  <a:lnTo>
                    <a:pt x="0" y="42625"/>
                  </a:lnTo>
                  <a:cubicBezTo>
                    <a:pt x="0" y="19132"/>
                    <a:pt x="19160" y="0"/>
                    <a:pt x="42688" y="0"/>
                  </a:cubicBezTo>
                  <a:close/>
                </a:path>
              </a:pathLst>
            </a:cu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6" name="组合 5">
              <a:extLst>
                <a:ext uri="{FF2B5EF4-FFF2-40B4-BE49-F238E27FC236}">
                  <a16:creationId xmlns:a16="http://schemas.microsoft.com/office/drawing/2014/main" xmlns="" id="{F71C330B-1EE1-4624-91C5-45110F955F13}"/>
                </a:ext>
              </a:extLst>
            </p:cNvPr>
            <p:cNvGrpSpPr/>
            <p:nvPr/>
          </p:nvGrpSpPr>
          <p:grpSpPr>
            <a:xfrm>
              <a:off x="8224171" y="2586961"/>
              <a:ext cx="2501951" cy="1003325"/>
              <a:chOff x="8386922" y="2192795"/>
              <a:chExt cx="2501951" cy="1003325"/>
            </a:xfrm>
          </p:grpSpPr>
          <p:sp>
            <p:nvSpPr>
              <p:cNvPr id="7" name="PA-矩形 6">
                <a:extLst>
                  <a:ext uri="{FF2B5EF4-FFF2-40B4-BE49-F238E27FC236}">
                    <a16:creationId xmlns:a16="http://schemas.microsoft.com/office/drawing/2014/main" xmlns="" id="{08B71356-C0BC-450C-9062-90A683295866}"/>
                  </a:ext>
                </a:extLst>
              </p:cNvPr>
              <p:cNvSpPr/>
              <p:nvPr>
                <p:custDataLst>
                  <p:tags r:id="rId30"/>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8" name="PA-文本框 7">
                <a:extLst>
                  <a:ext uri="{FF2B5EF4-FFF2-40B4-BE49-F238E27FC236}">
                    <a16:creationId xmlns:a16="http://schemas.microsoft.com/office/drawing/2014/main" xmlns="" id="{402C7EFE-24BA-4C3C-82A9-01D870D809E2}"/>
                  </a:ext>
                </a:extLst>
              </p:cNvPr>
              <p:cNvSpPr txBox="1"/>
              <p:nvPr>
                <p:custDataLst>
                  <p:tags r:id="rId31"/>
                </p:custDataLst>
              </p:nvPr>
            </p:nvSpPr>
            <p:spPr>
              <a:xfrm>
                <a:off x="8504910" y="2542351"/>
                <a:ext cx="2265974" cy="65376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grpSp>
        <p:nvGrpSpPr>
          <p:cNvPr id="9" name="PA-组合 8">
            <a:extLst>
              <a:ext uri="{FF2B5EF4-FFF2-40B4-BE49-F238E27FC236}">
                <a16:creationId xmlns:a16="http://schemas.microsoft.com/office/drawing/2014/main" xmlns="" id="{1AF97960-6119-481A-9944-3798B0BC2F19}"/>
              </a:ext>
            </a:extLst>
          </p:cNvPr>
          <p:cNvGrpSpPr/>
          <p:nvPr>
            <p:custDataLst>
              <p:tags r:id="rId2"/>
            </p:custDataLst>
          </p:nvPr>
        </p:nvGrpSpPr>
        <p:grpSpPr>
          <a:xfrm>
            <a:off x="8108418" y="3887070"/>
            <a:ext cx="3212592" cy="1917239"/>
            <a:chOff x="7868851" y="3869341"/>
            <a:chExt cx="3212592" cy="1917239"/>
          </a:xfrm>
        </p:grpSpPr>
        <p:sp>
          <p:nvSpPr>
            <p:cNvPr id="10" name="PA-ísḷiḍè">
              <a:extLst>
                <a:ext uri="{FF2B5EF4-FFF2-40B4-BE49-F238E27FC236}">
                  <a16:creationId xmlns:a16="http://schemas.microsoft.com/office/drawing/2014/main" xmlns="" id="{D8ECD7EC-5238-4438-B1D7-4FC39E00DE8C}"/>
                </a:ext>
              </a:extLst>
            </p:cNvPr>
            <p:cNvSpPr/>
            <p:nvPr>
              <p:custDataLst>
                <p:tags r:id="rId24"/>
              </p:custDataLst>
            </p:nvPr>
          </p:nvSpPr>
          <p:spPr>
            <a:xfrm>
              <a:off x="7868851" y="3869341"/>
              <a:ext cx="3212592" cy="1917239"/>
            </a:xfrm>
            <a:prstGeom prst="rect">
              <a:avLst/>
            </a:prstGeom>
            <a:solidFill>
              <a:schemeClr val="bg1">
                <a:lumMod val="95000"/>
                <a:alpha val="40000"/>
              </a:schemeClr>
            </a:solidFill>
            <a:ln w="3175">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bIns="360000" anchor="b">
              <a:normAutofit/>
            </a:bodyPr>
            <a:lstStyle/>
            <a:p>
              <a:pPr algn="ctr">
                <a:lnSpc>
                  <a:spcPct val="120000"/>
                </a:lnSpc>
              </a:pPr>
              <a:endParaRPr lang="zh-CN" altLang="en-US" sz="1100" dirty="0">
                <a:solidFill>
                  <a:schemeClr val="tx1"/>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1" name="PA-椭圆 50">
              <a:extLst>
                <a:ext uri="{FF2B5EF4-FFF2-40B4-BE49-F238E27FC236}">
                  <a16:creationId xmlns:a16="http://schemas.microsoft.com/office/drawing/2014/main" xmlns="" id="{BE8EAF44-4E78-44E3-9C6A-5EB7DA80F838}"/>
                </a:ext>
              </a:extLst>
            </p:cNvPr>
            <p:cNvSpPr/>
            <p:nvPr>
              <p:custDataLst>
                <p:tags r:id="rId25"/>
              </p:custDataLst>
            </p:nvPr>
          </p:nvSpPr>
          <p:spPr>
            <a:xfrm>
              <a:off x="9239756" y="4050767"/>
              <a:ext cx="470782" cy="470069"/>
            </a:xfrm>
            <a:custGeom>
              <a:avLst/>
              <a:gdLst>
                <a:gd name="connsiteX0" fmla="*/ 288111 w 575551"/>
                <a:gd name="connsiteY0" fmla="*/ 195956 h 574680"/>
                <a:gd name="connsiteX1" fmla="*/ 250987 w 575551"/>
                <a:gd name="connsiteY1" fmla="*/ 204012 h 574680"/>
                <a:gd name="connsiteX2" fmla="*/ 204180 w 575551"/>
                <a:gd name="connsiteY2" fmla="*/ 324853 h 574680"/>
                <a:gd name="connsiteX3" fmla="*/ 288111 w 575551"/>
                <a:gd name="connsiteY3" fmla="*/ 378828 h 574680"/>
                <a:gd name="connsiteX4" fmla="*/ 325234 w 575551"/>
                <a:gd name="connsiteY4" fmla="*/ 370772 h 574680"/>
                <a:gd name="connsiteX5" fmla="*/ 371234 w 575551"/>
                <a:gd name="connsiteY5" fmla="*/ 250737 h 574680"/>
                <a:gd name="connsiteX6" fmla="*/ 288111 w 575551"/>
                <a:gd name="connsiteY6" fmla="*/ 195956 h 574680"/>
                <a:gd name="connsiteX7" fmla="*/ 288111 w 575551"/>
                <a:gd name="connsiteY7" fmla="*/ 163732 h 574680"/>
                <a:gd name="connsiteX8" fmla="*/ 401094 w 575551"/>
                <a:gd name="connsiteY8" fmla="*/ 237042 h 574680"/>
                <a:gd name="connsiteX9" fmla="*/ 338146 w 575551"/>
                <a:gd name="connsiteY9" fmla="*/ 400579 h 574680"/>
                <a:gd name="connsiteX10" fmla="*/ 288111 w 575551"/>
                <a:gd name="connsiteY10" fmla="*/ 411052 h 574680"/>
                <a:gd name="connsiteX11" fmla="*/ 175127 w 575551"/>
                <a:gd name="connsiteY11" fmla="*/ 337742 h 574680"/>
                <a:gd name="connsiteX12" fmla="*/ 237268 w 575551"/>
                <a:gd name="connsiteY12" fmla="*/ 175011 h 574680"/>
                <a:gd name="connsiteX13" fmla="*/ 288111 w 575551"/>
                <a:gd name="connsiteY13" fmla="*/ 163732 h 574680"/>
                <a:gd name="connsiteX14" fmla="*/ 307478 w 575551"/>
                <a:gd name="connsiteY14" fmla="*/ 33198 h 574680"/>
                <a:gd name="connsiteX15" fmla="*/ 260674 w 575551"/>
                <a:gd name="connsiteY15" fmla="*/ 34004 h 574680"/>
                <a:gd name="connsiteX16" fmla="*/ 255025 w 575551"/>
                <a:gd name="connsiteY16" fmla="*/ 64624 h 574680"/>
                <a:gd name="connsiteX17" fmla="*/ 179171 w 575551"/>
                <a:gd name="connsiteY17" fmla="*/ 116999 h 574680"/>
                <a:gd name="connsiteX18" fmla="*/ 150120 w 575551"/>
                <a:gd name="connsiteY18" fmla="*/ 111359 h 574680"/>
                <a:gd name="connsiteX19" fmla="*/ 121876 w 575551"/>
                <a:gd name="connsiteY19" fmla="*/ 93631 h 574680"/>
                <a:gd name="connsiteX20" fmla="*/ 88791 w 575551"/>
                <a:gd name="connsiteY20" fmla="*/ 127474 h 574680"/>
                <a:gd name="connsiteX21" fmla="*/ 107351 w 575551"/>
                <a:gd name="connsiteY21" fmla="*/ 153259 h 574680"/>
                <a:gd name="connsiteX22" fmla="*/ 108965 w 575551"/>
                <a:gd name="connsiteY22" fmla="*/ 215304 h 574680"/>
                <a:gd name="connsiteX23" fmla="*/ 66196 w 575551"/>
                <a:gd name="connsiteY23" fmla="*/ 260427 h 574680"/>
                <a:gd name="connsiteX24" fmla="*/ 33110 w 575551"/>
                <a:gd name="connsiteY24" fmla="*/ 267679 h 574680"/>
                <a:gd name="connsiteX25" fmla="*/ 33917 w 575551"/>
                <a:gd name="connsiteY25" fmla="*/ 314414 h 574680"/>
                <a:gd name="connsiteX26" fmla="*/ 65389 w 575551"/>
                <a:gd name="connsiteY26" fmla="*/ 320055 h 574680"/>
                <a:gd name="connsiteX27" fmla="*/ 110579 w 575551"/>
                <a:gd name="connsiteY27" fmla="*/ 362761 h 574680"/>
                <a:gd name="connsiteX28" fmla="*/ 112193 w 575551"/>
                <a:gd name="connsiteY28" fmla="*/ 424806 h 574680"/>
                <a:gd name="connsiteX29" fmla="*/ 93633 w 575551"/>
                <a:gd name="connsiteY29" fmla="*/ 453008 h 574680"/>
                <a:gd name="connsiteX30" fmla="*/ 127525 w 575551"/>
                <a:gd name="connsiteY30" fmla="*/ 486045 h 574680"/>
                <a:gd name="connsiteX31" fmla="*/ 154155 w 575551"/>
                <a:gd name="connsiteY31" fmla="*/ 467512 h 574680"/>
                <a:gd name="connsiteX32" fmla="*/ 187240 w 575551"/>
                <a:gd name="connsiteY32" fmla="*/ 460260 h 574680"/>
                <a:gd name="connsiteX33" fmla="*/ 261481 w 575551"/>
                <a:gd name="connsiteY33" fmla="*/ 508606 h 574680"/>
                <a:gd name="connsiteX34" fmla="*/ 268743 w 575551"/>
                <a:gd name="connsiteY34" fmla="*/ 541643 h 574680"/>
                <a:gd name="connsiteX35" fmla="*/ 315547 w 575551"/>
                <a:gd name="connsiteY35" fmla="*/ 541643 h 574680"/>
                <a:gd name="connsiteX36" fmla="*/ 321196 w 575551"/>
                <a:gd name="connsiteY36" fmla="*/ 508606 h 574680"/>
                <a:gd name="connsiteX37" fmla="*/ 397050 w 575551"/>
                <a:gd name="connsiteY37" fmla="*/ 457037 h 574680"/>
                <a:gd name="connsiteX38" fmla="*/ 426101 w 575551"/>
                <a:gd name="connsiteY38" fmla="*/ 461871 h 574680"/>
                <a:gd name="connsiteX39" fmla="*/ 454345 w 575551"/>
                <a:gd name="connsiteY39" fmla="*/ 481210 h 574680"/>
                <a:gd name="connsiteX40" fmla="*/ 487430 w 575551"/>
                <a:gd name="connsiteY40" fmla="*/ 446562 h 574680"/>
                <a:gd name="connsiteX41" fmla="*/ 468870 w 575551"/>
                <a:gd name="connsiteY41" fmla="*/ 420777 h 574680"/>
                <a:gd name="connsiteX42" fmla="*/ 510025 w 575551"/>
                <a:gd name="connsiteY42" fmla="*/ 313609 h 574680"/>
                <a:gd name="connsiteX43" fmla="*/ 543111 w 575551"/>
                <a:gd name="connsiteY43" fmla="*/ 306357 h 574680"/>
                <a:gd name="connsiteX44" fmla="*/ 541497 w 575551"/>
                <a:gd name="connsiteY44" fmla="*/ 258816 h 574680"/>
                <a:gd name="connsiteX45" fmla="*/ 510832 w 575551"/>
                <a:gd name="connsiteY45" fmla="*/ 253981 h 574680"/>
                <a:gd name="connsiteX46" fmla="*/ 464028 w 575551"/>
                <a:gd name="connsiteY46" fmla="*/ 149230 h 574680"/>
                <a:gd name="connsiteX47" fmla="*/ 481781 w 575551"/>
                <a:gd name="connsiteY47" fmla="*/ 121028 h 574680"/>
                <a:gd name="connsiteX48" fmla="*/ 447889 w 575551"/>
                <a:gd name="connsiteY48" fmla="*/ 88797 h 574680"/>
                <a:gd name="connsiteX49" fmla="*/ 422066 w 575551"/>
                <a:gd name="connsiteY49" fmla="*/ 106524 h 574680"/>
                <a:gd name="connsiteX50" fmla="*/ 388981 w 575551"/>
                <a:gd name="connsiteY50" fmla="*/ 113776 h 574680"/>
                <a:gd name="connsiteX51" fmla="*/ 314740 w 575551"/>
                <a:gd name="connsiteY51" fmla="*/ 65429 h 574680"/>
                <a:gd name="connsiteX52" fmla="*/ 307478 w 575551"/>
                <a:gd name="connsiteY52" fmla="*/ 33198 h 574680"/>
                <a:gd name="connsiteX53" fmla="*/ 327652 w 575551"/>
                <a:gd name="connsiteY53" fmla="*/ 2579 h 574680"/>
                <a:gd name="connsiteX54" fmla="*/ 338142 w 575551"/>
                <a:gd name="connsiteY54" fmla="*/ 9831 h 574680"/>
                <a:gd name="connsiteX55" fmla="*/ 340563 w 575551"/>
                <a:gd name="connsiteY55" fmla="*/ 21917 h 574680"/>
                <a:gd name="connsiteX56" fmla="*/ 343791 w 575551"/>
                <a:gd name="connsiteY56" fmla="*/ 52537 h 574680"/>
                <a:gd name="connsiteX57" fmla="*/ 388981 w 575551"/>
                <a:gd name="connsiteY57" fmla="*/ 81545 h 574680"/>
                <a:gd name="connsiteX58" fmla="*/ 409155 w 575551"/>
                <a:gd name="connsiteY58" fmla="*/ 76710 h 574680"/>
                <a:gd name="connsiteX59" fmla="*/ 430943 w 575551"/>
                <a:gd name="connsiteY59" fmla="*/ 57372 h 574680"/>
                <a:gd name="connsiteX60" fmla="*/ 441433 w 575551"/>
                <a:gd name="connsiteY60" fmla="*/ 50120 h 574680"/>
                <a:gd name="connsiteX61" fmla="*/ 454345 w 575551"/>
                <a:gd name="connsiteY61" fmla="*/ 52537 h 574680"/>
                <a:gd name="connsiteX62" fmla="*/ 517288 w 575551"/>
                <a:gd name="connsiteY62" fmla="*/ 113776 h 574680"/>
                <a:gd name="connsiteX63" fmla="*/ 519709 w 575551"/>
                <a:gd name="connsiteY63" fmla="*/ 125863 h 574680"/>
                <a:gd name="connsiteX64" fmla="*/ 513253 w 575551"/>
                <a:gd name="connsiteY64" fmla="*/ 137143 h 574680"/>
                <a:gd name="connsiteX65" fmla="*/ 493886 w 575551"/>
                <a:gd name="connsiteY65" fmla="*/ 160511 h 574680"/>
                <a:gd name="connsiteX66" fmla="*/ 522130 w 575551"/>
                <a:gd name="connsiteY66" fmla="*/ 224167 h 574680"/>
                <a:gd name="connsiteX67" fmla="*/ 551987 w 575551"/>
                <a:gd name="connsiteY67" fmla="*/ 225779 h 574680"/>
                <a:gd name="connsiteX68" fmla="*/ 564092 w 575551"/>
                <a:gd name="connsiteY68" fmla="*/ 227391 h 574680"/>
                <a:gd name="connsiteX69" fmla="*/ 571354 w 575551"/>
                <a:gd name="connsiteY69" fmla="*/ 238671 h 574680"/>
                <a:gd name="connsiteX70" fmla="*/ 572968 w 575551"/>
                <a:gd name="connsiteY70" fmla="*/ 326501 h 574680"/>
                <a:gd name="connsiteX71" fmla="*/ 566513 w 575551"/>
                <a:gd name="connsiteY71" fmla="*/ 336976 h 574680"/>
                <a:gd name="connsiteX72" fmla="*/ 553601 w 575551"/>
                <a:gd name="connsiteY72" fmla="*/ 339393 h 574680"/>
                <a:gd name="connsiteX73" fmla="*/ 522937 w 575551"/>
                <a:gd name="connsiteY73" fmla="*/ 342617 h 574680"/>
                <a:gd name="connsiteX74" fmla="*/ 497921 w 575551"/>
                <a:gd name="connsiteY74" fmla="*/ 407884 h 574680"/>
                <a:gd name="connsiteX75" fmla="*/ 518095 w 575551"/>
                <a:gd name="connsiteY75" fmla="*/ 429640 h 574680"/>
                <a:gd name="connsiteX76" fmla="*/ 526164 w 575551"/>
                <a:gd name="connsiteY76" fmla="*/ 440116 h 574680"/>
                <a:gd name="connsiteX77" fmla="*/ 522937 w 575551"/>
                <a:gd name="connsiteY77" fmla="*/ 453008 h 574680"/>
                <a:gd name="connsiteX78" fmla="*/ 461607 w 575551"/>
                <a:gd name="connsiteY78" fmla="*/ 516664 h 574680"/>
                <a:gd name="connsiteX79" fmla="*/ 449503 w 575551"/>
                <a:gd name="connsiteY79" fmla="*/ 519082 h 574680"/>
                <a:gd name="connsiteX80" fmla="*/ 438205 w 575551"/>
                <a:gd name="connsiteY80" fmla="*/ 511830 h 574680"/>
                <a:gd name="connsiteX81" fmla="*/ 414804 w 575551"/>
                <a:gd name="connsiteY81" fmla="*/ 492491 h 574680"/>
                <a:gd name="connsiteX82" fmla="*/ 397050 w 575551"/>
                <a:gd name="connsiteY82" fmla="*/ 489268 h 574680"/>
                <a:gd name="connsiteX83" fmla="*/ 351054 w 575551"/>
                <a:gd name="connsiteY83" fmla="*/ 520693 h 574680"/>
                <a:gd name="connsiteX84" fmla="*/ 349440 w 575551"/>
                <a:gd name="connsiteY84" fmla="*/ 550507 h 574680"/>
                <a:gd name="connsiteX85" fmla="*/ 347826 w 575551"/>
                <a:gd name="connsiteY85" fmla="*/ 563399 h 574680"/>
                <a:gd name="connsiteX86" fmla="*/ 336528 w 575551"/>
                <a:gd name="connsiteY86" fmla="*/ 570651 h 574680"/>
                <a:gd name="connsiteX87" fmla="*/ 288110 w 575551"/>
                <a:gd name="connsiteY87" fmla="*/ 574680 h 574680"/>
                <a:gd name="connsiteX88" fmla="*/ 248569 w 575551"/>
                <a:gd name="connsiteY88" fmla="*/ 572263 h 574680"/>
                <a:gd name="connsiteX89" fmla="*/ 237272 w 575551"/>
                <a:gd name="connsiteY89" fmla="*/ 565011 h 574680"/>
                <a:gd name="connsiteX90" fmla="*/ 234851 w 575551"/>
                <a:gd name="connsiteY90" fmla="*/ 552924 h 574680"/>
                <a:gd name="connsiteX91" fmla="*/ 232430 w 575551"/>
                <a:gd name="connsiteY91" fmla="*/ 521499 h 574680"/>
                <a:gd name="connsiteX92" fmla="*/ 187240 w 575551"/>
                <a:gd name="connsiteY92" fmla="*/ 492491 h 574680"/>
                <a:gd name="connsiteX93" fmla="*/ 167066 w 575551"/>
                <a:gd name="connsiteY93" fmla="*/ 496520 h 574680"/>
                <a:gd name="connsiteX94" fmla="*/ 144471 w 575551"/>
                <a:gd name="connsiteY94" fmla="*/ 516664 h 574680"/>
                <a:gd name="connsiteX95" fmla="*/ 133981 w 575551"/>
                <a:gd name="connsiteY95" fmla="*/ 524722 h 574680"/>
                <a:gd name="connsiteX96" fmla="*/ 121069 w 575551"/>
                <a:gd name="connsiteY96" fmla="*/ 522305 h 574680"/>
                <a:gd name="connsiteX97" fmla="*/ 58126 w 575551"/>
                <a:gd name="connsiteY97" fmla="*/ 460260 h 574680"/>
                <a:gd name="connsiteX98" fmla="*/ 54898 w 575551"/>
                <a:gd name="connsiteY98" fmla="*/ 448173 h 574680"/>
                <a:gd name="connsiteX99" fmla="*/ 62161 w 575551"/>
                <a:gd name="connsiteY99" fmla="*/ 436892 h 574680"/>
                <a:gd name="connsiteX100" fmla="*/ 82335 w 575551"/>
                <a:gd name="connsiteY100" fmla="*/ 413525 h 574680"/>
                <a:gd name="connsiteX101" fmla="*/ 81528 w 575551"/>
                <a:gd name="connsiteY101" fmla="*/ 375653 h 574680"/>
                <a:gd name="connsiteX102" fmla="*/ 54091 w 575551"/>
                <a:gd name="connsiteY102" fmla="*/ 349869 h 574680"/>
                <a:gd name="connsiteX103" fmla="*/ 24234 w 575551"/>
                <a:gd name="connsiteY103" fmla="*/ 348257 h 574680"/>
                <a:gd name="connsiteX104" fmla="*/ 11322 w 575551"/>
                <a:gd name="connsiteY104" fmla="*/ 346645 h 574680"/>
                <a:gd name="connsiteX105" fmla="*/ 4060 w 575551"/>
                <a:gd name="connsiteY105" fmla="*/ 335365 h 574680"/>
                <a:gd name="connsiteX106" fmla="*/ 3253 w 575551"/>
                <a:gd name="connsiteY106" fmla="*/ 247535 h 574680"/>
                <a:gd name="connsiteX107" fmla="*/ 9708 w 575551"/>
                <a:gd name="connsiteY107" fmla="*/ 236254 h 574680"/>
                <a:gd name="connsiteX108" fmla="*/ 22620 w 575551"/>
                <a:gd name="connsiteY108" fmla="*/ 233837 h 574680"/>
                <a:gd name="connsiteX109" fmla="*/ 53284 w 575551"/>
                <a:gd name="connsiteY109" fmla="*/ 230614 h 574680"/>
                <a:gd name="connsiteX110" fmla="*/ 79107 w 575551"/>
                <a:gd name="connsiteY110" fmla="*/ 204023 h 574680"/>
                <a:gd name="connsiteX111" fmla="*/ 78300 w 575551"/>
                <a:gd name="connsiteY111" fmla="*/ 166152 h 574680"/>
                <a:gd name="connsiteX112" fmla="*/ 58126 w 575551"/>
                <a:gd name="connsiteY112" fmla="*/ 144395 h 574680"/>
                <a:gd name="connsiteX113" fmla="*/ 50864 w 575551"/>
                <a:gd name="connsiteY113" fmla="*/ 133920 h 574680"/>
                <a:gd name="connsiteX114" fmla="*/ 53284 w 575551"/>
                <a:gd name="connsiteY114" fmla="*/ 121028 h 574680"/>
                <a:gd name="connsiteX115" fmla="*/ 114614 w 575551"/>
                <a:gd name="connsiteY115" fmla="*/ 58177 h 574680"/>
                <a:gd name="connsiteX116" fmla="*/ 127525 w 575551"/>
                <a:gd name="connsiteY116" fmla="*/ 54954 h 574680"/>
                <a:gd name="connsiteX117" fmla="*/ 138015 w 575551"/>
                <a:gd name="connsiteY117" fmla="*/ 62206 h 574680"/>
                <a:gd name="connsiteX118" fmla="*/ 161417 w 575551"/>
                <a:gd name="connsiteY118" fmla="*/ 81545 h 574680"/>
                <a:gd name="connsiteX119" fmla="*/ 179171 w 575551"/>
                <a:gd name="connsiteY119" fmla="*/ 84768 h 574680"/>
                <a:gd name="connsiteX120" fmla="*/ 225167 w 575551"/>
                <a:gd name="connsiteY120" fmla="*/ 53343 h 574680"/>
                <a:gd name="connsiteX121" fmla="*/ 226781 w 575551"/>
                <a:gd name="connsiteY121" fmla="*/ 24335 h 574680"/>
                <a:gd name="connsiteX122" fmla="*/ 229202 w 575551"/>
                <a:gd name="connsiteY122" fmla="*/ 11442 h 574680"/>
                <a:gd name="connsiteX123" fmla="*/ 239693 w 575551"/>
                <a:gd name="connsiteY123" fmla="*/ 4190 h 574680"/>
                <a:gd name="connsiteX124" fmla="*/ 327652 w 575551"/>
                <a:gd name="connsiteY124" fmla="*/ 2579 h 57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575551" h="574680">
                  <a:moveTo>
                    <a:pt x="288111" y="195956"/>
                  </a:moveTo>
                  <a:cubicBezTo>
                    <a:pt x="275198" y="195956"/>
                    <a:pt x="262286" y="199179"/>
                    <a:pt x="250987" y="204012"/>
                  </a:cubicBezTo>
                  <a:cubicBezTo>
                    <a:pt x="204987" y="224958"/>
                    <a:pt x="184004" y="278933"/>
                    <a:pt x="204180" y="324853"/>
                  </a:cubicBezTo>
                  <a:cubicBezTo>
                    <a:pt x="218706" y="357882"/>
                    <a:pt x="251794" y="378828"/>
                    <a:pt x="288111" y="378828"/>
                  </a:cubicBezTo>
                  <a:cubicBezTo>
                    <a:pt x="301023" y="378828"/>
                    <a:pt x="313128" y="376411"/>
                    <a:pt x="325234" y="370772"/>
                  </a:cubicBezTo>
                  <a:cubicBezTo>
                    <a:pt x="371234" y="350632"/>
                    <a:pt x="392217" y="296657"/>
                    <a:pt x="371234" y="250737"/>
                  </a:cubicBezTo>
                  <a:cubicBezTo>
                    <a:pt x="356708" y="217708"/>
                    <a:pt x="323620" y="195956"/>
                    <a:pt x="288111" y="195956"/>
                  </a:cubicBezTo>
                  <a:close/>
                  <a:moveTo>
                    <a:pt x="288111" y="163732"/>
                  </a:moveTo>
                  <a:cubicBezTo>
                    <a:pt x="336532" y="163732"/>
                    <a:pt x="380919" y="192734"/>
                    <a:pt x="401094" y="237042"/>
                  </a:cubicBezTo>
                  <a:cubicBezTo>
                    <a:pt x="428533" y="299879"/>
                    <a:pt x="400287" y="372383"/>
                    <a:pt x="338146" y="400579"/>
                  </a:cubicBezTo>
                  <a:cubicBezTo>
                    <a:pt x="322006" y="407830"/>
                    <a:pt x="305058" y="411052"/>
                    <a:pt x="288111" y="411052"/>
                  </a:cubicBezTo>
                  <a:cubicBezTo>
                    <a:pt x="238882" y="411052"/>
                    <a:pt x="194496" y="382050"/>
                    <a:pt x="175127" y="337742"/>
                  </a:cubicBezTo>
                  <a:cubicBezTo>
                    <a:pt x="146881" y="275711"/>
                    <a:pt x="175127" y="202401"/>
                    <a:pt x="237268" y="175011"/>
                  </a:cubicBezTo>
                  <a:cubicBezTo>
                    <a:pt x="253408" y="167760"/>
                    <a:pt x="270356" y="163732"/>
                    <a:pt x="288111" y="163732"/>
                  </a:cubicBezTo>
                  <a:close/>
                  <a:moveTo>
                    <a:pt x="307478" y="33198"/>
                  </a:moveTo>
                  <a:cubicBezTo>
                    <a:pt x="292145" y="31587"/>
                    <a:pt x="276006" y="32392"/>
                    <a:pt x="260674" y="34004"/>
                  </a:cubicBezTo>
                  <a:cubicBezTo>
                    <a:pt x="260674" y="44479"/>
                    <a:pt x="259060" y="54954"/>
                    <a:pt x="255025" y="64624"/>
                  </a:cubicBezTo>
                  <a:cubicBezTo>
                    <a:pt x="242921" y="96049"/>
                    <a:pt x="212256" y="116999"/>
                    <a:pt x="179171" y="116999"/>
                  </a:cubicBezTo>
                  <a:cubicBezTo>
                    <a:pt x="168680" y="116999"/>
                    <a:pt x="158997" y="115387"/>
                    <a:pt x="150120" y="111359"/>
                  </a:cubicBezTo>
                  <a:cubicBezTo>
                    <a:pt x="139629" y="107330"/>
                    <a:pt x="129946" y="101689"/>
                    <a:pt x="121876" y="93631"/>
                  </a:cubicBezTo>
                  <a:cubicBezTo>
                    <a:pt x="109772" y="103301"/>
                    <a:pt x="99281" y="114582"/>
                    <a:pt x="88791" y="127474"/>
                  </a:cubicBezTo>
                  <a:cubicBezTo>
                    <a:pt x="96860" y="134726"/>
                    <a:pt x="103316" y="143590"/>
                    <a:pt x="107351" y="153259"/>
                  </a:cubicBezTo>
                  <a:cubicBezTo>
                    <a:pt x="116228" y="172598"/>
                    <a:pt x="117034" y="195160"/>
                    <a:pt x="108965" y="215304"/>
                  </a:cubicBezTo>
                  <a:cubicBezTo>
                    <a:pt x="100895" y="235448"/>
                    <a:pt x="86370" y="251564"/>
                    <a:pt x="66196" y="260427"/>
                  </a:cubicBezTo>
                  <a:cubicBezTo>
                    <a:pt x="55705" y="265262"/>
                    <a:pt x="44408" y="267679"/>
                    <a:pt x="33110" y="267679"/>
                  </a:cubicBezTo>
                  <a:cubicBezTo>
                    <a:pt x="31496" y="282989"/>
                    <a:pt x="32303" y="299105"/>
                    <a:pt x="33917" y="314414"/>
                  </a:cubicBezTo>
                  <a:cubicBezTo>
                    <a:pt x="44408" y="313609"/>
                    <a:pt x="55705" y="316026"/>
                    <a:pt x="65389" y="320055"/>
                  </a:cubicBezTo>
                  <a:cubicBezTo>
                    <a:pt x="85563" y="327307"/>
                    <a:pt x="101702" y="342617"/>
                    <a:pt x="110579" y="362761"/>
                  </a:cubicBezTo>
                  <a:cubicBezTo>
                    <a:pt x="119455" y="382100"/>
                    <a:pt x="120262" y="404661"/>
                    <a:pt x="112193" y="424806"/>
                  </a:cubicBezTo>
                  <a:cubicBezTo>
                    <a:pt x="108158" y="435281"/>
                    <a:pt x="101702" y="444950"/>
                    <a:pt x="93633" y="453008"/>
                  </a:cubicBezTo>
                  <a:cubicBezTo>
                    <a:pt x="104123" y="465095"/>
                    <a:pt x="115421" y="476375"/>
                    <a:pt x="127525" y="486045"/>
                  </a:cubicBezTo>
                  <a:cubicBezTo>
                    <a:pt x="134788" y="477987"/>
                    <a:pt x="143664" y="471541"/>
                    <a:pt x="154155" y="467512"/>
                  </a:cubicBezTo>
                  <a:cubicBezTo>
                    <a:pt x="164645" y="462677"/>
                    <a:pt x="175943" y="460260"/>
                    <a:pt x="187240" y="460260"/>
                  </a:cubicBezTo>
                  <a:cubicBezTo>
                    <a:pt x="219519" y="460260"/>
                    <a:pt x="248569" y="478793"/>
                    <a:pt x="261481" y="508606"/>
                  </a:cubicBezTo>
                  <a:cubicBezTo>
                    <a:pt x="266323" y="519082"/>
                    <a:pt x="268743" y="530362"/>
                    <a:pt x="268743" y="541643"/>
                  </a:cubicBezTo>
                  <a:cubicBezTo>
                    <a:pt x="284076" y="543255"/>
                    <a:pt x="300215" y="543255"/>
                    <a:pt x="315547" y="541643"/>
                  </a:cubicBezTo>
                  <a:cubicBezTo>
                    <a:pt x="315547" y="530362"/>
                    <a:pt x="317161" y="519082"/>
                    <a:pt x="321196" y="508606"/>
                  </a:cubicBezTo>
                  <a:cubicBezTo>
                    <a:pt x="333300" y="477987"/>
                    <a:pt x="363965" y="457037"/>
                    <a:pt x="397050" y="457037"/>
                  </a:cubicBezTo>
                  <a:cubicBezTo>
                    <a:pt x="406734" y="457037"/>
                    <a:pt x="417224" y="458648"/>
                    <a:pt x="426101" y="461871"/>
                  </a:cubicBezTo>
                  <a:cubicBezTo>
                    <a:pt x="437399" y="466706"/>
                    <a:pt x="446275" y="472347"/>
                    <a:pt x="454345" y="481210"/>
                  </a:cubicBezTo>
                  <a:cubicBezTo>
                    <a:pt x="466449" y="470735"/>
                    <a:pt x="477747" y="459454"/>
                    <a:pt x="487430" y="446562"/>
                  </a:cubicBezTo>
                  <a:cubicBezTo>
                    <a:pt x="479361" y="439310"/>
                    <a:pt x="472905" y="430446"/>
                    <a:pt x="468870" y="420777"/>
                  </a:cubicBezTo>
                  <a:cubicBezTo>
                    <a:pt x="450310" y="379682"/>
                    <a:pt x="468870" y="331336"/>
                    <a:pt x="510025" y="313609"/>
                  </a:cubicBezTo>
                  <a:cubicBezTo>
                    <a:pt x="520516" y="308774"/>
                    <a:pt x="531006" y="306357"/>
                    <a:pt x="543111" y="306357"/>
                  </a:cubicBezTo>
                  <a:cubicBezTo>
                    <a:pt x="543918" y="290241"/>
                    <a:pt x="543918" y="274931"/>
                    <a:pt x="541497" y="258816"/>
                  </a:cubicBezTo>
                  <a:cubicBezTo>
                    <a:pt x="531006" y="259622"/>
                    <a:pt x="520516" y="258010"/>
                    <a:pt x="510832" y="253981"/>
                  </a:cubicBezTo>
                  <a:cubicBezTo>
                    <a:pt x="468870" y="237866"/>
                    <a:pt x="447889" y="190325"/>
                    <a:pt x="464028" y="149230"/>
                  </a:cubicBezTo>
                  <a:cubicBezTo>
                    <a:pt x="468063" y="138755"/>
                    <a:pt x="473712" y="129086"/>
                    <a:pt x="481781" y="121028"/>
                  </a:cubicBezTo>
                  <a:cubicBezTo>
                    <a:pt x="471291" y="108941"/>
                    <a:pt x="459993" y="98466"/>
                    <a:pt x="447889" y="88797"/>
                  </a:cubicBezTo>
                  <a:cubicBezTo>
                    <a:pt x="440626" y="96049"/>
                    <a:pt x="431750" y="102495"/>
                    <a:pt x="422066" y="106524"/>
                  </a:cubicBezTo>
                  <a:cubicBezTo>
                    <a:pt x="411576" y="111359"/>
                    <a:pt x="400278" y="113776"/>
                    <a:pt x="388981" y="113776"/>
                  </a:cubicBezTo>
                  <a:cubicBezTo>
                    <a:pt x="356702" y="113776"/>
                    <a:pt x="327652" y="94437"/>
                    <a:pt x="314740" y="65429"/>
                  </a:cubicBezTo>
                  <a:cubicBezTo>
                    <a:pt x="309898" y="54954"/>
                    <a:pt x="307478" y="44479"/>
                    <a:pt x="307478" y="33198"/>
                  </a:cubicBezTo>
                  <a:close/>
                  <a:moveTo>
                    <a:pt x="327652" y="2579"/>
                  </a:moveTo>
                  <a:cubicBezTo>
                    <a:pt x="331686" y="3385"/>
                    <a:pt x="335721" y="5802"/>
                    <a:pt x="338142" y="9831"/>
                  </a:cubicBezTo>
                  <a:cubicBezTo>
                    <a:pt x="340563" y="13054"/>
                    <a:pt x="341370" y="17889"/>
                    <a:pt x="340563" y="21917"/>
                  </a:cubicBezTo>
                  <a:cubicBezTo>
                    <a:pt x="338949" y="32392"/>
                    <a:pt x="339756" y="42868"/>
                    <a:pt x="343791" y="52537"/>
                  </a:cubicBezTo>
                  <a:cubicBezTo>
                    <a:pt x="351861" y="70264"/>
                    <a:pt x="369614" y="81545"/>
                    <a:pt x="388981" y="81545"/>
                  </a:cubicBezTo>
                  <a:cubicBezTo>
                    <a:pt x="395436" y="81545"/>
                    <a:pt x="402699" y="79933"/>
                    <a:pt x="409155" y="76710"/>
                  </a:cubicBezTo>
                  <a:cubicBezTo>
                    <a:pt x="418031" y="72681"/>
                    <a:pt x="425294" y="66235"/>
                    <a:pt x="430943" y="57372"/>
                  </a:cubicBezTo>
                  <a:cubicBezTo>
                    <a:pt x="433364" y="54148"/>
                    <a:pt x="437399" y="50925"/>
                    <a:pt x="441433" y="50120"/>
                  </a:cubicBezTo>
                  <a:cubicBezTo>
                    <a:pt x="445468" y="49314"/>
                    <a:pt x="450310" y="50120"/>
                    <a:pt x="454345" y="52537"/>
                  </a:cubicBezTo>
                  <a:cubicBezTo>
                    <a:pt x="477747" y="69458"/>
                    <a:pt x="499535" y="90408"/>
                    <a:pt x="517288" y="113776"/>
                  </a:cubicBezTo>
                  <a:cubicBezTo>
                    <a:pt x="519709" y="116999"/>
                    <a:pt x="520516" y="121834"/>
                    <a:pt x="519709" y="125863"/>
                  </a:cubicBezTo>
                  <a:cubicBezTo>
                    <a:pt x="519709" y="130697"/>
                    <a:pt x="516481" y="134726"/>
                    <a:pt x="513253" y="137143"/>
                  </a:cubicBezTo>
                  <a:cubicBezTo>
                    <a:pt x="504376" y="142784"/>
                    <a:pt x="497114" y="150842"/>
                    <a:pt x="493886" y="160511"/>
                  </a:cubicBezTo>
                  <a:cubicBezTo>
                    <a:pt x="484202" y="185490"/>
                    <a:pt x="497114" y="214498"/>
                    <a:pt x="522130" y="224167"/>
                  </a:cubicBezTo>
                  <a:cubicBezTo>
                    <a:pt x="531813" y="227391"/>
                    <a:pt x="541497" y="228196"/>
                    <a:pt x="551987" y="225779"/>
                  </a:cubicBezTo>
                  <a:cubicBezTo>
                    <a:pt x="556022" y="224167"/>
                    <a:pt x="560864" y="224973"/>
                    <a:pt x="564092" y="227391"/>
                  </a:cubicBezTo>
                  <a:cubicBezTo>
                    <a:pt x="568126" y="229808"/>
                    <a:pt x="570547" y="233837"/>
                    <a:pt x="571354" y="238671"/>
                  </a:cubicBezTo>
                  <a:cubicBezTo>
                    <a:pt x="576196" y="267679"/>
                    <a:pt x="577003" y="296687"/>
                    <a:pt x="572968" y="326501"/>
                  </a:cubicBezTo>
                  <a:cubicBezTo>
                    <a:pt x="572161" y="330530"/>
                    <a:pt x="569740" y="334559"/>
                    <a:pt x="566513" y="336976"/>
                  </a:cubicBezTo>
                  <a:cubicBezTo>
                    <a:pt x="562478" y="339393"/>
                    <a:pt x="558443" y="341005"/>
                    <a:pt x="553601" y="339393"/>
                  </a:cubicBezTo>
                  <a:cubicBezTo>
                    <a:pt x="543111" y="337782"/>
                    <a:pt x="532620" y="338588"/>
                    <a:pt x="522937" y="342617"/>
                  </a:cubicBezTo>
                  <a:cubicBezTo>
                    <a:pt x="498728" y="353897"/>
                    <a:pt x="487430" y="382905"/>
                    <a:pt x="497921" y="407884"/>
                  </a:cubicBezTo>
                  <a:cubicBezTo>
                    <a:pt x="501956" y="416748"/>
                    <a:pt x="509218" y="424806"/>
                    <a:pt x="518095" y="429640"/>
                  </a:cubicBezTo>
                  <a:cubicBezTo>
                    <a:pt x="522130" y="432058"/>
                    <a:pt x="524550" y="436087"/>
                    <a:pt x="526164" y="440116"/>
                  </a:cubicBezTo>
                  <a:cubicBezTo>
                    <a:pt x="526971" y="444950"/>
                    <a:pt x="526164" y="448979"/>
                    <a:pt x="522937" y="453008"/>
                  </a:cubicBezTo>
                  <a:cubicBezTo>
                    <a:pt x="505990" y="477181"/>
                    <a:pt x="485816" y="498937"/>
                    <a:pt x="461607" y="516664"/>
                  </a:cubicBezTo>
                  <a:cubicBezTo>
                    <a:pt x="458380" y="519082"/>
                    <a:pt x="453538" y="520693"/>
                    <a:pt x="449503" y="519082"/>
                  </a:cubicBezTo>
                  <a:cubicBezTo>
                    <a:pt x="444661" y="518276"/>
                    <a:pt x="440626" y="515858"/>
                    <a:pt x="438205" y="511830"/>
                  </a:cubicBezTo>
                  <a:cubicBezTo>
                    <a:pt x="432557" y="502966"/>
                    <a:pt x="424487" y="495714"/>
                    <a:pt x="414804" y="492491"/>
                  </a:cubicBezTo>
                  <a:cubicBezTo>
                    <a:pt x="409155" y="490074"/>
                    <a:pt x="403506" y="489268"/>
                    <a:pt x="397050" y="489268"/>
                  </a:cubicBezTo>
                  <a:cubicBezTo>
                    <a:pt x="376876" y="489268"/>
                    <a:pt x="358316" y="501355"/>
                    <a:pt x="351054" y="520693"/>
                  </a:cubicBezTo>
                  <a:cubicBezTo>
                    <a:pt x="347826" y="530362"/>
                    <a:pt x="347019" y="540838"/>
                    <a:pt x="349440" y="550507"/>
                  </a:cubicBezTo>
                  <a:cubicBezTo>
                    <a:pt x="351054" y="555342"/>
                    <a:pt x="350247" y="559370"/>
                    <a:pt x="347826" y="563399"/>
                  </a:cubicBezTo>
                  <a:cubicBezTo>
                    <a:pt x="345405" y="567428"/>
                    <a:pt x="341370" y="569845"/>
                    <a:pt x="336528" y="570651"/>
                  </a:cubicBezTo>
                  <a:cubicBezTo>
                    <a:pt x="321196" y="573874"/>
                    <a:pt x="304250" y="574680"/>
                    <a:pt x="288110" y="574680"/>
                  </a:cubicBezTo>
                  <a:cubicBezTo>
                    <a:pt x="275199" y="574680"/>
                    <a:pt x="261481" y="573874"/>
                    <a:pt x="248569" y="572263"/>
                  </a:cubicBezTo>
                  <a:cubicBezTo>
                    <a:pt x="243728" y="571457"/>
                    <a:pt x="239693" y="569040"/>
                    <a:pt x="237272" y="565011"/>
                  </a:cubicBezTo>
                  <a:cubicBezTo>
                    <a:pt x="234851" y="561788"/>
                    <a:pt x="234044" y="556953"/>
                    <a:pt x="234851" y="552924"/>
                  </a:cubicBezTo>
                  <a:cubicBezTo>
                    <a:pt x="237272" y="542449"/>
                    <a:pt x="236465" y="531168"/>
                    <a:pt x="232430" y="521499"/>
                  </a:cubicBezTo>
                  <a:cubicBezTo>
                    <a:pt x="224360" y="503772"/>
                    <a:pt x="206607" y="492491"/>
                    <a:pt x="187240" y="492491"/>
                  </a:cubicBezTo>
                  <a:cubicBezTo>
                    <a:pt x="179978" y="492491"/>
                    <a:pt x="173522" y="494103"/>
                    <a:pt x="167066" y="496520"/>
                  </a:cubicBezTo>
                  <a:cubicBezTo>
                    <a:pt x="157383" y="500549"/>
                    <a:pt x="150120" y="507801"/>
                    <a:pt x="144471" y="516664"/>
                  </a:cubicBezTo>
                  <a:cubicBezTo>
                    <a:pt x="142050" y="520693"/>
                    <a:pt x="138822" y="523916"/>
                    <a:pt x="133981" y="524722"/>
                  </a:cubicBezTo>
                  <a:cubicBezTo>
                    <a:pt x="129946" y="525528"/>
                    <a:pt x="125104" y="524722"/>
                    <a:pt x="121069" y="522305"/>
                  </a:cubicBezTo>
                  <a:cubicBezTo>
                    <a:pt x="96860" y="504578"/>
                    <a:pt x="75879" y="484433"/>
                    <a:pt x="58126" y="460260"/>
                  </a:cubicBezTo>
                  <a:cubicBezTo>
                    <a:pt x="54898" y="457037"/>
                    <a:pt x="54091" y="452202"/>
                    <a:pt x="54898" y="448173"/>
                  </a:cubicBezTo>
                  <a:cubicBezTo>
                    <a:pt x="55705" y="443339"/>
                    <a:pt x="58126" y="439310"/>
                    <a:pt x="62161" y="436892"/>
                  </a:cubicBezTo>
                  <a:cubicBezTo>
                    <a:pt x="71845" y="431252"/>
                    <a:pt x="78300" y="423194"/>
                    <a:pt x="82335" y="413525"/>
                  </a:cubicBezTo>
                  <a:cubicBezTo>
                    <a:pt x="87177" y="400632"/>
                    <a:pt x="86370" y="387740"/>
                    <a:pt x="81528" y="375653"/>
                  </a:cubicBezTo>
                  <a:cubicBezTo>
                    <a:pt x="75879" y="363567"/>
                    <a:pt x="66196" y="354703"/>
                    <a:pt x="54091" y="349869"/>
                  </a:cubicBezTo>
                  <a:cubicBezTo>
                    <a:pt x="44408" y="345840"/>
                    <a:pt x="33917" y="345840"/>
                    <a:pt x="24234" y="348257"/>
                  </a:cubicBezTo>
                  <a:cubicBezTo>
                    <a:pt x="19392" y="349063"/>
                    <a:pt x="15357" y="349063"/>
                    <a:pt x="11322" y="346645"/>
                  </a:cubicBezTo>
                  <a:cubicBezTo>
                    <a:pt x="7288" y="343422"/>
                    <a:pt x="4867" y="340199"/>
                    <a:pt x="4060" y="335365"/>
                  </a:cubicBezTo>
                  <a:cubicBezTo>
                    <a:pt x="-782" y="306357"/>
                    <a:pt x="-1589" y="276543"/>
                    <a:pt x="3253" y="247535"/>
                  </a:cubicBezTo>
                  <a:cubicBezTo>
                    <a:pt x="3253" y="242700"/>
                    <a:pt x="5674" y="238671"/>
                    <a:pt x="9708" y="236254"/>
                  </a:cubicBezTo>
                  <a:cubicBezTo>
                    <a:pt x="13743" y="233837"/>
                    <a:pt x="17778" y="233031"/>
                    <a:pt x="22620" y="233837"/>
                  </a:cubicBezTo>
                  <a:cubicBezTo>
                    <a:pt x="33110" y="236254"/>
                    <a:pt x="43601" y="235448"/>
                    <a:pt x="53284" y="230614"/>
                  </a:cubicBezTo>
                  <a:cubicBezTo>
                    <a:pt x="65389" y="225779"/>
                    <a:pt x="74265" y="216110"/>
                    <a:pt x="79107" y="204023"/>
                  </a:cubicBezTo>
                  <a:cubicBezTo>
                    <a:pt x="83949" y="191131"/>
                    <a:pt x="83142" y="178238"/>
                    <a:pt x="78300" y="166152"/>
                  </a:cubicBezTo>
                  <a:cubicBezTo>
                    <a:pt x="73459" y="157288"/>
                    <a:pt x="67003" y="149230"/>
                    <a:pt x="58126" y="144395"/>
                  </a:cubicBezTo>
                  <a:cubicBezTo>
                    <a:pt x="54091" y="141978"/>
                    <a:pt x="51671" y="137949"/>
                    <a:pt x="50864" y="133920"/>
                  </a:cubicBezTo>
                  <a:cubicBezTo>
                    <a:pt x="50057" y="129086"/>
                    <a:pt x="50864" y="124251"/>
                    <a:pt x="53284" y="121028"/>
                  </a:cubicBezTo>
                  <a:cubicBezTo>
                    <a:pt x="70231" y="96855"/>
                    <a:pt x="91212" y="75904"/>
                    <a:pt x="114614" y="58177"/>
                  </a:cubicBezTo>
                  <a:cubicBezTo>
                    <a:pt x="118648" y="55760"/>
                    <a:pt x="122683" y="54148"/>
                    <a:pt x="127525" y="54954"/>
                  </a:cubicBezTo>
                  <a:cubicBezTo>
                    <a:pt x="131560" y="55760"/>
                    <a:pt x="135595" y="58177"/>
                    <a:pt x="138015" y="62206"/>
                  </a:cubicBezTo>
                  <a:cubicBezTo>
                    <a:pt x="143664" y="71070"/>
                    <a:pt x="151734" y="77516"/>
                    <a:pt x="161417" y="81545"/>
                  </a:cubicBezTo>
                  <a:cubicBezTo>
                    <a:pt x="167066" y="83962"/>
                    <a:pt x="172715" y="84768"/>
                    <a:pt x="179171" y="84768"/>
                  </a:cubicBezTo>
                  <a:cubicBezTo>
                    <a:pt x="199345" y="84768"/>
                    <a:pt x="217905" y="71876"/>
                    <a:pt x="225167" y="53343"/>
                  </a:cubicBezTo>
                  <a:cubicBezTo>
                    <a:pt x="228395" y="43673"/>
                    <a:pt x="229202" y="34004"/>
                    <a:pt x="226781" y="24335"/>
                  </a:cubicBezTo>
                  <a:cubicBezTo>
                    <a:pt x="225974" y="19500"/>
                    <a:pt x="226781" y="14665"/>
                    <a:pt x="229202" y="11442"/>
                  </a:cubicBezTo>
                  <a:cubicBezTo>
                    <a:pt x="231623" y="7413"/>
                    <a:pt x="235658" y="4996"/>
                    <a:pt x="239693" y="4190"/>
                  </a:cubicBezTo>
                  <a:cubicBezTo>
                    <a:pt x="268743" y="-644"/>
                    <a:pt x="297794" y="-1450"/>
                    <a:pt x="327652" y="2579"/>
                  </a:cubicBezTo>
                  <a:close/>
                </a:path>
              </a:pathLst>
            </a:cu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2" name="组合 11">
              <a:extLst>
                <a:ext uri="{FF2B5EF4-FFF2-40B4-BE49-F238E27FC236}">
                  <a16:creationId xmlns:a16="http://schemas.microsoft.com/office/drawing/2014/main" xmlns="" id="{90273FFD-D8FF-473A-8C51-EA020FE900FD}"/>
                </a:ext>
              </a:extLst>
            </p:cNvPr>
            <p:cNvGrpSpPr/>
            <p:nvPr/>
          </p:nvGrpSpPr>
          <p:grpSpPr>
            <a:xfrm>
              <a:off x="8224171" y="4652224"/>
              <a:ext cx="2501951" cy="1003325"/>
              <a:chOff x="8386922" y="2192795"/>
              <a:chExt cx="2501951" cy="1003325"/>
            </a:xfrm>
          </p:grpSpPr>
          <p:sp>
            <p:nvSpPr>
              <p:cNvPr id="13" name="PA-矩形 12">
                <a:extLst>
                  <a:ext uri="{FF2B5EF4-FFF2-40B4-BE49-F238E27FC236}">
                    <a16:creationId xmlns:a16="http://schemas.microsoft.com/office/drawing/2014/main" xmlns="" id="{DD441CA1-68F0-4E42-9918-46EE517F48D8}"/>
                  </a:ext>
                </a:extLst>
              </p:cNvPr>
              <p:cNvSpPr/>
              <p:nvPr>
                <p:custDataLst>
                  <p:tags r:id="rId26"/>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4" name="PA-文本框 13">
                <a:extLst>
                  <a:ext uri="{FF2B5EF4-FFF2-40B4-BE49-F238E27FC236}">
                    <a16:creationId xmlns:a16="http://schemas.microsoft.com/office/drawing/2014/main" xmlns="" id="{42246145-4C6C-413D-B97D-650A1338B185}"/>
                  </a:ext>
                </a:extLst>
              </p:cNvPr>
              <p:cNvSpPr txBox="1"/>
              <p:nvPr>
                <p:custDataLst>
                  <p:tags r:id="rId27"/>
                </p:custDataLst>
              </p:nvPr>
            </p:nvSpPr>
            <p:spPr>
              <a:xfrm>
                <a:off x="8504910" y="2542351"/>
                <a:ext cx="2265974" cy="65376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grpSp>
        <p:nvGrpSpPr>
          <p:cNvPr id="24" name="PA-组合 23">
            <a:extLst>
              <a:ext uri="{FF2B5EF4-FFF2-40B4-BE49-F238E27FC236}">
                <a16:creationId xmlns:a16="http://schemas.microsoft.com/office/drawing/2014/main" xmlns="" id="{4F64CE69-64F0-4D35-895C-2DC4AF702F27}"/>
              </a:ext>
            </a:extLst>
          </p:cNvPr>
          <p:cNvGrpSpPr/>
          <p:nvPr>
            <p:custDataLst>
              <p:tags r:id="rId3"/>
            </p:custDataLst>
          </p:nvPr>
        </p:nvGrpSpPr>
        <p:grpSpPr>
          <a:xfrm>
            <a:off x="1062107" y="1809875"/>
            <a:ext cx="6042951" cy="948138"/>
            <a:chOff x="6365893" y="1960674"/>
            <a:chExt cx="5886145" cy="948138"/>
          </a:xfrm>
        </p:grpSpPr>
        <p:sp>
          <p:nvSpPr>
            <p:cNvPr id="25" name="PA-矩形 24">
              <a:extLst>
                <a:ext uri="{FF2B5EF4-FFF2-40B4-BE49-F238E27FC236}">
                  <a16:creationId xmlns:a16="http://schemas.microsoft.com/office/drawing/2014/main" xmlns="" id="{49365EAC-0F23-4E6D-9776-D4CA0069B0C5}"/>
                </a:ext>
              </a:extLst>
            </p:cNvPr>
            <p:cNvSpPr/>
            <p:nvPr>
              <p:custDataLst>
                <p:tags r:id="rId22"/>
              </p:custDataLst>
            </p:nvPr>
          </p:nvSpPr>
          <p:spPr>
            <a:xfrm>
              <a:off x="6365893" y="1960674"/>
              <a:ext cx="1927600" cy="43409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26" name="PA-文本框 25">
              <a:extLst>
                <a:ext uri="{FF2B5EF4-FFF2-40B4-BE49-F238E27FC236}">
                  <a16:creationId xmlns:a16="http://schemas.microsoft.com/office/drawing/2014/main" xmlns="" id="{C935BE3E-6BC8-4991-BBE8-413A4CD29C97}"/>
                </a:ext>
              </a:extLst>
            </p:cNvPr>
            <p:cNvSpPr txBox="1"/>
            <p:nvPr>
              <p:custDataLst>
                <p:tags r:id="rId23"/>
              </p:custDataLst>
            </p:nvPr>
          </p:nvSpPr>
          <p:spPr>
            <a:xfrm>
              <a:off x="6365893" y="2342888"/>
              <a:ext cx="5886145" cy="565924"/>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900" dirty="0">
                  <a:solidFill>
                    <a:schemeClr val="tx1">
                      <a:lumMod val="50000"/>
                      <a:lumOff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grpSp>
        <p:nvGrpSpPr>
          <p:cNvPr id="27" name="PA-组合 26">
            <a:extLst>
              <a:ext uri="{FF2B5EF4-FFF2-40B4-BE49-F238E27FC236}">
                <a16:creationId xmlns:a16="http://schemas.microsoft.com/office/drawing/2014/main" xmlns="" id="{3D72ADC6-BA8F-414D-9553-66182B09D806}"/>
              </a:ext>
            </a:extLst>
          </p:cNvPr>
          <p:cNvGrpSpPr/>
          <p:nvPr>
            <p:custDataLst>
              <p:tags r:id="rId4"/>
            </p:custDataLst>
          </p:nvPr>
        </p:nvGrpSpPr>
        <p:grpSpPr>
          <a:xfrm>
            <a:off x="1062107" y="3150000"/>
            <a:ext cx="6042951" cy="622300"/>
            <a:chOff x="1043649" y="3228975"/>
            <a:chExt cx="6042951" cy="622300"/>
          </a:xfrm>
        </p:grpSpPr>
        <p:sp>
          <p:nvSpPr>
            <p:cNvPr id="28" name="PA-矩形 27">
              <a:extLst>
                <a:ext uri="{FF2B5EF4-FFF2-40B4-BE49-F238E27FC236}">
                  <a16:creationId xmlns:a16="http://schemas.microsoft.com/office/drawing/2014/main" xmlns="" id="{990714A6-5ABB-457F-83A9-F68ABD0DB341}"/>
                </a:ext>
              </a:extLst>
            </p:cNvPr>
            <p:cNvSpPr/>
            <p:nvPr>
              <p:custDataLst>
                <p:tags r:id="rId17"/>
              </p:custDataLst>
            </p:nvPr>
          </p:nvSpPr>
          <p:spPr>
            <a:xfrm>
              <a:off x="1133859" y="3763593"/>
              <a:ext cx="5952741" cy="876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29" name="PA-矩形 28">
              <a:extLst>
                <a:ext uri="{FF2B5EF4-FFF2-40B4-BE49-F238E27FC236}">
                  <a16:creationId xmlns:a16="http://schemas.microsoft.com/office/drawing/2014/main" xmlns="" id="{356A750D-0C19-490A-BD96-6C6C16EEFA69}"/>
                </a:ext>
              </a:extLst>
            </p:cNvPr>
            <p:cNvSpPr/>
            <p:nvPr>
              <p:custDataLst>
                <p:tags r:id="rId18"/>
              </p:custDataLst>
            </p:nvPr>
          </p:nvSpPr>
          <p:spPr>
            <a:xfrm>
              <a:off x="1133859" y="3763593"/>
              <a:ext cx="5231794" cy="87682"/>
            </a:xfrm>
            <a:prstGeom prst="rect">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30" name="PA-矩形 29">
              <a:extLst>
                <a:ext uri="{FF2B5EF4-FFF2-40B4-BE49-F238E27FC236}">
                  <a16:creationId xmlns:a16="http://schemas.microsoft.com/office/drawing/2014/main" xmlns="" id="{FEF9D81D-2459-4FA1-862C-53AC3BFFFE0E}"/>
                </a:ext>
              </a:extLst>
            </p:cNvPr>
            <p:cNvSpPr/>
            <p:nvPr>
              <p:custDataLst>
                <p:tags r:id="rId19"/>
              </p:custDataLst>
            </p:nvPr>
          </p:nvSpPr>
          <p:spPr>
            <a:xfrm>
              <a:off x="1043649" y="3356154"/>
              <a:ext cx="2501951" cy="3659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31" name="PA-矩形标注 30">
              <a:extLst>
                <a:ext uri="{FF2B5EF4-FFF2-40B4-BE49-F238E27FC236}">
                  <a16:creationId xmlns:a16="http://schemas.microsoft.com/office/drawing/2014/main" xmlns="" id="{769CC473-0DFC-4C62-BD53-FD8ED4A42134}"/>
                </a:ext>
              </a:extLst>
            </p:cNvPr>
            <p:cNvSpPr/>
            <p:nvPr>
              <p:custDataLst>
                <p:tags r:id="rId20"/>
              </p:custDataLst>
            </p:nvPr>
          </p:nvSpPr>
          <p:spPr>
            <a:xfrm>
              <a:off x="5626618" y="3241180"/>
              <a:ext cx="739035" cy="361655"/>
            </a:xfrm>
            <a:prstGeom prst="wedgeRectCallout">
              <a:avLst>
                <a:gd name="adj1" fmla="val -620"/>
                <a:gd name="adj2" fmla="val 77717"/>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32" name="PA-矩形 31">
              <a:extLst>
                <a:ext uri="{FF2B5EF4-FFF2-40B4-BE49-F238E27FC236}">
                  <a16:creationId xmlns:a16="http://schemas.microsoft.com/office/drawing/2014/main" xmlns="" id="{8C7F415A-24C3-4F21-AA42-7902F660E082}"/>
                </a:ext>
              </a:extLst>
            </p:cNvPr>
            <p:cNvSpPr/>
            <p:nvPr>
              <p:custDataLst>
                <p:tags r:id="rId21"/>
              </p:custDataLst>
            </p:nvPr>
          </p:nvSpPr>
          <p:spPr>
            <a:xfrm>
              <a:off x="5626618" y="3228975"/>
              <a:ext cx="739036" cy="35945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latin typeface="Century Gothic" panose="020B0502020202020204" pitchFamily="34" charset="0"/>
                  <a:ea typeface="思源黑体 CN Medium" panose="020B0600000000000000" pitchFamily="34" charset="-122"/>
                  <a:sym typeface="Century Gothic" panose="020B0502020202020204" pitchFamily="34" charset="0"/>
                </a:rPr>
                <a:t>72%</a:t>
              </a:r>
              <a:endParaRPr lang="zh-CN" altLang="en-US" sz="1600" dirty="0">
                <a:solidFill>
                  <a:schemeClr val="bg1"/>
                </a:solidFill>
                <a:latin typeface="Century Gothic" panose="020B0502020202020204" pitchFamily="34" charset="0"/>
                <a:ea typeface="思源黑体 CN Medium" panose="020B0600000000000000" pitchFamily="34" charset="-122"/>
                <a:sym typeface="Century Gothic" panose="020B0502020202020204" pitchFamily="34" charset="0"/>
              </a:endParaRPr>
            </a:p>
          </p:txBody>
        </p:sp>
      </p:grpSp>
      <p:grpSp>
        <p:nvGrpSpPr>
          <p:cNvPr id="33" name="PA-组合 32">
            <a:extLst>
              <a:ext uri="{FF2B5EF4-FFF2-40B4-BE49-F238E27FC236}">
                <a16:creationId xmlns:a16="http://schemas.microsoft.com/office/drawing/2014/main" xmlns="" id="{EAAB48C1-4E11-4CFA-BB6D-1B46C7AA3D58}"/>
              </a:ext>
            </a:extLst>
          </p:cNvPr>
          <p:cNvGrpSpPr/>
          <p:nvPr>
            <p:custDataLst>
              <p:tags r:id="rId5"/>
            </p:custDataLst>
          </p:nvPr>
        </p:nvGrpSpPr>
        <p:grpSpPr>
          <a:xfrm>
            <a:off x="1062107" y="4167891"/>
            <a:ext cx="6042951" cy="616751"/>
            <a:chOff x="1043649" y="4246866"/>
            <a:chExt cx="6042951" cy="616751"/>
          </a:xfrm>
        </p:grpSpPr>
        <p:sp>
          <p:nvSpPr>
            <p:cNvPr id="34" name="PA-矩形 33">
              <a:extLst>
                <a:ext uri="{FF2B5EF4-FFF2-40B4-BE49-F238E27FC236}">
                  <a16:creationId xmlns:a16="http://schemas.microsoft.com/office/drawing/2014/main" xmlns="" id="{8513A0A0-A914-4E12-B580-462557DE1B60}"/>
                </a:ext>
              </a:extLst>
            </p:cNvPr>
            <p:cNvSpPr/>
            <p:nvPr>
              <p:custDataLst>
                <p:tags r:id="rId12"/>
              </p:custDataLst>
            </p:nvPr>
          </p:nvSpPr>
          <p:spPr>
            <a:xfrm>
              <a:off x="1133859" y="4775935"/>
              <a:ext cx="5952741" cy="876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35" name="PA-矩形 34">
              <a:extLst>
                <a:ext uri="{FF2B5EF4-FFF2-40B4-BE49-F238E27FC236}">
                  <a16:creationId xmlns:a16="http://schemas.microsoft.com/office/drawing/2014/main" xmlns="" id="{FB39A02E-129B-4B8D-B507-8C6F7182F2EF}"/>
                </a:ext>
              </a:extLst>
            </p:cNvPr>
            <p:cNvSpPr/>
            <p:nvPr>
              <p:custDataLst>
                <p:tags r:id="rId13"/>
              </p:custDataLst>
            </p:nvPr>
          </p:nvSpPr>
          <p:spPr>
            <a:xfrm>
              <a:off x="1133859" y="4775935"/>
              <a:ext cx="3960000" cy="87682"/>
            </a:xfrm>
            <a:prstGeom prst="rect">
              <a:avLst/>
            </a:pr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36" name="PA-矩形 35">
              <a:extLst>
                <a:ext uri="{FF2B5EF4-FFF2-40B4-BE49-F238E27FC236}">
                  <a16:creationId xmlns:a16="http://schemas.microsoft.com/office/drawing/2014/main" xmlns="" id="{8E1CA1DD-D1D2-4E0C-9DC7-2BBB0E5D03EA}"/>
                </a:ext>
              </a:extLst>
            </p:cNvPr>
            <p:cNvSpPr/>
            <p:nvPr>
              <p:custDataLst>
                <p:tags r:id="rId14"/>
              </p:custDataLst>
            </p:nvPr>
          </p:nvSpPr>
          <p:spPr>
            <a:xfrm>
              <a:off x="1043649" y="4355184"/>
              <a:ext cx="2501951" cy="3659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37" name="PA-矩形标注 31">
              <a:extLst>
                <a:ext uri="{FF2B5EF4-FFF2-40B4-BE49-F238E27FC236}">
                  <a16:creationId xmlns:a16="http://schemas.microsoft.com/office/drawing/2014/main" xmlns="" id="{68DFB894-075A-4B17-91D9-061E94109FF1}"/>
                </a:ext>
              </a:extLst>
            </p:cNvPr>
            <p:cNvSpPr/>
            <p:nvPr>
              <p:custDataLst>
                <p:tags r:id="rId15"/>
              </p:custDataLst>
            </p:nvPr>
          </p:nvSpPr>
          <p:spPr>
            <a:xfrm>
              <a:off x="4367641" y="4259938"/>
              <a:ext cx="739035" cy="361655"/>
            </a:xfrm>
            <a:prstGeom prst="wedgeRectCallout">
              <a:avLst>
                <a:gd name="adj1" fmla="val -620"/>
                <a:gd name="adj2" fmla="val 77717"/>
              </a:avLst>
            </a:pr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38" name="PA-矩形 37">
              <a:extLst>
                <a:ext uri="{FF2B5EF4-FFF2-40B4-BE49-F238E27FC236}">
                  <a16:creationId xmlns:a16="http://schemas.microsoft.com/office/drawing/2014/main" xmlns="" id="{6586BC0D-AD93-4FD2-9153-0EF514638616}"/>
                </a:ext>
              </a:extLst>
            </p:cNvPr>
            <p:cNvSpPr/>
            <p:nvPr>
              <p:custDataLst>
                <p:tags r:id="rId16"/>
              </p:custDataLst>
            </p:nvPr>
          </p:nvSpPr>
          <p:spPr>
            <a:xfrm>
              <a:off x="4367641" y="4246866"/>
              <a:ext cx="739036" cy="35945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latin typeface="Century Gothic" panose="020B0502020202020204" pitchFamily="34" charset="0"/>
                  <a:ea typeface="思源黑体 CN Medium" panose="020B0600000000000000" pitchFamily="34" charset="-122"/>
                  <a:sym typeface="Century Gothic" panose="020B0502020202020204" pitchFamily="34" charset="0"/>
                </a:rPr>
                <a:t>65%</a:t>
              </a:r>
              <a:endParaRPr lang="zh-CN" altLang="en-US" sz="1600" dirty="0">
                <a:solidFill>
                  <a:schemeClr val="bg1"/>
                </a:solidFill>
                <a:latin typeface="Century Gothic" panose="020B0502020202020204" pitchFamily="34" charset="0"/>
                <a:ea typeface="思源黑体 CN Medium" panose="020B0600000000000000" pitchFamily="34" charset="-122"/>
                <a:sym typeface="Century Gothic" panose="020B0502020202020204" pitchFamily="34" charset="0"/>
              </a:endParaRPr>
            </a:p>
          </p:txBody>
        </p:sp>
      </p:grpSp>
      <p:grpSp>
        <p:nvGrpSpPr>
          <p:cNvPr id="39" name="PA-组合 38">
            <a:extLst>
              <a:ext uri="{FF2B5EF4-FFF2-40B4-BE49-F238E27FC236}">
                <a16:creationId xmlns:a16="http://schemas.microsoft.com/office/drawing/2014/main" xmlns="" id="{3589305F-1BD2-47EC-ADE1-988ABBEF28C3}"/>
              </a:ext>
            </a:extLst>
          </p:cNvPr>
          <p:cNvGrpSpPr/>
          <p:nvPr>
            <p:custDataLst>
              <p:tags r:id="rId6"/>
            </p:custDataLst>
          </p:nvPr>
        </p:nvGrpSpPr>
        <p:grpSpPr>
          <a:xfrm>
            <a:off x="1062107" y="5182319"/>
            <a:ext cx="6042951" cy="614664"/>
            <a:chOff x="1043649" y="5261294"/>
            <a:chExt cx="6042951" cy="614664"/>
          </a:xfrm>
        </p:grpSpPr>
        <p:sp>
          <p:nvSpPr>
            <p:cNvPr id="40" name="PA-矩形 39">
              <a:extLst>
                <a:ext uri="{FF2B5EF4-FFF2-40B4-BE49-F238E27FC236}">
                  <a16:creationId xmlns:a16="http://schemas.microsoft.com/office/drawing/2014/main" xmlns="" id="{D40B9B48-F330-436A-BCD1-54BE59C56FFA}"/>
                </a:ext>
              </a:extLst>
            </p:cNvPr>
            <p:cNvSpPr/>
            <p:nvPr>
              <p:custDataLst>
                <p:tags r:id="rId7"/>
              </p:custDataLst>
            </p:nvPr>
          </p:nvSpPr>
          <p:spPr>
            <a:xfrm>
              <a:off x="1133859" y="5788276"/>
              <a:ext cx="5952741" cy="876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41" name="PA-矩形 40">
              <a:extLst>
                <a:ext uri="{FF2B5EF4-FFF2-40B4-BE49-F238E27FC236}">
                  <a16:creationId xmlns:a16="http://schemas.microsoft.com/office/drawing/2014/main" xmlns="" id="{A853A254-AA00-412E-B5F1-D4E1616D2A1F}"/>
                </a:ext>
              </a:extLst>
            </p:cNvPr>
            <p:cNvSpPr/>
            <p:nvPr>
              <p:custDataLst>
                <p:tags r:id="rId8"/>
              </p:custDataLst>
            </p:nvPr>
          </p:nvSpPr>
          <p:spPr>
            <a:xfrm>
              <a:off x="1133859" y="5788276"/>
              <a:ext cx="5724000" cy="876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42" name="PA-矩形 41">
              <a:extLst>
                <a:ext uri="{FF2B5EF4-FFF2-40B4-BE49-F238E27FC236}">
                  <a16:creationId xmlns:a16="http://schemas.microsoft.com/office/drawing/2014/main" xmlns="" id="{30567A40-B870-4B45-9855-FDA70C8A0CC6}"/>
                </a:ext>
              </a:extLst>
            </p:cNvPr>
            <p:cNvSpPr/>
            <p:nvPr>
              <p:custDataLst>
                <p:tags r:id="rId9"/>
              </p:custDataLst>
            </p:nvPr>
          </p:nvSpPr>
          <p:spPr>
            <a:xfrm>
              <a:off x="1043649" y="5354214"/>
              <a:ext cx="2501951" cy="3659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43" name="PA-矩形标注 32">
              <a:extLst>
                <a:ext uri="{FF2B5EF4-FFF2-40B4-BE49-F238E27FC236}">
                  <a16:creationId xmlns:a16="http://schemas.microsoft.com/office/drawing/2014/main" xmlns="" id="{3786A2B4-890F-48AF-8D9D-454C0C7B0EB1}"/>
                </a:ext>
              </a:extLst>
            </p:cNvPr>
            <p:cNvSpPr/>
            <p:nvPr>
              <p:custDataLst>
                <p:tags r:id="rId10"/>
              </p:custDataLst>
            </p:nvPr>
          </p:nvSpPr>
          <p:spPr>
            <a:xfrm>
              <a:off x="6096000" y="5276534"/>
              <a:ext cx="739035" cy="361655"/>
            </a:xfrm>
            <a:prstGeom prst="wedgeRectCallout">
              <a:avLst>
                <a:gd name="adj1" fmla="val -620"/>
                <a:gd name="adj2" fmla="val 777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44" name="PA-矩形 43">
              <a:extLst>
                <a:ext uri="{FF2B5EF4-FFF2-40B4-BE49-F238E27FC236}">
                  <a16:creationId xmlns:a16="http://schemas.microsoft.com/office/drawing/2014/main" xmlns="" id="{D037ADAF-3338-453C-B8E3-DFB477C90DA2}"/>
                </a:ext>
              </a:extLst>
            </p:cNvPr>
            <p:cNvSpPr/>
            <p:nvPr>
              <p:custDataLst>
                <p:tags r:id="rId11"/>
              </p:custDataLst>
            </p:nvPr>
          </p:nvSpPr>
          <p:spPr>
            <a:xfrm>
              <a:off x="6096000" y="5261294"/>
              <a:ext cx="739036" cy="35945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latin typeface="Century Gothic" panose="020B0502020202020204" pitchFamily="34" charset="0"/>
                  <a:ea typeface="思源黑体 CN Medium" panose="020B0600000000000000" pitchFamily="34" charset="-122"/>
                  <a:sym typeface="Century Gothic" panose="020B0502020202020204" pitchFamily="34" charset="0"/>
                </a:rPr>
                <a:t>83%</a:t>
              </a:r>
              <a:endParaRPr lang="zh-CN" altLang="en-US" sz="1600" dirty="0">
                <a:solidFill>
                  <a:schemeClr val="bg1"/>
                </a:solidFill>
                <a:latin typeface="Century Gothic" panose="020B0502020202020204" pitchFamily="34" charset="0"/>
                <a:ea typeface="思源黑体 CN Medium" panose="020B0600000000000000" pitchFamily="34" charset="-122"/>
                <a:sym typeface="Century Gothic" panose="020B0502020202020204" pitchFamily="34" charset="0"/>
              </a:endParaRPr>
            </a:p>
          </p:txBody>
        </p:sp>
      </p:grpSp>
    </p:spTree>
    <p:extLst>
      <p:ext uri="{BB962C8B-B14F-4D97-AF65-F5344CB8AC3E}">
        <p14:creationId xmlns:p14="http://schemas.microsoft.com/office/powerpoint/2010/main" val="307626918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Effect transition="in" filter="fade">
                                      <p:cBhvr>
                                        <p:cTn id="14" dur="1000"/>
                                        <p:tgtEl>
                                          <p:spTgt spid="9"/>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0-#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1">
            <a:extLst>
              <a:ext uri="{FF2B5EF4-FFF2-40B4-BE49-F238E27FC236}">
                <a16:creationId xmlns:a16="http://schemas.microsoft.com/office/drawing/2014/main" xmlns="" id="{E86E3739-9A08-4ED9-B358-D2A7E6C207BE}"/>
              </a:ext>
            </a:extLst>
          </p:cNvPr>
          <p:cNvGrpSpPr/>
          <p:nvPr>
            <p:custDataLst>
              <p:tags r:id="rId1"/>
            </p:custDataLst>
          </p:nvPr>
        </p:nvGrpSpPr>
        <p:grpSpPr>
          <a:xfrm>
            <a:off x="1341792" y="2952795"/>
            <a:ext cx="9508415" cy="1774736"/>
            <a:chOff x="1556993" y="2772102"/>
            <a:chExt cx="9508415" cy="1774736"/>
          </a:xfrm>
        </p:grpSpPr>
        <p:sp>
          <p:nvSpPr>
            <p:cNvPr id="4" name="PA-矩形 2">
              <a:extLst>
                <a:ext uri="{FF2B5EF4-FFF2-40B4-BE49-F238E27FC236}">
                  <a16:creationId xmlns:a16="http://schemas.microsoft.com/office/drawing/2014/main" xmlns="" id="{6ECFAF88-C1A5-40E2-92F5-222655D0B72D}"/>
                </a:ext>
              </a:extLst>
            </p:cNvPr>
            <p:cNvSpPr/>
            <p:nvPr>
              <p:custDataLst>
                <p:tags r:id="rId17"/>
              </p:custDataLst>
            </p:nvPr>
          </p:nvSpPr>
          <p:spPr>
            <a:xfrm rot="2280706" flipV="1">
              <a:off x="10615921" y="3645350"/>
              <a:ext cx="449487" cy="853618"/>
            </a:xfrm>
            <a:prstGeom prst="rect">
              <a:avLst/>
            </a:prstGeom>
            <a:solidFill>
              <a:srgbClr val="D9798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5" name="PA-矩形 3">
              <a:extLst>
                <a:ext uri="{FF2B5EF4-FFF2-40B4-BE49-F238E27FC236}">
                  <a16:creationId xmlns:a16="http://schemas.microsoft.com/office/drawing/2014/main" xmlns="" id="{A688A163-CD18-4D5A-A07C-DD48E07770EE}"/>
                </a:ext>
              </a:extLst>
            </p:cNvPr>
            <p:cNvSpPr/>
            <p:nvPr>
              <p:custDataLst>
                <p:tags r:id="rId18"/>
              </p:custDataLst>
            </p:nvPr>
          </p:nvSpPr>
          <p:spPr>
            <a:xfrm rot="19319294">
              <a:off x="1556993" y="3645351"/>
              <a:ext cx="449487" cy="853618"/>
            </a:xfrm>
            <a:prstGeom prst="rect">
              <a:avLst/>
            </a:prstGeom>
            <a:solidFill>
              <a:srgbClr val="AEBB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6" name="PA-平行四边形 4">
              <a:extLst>
                <a:ext uri="{FF2B5EF4-FFF2-40B4-BE49-F238E27FC236}">
                  <a16:creationId xmlns:a16="http://schemas.microsoft.com/office/drawing/2014/main" xmlns="" id="{9B15C5F8-64EE-4A76-BCBF-1131A44D8212}"/>
                </a:ext>
              </a:extLst>
            </p:cNvPr>
            <p:cNvSpPr/>
            <p:nvPr>
              <p:custDataLst>
                <p:tags r:id="rId19"/>
              </p:custDataLst>
            </p:nvPr>
          </p:nvSpPr>
          <p:spPr>
            <a:xfrm flipV="1">
              <a:off x="3256028" y="2772102"/>
              <a:ext cx="1953401" cy="1774736"/>
            </a:xfrm>
            <a:prstGeom prst="parallelogram">
              <a:avLst>
                <a:gd name="adj" fmla="val 78020"/>
              </a:avLst>
            </a:prstGeom>
            <a:solidFill>
              <a:srgbClr val="AEBB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7" name="PA-平行四边形 5">
              <a:extLst>
                <a:ext uri="{FF2B5EF4-FFF2-40B4-BE49-F238E27FC236}">
                  <a16:creationId xmlns:a16="http://schemas.microsoft.com/office/drawing/2014/main" xmlns="" id="{951BCA21-56E9-4609-972C-902DB0A7C594}"/>
                </a:ext>
              </a:extLst>
            </p:cNvPr>
            <p:cNvSpPr/>
            <p:nvPr>
              <p:custDataLst>
                <p:tags r:id="rId20"/>
              </p:custDataLst>
            </p:nvPr>
          </p:nvSpPr>
          <p:spPr>
            <a:xfrm>
              <a:off x="1869306" y="2772102"/>
              <a:ext cx="1953401" cy="1774736"/>
            </a:xfrm>
            <a:prstGeom prst="parallelogram">
              <a:avLst>
                <a:gd name="adj" fmla="val 78020"/>
              </a:avLst>
            </a:prstGeom>
            <a:solidFill>
              <a:srgbClr val="D9798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8" name="PA-平行四边形 6">
              <a:extLst>
                <a:ext uri="{FF2B5EF4-FFF2-40B4-BE49-F238E27FC236}">
                  <a16:creationId xmlns:a16="http://schemas.microsoft.com/office/drawing/2014/main" xmlns="" id="{336BC6CB-5E66-47F9-8515-A09B9EF9172C}"/>
                </a:ext>
              </a:extLst>
            </p:cNvPr>
            <p:cNvSpPr/>
            <p:nvPr>
              <p:custDataLst>
                <p:tags r:id="rId21"/>
              </p:custDataLst>
            </p:nvPr>
          </p:nvSpPr>
          <p:spPr>
            <a:xfrm flipV="1">
              <a:off x="6029471" y="2772102"/>
              <a:ext cx="1953401" cy="1774736"/>
            </a:xfrm>
            <a:prstGeom prst="parallelogram">
              <a:avLst>
                <a:gd name="adj" fmla="val 78020"/>
              </a:avLst>
            </a:prstGeom>
            <a:solidFill>
              <a:srgbClr val="AEBB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9" name="PA-平行四边形 7">
              <a:extLst>
                <a:ext uri="{FF2B5EF4-FFF2-40B4-BE49-F238E27FC236}">
                  <a16:creationId xmlns:a16="http://schemas.microsoft.com/office/drawing/2014/main" xmlns="" id="{B14D7B5C-B81D-4A29-8582-C2C3F9B2AEB6}"/>
                </a:ext>
              </a:extLst>
            </p:cNvPr>
            <p:cNvSpPr/>
            <p:nvPr>
              <p:custDataLst>
                <p:tags r:id="rId22"/>
              </p:custDataLst>
            </p:nvPr>
          </p:nvSpPr>
          <p:spPr>
            <a:xfrm>
              <a:off x="4642749" y="2772102"/>
              <a:ext cx="1953401" cy="1774736"/>
            </a:xfrm>
            <a:prstGeom prst="parallelogram">
              <a:avLst>
                <a:gd name="adj" fmla="val 78020"/>
              </a:avLst>
            </a:prstGeom>
            <a:solidFill>
              <a:srgbClr val="D9798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0" name="PA-平行四边形 8">
              <a:extLst>
                <a:ext uri="{FF2B5EF4-FFF2-40B4-BE49-F238E27FC236}">
                  <a16:creationId xmlns:a16="http://schemas.microsoft.com/office/drawing/2014/main" xmlns="" id="{1235A092-E199-4C59-9E60-EDFB7FCB9B37}"/>
                </a:ext>
              </a:extLst>
            </p:cNvPr>
            <p:cNvSpPr/>
            <p:nvPr>
              <p:custDataLst>
                <p:tags r:id="rId23"/>
              </p:custDataLst>
            </p:nvPr>
          </p:nvSpPr>
          <p:spPr>
            <a:xfrm flipV="1">
              <a:off x="8802914" y="2772102"/>
              <a:ext cx="1953401" cy="1774736"/>
            </a:xfrm>
            <a:prstGeom prst="parallelogram">
              <a:avLst>
                <a:gd name="adj" fmla="val 78020"/>
              </a:avLst>
            </a:prstGeom>
            <a:solidFill>
              <a:srgbClr val="AEBB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1" name="PA-平行四边形 9">
              <a:extLst>
                <a:ext uri="{FF2B5EF4-FFF2-40B4-BE49-F238E27FC236}">
                  <a16:creationId xmlns:a16="http://schemas.microsoft.com/office/drawing/2014/main" xmlns="" id="{55CFEADA-F3CD-4053-BB99-3B14258156B2}"/>
                </a:ext>
              </a:extLst>
            </p:cNvPr>
            <p:cNvSpPr/>
            <p:nvPr>
              <p:custDataLst>
                <p:tags r:id="rId24"/>
              </p:custDataLst>
            </p:nvPr>
          </p:nvSpPr>
          <p:spPr>
            <a:xfrm>
              <a:off x="7416192" y="2772102"/>
              <a:ext cx="1953401" cy="1774736"/>
            </a:xfrm>
            <a:prstGeom prst="parallelogram">
              <a:avLst>
                <a:gd name="adj" fmla="val 78020"/>
              </a:avLst>
            </a:prstGeom>
            <a:solidFill>
              <a:srgbClr val="D9798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grpSp>
      <p:grpSp>
        <p:nvGrpSpPr>
          <p:cNvPr id="12" name="PA-组合 16">
            <a:extLst>
              <a:ext uri="{FF2B5EF4-FFF2-40B4-BE49-F238E27FC236}">
                <a16:creationId xmlns:a16="http://schemas.microsoft.com/office/drawing/2014/main" xmlns="" id="{27EB26E6-5290-4FA4-BC32-7E709D60E78D}"/>
              </a:ext>
            </a:extLst>
          </p:cNvPr>
          <p:cNvGrpSpPr/>
          <p:nvPr>
            <p:custDataLst>
              <p:tags r:id="rId2"/>
            </p:custDataLst>
          </p:nvPr>
        </p:nvGrpSpPr>
        <p:grpSpPr>
          <a:xfrm>
            <a:off x="3437861" y="1913387"/>
            <a:ext cx="2501951" cy="862966"/>
            <a:chOff x="8386922" y="2192795"/>
            <a:chExt cx="2501951" cy="862966"/>
          </a:xfrm>
        </p:grpSpPr>
        <p:sp>
          <p:nvSpPr>
            <p:cNvPr id="13" name="PA-矩形 17">
              <a:extLst>
                <a:ext uri="{FF2B5EF4-FFF2-40B4-BE49-F238E27FC236}">
                  <a16:creationId xmlns:a16="http://schemas.microsoft.com/office/drawing/2014/main" xmlns="" id="{B649989E-01E7-448C-A0F2-1587430B7AA4}"/>
                </a:ext>
              </a:extLst>
            </p:cNvPr>
            <p:cNvSpPr/>
            <p:nvPr>
              <p:custDataLst>
                <p:tags r:id="rId15"/>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4" name="PA-文本框 18">
              <a:extLst>
                <a:ext uri="{FF2B5EF4-FFF2-40B4-BE49-F238E27FC236}">
                  <a16:creationId xmlns:a16="http://schemas.microsoft.com/office/drawing/2014/main" xmlns="" id="{A064AE0C-B6BE-4707-B0FC-843303433020}"/>
                </a:ext>
              </a:extLst>
            </p:cNvPr>
            <p:cNvSpPr txBox="1"/>
            <p:nvPr>
              <p:custDataLst>
                <p:tags r:id="rId16"/>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15" name="PA-组合 25">
            <a:extLst>
              <a:ext uri="{FF2B5EF4-FFF2-40B4-BE49-F238E27FC236}">
                <a16:creationId xmlns:a16="http://schemas.microsoft.com/office/drawing/2014/main" xmlns="" id="{FDDCA1A3-F434-48D2-A7DE-2A1EDFE175D7}"/>
              </a:ext>
            </a:extLst>
          </p:cNvPr>
          <p:cNvGrpSpPr/>
          <p:nvPr>
            <p:custDataLst>
              <p:tags r:id="rId3"/>
            </p:custDataLst>
          </p:nvPr>
        </p:nvGrpSpPr>
        <p:grpSpPr>
          <a:xfrm>
            <a:off x="4855311" y="5080416"/>
            <a:ext cx="2501951" cy="862966"/>
            <a:chOff x="8386922" y="2192795"/>
            <a:chExt cx="2501951" cy="862966"/>
          </a:xfrm>
        </p:grpSpPr>
        <p:sp>
          <p:nvSpPr>
            <p:cNvPr id="16" name="PA-矩形 26">
              <a:extLst>
                <a:ext uri="{FF2B5EF4-FFF2-40B4-BE49-F238E27FC236}">
                  <a16:creationId xmlns:a16="http://schemas.microsoft.com/office/drawing/2014/main" xmlns="" id="{3B789185-2A21-4B15-85E1-FAF017F6064D}"/>
                </a:ext>
              </a:extLst>
            </p:cNvPr>
            <p:cNvSpPr/>
            <p:nvPr>
              <p:custDataLst>
                <p:tags r:id="rId13"/>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7" name="PA-文本框 27">
              <a:extLst>
                <a:ext uri="{FF2B5EF4-FFF2-40B4-BE49-F238E27FC236}">
                  <a16:creationId xmlns:a16="http://schemas.microsoft.com/office/drawing/2014/main" xmlns="" id="{253F9B5B-9A73-4A2C-8945-B738B19142CB}"/>
                </a:ext>
              </a:extLst>
            </p:cNvPr>
            <p:cNvSpPr txBox="1"/>
            <p:nvPr>
              <p:custDataLst>
                <p:tags r:id="rId14"/>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18" name="PA-组合 28">
            <a:extLst>
              <a:ext uri="{FF2B5EF4-FFF2-40B4-BE49-F238E27FC236}">
                <a16:creationId xmlns:a16="http://schemas.microsoft.com/office/drawing/2014/main" xmlns="" id="{FA6EBD6A-30EA-4DCE-8E2F-2820BB62063A}"/>
              </a:ext>
            </a:extLst>
          </p:cNvPr>
          <p:cNvGrpSpPr/>
          <p:nvPr>
            <p:custDataLst>
              <p:tags r:id="rId4"/>
            </p:custDataLst>
          </p:nvPr>
        </p:nvGrpSpPr>
        <p:grpSpPr>
          <a:xfrm>
            <a:off x="7783905" y="5080416"/>
            <a:ext cx="2501951" cy="862966"/>
            <a:chOff x="8386922" y="2192795"/>
            <a:chExt cx="2501951" cy="862966"/>
          </a:xfrm>
        </p:grpSpPr>
        <p:sp>
          <p:nvSpPr>
            <p:cNvPr id="19" name="PA-矩形 29">
              <a:extLst>
                <a:ext uri="{FF2B5EF4-FFF2-40B4-BE49-F238E27FC236}">
                  <a16:creationId xmlns:a16="http://schemas.microsoft.com/office/drawing/2014/main" xmlns="" id="{7B97B2BF-2E4A-43C7-825B-01C5804A2924}"/>
                </a:ext>
              </a:extLst>
            </p:cNvPr>
            <p:cNvSpPr/>
            <p:nvPr>
              <p:custDataLst>
                <p:tags r:id="rId11"/>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0" name="PA-文本框 30">
              <a:extLst>
                <a:ext uri="{FF2B5EF4-FFF2-40B4-BE49-F238E27FC236}">
                  <a16:creationId xmlns:a16="http://schemas.microsoft.com/office/drawing/2014/main" xmlns="" id="{5289E974-D1D4-4F12-A237-96F0E8650678}"/>
                </a:ext>
              </a:extLst>
            </p:cNvPr>
            <p:cNvSpPr txBox="1"/>
            <p:nvPr>
              <p:custDataLst>
                <p:tags r:id="rId12"/>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21" name="PA-组合 31">
            <a:extLst>
              <a:ext uri="{FF2B5EF4-FFF2-40B4-BE49-F238E27FC236}">
                <a16:creationId xmlns:a16="http://schemas.microsoft.com/office/drawing/2014/main" xmlns="" id="{401DB4F6-955D-4A7E-B164-49058AAD94DC}"/>
              </a:ext>
            </a:extLst>
          </p:cNvPr>
          <p:cNvGrpSpPr/>
          <p:nvPr>
            <p:custDataLst>
              <p:tags r:id="rId5"/>
            </p:custDataLst>
          </p:nvPr>
        </p:nvGrpSpPr>
        <p:grpSpPr>
          <a:xfrm>
            <a:off x="1926717" y="5080416"/>
            <a:ext cx="2501951" cy="862966"/>
            <a:chOff x="8386922" y="2192795"/>
            <a:chExt cx="2501951" cy="862966"/>
          </a:xfrm>
        </p:grpSpPr>
        <p:sp>
          <p:nvSpPr>
            <p:cNvPr id="22" name="PA-矩形 32">
              <a:extLst>
                <a:ext uri="{FF2B5EF4-FFF2-40B4-BE49-F238E27FC236}">
                  <a16:creationId xmlns:a16="http://schemas.microsoft.com/office/drawing/2014/main" xmlns="" id="{A60293A7-21A7-4238-B440-962DF5210C6A}"/>
                </a:ext>
              </a:extLst>
            </p:cNvPr>
            <p:cNvSpPr/>
            <p:nvPr>
              <p:custDataLst>
                <p:tags r:id="rId9"/>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3" name="PA-文本框 33">
              <a:extLst>
                <a:ext uri="{FF2B5EF4-FFF2-40B4-BE49-F238E27FC236}">
                  <a16:creationId xmlns:a16="http://schemas.microsoft.com/office/drawing/2014/main" xmlns="" id="{0A852AFB-D897-4E6F-930E-C170A14DC3EB}"/>
                </a:ext>
              </a:extLst>
            </p:cNvPr>
            <p:cNvSpPr txBox="1"/>
            <p:nvPr>
              <p:custDataLst>
                <p:tags r:id="rId10"/>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24" name="PA-组合 34">
            <a:extLst>
              <a:ext uri="{FF2B5EF4-FFF2-40B4-BE49-F238E27FC236}">
                <a16:creationId xmlns:a16="http://schemas.microsoft.com/office/drawing/2014/main" xmlns="" id="{28003FE2-6BD8-4724-9843-E9EC7E4B9D6F}"/>
              </a:ext>
            </a:extLst>
          </p:cNvPr>
          <p:cNvGrpSpPr/>
          <p:nvPr>
            <p:custDataLst>
              <p:tags r:id="rId6"/>
            </p:custDataLst>
          </p:nvPr>
        </p:nvGrpSpPr>
        <p:grpSpPr>
          <a:xfrm>
            <a:off x="6312001" y="1913387"/>
            <a:ext cx="2501951" cy="862966"/>
            <a:chOff x="8386922" y="2192795"/>
            <a:chExt cx="2501951" cy="862966"/>
          </a:xfrm>
        </p:grpSpPr>
        <p:sp>
          <p:nvSpPr>
            <p:cNvPr id="25" name="PA-矩形 35">
              <a:extLst>
                <a:ext uri="{FF2B5EF4-FFF2-40B4-BE49-F238E27FC236}">
                  <a16:creationId xmlns:a16="http://schemas.microsoft.com/office/drawing/2014/main" xmlns="" id="{44C8AF09-2E56-49F9-996F-2AC8AA320996}"/>
                </a:ext>
              </a:extLst>
            </p:cNvPr>
            <p:cNvSpPr/>
            <p:nvPr>
              <p:custDataLst>
                <p:tags r:id="rId7"/>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6" name="PA-文本框 36">
              <a:extLst>
                <a:ext uri="{FF2B5EF4-FFF2-40B4-BE49-F238E27FC236}">
                  <a16:creationId xmlns:a16="http://schemas.microsoft.com/office/drawing/2014/main" xmlns="" id="{A650DA04-2F93-4BEC-8B76-9DCB82239597}"/>
                </a:ext>
              </a:extLst>
            </p:cNvPr>
            <p:cNvSpPr txBox="1"/>
            <p:nvPr>
              <p:custDataLst>
                <p:tags r:id="rId8"/>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spTree>
    <p:extLst>
      <p:ext uri="{BB962C8B-B14F-4D97-AF65-F5344CB8AC3E}">
        <p14:creationId xmlns:p14="http://schemas.microsoft.com/office/powerpoint/2010/main" val="3763619123"/>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par>
                                <p:cTn id="23" presetID="53" presetClass="entr" presetSubtype="16"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par>
                                <p:cTn id="28" presetID="53" presetClass="entr" presetSubtype="16"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A-矩形 20">
            <a:extLst>
              <a:ext uri="{FF2B5EF4-FFF2-40B4-BE49-F238E27FC236}">
                <a16:creationId xmlns:a16="http://schemas.microsoft.com/office/drawing/2014/main" xmlns="" id="{8A29D828-EB17-4202-8894-C991D4E73060}"/>
              </a:ext>
            </a:extLst>
          </p:cNvPr>
          <p:cNvSpPr/>
          <p:nvPr>
            <p:custDataLst>
              <p:tags r:id="rId1"/>
            </p:custDataLst>
          </p:nvPr>
        </p:nvSpPr>
        <p:spPr>
          <a:xfrm rot="18900000">
            <a:off x="-489944" y="-1199429"/>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矩形 26">
            <a:extLst>
              <a:ext uri="{FF2B5EF4-FFF2-40B4-BE49-F238E27FC236}">
                <a16:creationId xmlns:a16="http://schemas.microsoft.com/office/drawing/2014/main" xmlns="" id="{160E3AFC-237C-464A-A24B-31767D087F45}"/>
              </a:ext>
            </a:extLst>
          </p:cNvPr>
          <p:cNvSpPr/>
          <p:nvPr>
            <p:custDataLst>
              <p:tags r:id="rId2"/>
            </p:custDataLst>
          </p:nvPr>
        </p:nvSpPr>
        <p:spPr>
          <a:xfrm rot="18900000">
            <a:off x="564285" y="1622983"/>
            <a:ext cx="5779067" cy="605790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矩形 27">
            <a:extLst>
              <a:ext uri="{FF2B5EF4-FFF2-40B4-BE49-F238E27FC236}">
                <a16:creationId xmlns:a16="http://schemas.microsoft.com/office/drawing/2014/main" xmlns="" id="{26BA2B84-DAED-4612-A3CF-1ED28E66B25D}"/>
              </a:ext>
            </a:extLst>
          </p:cNvPr>
          <p:cNvSpPr/>
          <p:nvPr>
            <p:custDataLst>
              <p:tags r:id="rId3"/>
            </p:custDataLst>
          </p:nvPr>
        </p:nvSpPr>
        <p:spPr>
          <a:xfrm rot="18900000">
            <a:off x="5491271" y="4124685"/>
            <a:ext cx="4010237" cy="4255217"/>
          </a:xfrm>
          <a:prstGeom prst="rect">
            <a:avLst/>
          </a:prstGeom>
          <a:solidFill>
            <a:srgbClr val="D97A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PA-图片 28">
            <a:extLst>
              <a:ext uri="{FF2B5EF4-FFF2-40B4-BE49-F238E27FC236}">
                <a16:creationId xmlns:a16="http://schemas.microsoft.com/office/drawing/2014/main" xmlns="" id="{448A7047-466A-4CE5-98B5-E273E6986547}"/>
              </a:ext>
            </a:extLst>
          </p:cNvPr>
          <p:cNvPicPr>
            <a:picLocks noChangeAspect="1"/>
          </p:cNvPicPr>
          <p:nvPr>
            <p:custDataLst>
              <p:tags r:id="rId4"/>
            </p:custDataLst>
          </p:nvPr>
        </p:nvPicPr>
        <p:blipFill rotWithShape="1">
          <a:blip r:embed="rId16" cstate="screen">
            <a:extLst>
              <a:ext uri="{BEBA8EAE-BF5A-486C-A8C5-ECC9F3942E4B}">
                <a14:imgProps xmlns:a14="http://schemas.microsoft.com/office/drawing/2010/main">
                  <a14:imgLayer r:embed="rId17">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3954489" y="1054645"/>
            <a:ext cx="1821611" cy="9753602"/>
          </a:xfrm>
          <a:prstGeom prst="rect">
            <a:avLst/>
          </a:prstGeom>
        </p:spPr>
      </p:pic>
      <p:grpSp>
        <p:nvGrpSpPr>
          <p:cNvPr id="4" name="PA-组合 3">
            <a:extLst>
              <a:ext uri="{FF2B5EF4-FFF2-40B4-BE49-F238E27FC236}">
                <a16:creationId xmlns:a16="http://schemas.microsoft.com/office/drawing/2014/main" xmlns="" id="{C3E42EA2-F41F-4673-B53D-F34BDEC747D5}"/>
              </a:ext>
            </a:extLst>
          </p:cNvPr>
          <p:cNvGrpSpPr/>
          <p:nvPr>
            <p:custDataLst>
              <p:tags r:id="rId5"/>
            </p:custDataLst>
          </p:nvPr>
        </p:nvGrpSpPr>
        <p:grpSpPr>
          <a:xfrm>
            <a:off x="-1" y="1335510"/>
            <a:ext cx="10028466" cy="4186980"/>
            <a:chOff x="-1" y="1335510"/>
            <a:chExt cx="10028466" cy="4186980"/>
          </a:xfrm>
        </p:grpSpPr>
        <p:sp>
          <p:nvSpPr>
            <p:cNvPr id="40" name="PA-矩形 39">
              <a:extLst>
                <a:ext uri="{FF2B5EF4-FFF2-40B4-BE49-F238E27FC236}">
                  <a16:creationId xmlns:a16="http://schemas.microsoft.com/office/drawing/2014/main" xmlns="" id="{99C5B228-02D3-45AE-B8AF-A33345253C39}"/>
                </a:ext>
              </a:extLst>
            </p:cNvPr>
            <p:cNvSpPr/>
            <p:nvPr>
              <p:custDataLst>
                <p:tags r:id="rId6"/>
              </p:custDataLst>
            </p:nvPr>
          </p:nvSpPr>
          <p:spPr>
            <a:xfrm>
              <a:off x="-1" y="1335510"/>
              <a:ext cx="9742097" cy="418698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3" name="PA-图片 32">
              <a:extLst>
                <a:ext uri="{FF2B5EF4-FFF2-40B4-BE49-F238E27FC236}">
                  <a16:creationId xmlns:a16="http://schemas.microsoft.com/office/drawing/2014/main" xmlns="" id="{534C12CC-3EE7-4F32-9958-0F8613771932}"/>
                </a:ext>
              </a:extLst>
            </p:cNvPr>
            <p:cNvPicPr>
              <a:picLocks noChangeAspect="1"/>
            </p:cNvPicPr>
            <p:nvPr>
              <p:custDataLst>
                <p:tags r:id="rId7"/>
              </p:custDataLst>
            </p:nvPr>
          </p:nvPicPr>
          <p:blipFill rotWithShape="1">
            <a:blip r:embed="rId16" cstate="screen">
              <a:extLst>
                <a:ext uri="{BEBA8EAE-BF5A-486C-A8C5-ECC9F3942E4B}">
                  <a14:imgProps xmlns:a14="http://schemas.microsoft.com/office/drawing/2010/main">
                    <a14:imgLayer r:embed="rId17">
                      <a14:imgEffect>
                        <a14:brightnessContrast bright="7000" contrast="-76000"/>
                      </a14:imgEffect>
                    </a14:imgLayer>
                  </a14:imgProps>
                </a:ext>
                <a:ext uri="{28A0092B-C50C-407E-A947-70E740481C1C}">
                  <a14:useLocalDpi xmlns:a14="http://schemas.microsoft.com/office/drawing/2010/main"/>
                </a:ext>
              </a:extLst>
            </a:blip>
            <a:srcRect/>
            <a:stretch/>
          </p:blipFill>
          <p:spPr>
            <a:xfrm flipH="1">
              <a:off x="9658242" y="1363259"/>
              <a:ext cx="370223" cy="4076822"/>
            </a:xfrm>
            <a:prstGeom prst="rect">
              <a:avLst/>
            </a:prstGeom>
          </p:spPr>
        </p:pic>
        <p:sp>
          <p:nvSpPr>
            <p:cNvPr id="32" name="PA-文本框 31">
              <a:extLst>
                <a:ext uri="{FF2B5EF4-FFF2-40B4-BE49-F238E27FC236}">
                  <a16:creationId xmlns:a16="http://schemas.microsoft.com/office/drawing/2014/main" xmlns="" id="{BC3BB674-79F0-42D1-B4DD-20107794420A}"/>
                </a:ext>
              </a:extLst>
            </p:cNvPr>
            <p:cNvSpPr txBox="1"/>
            <p:nvPr>
              <p:custDataLst>
                <p:tags r:id="rId8"/>
              </p:custDataLst>
            </p:nvPr>
          </p:nvSpPr>
          <p:spPr>
            <a:xfrm>
              <a:off x="816701" y="2157679"/>
              <a:ext cx="1011815" cy="2123658"/>
            </a:xfrm>
            <a:prstGeom prst="rect">
              <a:avLst/>
            </a:prstGeom>
            <a:noFill/>
            <a:effectLst>
              <a:outerShdw blurRad="50800" dist="50800" dir="5400000" sx="1000" sy="1000" algn="ctr" rotWithShape="0">
                <a:srgbClr val="2B7D1E"/>
              </a:outerShdw>
            </a:effectLst>
          </p:spPr>
          <p:txBody>
            <a:bodyPr wrap="none" rtlCol="0">
              <a:spAutoFit/>
            </a:bodyPr>
            <a:lstStyle/>
            <a:p>
              <a:r>
                <a:rPr lang="zh-CN" altLang="en-US" sz="6600" spc="-150" dirty="0">
                  <a:solidFill>
                    <a:srgbClr val="D97980"/>
                  </a:solidFill>
                  <a:latin typeface="华文细黑" panose="02010600040101010101" pitchFamily="2" charset="-122"/>
                  <a:ea typeface="华文细黑" panose="02010600040101010101" pitchFamily="2" charset="-122"/>
                </a:rPr>
                <a:t>目</a:t>
              </a:r>
              <a:endParaRPr lang="en-US" altLang="zh-CN" sz="6600" spc="-150" dirty="0">
                <a:solidFill>
                  <a:srgbClr val="D97980"/>
                </a:solidFill>
                <a:latin typeface="华文细黑" panose="02010600040101010101" pitchFamily="2" charset="-122"/>
                <a:ea typeface="华文细黑" panose="02010600040101010101" pitchFamily="2" charset="-122"/>
              </a:endParaRPr>
            </a:p>
            <a:p>
              <a:r>
                <a:rPr lang="zh-CN" altLang="en-US" sz="6600" spc="-150" dirty="0">
                  <a:solidFill>
                    <a:srgbClr val="D97980"/>
                  </a:solidFill>
                  <a:latin typeface="华文细黑" panose="02010600040101010101" pitchFamily="2" charset="-122"/>
                  <a:ea typeface="华文细黑" panose="02010600040101010101" pitchFamily="2" charset="-122"/>
                </a:rPr>
                <a:t>录</a:t>
              </a:r>
            </a:p>
          </p:txBody>
        </p:sp>
        <p:sp>
          <p:nvSpPr>
            <p:cNvPr id="20" name="PA-文本框 19">
              <a:extLst>
                <a:ext uri="{FF2B5EF4-FFF2-40B4-BE49-F238E27FC236}">
                  <a16:creationId xmlns:a16="http://schemas.microsoft.com/office/drawing/2014/main" xmlns="" id="{1E62A8A6-3EB7-430D-8D7E-EF02890EF2BC}"/>
                </a:ext>
              </a:extLst>
            </p:cNvPr>
            <p:cNvSpPr txBox="1"/>
            <p:nvPr>
              <p:custDataLst>
                <p:tags r:id="rId9"/>
              </p:custDataLst>
            </p:nvPr>
          </p:nvSpPr>
          <p:spPr>
            <a:xfrm>
              <a:off x="2538740" y="2298992"/>
              <a:ext cx="2659702" cy="461665"/>
            </a:xfrm>
            <a:prstGeom prst="rect">
              <a:avLst/>
            </a:prstGeom>
            <a:noFill/>
          </p:spPr>
          <p:txBody>
            <a:bodyPr wrap="none">
              <a:spAutoFit/>
              <a:scene3d>
                <a:camera prst="orthographicFront"/>
                <a:lightRig rig="threePt" dir="t"/>
              </a:scene3d>
              <a:sp3d contourW="12700"/>
            </a:bodyPr>
            <a:lstStyle/>
            <a:p>
              <a:pPr>
                <a:defRPr/>
              </a:pPr>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rPr>
                <a:t>复制您的标题到此</a:t>
              </a:r>
            </a:p>
          </p:txBody>
        </p:sp>
        <p:sp>
          <p:nvSpPr>
            <p:cNvPr id="22" name="PA-文本框 21">
              <a:extLst>
                <a:ext uri="{FF2B5EF4-FFF2-40B4-BE49-F238E27FC236}">
                  <a16:creationId xmlns:a16="http://schemas.microsoft.com/office/drawing/2014/main" xmlns="" id="{32C19BB8-71DA-475A-86B0-BECDFCDA90B8}"/>
                </a:ext>
              </a:extLst>
            </p:cNvPr>
            <p:cNvSpPr txBox="1"/>
            <p:nvPr>
              <p:custDataLst>
                <p:tags r:id="rId10"/>
              </p:custDataLst>
            </p:nvPr>
          </p:nvSpPr>
          <p:spPr>
            <a:xfrm>
              <a:off x="2538740" y="3680074"/>
              <a:ext cx="2659702" cy="461665"/>
            </a:xfrm>
            <a:prstGeom prst="rect">
              <a:avLst/>
            </a:prstGeom>
            <a:noFill/>
          </p:spPr>
          <p:txBody>
            <a:bodyPr wrap="none">
              <a:spAutoFit/>
              <a:scene3d>
                <a:camera prst="orthographicFront"/>
                <a:lightRig rig="threePt" dir="t"/>
              </a:scene3d>
              <a:sp3d contourW="12700"/>
            </a:bodyPr>
            <a:lstStyle/>
            <a:p>
              <a:pPr>
                <a:defRPr/>
              </a:pPr>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rPr>
                <a:t>复制您的标题到此</a:t>
              </a:r>
            </a:p>
          </p:txBody>
        </p:sp>
        <p:sp>
          <p:nvSpPr>
            <p:cNvPr id="23" name="PA-文本框 22">
              <a:extLst>
                <a:ext uri="{FF2B5EF4-FFF2-40B4-BE49-F238E27FC236}">
                  <a16:creationId xmlns:a16="http://schemas.microsoft.com/office/drawing/2014/main" xmlns="" id="{8AC115CF-2083-4B77-83EF-5A2F39691215}"/>
                </a:ext>
              </a:extLst>
            </p:cNvPr>
            <p:cNvSpPr txBox="1"/>
            <p:nvPr>
              <p:custDataLst>
                <p:tags r:id="rId11"/>
              </p:custDataLst>
            </p:nvPr>
          </p:nvSpPr>
          <p:spPr>
            <a:xfrm>
              <a:off x="6351363" y="2298991"/>
              <a:ext cx="2659702" cy="461665"/>
            </a:xfrm>
            <a:prstGeom prst="rect">
              <a:avLst/>
            </a:prstGeom>
            <a:noFill/>
          </p:spPr>
          <p:txBody>
            <a:bodyPr wrap="none">
              <a:spAutoFit/>
              <a:scene3d>
                <a:camera prst="orthographicFront"/>
                <a:lightRig rig="threePt" dir="t"/>
              </a:scene3d>
              <a:sp3d contourW="12700"/>
            </a:bodyPr>
            <a:lstStyle/>
            <a:p>
              <a:pPr>
                <a:defRPr/>
              </a:pPr>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rPr>
                <a:t>复制您的标题到此</a:t>
              </a:r>
            </a:p>
          </p:txBody>
        </p:sp>
        <p:sp>
          <p:nvSpPr>
            <p:cNvPr id="24" name="PA-文本框 23">
              <a:extLst>
                <a:ext uri="{FF2B5EF4-FFF2-40B4-BE49-F238E27FC236}">
                  <a16:creationId xmlns:a16="http://schemas.microsoft.com/office/drawing/2014/main" xmlns="" id="{BD65C67D-52B6-463F-A82F-1B59C363B75C}"/>
                </a:ext>
              </a:extLst>
            </p:cNvPr>
            <p:cNvSpPr txBox="1"/>
            <p:nvPr>
              <p:custDataLst>
                <p:tags r:id="rId12"/>
              </p:custDataLst>
            </p:nvPr>
          </p:nvSpPr>
          <p:spPr>
            <a:xfrm>
              <a:off x="6351363" y="3680074"/>
              <a:ext cx="2659702" cy="461665"/>
            </a:xfrm>
            <a:prstGeom prst="rect">
              <a:avLst/>
            </a:prstGeom>
            <a:noFill/>
          </p:spPr>
          <p:txBody>
            <a:bodyPr wrap="none">
              <a:spAutoFit/>
              <a:scene3d>
                <a:camera prst="orthographicFront"/>
                <a:lightRig rig="threePt" dir="t"/>
              </a:scene3d>
              <a:sp3d contourW="12700"/>
            </a:bodyPr>
            <a:lstStyle/>
            <a:p>
              <a:pPr>
                <a:defRPr/>
              </a:pPr>
              <a:r>
                <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rPr>
                <a:t>复制您的标题到此</a:t>
              </a:r>
            </a:p>
          </p:txBody>
        </p:sp>
        <p:sp>
          <p:nvSpPr>
            <p:cNvPr id="25" name="PA-矩形 24">
              <a:extLst>
                <a:ext uri="{FF2B5EF4-FFF2-40B4-BE49-F238E27FC236}">
                  <a16:creationId xmlns:a16="http://schemas.microsoft.com/office/drawing/2014/main" xmlns="" id="{97518156-0E95-4230-A86F-E31251794179}"/>
                </a:ext>
              </a:extLst>
            </p:cNvPr>
            <p:cNvSpPr/>
            <p:nvPr>
              <p:custDataLst>
                <p:tags r:id="rId13"/>
              </p:custDataLst>
            </p:nvPr>
          </p:nvSpPr>
          <p:spPr>
            <a:xfrm>
              <a:off x="906938" y="4415610"/>
              <a:ext cx="8278904" cy="546496"/>
            </a:xfrm>
            <a:prstGeom prst="rect">
              <a:avLst/>
            </a:prstGeom>
          </p:spPr>
          <p:txBody>
            <a:bodyPr wrap="square">
              <a:spAutoFit/>
            </a:bodyPr>
            <a:lstStyle/>
            <a:p>
              <a:pPr>
                <a:lnSpc>
                  <a:spcPct val="200000"/>
                </a:lnSpc>
              </a:pPr>
              <a:r>
                <a:rPr lang="en-US" altLang="zh-CN" sz="800" dirty="0">
                  <a:solidFill>
                    <a:schemeClr val="bg1">
                      <a:lumMod val="75000"/>
                    </a:schemeClr>
                  </a:solidFill>
                  <a:latin typeface="Segoe UI" panose="020B0502040204020203" pitchFamily="34" charset="0"/>
                  <a:ea typeface="Microsoft YaHei" panose="020B0503020204020204" pitchFamily="34" charset="-122"/>
                  <a:cs typeface="Segoe UI" panose="020B0502040204020203" pitchFamily="34" charset="0"/>
                </a:rPr>
                <a:t>White space is an advanced method of design. It is a blank space. It is the most common in minimalist design. Keeping white space sounds and then use it properly most common in minimalist design. Keeping white space sounds very simple and then use it properly</a:t>
              </a:r>
              <a:endParaRPr lang="zh-CN" altLang="en-US" sz="800" dirty="0">
                <a:solidFill>
                  <a:schemeClr val="bg1">
                    <a:lumMod val="75000"/>
                  </a:schemeClr>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3101373366"/>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PA-组合 61">
            <a:extLst>
              <a:ext uri="{FF2B5EF4-FFF2-40B4-BE49-F238E27FC236}">
                <a16:creationId xmlns:a16="http://schemas.microsoft.com/office/drawing/2014/main" xmlns="" id="{686C465B-151B-4C78-8A30-090892271504}"/>
              </a:ext>
            </a:extLst>
          </p:cNvPr>
          <p:cNvGrpSpPr/>
          <p:nvPr>
            <p:custDataLst>
              <p:tags r:id="rId1"/>
            </p:custDataLst>
          </p:nvPr>
        </p:nvGrpSpPr>
        <p:grpSpPr>
          <a:xfrm>
            <a:off x="6547863" y="2621640"/>
            <a:ext cx="4877644" cy="5647087"/>
            <a:chOff x="933221" y="1617474"/>
            <a:chExt cx="2915806" cy="3375771"/>
          </a:xfrm>
        </p:grpSpPr>
        <p:sp>
          <p:nvSpPr>
            <p:cNvPr id="56" name="PA-任意多边形 63">
              <a:extLst>
                <a:ext uri="{FF2B5EF4-FFF2-40B4-BE49-F238E27FC236}">
                  <a16:creationId xmlns:a16="http://schemas.microsoft.com/office/drawing/2014/main" xmlns="" id="{447B42BF-BAE9-4C88-B2EF-5D70EBDD7997}"/>
                </a:ext>
              </a:extLst>
            </p:cNvPr>
            <p:cNvSpPr/>
            <p:nvPr>
              <p:custDataLst>
                <p:tags r:id="rId15"/>
              </p:custDataLst>
            </p:nvPr>
          </p:nvSpPr>
          <p:spPr bwMode="auto">
            <a:xfrm>
              <a:off x="937353" y="2899521"/>
              <a:ext cx="763379" cy="2089451"/>
            </a:xfrm>
            <a:custGeom>
              <a:avLst/>
              <a:gdLst>
                <a:gd name="connsiteX0" fmla="*/ 1017839 w 1017839"/>
                <a:gd name="connsiteY0" fmla="*/ 0 h 2785935"/>
                <a:gd name="connsiteX1" fmla="*/ 1017839 w 1017839"/>
                <a:gd name="connsiteY1" fmla="*/ 619400 h 2785935"/>
                <a:gd name="connsiteX2" fmla="*/ 1017839 w 1017839"/>
                <a:gd name="connsiteY2" fmla="*/ 2166535 h 2785935"/>
                <a:gd name="connsiteX3" fmla="*/ 1017839 w 1017839"/>
                <a:gd name="connsiteY3" fmla="*/ 2785935 h 2785935"/>
                <a:gd name="connsiteX4" fmla="*/ 0 w 1017839"/>
                <a:gd name="connsiteY4" fmla="*/ 2785935 h 2785935"/>
                <a:gd name="connsiteX5" fmla="*/ 0 w 1017839"/>
                <a:gd name="connsiteY5" fmla="*/ 2166535 h 2785935"/>
                <a:gd name="connsiteX6" fmla="*/ 0 w 1017839"/>
                <a:gd name="connsiteY6" fmla="*/ 1429999 h 2785935"/>
                <a:gd name="connsiteX7" fmla="*/ 0 w 1017839"/>
                <a:gd name="connsiteY7" fmla="*/ 810599 h 278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839" h="2785935">
                  <a:moveTo>
                    <a:pt x="1017839" y="0"/>
                  </a:moveTo>
                  <a:lnTo>
                    <a:pt x="1017839" y="619400"/>
                  </a:lnTo>
                  <a:lnTo>
                    <a:pt x="1017839" y="2166535"/>
                  </a:lnTo>
                  <a:lnTo>
                    <a:pt x="1017839" y="2785935"/>
                  </a:lnTo>
                  <a:lnTo>
                    <a:pt x="0" y="2785935"/>
                  </a:lnTo>
                  <a:lnTo>
                    <a:pt x="0" y="2166535"/>
                  </a:lnTo>
                  <a:lnTo>
                    <a:pt x="0" y="1429999"/>
                  </a:lnTo>
                  <a:lnTo>
                    <a:pt x="0" y="810599"/>
                  </a:lnTo>
                  <a:close/>
                </a:path>
              </a:pathLst>
            </a:custGeom>
            <a:solidFill>
              <a:srgbClr val="AEBBD0"/>
            </a:solidFill>
            <a:ln>
              <a:noFill/>
            </a:ln>
          </p:spPr>
          <p:txBody>
            <a:bodyPr vert="horz" wrap="square" lIns="68580" tIns="34290" rIns="68580" bIns="34290" numCol="1" anchor="t" anchorCtr="0" compatLnSpc="1">
              <a:noAutofit/>
            </a:bodyPr>
            <a:lstStyle/>
            <a:p>
              <a:endParaRPr lang="en-US" sz="1350"/>
            </a:p>
          </p:txBody>
        </p:sp>
        <p:sp>
          <p:nvSpPr>
            <p:cNvPr id="57" name="PA-任意多边形 68">
              <a:extLst>
                <a:ext uri="{FF2B5EF4-FFF2-40B4-BE49-F238E27FC236}">
                  <a16:creationId xmlns:a16="http://schemas.microsoft.com/office/drawing/2014/main" xmlns="" id="{7225BDB8-6382-4F10-8A34-A380647BFDA6}"/>
                </a:ext>
              </a:extLst>
            </p:cNvPr>
            <p:cNvSpPr/>
            <p:nvPr>
              <p:custDataLst>
                <p:tags r:id="rId16"/>
              </p:custDataLst>
            </p:nvPr>
          </p:nvSpPr>
          <p:spPr bwMode="auto">
            <a:xfrm>
              <a:off x="1700732" y="2899522"/>
              <a:ext cx="183156" cy="2089451"/>
            </a:xfrm>
            <a:custGeom>
              <a:avLst/>
              <a:gdLst>
                <a:gd name="connsiteX0" fmla="*/ 0 w 244208"/>
                <a:gd name="connsiteY0" fmla="*/ 0 h 2785935"/>
                <a:gd name="connsiteX1" fmla="*/ 244208 w 244208"/>
                <a:gd name="connsiteY1" fmla="*/ 245065 h 2785935"/>
                <a:gd name="connsiteX2" fmla="*/ 244208 w 244208"/>
                <a:gd name="connsiteY2" fmla="*/ 864465 h 2785935"/>
                <a:gd name="connsiteX3" fmla="*/ 244208 w 244208"/>
                <a:gd name="connsiteY3" fmla="*/ 2166535 h 2785935"/>
                <a:gd name="connsiteX4" fmla="*/ 244208 w 244208"/>
                <a:gd name="connsiteY4" fmla="*/ 2785935 h 2785935"/>
                <a:gd name="connsiteX5" fmla="*/ 0 w 244208"/>
                <a:gd name="connsiteY5" fmla="*/ 2785935 h 2785935"/>
                <a:gd name="connsiteX6" fmla="*/ 0 w 244208"/>
                <a:gd name="connsiteY6" fmla="*/ 2166535 h 2785935"/>
                <a:gd name="connsiteX7" fmla="*/ 0 w 244208"/>
                <a:gd name="connsiteY7" fmla="*/ 619400 h 278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208" h="2785935">
                  <a:moveTo>
                    <a:pt x="0" y="0"/>
                  </a:moveTo>
                  <a:lnTo>
                    <a:pt x="244208" y="245065"/>
                  </a:lnTo>
                  <a:lnTo>
                    <a:pt x="244208" y="864465"/>
                  </a:lnTo>
                  <a:lnTo>
                    <a:pt x="244208" y="2166535"/>
                  </a:lnTo>
                  <a:lnTo>
                    <a:pt x="244208" y="2785935"/>
                  </a:lnTo>
                  <a:lnTo>
                    <a:pt x="0" y="2785935"/>
                  </a:lnTo>
                  <a:lnTo>
                    <a:pt x="0" y="2166535"/>
                  </a:lnTo>
                  <a:lnTo>
                    <a:pt x="0" y="619400"/>
                  </a:lnTo>
                  <a:close/>
                </a:path>
              </a:pathLst>
            </a:custGeom>
            <a:solidFill>
              <a:schemeClr val="bg1">
                <a:lumMod val="95000"/>
              </a:schemeClr>
            </a:solidFill>
            <a:ln>
              <a:noFill/>
            </a:ln>
          </p:spPr>
          <p:txBody>
            <a:bodyPr vert="horz" wrap="square" lIns="68580" tIns="34290" rIns="68580" bIns="34290" numCol="1" anchor="t" anchorCtr="0" compatLnSpc="1">
              <a:noAutofit/>
            </a:bodyPr>
            <a:lstStyle/>
            <a:p>
              <a:endParaRPr lang="en-US" sz="1350"/>
            </a:p>
          </p:txBody>
        </p:sp>
        <p:sp>
          <p:nvSpPr>
            <p:cNvPr id="58" name="PA-任意多边形 70">
              <a:extLst>
                <a:ext uri="{FF2B5EF4-FFF2-40B4-BE49-F238E27FC236}">
                  <a16:creationId xmlns:a16="http://schemas.microsoft.com/office/drawing/2014/main" xmlns="" id="{1837E013-23A6-42B7-8C02-0405C640CAA1}"/>
                </a:ext>
              </a:extLst>
            </p:cNvPr>
            <p:cNvSpPr/>
            <p:nvPr>
              <p:custDataLst>
                <p:tags r:id="rId17"/>
              </p:custDataLst>
            </p:nvPr>
          </p:nvSpPr>
          <p:spPr bwMode="auto">
            <a:xfrm>
              <a:off x="1883885" y="2517280"/>
              <a:ext cx="601798" cy="2471692"/>
            </a:xfrm>
            <a:custGeom>
              <a:avLst/>
              <a:gdLst>
                <a:gd name="connsiteX0" fmla="*/ 802397 w 802397"/>
                <a:gd name="connsiteY0" fmla="*/ 0 h 3295589"/>
                <a:gd name="connsiteX1" fmla="*/ 802397 w 802397"/>
                <a:gd name="connsiteY1" fmla="*/ 619400 h 3295589"/>
                <a:gd name="connsiteX2" fmla="*/ 802397 w 802397"/>
                <a:gd name="connsiteY2" fmla="*/ 2676189 h 3295589"/>
                <a:gd name="connsiteX3" fmla="*/ 802397 w 802397"/>
                <a:gd name="connsiteY3" fmla="*/ 3295589 h 3295589"/>
                <a:gd name="connsiteX4" fmla="*/ 0 w 802397"/>
                <a:gd name="connsiteY4" fmla="*/ 3295589 h 3295589"/>
                <a:gd name="connsiteX5" fmla="*/ 0 w 802397"/>
                <a:gd name="connsiteY5" fmla="*/ 2676189 h 3295589"/>
                <a:gd name="connsiteX6" fmla="*/ 0 w 802397"/>
                <a:gd name="connsiteY6" fmla="*/ 1374119 h 3295589"/>
                <a:gd name="connsiteX7" fmla="*/ 0 w 802397"/>
                <a:gd name="connsiteY7" fmla="*/ 754719 h 3295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2397" h="3295589">
                  <a:moveTo>
                    <a:pt x="802397" y="0"/>
                  </a:moveTo>
                  <a:lnTo>
                    <a:pt x="802397" y="619400"/>
                  </a:lnTo>
                  <a:lnTo>
                    <a:pt x="802397" y="2676189"/>
                  </a:lnTo>
                  <a:lnTo>
                    <a:pt x="802397" y="3295589"/>
                  </a:lnTo>
                  <a:lnTo>
                    <a:pt x="0" y="3295589"/>
                  </a:lnTo>
                  <a:lnTo>
                    <a:pt x="0" y="2676189"/>
                  </a:lnTo>
                  <a:lnTo>
                    <a:pt x="0" y="1374119"/>
                  </a:lnTo>
                  <a:lnTo>
                    <a:pt x="0" y="754719"/>
                  </a:lnTo>
                  <a:close/>
                </a:path>
              </a:pathLst>
            </a:custGeom>
            <a:solidFill>
              <a:srgbClr val="AEBBD0"/>
            </a:solidFill>
            <a:ln>
              <a:noFill/>
            </a:ln>
          </p:spPr>
          <p:txBody>
            <a:bodyPr vert="horz" wrap="square" lIns="68580" tIns="34290" rIns="68580" bIns="34290" numCol="1" anchor="t" anchorCtr="0" compatLnSpc="1">
              <a:noAutofit/>
            </a:bodyPr>
            <a:lstStyle/>
            <a:p>
              <a:endParaRPr lang="en-US" sz="1350" dirty="0"/>
            </a:p>
          </p:txBody>
        </p:sp>
        <p:sp>
          <p:nvSpPr>
            <p:cNvPr id="59" name="PA-任意多边形 72">
              <a:extLst>
                <a:ext uri="{FF2B5EF4-FFF2-40B4-BE49-F238E27FC236}">
                  <a16:creationId xmlns:a16="http://schemas.microsoft.com/office/drawing/2014/main" xmlns="" id="{B9DE730A-0DED-44CC-8276-AC833FC74270}"/>
                </a:ext>
              </a:extLst>
            </p:cNvPr>
            <p:cNvSpPr/>
            <p:nvPr>
              <p:custDataLst>
                <p:tags r:id="rId18"/>
              </p:custDataLst>
            </p:nvPr>
          </p:nvSpPr>
          <p:spPr bwMode="auto">
            <a:xfrm>
              <a:off x="2485685" y="2517280"/>
              <a:ext cx="252929" cy="2475965"/>
            </a:xfrm>
            <a:custGeom>
              <a:avLst/>
              <a:gdLst>
                <a:gd name="connsiteX0" fmla="*/ 0 w 337239"/>
                <a:gd name="connsiteY0" fmla="*/ 0 h 3301286"/>
                <a:gd name="connsiteX1" fmla="*/ 337239 w 337239"/>
                <a:gd name="connsiteY1" fmla="*/ 318450 h 3301286"/>
                <a:gd name="connsiteX2" fmla="*/ 337239 w 337239"/>
                <a:gd name="connsiteY2" fmla="*/ 943547 h 3301286"/>
                <a:gd name="connsiteX3" fmla="*/ 337239 w 337239"/>
                <a:gd name="connsiteY3" fmla="*/ 2676189 h 3301286"/>
                <a:gd name="connsiteX4" fmla="*/ 337239 w 337239"/>
                <a:gd name="connsiteY4" fmla="*/ 3301286 h 3301286"/>
                <a:gd name="connsiteX5" fmla="*/ 0 w 337239"/>
                <a:gd name="connsiteY5" fmla="*/ 3301286 h 3301286"/>
                <a:gd name="connsiteX6" fmla="*/ 0 w 337239"/>
                <a:gd name="connsiteY6" fmla="*/ 2676189 h 3301286"/>
                <a:gd name="connsiteX7" fmla="*/ 0 w 337239"/>
                <a:gd name="connsiteY7" fmla="*/ 625097 h 330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239" h="3301286">
                  <a:moveTo>
                    <a:pt x="0" y="0"/>
                  </a:moveTo>
                  <a:lnTo>
                    <a:pt x="337239" y="318450"/>
                  </a:lnTo>
                  <a:lnTo>
                    <a:pt x="337239" y="943547"/>
                  </a:lnTo>
                  <a:lnTo>
                    <a:pt x="337239" y="2676189"/>
                  </a:lnTo>
                  <a:lnTo>
                    <a:pt x="337239" y="3301286"/>
                  </a:lnTo>
                  <a:lnTo>
                    <a:pt x="0" y="3301286"/>
                  </a:lnTo>
                  <a:lnTo>
                    <a:pt x="0" y="2676189"/>
                  </a:lnTo>
                  <a:lnTo>
                    <a:pt x="0" y="625097"/>
                  </a:lnTo>
                  <a:close/>
                </a:path>
              </a:pathLst>
            </a:custGeom>
            <a:solidFill>
              <a:schemeClr val="bg1">
                <a:lumMod val="95000"/>
              </a:schemeClr>
            </a:solidFill>
            <a:ln>
              <a:noFill/>
            </a:ln>
          </p:spPr>
          <p:txBody>
            <a:bodyPr vert="horz" wrap="square" lIns="68580" tIns="34290" rIns="68580" bIns="34290" numCol="1" anchor="t" anchorCtr="0" compatLnSpc="1">
              <a:noAutofit/>
            </a:bodyPr>
            <a:lstStyle/>
            <a:p>
              <a:endParaRPr lang="en-US" sz="1350"/>
            </a:p>
          </p:txBody>
        </p:sp>
        <p:sp>
          <p:nvSpPr>
            <p:cNvPr id="60" name="PA-任意多边形 74">
              <a:extLst>
                <a:ext uri="{FF2B5EF4-FFF2-40B4-BE49-F238E27FC236}">
                  <a16:creationId xmlns:a16="http://schemas.microsoft.com/office/drawing/2014/main" xmlns="" id="{690014EC-8B62-44A1-B6EF-F81376FCBF37}"/>
                </a:ext>
              </a:extLst>
            </p:cNvPr>
            <p:cNvSpPr/>
            <p:nvPr>
              <p:custDataLst>
                <p:tags r:id="rId19"/>
              </p:custDataLst>
            </p:nvPr>
          </p:nvSpPr>
          <p:spPr bwMode="auto">
            <a:xfrm>
              <a:off x="2738614" y="1791679"/>
              <a:ext cx="993357" cy="3197293"/>
            </a:xfrm>
            <a:custGeom>
              <a:avLst/>
              <a:gdLst>
                <a:gd name="connsiteX0" fmla="*/ 1324476 w 1324476"/>
                <a:gd name="connsiteY0" fmla="*/ 0 h 4263057"/>
                <a:gd name="connsiteX1" fmla="*/ 1324476 w 1324476"/>
                <a:gd name="connsiteY1" fmla="*/ 619400 h 4263057"/>
                <a:gd name="connsiteX2" fmla="*/ 1324476 w 1324476"/>
                <a:gd name="connsiteY2" fmla="*/ 3643657 h 4263057"/>
                <a:gd name="connsiteX3" fmla="*/ 1324476 w 1324476"/>
                <a:gd name="connsiteY3" fmla="*/ 4263057 h 4263057"/>
                <a:gd name="connsiteX4" fmla="*/ 0 w 1324476"/>
                <a:gd name="connsiteY4" fmla="*/ 4263057 h 4263057"/>
                <a:gd name="connsiteX5" fmla="*/ 0 w 1324476"/>
                <a:gd name="connsiteY5" fmla="*/ 3643657 h 4263057"/>
                <a:gd name="connsiteX6" fmla="*/ 0 w 1324476"/>
                <a:gd name="connsiteY6" fmla="*/ 1905318 h 4263057"/>
                <a:gd name="connsiteX7" fmla="*/ 0 w 1324476"/>
                <a:gd name="connsiteY7" fmla="*/ 1285918 h 426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4476" h="4263057">
                  <a:moveTo>
                    <a:pt x="1324476" y="0"/>
                  </a:moveTo>
                  <a:lnTo>
                    <a:pt x="1324476" y="619400"/>
                  </a:lnTo>
                  <a:lnTo>
                    <a:pt x="1324476" y="3643657"/>
                  </a:lnTo>
                  <a:lnTo>
                    <a:pt x="1324476" y="4263057"/>
                  </a:lnTo>
                  <a:lnTo>
                    <a:pt x="0" y="4263057"/>
                  </a:lnTo>
                  <a:lnTo>
                    <a:pt x="0" y="3643657"/>
                  </a:lnTo>
                  <a:lnTo>
                    <a:pt x="0" y="1905318"/>
                  </a:lnTo>
                  <a:lnTo>
                    <a:pt x="0" y="1285918"/>
                  </a:lnTo>
                  <a:close/>
                </a:path>
              </a:pathLst>
            </a:custGeom>
            <a:solidFill>
              <a:srgbClr val="AEBBD0"/>
            </a:solidFill>
            <a:ln>
              <a:noFill/>
            </a:ln>
          </p:spPr>
          <p:txBody>
            <a:bodyPr vert="horz" wrap="square" lIns="68580" tIns="34290" rIns="68580" bIns="34290" numCol="1" anchor="t" anchorCtr="0" compatLnSpc="1">
              <a:noAutofit/>
            </a:bodyPr>
            <a:lstStyle/>
            <a:p>
              <a:endParaRPr lang="en-US" sz="1350"/>
            </a:p>
          </p:txBody>
        </p:sp>
        <p:sp>
          <p:nvSpPr>
            <p:cNvPr id="61" name="PA-任意多边形 20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a:extLst>
                <a:ext uri="{FF2B5EF4-FFF2-40B4-BE49-F238E27FC236}">
                  <a16:creationId xmlns:a16="http://schemas.microsoft.com/office/drawing/2014/main" xmlns="" id="{4DBBDDFC-F9C6-4DA5-87DA-08DA22E88E71}"/>
                </a:ext>
              </a:extLst>
            </p:cNvPr>
            <p:cNvSpPr/>
            <p:nvPr>
              <p:custDataLst>
                <p:tags r:id="rId20"/>
              </p:custDataLst>
            </p:nvPr>
          </p:nvSpPr>
          <p:spPr bwMode="auto">
            <a:xfrm>
              <a:off x="933221" y="1617474"/>
              <a:ext cx="2915806" cy="1891005"/>
            </a:xfrm>
            <a:custGeom>
              <a:avLst/>
              <a:gdLst>
                <a:gd name="T0" fmla="*/ 5919 w 6352"/>
                <a:gd name="T1" fmla="*/ 215 h 3745"/>
                <a:gd name="T2" fmla="*/ 3904 w 6352"/>
                <a:gd name="T3" fmla="*/ 2111 h 3745"/>
                <a:gd name="T4" fmla="*/ 3370 w 6352"/>
                <a:gd name="T5" fmla="*/ 1643 h 3745"/>
                <a:gd name="T6" fmla="*/ 2088 w 6352"/>
                <a:gd name="T7" fmla="*/ 2771 h 3745"/>
                <a:gd name="T8" fmla="*/ 1681 w 6352"/>
                <a:gd name="T9" fmla="*/ 2421 h 3745"/>
                <a:gd name="T10" fmla="*/ 0 w 6352"/>
                <a:gd name="T11" fmla="*/ 3745 h 3745"/>
                <a:gd name="T12" fmla="*/ 1669 w 6352"/>
                <a:gd name="T13" fmla="*/ 2648 h 3745"/>
                <a:gd name="T14" fmla="*/ 2069 w 6352"/>
                <a:gd name="T15" fmla="*/ 3000 h 3745"/>
                <a:gd name="T16" fmla="*/ 3384 w 6352"/>
                <a:gd name="T17" fmla="*/ 1903 h 3745"/>
                <a:gd name="T18" fmla="*/ 3928 w 6352"/>
                <a:gd name="T19" fmla="*/ 2348 h 3745"/>
                <a:gd name="T20" fmla="*/ 6087 w 6352"/>
                <a:gd name="T21" fmla="*/ 423 h 3745"/>
                <a:gd name="T22" fmla="*/ 6250 w 6352"/>
                <a:gd name="T23" fmla="*/ 581 h 3745"/>
                <a:gd name="T24" fmla="*/ 6352 w 6352"/>
                <a:gd name="T25" fmla="*/ 0 h 3745"/>
                <a:gd name="T26" fmla="*/ 5744 w 6352"/>
                <a:gd name="T27" fmla="*/ 66 h 3745"/>
                <a:gd name="T28" fmla="*/ 5919 w 6352"/>
                <a:gd name="T29" fmla="*/ 215 h 3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2" h="3745">
                  <a:moveTo>
                    <a:pt x="5919" y="215"/>
                  </a:moveTo>
                  <a:lnTo>
                    <a:pt x="3904" y="2111"/>
                  </a:lnTo>
                  <a:lnTo>
                    <a:pt x="3370" y="1643"/>
                  </a:lnTo>
                  <a:lnTo>
                    <a:pt x="2088" y="2771"/>
                  </a:lnTo>
                  <a:lnTo>
                    <a:pt x="1681" y="2421"/>
                  </a:lnTo>
                  <a:lnTo>
                    <a:pt x="0" y="3745"/>
                  </a:lnTo>
                  <a:lnTo>
                    <a:pt x="1669" y="2648"/>
                  </a:lnTo>
                  <a:lnTo>
                    <a:pt x="2069" y="3000"/>
                  </a:lnTo>
                  <a:lnTo>
                    <a:pt x="3384" y="1903"/>
                  </a:lnTo>
                  <a:lnTo>
                    <a:pt x="3928" y="2348"/>
                  </a:lnTo>
                  <a:lnTo>
                    <a:pt x="6087" y="423"/>
                  </a:lnTo>
                  <a:lnTo>
                    <a:pt x="6250" y="581"/>
                  </a:lnTo>
                  <a:lnTo>
                    <a:pt x="6352" y="0"/>
                  </a:lnTo>
                  <a:lnTo>
                    <a:pt x="5744" y="66"/>
                  </a:lnTo>
                  <a:lnTo>
                    <a:pt x="5919" y="215"/>
                  </a:lnTo>
                  <a:close/>
                </a:path>
              </a:pathLst>
            </a:custGeom>
            <a:solidFill>
              <a:srgbClr val="D97980"/>
            </a:solidFill>
            <a:ln>
              <a:noFill/>
            </a:ln>
          </p:spPr>
          <p:txBody>
            <a:bodyPr vert="horz" wrap="square" lIns="68580" tIns="34290" rIns="68580" bIns="34290" numCol="1" anchor="t" anchorCtr="0" compatLnSpc="1"/>
            <a:lstStyle/>
            <a:p>
              <a:endParaRPr lang="en-US" sz="1350"/>
            </a:p>
          </p:txBody>
        </p:sp>
      </p:grpSp>
      <p:cxnSp>
        <p:nvCxnSpPr>
          <p:cNvPr id="63" name="PA-直接连接符 62">
            <a:extLst>
              <a:ext uri="{FF2B5EF4-FFF2-40B4-BE49-F238E27FC236}">
                <a16:creationId xmlns:a16="http://schemas.microsoft.com/office/drawing/2014/main" xmlns="" id="{F6619EE6-759E-40A5-A38F-727802CC7B9C}"/>
              </a:ext>
            </a:extLst>
          </p:cNvPr>
          <p:cNvCxnSpPr>
            <a:cxnSpLocks/>
          </p:cNvCxnSpPr>
          <p:nvPr>
            <p:custDataLst>
              <p:tags r:id="rId2"/>
            </p:custDataLst>
          </p:nvPr>
        </p:nvCxnSpPr>
        <p:spPr>
          <a:xfrm>
            <a:off x="1421258" y="3152569"/>
            <a:ext cx="7919387" cy="0"/>
          </a:xfrm>
          <a:prstGeom prst="line">
            <a:avLst/>
          </a:prstGeom>
          <a:ln w="9525" cap="rnd">
            <a:solidFill>
              <a:schemeClr val="bg1">
                <a:lumMod val="75000"/>
              </a:schemeClr>
            </a:solidFill>
            <a:prstDash val="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64" name="PA-组合 63">
            <a:extLst>
              <a:ext uri="{FF2B5EF4-FFF2-40B4-BE49-F238E27FC236}">
                <a16:creationId xmlns:a16="http://schemas.microsoft.com/office/drawing/2014/main" xmlns="" id="{77012E8F-A1EE-42CC-A0A1-9177584203D1}"/>
              </a:ext>
            </a:extLst>
          </p:cNvPr>
          <p:cNvGrpSpPr/>
          <p:nvPr>
            <p:custDataLst>
              <p:tags r:id="rId3"/>
            </p:custDataLst>
          </p:nvPr>
        </p:nvGrpSpPr>
        <p:grpSpPr>
          <a:xfrm>
            <a:off x="1317136" y="3886804"/>
            <a:ext cx="2501951" cy="1003325"/>
            <a:chOff x="8386922" y="2192795"/>
            <a:chExt cx="2501951" cy="1003325"/>
          </a:xfrm>
        </p:grpSpPr>
        <p:sp>
          <p:nvSpPr>
            <p:cNvPr id="65" name="PA-矩形 64">
              <a:extLst>
                <a:ext uri="{FF2B5EF4-FFF2-40B4-BE49-F238E27FC236}">
                  <a16:creationId xmlns:a16="http://schemas.microsoft.com/office/drawing/2014/main" xmlns="" id="{495168ED-42CE-4AA0-BD0A-76CE4B7D0FF2}"/>
                </a:ext>
              </a:extLst>
            </p:cNvPr>
            <p:cNvSpPr/>
            <p:nvPr>
              <p:custDataLst>
                <p:tags r:id="rId13"/>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66" name="PA-文本框 65">
              <a:extLst>
                <a:ext uri="{FF2B5EF4-FFF2-40B4-BE49-F238E27FC236}">
                  <a16:creationId xmlns:a16="http://schemas.microsoft.com/office/drawing/2014/main" xmlns="" id="{9620F9BB-E758-4AD3-9908-E73CC2EACCF9}"/>
                </a:ext>
              </a:extLst>
            </p:cNvPr>
            <p:cNvSpPr txBox="1"/>
            <p:nvPr>
              <p:custDataLst>
                <p:tags r:id="rId14"/>
              </p:custDataLst>
            </p:nvPr>
          </p:nvSpPr>
          <p:spPr>
            <a:xfrm>
              <a:off x="8504910" y="2542351"/>
              <a:ext cx="2265974" cy="65376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67" name="PA-组合 66">
            <a:extLst>
              <a:ext uri="{FF2B5EF4-FFF2-40B4-BE49-F238E27FC236}">
                <a16:creationId xmlns:a16="http://schemas.microsoft.com/office/drawing/2014/main" xmlns="" id="{68B1CA8E-1064-4F28-A7FE-3284D230AF45}"/>
              </a:ext>
            </a:extLst>
          </p:cNvPr>
          <p:cNvGrpSpPr/>
          <p:nvPr>
            <p:custDataLst>
              <p:tags r:id="rId4"/>
            </p:custDataLst>
          </p:nvPr>
        </p:nvGrpSpPr>
        <p:grpSpPr>
          <a:xfrm>
            <a:off x="4421423" y="3886804"/>
            <a:ext cx="2501951" cy="1003325"/>
            <a:chOff x="8386922" y="2192795"/>
            <a:chExt cx="2501951" cy="1003325"/>
          </a:xfrm>
        </p:grpSpPr>
        <p:sp>
          <p:nvSpPr>
            <p:cNvPr id="68" name="PA-矩形 67">
              <a:extLst>
                <a:ext uri="{FF2B5EF4-FFF2-40B4-BE49-F238E27FC236}">
                  <a16:creationId xmlns:a16="http://schemas.microsoft.com/office/drawing/2014/main" xmlns="" id="{3B5AF373-A004-40CC-9B96-01AD1FC3B8DD}"/>
                </a:ext>
              </a:extLst>
            </p:cNvPr>
            <p:cNvSpPr/>
            <p:nvPr>
              <p:custDataLst>
                <p:tags r:id="rId11"/>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69" name="PA-文本框 68">
              <a:extLst>
                <a:ext uri="{FF2B5EF4-FFF2-40B4-BE49-F238E27FC236}">
                  <a16:creationId xmlns:a16="http://schemas.microsoft.com/office/drawing/2014/main" xmlns="" id="{F202D35C-02A8-4E09-A45A-6B55E06C972B}"/>
                </a:ext>
              </a:extLst>
            </p:cNvPr>
            <p:cNvSpPr txBox="1"/>
            <p:nvPr>
              <p:custDataLst>
                <p:tags r:id="rId12"/>
              </p:custDataLst>
            </p:nvPr>
          </p:nvSpPr>
          <p:spPr>
            <a:xfrm>
              <a:off x="8504910" y="2542351"/>
              <a:ext cx="2265974" cy="65376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70" name="PA-组合 69">
            <a:extLst>
              <a:ext uri="{FF2B5EF4-FFF2-40B4-BE49-F238E27FC236}">
                <a16:creationId xmlns:a16="http://schemas.microsoft.com/office/drawing/2014/main" xmlns="" id="{F7678C26-58B4-4FAF-8F18-71C7335222B3}"/>
              </a:ext>
            </a:extLst>
          </p:cNvPr>
          <p:cNvGrpSpPr/>
          <p:nvPr>
            <p:custDataLst>
              <p:tags r:id="rId5"/>
            </p:custDataLst>
          </p:nvPr>
        </p:nvGrpSpPr>
        <p:grpSpPr>
          <a:xfrm>
            <a:off x="1458419" y="1924849"/>
            <a:ext cx="7410278" cy="1111906"/>
            <a:chOff x="1383689" y="1845089"/>
            <a:chExt cx="5430641" cy="1223095"/>
          </a:xfrm>
        </p:grpSpPr>
        <p:sp>
          <p:nvSpPr>
            <p:cNvPr id="71" name="PA-矩形 70">
              <a:extLst>
                <a:ext uri="{FF2B5EF4-FFF2-40B4-BE49-F238E27FC236}">
                  <a16:creationId xmlns:a16="http://schemas.microsoft.com/office/drawing/2014/main" xmlns="" id="{143D543A-6D25-4A5A-9269-0C083CF622DF}"/>
                </a:ext>
              </a:extLst>
            </p:cNvPr>
            <p:cNvSpPr/>
            <p:nvPr>
              <p:custDataLst>
                <p:tags r:id="rId9"/>
              </p:custDataLst>
            </p:nvPr>
          </p:nvSpPr>
          <p:spPr>
            <a:xfrm>
              <a:off x="1383690" y="1845089"/>
              <a:ext cx="2501951" cy="439979"/>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72" name="PA-文本框 71">
              <a:extLst>
                <a:ext uri="{FF2B5EF4-FFF2-40B4-BE49-F238E27FC236}">
                  <a16:creationId xmlns:a16="http://schemas.microsoft.com/office/drawing/2014/main" xmlns="" id="{4FD53F12-5590-4706-AA70-E34EA9754D6C}"/>
                </a:ext>
              </a:extLst>
            </p:cNvPr>
            <p:cNvSpPr txBox="1"/>
            <p:nvPr>
              <p:custDataLst>
                <p:tags r:id="rId10"/>
              </p:custDataLst>
            </p:nvPr>
          </p:nvSpPr>
          <p:spPr>
            <a:xfrm>
              <a:off x="1383689" y="2194645"/>
              <a:ext cx="5430641" cy="87353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sp>
        <p:nvSpPr>
          <p:cNvPr id="73" name="PA-椭圆 1">
            <a:extLst>
              <a:ext uri="{FF2B5EF4-FFF2-40B4-BE49-F238E27FC236}">
                <a16:creationId xmlns:a16="http://schemas.microsoft.com/office/drawing/2014/main" xmlns="" id="{FCD1EC9E-FA32-4C20-A769-E03554BFE212}"/>
              </a:ext>
            </a:extLst>
          </p:cNvPr>
          <p:cNvSpPr/>
          <p:nvPr>
            <p:custDataLst>
              <p:tags r:id="rId6"/>
            </p:custDataLst>
          </p:nvPr>
        </p:nvSpPr>
        <p:spPr>
          <a:xfrm>
            <a:off x="2401969" y="3398056"/>
            <a:ext cx="332284" cy="331783"/>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74" name="PA-椭圆 14">
            <a:extLst>
              <a:ext uri="{FF2B5EF4-FFF2-40B4-BE49-F238E27FC236}">
                <a16:creationId xmlns:a16="http://schemas.microsoft.com/office/drawing/2014/main" xmlns="" id="{079E15C7-A322-4A7E-870C-AF20AA4EAA0D}"/>
              </a:ext>
            </a:extLst>
          </p:cNvPr>
          <p:cNvSpPr/>
          <p:nvPr>
            <p:custDataLst>
              <p:tags r:id="rId7"/>
            </p:custDataLst>
          </p:nvPr>
        </p:nvSpPr>
        <p:spPr>
          <a:xfrm>
            <a:off x="5511635" y="3397805"/>
            <a:ext cx="321524" cy="332284"/>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Century Gothic" panose="020B0502020202020204" pitchFamily="34" charset="0"/>
              <a:ea typeface="思源黑体 CN Medium" panose="020B0600000000000000" pitchFamily="34" charset="-122"/>
              <a:sym typeface="Century Gothic" panose="020B0502020202020204" pitchFamily="34" charset="0"/>
            </a:endParaRPr>
          </a:p>
        </p:txBody>
      </p:sp>
      <p:cxnSp>
        <p:nvCxnSpPr>
          <p:cNvPr id="75" name="PA-直接连接符 74">
            <a:extLst>
              <a:ext uri="{FF2B5EF4-FFF2-40B4-BE49-F238E27FC236}">
                <a16:creationId xmlns:a16="http://schemas.microsoft.com/office/drawing/2014/main" xmlns="" id="{DD88D556-4B0B-4F22-929F-1EC420389D36}"/>
              </a:ext>
            </a:extLst>
          </p:cNvPr>
          <p:cNvCxnSpPr/>
          <p:nvPr>
            <p:custDataLst>
              <p:tags r:id="rId8"/>
            </p:custDataLst>
          </p:nvPr>
        </p:nvCxnSpPr>
        <p:spPr>
          <a:xfrm>
            <a:off x="4120255" y="3702205"/>
            <a:ext cx="0" cy="1068309"/>
          </a:xfrm>
          <a:prstGeom prst="line">
            <a:avLst/>
          </a:prstGeom>
          <a:ln w="9525" cap="rnd">
            <a:solidFill>
              <a:schemeClr val="bg1">
                <a:lumMod val="75000"/>
              </a:schemeClr>
            </a:solidFill>
            <a:prstDash val="dash"/>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146558"/>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left)">
                                      <p:cBhvr>
                                        <p:cTn id="12" dur="500"/>
                                        <p:tgtEl>
                                          <p:spTgt spid="6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p:cTn id="16" dur="500" fill="hold"/>
                                        <p:tgtEl>
                                          <p:spTgt spid="64"/>
                                        </p:tgtEl>
                                        <p:attrNameLst>
                                          <p:attrName>ppt_w</p:attrName>
                                        </p:attrNameLst>
                                      </p:cBhvr>
                                      <p:tavLst>
                                        <p:tav tm="0">
                                          <p:val>
                                            <p:fltVal val="0"/>
                                          </p:val>
                                        </p:tav>
                                        <p:tav tm="100000">
                                          <p:val>
                                            <p:strVal val="#ppt_w"/>
                                          </p:val>
                                        </p:tav>
                                      </p:tavLst>
                                    </p:anim>
                                    <p:anim calcmode="lin" valueType="num">
                                      <p:cBhvr>
                                        <p:cTn id="17" dur="500" fill="hold"/>
                                        <p:tgtEl>
                                          <p:spTgt spid="64"/>
                                        </p:tgtEl>
                                        <p:attrNameLst>
                                          <p:attrName>ppt_h</p:attrName>
                                        </p:attrNameLst>
                                      </p:cBhvr>
                                      <p:tavLst>
                                        <p:tav tm="0">
                                          <p:val>
                                            <p:fltVal val="0"/>
                                          </p:val>
                                        </p:tav>
                                        <p:tav tm="100000">
                                          <p:val>
                                            <p:strVal val="#ppt_h"/>
                                          </p:val>
                                        </p:tav>
                                      </p:tavLst>
                                    </p:anim>
                                    <p:animEffect transition="in" filter="fade">
                                      <p:cBhvr>
                                        <p:cTn id="18" dur="500"/>
                                        <p:tgtEl>
                                          <p:spTgt spid="64"/>
                                        </p:tgtEl>
                                      </p:cBhvr>
                                    </p:animEffect>
                                  </p:childTnLst>
                                </p:cTn>
                              </p:par>
                              <p:par>
                                <p:cTn id="19" presetID="53" presetClass="entr" presetSubtype="16"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 calcmode="lin" valueType="num">
                                      <p:cBhvr>
                                        <p:cTn id="21" dur="500" fill="hold"/>
                                        <p:tgtEl>
                                          <p:spTgt spid="67"/>
                                        </p:tgtEl>
                                        <p:attrNameLst>
                                          <p:attrName>ppt_w</p:attrName>
                                        </p:attrNameLst>
                                      </p:cBhvr>
                                      <p:tavLst>
                                        <p:tav tm="0">
                                          <p:val>
                                            <p:fltVal val="0"/>
                                          </p:val>
                                        </p:tav>
                                        <p:tav tm="100000">
                                          <p:val>
                                            <p:strVal val="#ppt_w"/>
                                          </p:val>
                                        </p:tav>
                                      </p:tavLst>
                                    </p:anim>
                                    <p:anim calcmode="lin" valueType="num">
                                      <p:cBhvr>
                                        <p:cTn id="22" dur="500" fill="hold"/>
                                        <p:tgtEl>
                                          <p:spTgt spid="67"/>
                                        </p:tgtEl>
                                        <p:attrNameLst>
                                          <p:attrName>ppt_h</p:attrName>
                                        </p:attrNameLst>
                                      </p:cBhvr>
                                      <p:tavLst>
                                        <p:tav tm="0">
                                          <p:val>
                                            <p:fltVal val="0"/>
                                          </p:val>
                                        </p:tav>
                                        <p:tav tm="100000">
                                          <p:val>
                                            <p:strVal val="#ppt_h"/>
                                          </p:val>
                                        </p:tav>
                                      </p:tavLst>
                                    </p:anim>
                                    <p:animEffect transition="in" filter="fade">
                                      <p:cBhvr>
                                        <p:cTn id="23" dur="500"/>
                                        <p:tgtEl>
                                          <p:spTgt spid="6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3"/>
                                        </p:tgtEl>
                                        <p:attrNameLst>
                                          <p:attrName>style.visibility</p:attrName>
                                        </p:attrNameLst>
                                      </p:cBhvr>
                                      <p:to>
                                        <p:strVal val="visible"/>
                                      </p:to>
                                    </p:set>
                                    <p:anim calcmode="lin" valueType="num">
                                      <p:cBhvr>
                                        <p:cTn id="26" dur="500" fill="hold"/>
                                        <p:tgtEl>
                                          <p:spTgt spid="73"/>
                                        </p:tgtEl>
                                        <p:attrNameLst>
                                          <p:attrName>ppt_w</p:attrName>
                                        </p:attrNameLst>
                                      </p:cBhvr>
                                      <p:tavLst>
                                        <p:tav tm="0">
                                          <p:val>
                                            <p:fltVal val="0"/>
                                          </p:val>
                                        </p:tav>
                                        <p:tav tm="100000">
                                          <p:val>
                                            <p:strVal val="#ppt_w"/>
                                          </p:val>
                                        </p:tav>
                                      </p:tavLst>
                                    </p:anim>
                                    <p:anim calcmode="lin" valueType="num">
                                      <p:cBhvr>
                                        <p:cTn id="27" dur="500" fill="hold"/>
                                        <p:tgtEl>
                                          <p:spTgt spid="73"/>
                                        </p:tgtEl>
                                        <p:attrNameLst>
                                          <p:attrName>ppt_h</p:attrName>
                                        </p:attrNameLst>
                                      </p:cBhvr>
                                      <p:tavLst>
                                        <p:tav tm="0">
                                          <p:val>
                                            <p:fltVal val="0"/>
                                          </p:val>
                                        </p:tav>
                                        <p:tav tm="100000">
                                          <p:val>
                                            <p:strVal val="#ppt_h"/>
                                          </p:val>
                                        </p:tav>
                                      </p:tavLst>
                                    </p:anim>
                                    <p:animEffect transition="in" filter="fade">
                                      <p:cBhvr>
                                        <p:cTn id="28" dur="500"/>
                                        <p:tgtEl>
                                          <p:spTgt spid="7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par>
                                <p:cTn id="34" presetID="53" presetClass="entr" presetSubtype="16"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fltVal val="0"/>
                                          </p:val>
                                        </p:tav>
                                        <p:tav tm="100000">
                                          <p:val>
                                            <p:strVal val="#ppt_w"/>
                                          </p:val>
                                        </p:tav>
                                      </p:tavLst>
                                    </p:anim>
                                    <p:anim calcmode="lin" valueType="num">
                                      <p:cBhvr>
                                        <p:cTn id="37" dur="500" fill="hold"/>
                                        <p:tgtEl>
                                          <p:spTgt spid="75"/>
                                        </p:tgtEl>
                                        <p:attrNameLst>
                                          <p:attrName>ppt_h</p:attrName>
                                        </p:attrNameLst>
                                      </p:cBhvr>
                                      <p:tavLst>
                                        <p:tav tm="0">
                                          <p:val>
                                            <p:fltVal val="0"/>
                                          </p:val>
                                        </p:tav>
                                        <p:tav tm="100000">
                                          <p:val>
                                            <p:strVal val="#ppt_h"/>
                                          </p:val>
                                        </p:tav>
                                      </p:tavLst>
                                    </p:anim>
                                    <p:animEffect transition="in" filter="fade">
                                      <p:cBhvr>
                                        <p:cTn id="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矩形 17">
            <a:extLst>
              <a:ext uri="{FF2B5EF4-FFF2-40B4-BE49-F238E27FC236}">
                <a16:creationId xmlns:a16="http://schemas.microsoft.com/office/drawing/2014/main" xmlns="" id="{E4E85F4B-D893-4D9F-B661-5E0F7E2DE5C5}"/>
              </a:ext>
            </a:extLst>
          </p:cNvPr>
          <p:cNvSpPr/>
          <p:nvPr>
            <p:custDataLst>
              <p:tags r:id="rId1"/>
            </p:custDataLst>
          </p:nvPr>
        </p:nvSpPr>
        <p:spPr>
          <a:xfrm rot="18900000">
            <a:off x="4546771" y="-3493450"/>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A6CB4168-750D-4A5C-BAEF-6452B5D5CBBF}"/>
              </a:ext>
            </a:extLst>
          </p:cNvPr>
          <p:cNvSpPr/>
          <p:nvPr/>
        </p:nvSpPr>
        <p:spPr>
          <a:xfrm rot="18978301">
            <a:off x="497100" y="669113"/>
            <a:ext cx="4958080" cy="495808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A-文本框 1">
            <a:extLst>
              <a:ext uri="{FF2B5EF4-FFF2-40B4-BE49-F238E27FC236}">
                <a16:creationId xmlns:a16="http://schemas.microsoft.com/office/drawing/2014/main" xmlns="" id="{2BF21CE4-6B90-44C7-B835-969C50173BF5}"/>
              </a:ext>
            </a:extLst>
          </p:cNvPr>
          <p:cNvSpPr txBox="1"/>
          <p:nvPr>
            <p:custDataLst>
              <p:tags r:id="rId2"/>
            </p:custDataLst>
          </p:nvPr>
        </p:nvSpPr>
        <p:spPr>
          <a:xfrm>
            <a:off x="1857375" y="2321005"/>
            <a:ext cx="2381250" cy="2215991"/>
          </a:xfrm>
          <a:prstGeom prst="rect">
            <a:avLst/>
          </a:prstGeom>
          <a:noFill/>
        </p:spPr>
        <p:txBody>
          <a:bodyPr wrap="square" rtlCol="0">
            <a:spAutoFit/>
          </a:bodyPr>
          <a:lstStyle/>
          <a:p>
            <a:r>
              <a:rPr lang="en-US" altLang="zh-CN" sz="13800" b="1" dirty="0">
                <a:solidFill>
                  <a:schemeClr val="bg1"/>
                </a:solidFill>
                <a:latin typeface="华文细黑" panose="02010600040101010101" pitchFamily="2" charset="-122"/>
                <a:ea typeface="华文细黑" panose="02010600040101010101" pitchFamily="2" charset="-122"/>
              </a:rPr>
              <a:t>04</a:t>
            </a:r>
            <a:endParaRPr lang="zh-CN" altLang="en-US" sz="13800" b="1" dirty="0">
              <a:solidFill>
                <a:schemeClr val="bg1"/>
              </a:solidFill>
              <a:latin typeface="华文细黑" panose="02010600040101010101" pitchFamily="2" charset="-122"/>
              <a:ea typeface="华文细黑" panose="02010600040101010101" pitchFamily="2" charset="-122"/>
            </a:endParaRPr>
          </a:p>
        </p:txBody>
      </p:sp>
      <p:grpSp>
        <p:nvGrpSpPr>
          <p:cNvPr id="7" name="PA-组合 6">
            <a:extLst>
              <a:ext uri="{FF2B5EF4-FFF2-40B4-BE49-F238E27FC236}">
                <a16:creationId xmlns:a16="http://schemas.microsoft.com/office/drawing/2014/main" xmlns="" id="{28F1E7B1-276B-4AC0-A56A-3814923AFFD0}"/>
              </a:ext>
            </a:extLst>
          </p:cNvPr>
          <p:cNvGrpSpPr/>
          <p:nvPr>
            <p:custDataLst>
              <p:tags r:id="rId3"/>
            </p:custDataLst>
          </p:nvPr>
        </p:nvGrpSpPr>
        <p:grpSpPr>
          <a:xfrm>
            <a:off x="5000859" y="2321005"/>
            <a:ext cx="6696770" cy="2231923"/>
            <a:chOff x="3907622" y="568118"/>
            <a:chExt cx="6696770" cy="2231923"/>
          </a:xfrm>
          <a:solidFill>
            <a:srgbClr val="D97980"/>
          </a:solidFill>
          <a:effectLst>
            <a:outerShdw blurRad="63500" sx="102000" sy="102000" algn="ctr" rotWithShape="0">
              <a:prstClr val="black">
                <a:alpha val="40000"/>
              </a:prstClr>
            </a:outerShdw>
          </a:effectLst>
        </p:grpSpPr>
        <p:sp>
          <p:nvSpPr>
            <p:cNvPr id="8" name="PA-矩形 7">
              <a:extLst>
                <a:ext uri="{FF2B5EF4-FFF2-40B4-BE49-F238E27FC236}">
                  <a16:creationId xmlns:a16="http://schemas.microsoft.com/office/drawing/2014/main" xmlns="" id="{FB8F1E4A-D565-47FE-B4A8-5F3C6C88C066}"/>
                </a:ext>
              </a:extLst>
            </p:cNvPr>
            <p:cNvSpPr/>
            <p:nvPr>
              <p:custDataLst>
                <p:tags r:id="rId5"/>
              </p:custDataLst>
            </p:nvPr>
          </p:nvSpPr>
          <p:spPr>
            <a:xfrm>
              <a:off x="3907622" y="568118"/>
              <a:ext cx="6696770" cy="22319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ïṣlïdè">
              <a:extLst>
                <a:ext uri="{FF2B5EF4-FFF2-40B4-BE49-F238E27FC236}">
                  <a16:creationId xmlns:a16="http://schemas.microsoft.com/office/drawing/2014/main" xmlns="" id="{D3E6FBAA-7F86-43D6-A14E-421037B590D4}"/>
                </a:ext>
              </a:extLst>
            </p:cNvPr>
            <p:cNvGrpSpPr/>
            <p:nvPr/>
          </p:nvGrpSpPr>
          <p:grpSpPr>
            <a:xfrm>
              <a:off x="4509436" y="859194"/>
              <a:ext cx="248229" cy="240890"/>
              <a:chOff x="6183313" y="2785269"/>
              <a:chExt cx="912813" cy="885825"/>
            </a:xfrm>
            <a:grpFill/>
          </p:grpSpPr>
          <p:sp>
            <p:nvSpPr>
              <p:cNvPr id="12" name="PA-iṣliḓè">
                <a:extLst>
                  <a:ext uri="{FF2B5EF4-FFF2-40B4-BE49-F238E27FC236}">
                    <a16:creationId xmlns:a16="http://schemas.microsoft.com/office/drawing/2014/main" xmlns="" id="{E6B5CA45-73F5-4713-9497-7DD05C785BDC}"/>
                  </a:ext>
                </a:extLst>
              </p:cNvPr>
              <p:cNvSpPr/>
              <p:nvPr>
                <p:custDataLst>
                  <p:tags r:id="rId6"/>
                </p:custDataLst>
              </p:nvPr>
            </p:nvSpPr>
            <p:spPr>
              <a:xfrm>
                <a:off x="6208939" y="2805113"/>
                <a:ext cx="849086" cy="8490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3" name="îṥ1iḓe">
                <a:extLst>
                  <a:ext uri="{FF2B5EF4-FFF2-40B4-BE49-F238E27FC236}">
                    <a16:creationId xmlns:a16="http://schemas.microsoft.com/office/drawing/2014/main" xmlns="" id="{28DB5329-5BE0-4B8B-800C-68B629DE0AA6}"/>
                  </a:ext>
                </a:extLst>
              </p:cNvPr>
              <p:cNvGrpSpPr/>
              <p:nvPr/>
            </p:nvGrpSpPr>
            <p:grpSpPr>
              <a:xfrm>
                <a:off x="6183313" y="2785269"/>
                <a:ext cx="912813" cy="885825"/>
                <a:chOff x="5651500" y="2984500"/>
                <a:chExt cx="912813" cy="885825"/>
              </a:xfrm>
              <a:grpFill/>
            </p:grpSpPr>
            <p:sp>
              <p:nvSpPr>
                <p:cNvPr id="14" name="PA-íṩľîďé">
                  <a:extLst>
                    <a:ext uri="{FF2B5EF4-FFF2-40B4-BE49-F238E27FC236}">
                      <a16:creationId xmlns:a16="http://schemas.microsoft.com/office/drawing/2014/main" xmlns="" id="{5E853B1B-F561-460B-8FFE-35702952F781}"/>
                    </a:ext>
                  </a:extLst>
                </p:cNvPr>
                <p:cNvSpPr/>
                <p:nvPr>
                  <p:custDataLst>
                    <p:tags r:id="rId7"/>
                  </p:custDataLst>
                </p:nvPr>
              </p:nvSpPr>
              <p:spPr bwMode="auto">
                <a:xfrm>
                  <a:off x="5651500" y="2984500"/>
                  <a:ext cx="896938" cy="885825"/>
                </a:xfrm>
                <a:custGeom>
                  <a:avLst/>
                  <a:gdLst>
                    <a:gd name="T0" fmla="*/ 68 w 269"/>
                    <a:gd name="T1" fmla="*/ 241 h 267"/>
                    <a:gd name="T2" fmla="*/ 69 w 269"/>
                    <a:gd name="T3" fmla="*/ 239 h 267"/>
                    <a:gd name="T4" fmla="*/ 12 w 269"/>
                    <a:gd name="T5" fmla="*/ 160 h 267"/>
                    <a:gd name="T6" fmla="*/ 27 w 269"/>
                    <a:gd name="T7" fmla="*/ 66 h 267"/>
                    <a:gd name="T8" fmla="*/ 106 w 269"/>
                    <a:gd name="T9" fmla="*/ 11 h 267"/>
                    <a:gd name="T10" fmla="*/ 201 w 269"/>
                    <a:gd name="T11" fmla="*/ 28 h 267"/>
                    <a:gd name="T12" fmla="*/ 258 w 269"/>
                    <a:gd name="T13" fmla="*/ 107 h 267"/>
                    <a:gd name="T14" fmla="*/ 242 w 269"/>
                    <a:gd name="T15" fmla="*/ 201 h 267"/>
                    <a:gd name="T16" fmla="*/ 164 w 269"/>
                    <a:gd name="T17" fmla="*/ 256 h 267"/>
                    <a:gd name="T18" fmla="*/ 69 w 269"/>
                    <a:gd name="T19" fmla="*/ 239 h 267"/>
                    <a:gd name="T20" fmla="*/ 67 w 269"/>
                    <a:gd name="T21" fmla="*/ 242 h 267"/>
                    <a:gd name="T22" fmla="*/ 68 w 269"/>
                    <a:gd name="T23" fmla="*/ 241 h 267"/>
                    <a:gd name="T24" fmla="*/ 67 w 269"/>
                    <a:gd name="T25" fmla="*/ 242 h 267"/>
                    <a:gd name="T26" fmla="*/ 165 w 269"/>
                    <a:gd name="T27" fmla="*/ 260 h 267"/>
                    <a:gd name="T28" fmla="*/ 246 w 269"/>
                    <a:gd name="T29" fmla="*/ 203 h 267"/>
                    <a:gd name="T30" fmla="*/ 262 w 269"/>
                    <a:gd name="T31" fmla="*/ 106 h 267"/>
                    <a:gd name="T32" fmla="*/ 203 w 269"/>
                    <a:gd name="T33" fmla="*/ 25 h 267"/>
                    <a:gd name="T34" fmla="*/ 105 w 269"/>
                    <a:gd name="T35" fmla="*/ 7 h 267"/>
                    <a:gd name="T36" fmla="*/ 24 w 269"/>
                    <a:gd name="T37" fmla="*/ 64 h 267"/>
                    <a:gd name="T38" fmla="*/ 8 w 269"/>
                    <a:gd name="T39" fmla="*/ 161 h 267"/>
                    <a:gd name="T40" fmla="*/ 67 w 269"/>
                    <a:gd name="T41" fmla="*/ 2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9" h="267">
                      <a:moveTo>
                        <a:pt x="68" y="241"/>
                      </a:moveTo>
                      <a:cubicBezTo>
                        <a:pt x="69" y="239"/>
                        <a:pt x="69" y="239"/>
                        <a:pt x="69" y="239"/>
                      </a:cubicBezTo>
                      <a:cubicBezTo>
                        <a:pt x="39" y="220"/>
                        <a:pt x="20" y="192"/>
                        <a:pt x="12" y="160"/>
                      </a:cubicBezTo>
                      <a:cubicBezTo>
                        <a:pt x="5" y="129"/>
                        <a:pt x="9" y="95"/>
                        <a:pt x="27" y="66"/>
                      </a:cubicBezTo>
                      <a:cubicBezTo>
                        <a:pt x="46" y="37"/>
                        <a:pt x="74" y="18"/>
                        <a:pt x="106" y="11"/>
                      </a:cubicBezTo>
                      <a:cubicBezTo>
                        <a:pt x="137" y="4"/>
                        <a:pt x="171" y="9"/>
                        <a:pt x="201" y="28"/>
                      </a:cubicBezTo>
                      <a:cubicBezTo>
                        <a:pt x="231" y="47"/>
                        <a:pt x="250" y="75"/>
                        <a:pt x="258" y="107"/>
                      </a:cubicBezTo>
                      <a:cubicBezTo>
                        <a:pt x="265" y="138"/>
                        <a:pt x="261" y="172"/>
                        <a:pt x="242" y="201"/>
                      </a:cubicBezTo>
                      <a:cubicBezTo>
                        <a:pt x="224" y="230"/>
                        <a:pt x="195" y="249"/>
                        <a:pt x="164" y="256"/>
                      </a:cubicBezTo>
                      <a:cubicBezTo>
                        <a:pt x="133" y="263"/>
                        <a:pt x="98" y="258"/>
                        <a:pt x="69" y="239"/>
                      </a:cubicBezTo>
                      <a:cubicBezTo>
                        <a:pt x="67" y="242"/>
                        <a:pt x="67" y="242"/>
                        <a:pt x="67" y="242"/>
                      </a:cubicBezTo>
                      <a:cubicBezTo>
                        <a:pt x="68" y="241"/>
                        <a:pt x="68" y="241"/>
                        <a:pt x="68" y="241"/>
                      </a:cubicBezTo>
                      <a:close/>
                      <a:moveTo>
                        <a:pt x="67" y="242"/>
                      </a:moveTo>
                      <a:cubicBezTo>
                        <a:pt x="97" y="262"/>
                        <a:pt x="133" y="267"/>
                        <a:pt x="165" y="260"/>
                      </a:cubicBezTo>
                      <a:cubicBezTo>
                        <a:pt x="198" y="253"/>
                        <a:pt x="227" y="233"/>
                        <a:pt x="246" y="203"/>
                      </a:cubicBezTo>
                      <a:cubicBezTo>
                        <a:pt x="265" y="173"/>
                        <a:pt x="269" y="138"/>
                        <a:pt x="262" y="106"/>
                      </a:cubicBezTo>
                      <a:cubicBezTo>
                        <a:pt x="254" y="74"/>
                        <a:pt x="234" y="44"/>
                        <a:pt x="203" y="25"/>
                      </a:cubicBezTo>
                      <a:cubicBezTo>
                        <a:pt x="173" y="5"/>
                        <a:pt x="137" y="0"/>
                        <a:pt x="105" y="7"/>
                      </a:cubicBezTo>
                      <a:cubicBezTo>
                        <a:pt x="72" y="14"/>
                        <a:pt x="43" y="34"/>
                        <a:pt x="24" y="64"/>
                      </a:cubicBezTo>
                      <a:cubicBezTo>
                        <a:pt x="5" y="94"/>
                        <a:pt x="0" y="129"/>
                        <a:pt x="8" y="161"/>
                      </a:cubicBezTo>
                      <a:cubicBezTo>
                        <a:pt x="16" y="194"/>
                        <a:pt x="36" y="223"/>
                        <a:pt x="67"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PA-işlíḑe">
                  <a:extLst>
                    <a:ext uri="{FF2B5EF4-FFF2-40B4-BE49-F238E27FC236}">
                      <a16:creationId xmlns:a16="http://schemas.microsoft.com/office/drawing/2014/main" xmlns="" id="{8F59D5C4-065B-4F73-B1CB-41069596A29D}"/>
                    </a:ext>
                  </a:extLst>
                </p:cNvPr>
                <p:cNvSpPr/>
                <p:nvPr>
                  <p:custDataLst>
                    <p:tags r:id="rId8"/>
                  </p:custDataLst>
                </p:nvPr>
              </p:nvSpPr>
              <p:spPr bwMode="auto">
                <a:xfrm>
                  <a:off x="5681663" y="3003550"/>
                  <a:ext cx="882650" cy="863600"/>
                </a:xfrm>
                <a:custGeom>
                  <a:avLst/>
                  <a:gdLst>
                    <a:gd name="T0" fmla="*/ 146 w 265"/>
                    <a:gd name="T1" fmla="*/ 81 h 260"/>
                    <a:gd name="T2" fmla="*/ 98 w 265"/>
                    <a:gd name="T3" fmla="*/ 110 h 260"/>
                    <a:gd name="T4" fmla="*/ 98 w 265"/>
                    <a:gd name="T5" fmla="*/ 110 h 260"/>
                    <a:gd name="T6" fmla="*/ 97 w 265"/>
                    <a:gd name="T7" fmla="*/ 110 h 260"/>
                    <a:gd name="T8" fmla="*/ 83 w 265"/>
                    <a:gd name="T9" fmla="*/ 90 h 260"/>
                    <a:gd name="T10" fmla="*/ 121 w 265"/>
                    <a:gd name="T11" fmla="*/ 27 h 260"/>
                    <a:gd name="T12" fmla="*/ 130 w 265"/>
                    <a:gd name="T13" fmla="*/ 5 h 260"/>
                    <a:gd name="T14" fmla="*/ 130 w 265"/>
                    <a:gd name="T15" fmla="*/ 2 h 260"/>
                    <a:gd name="T16" fmla="*/ 128 w 265"/>
                    <a:gd name="T17" fmla="*/ 1 h 260"/>
                    <a:gd name="T18" fmla="*/ 40 w 265"/>
                    <a:gd name="T19" fmla="*/ 29 h 260"/>
                    <a:gd name="T20" fmla="*/ 40 w 265"/>
                    <a:gd name="T21" fmla="*/ 30 h 260"/>
                    <a:gd name="T22" fmla="*/ 79 w 265"/>
                    <a:gd name="T23" fmla="*/ 90 h 260"/>
                    <a:gd name="T24" fmla="*/ 10 w 265"/>
                    <a:gd name="T25" fmla="*/ 105 h 260"/>
                    <a:gd name="T26" fmla="*/ 0 w 265"/>
                    <a:gd name="T27" fmla="*/ 104 h 260"/>
                    <a:gd name="T28" fmla="*/ 33 w 265"/>
                    <a:gd name="T29" fmla="*/ 107 h 260"/>
                    <a:gd name="T30" fmla="*/ 84 w 265"/>
                    <a:gd name="T31" fmla="*/ 97 h 260"/>
                    <a:gd name="T32" fmla="*/ 96 w 265"/>
                    <a:gd name="T33" fmla="*/ 112 h 260"/>
                    <a:gd name="T34" fmla="*/ 94 w 265"/>
                    <a:gd name="T35" fmla="*/ 113 h 260"/>
                    <a:gd name="T36" fmla="*/ 30 w 265"/>
                    <a:gd name="T37" fmla="*/ 177 h 260"/>
                    <a:gd name="T38" fmla="*/ 22 w 265"/>
                    <a:gd name="T39" fmla="*/ 198 h 260"/>
                    <a:gd name="T40" fmla="*/ 96 w 265"/>
                    <a:gd name="T41" fmla="*/ 115 h 260"/>
                    <a:gd name="T42" fmla="*/ 111 w 265"/>
                    <a:gd name="T43" fmla="*/ 130 h 260"/>
                    <a:gd name="T44" fmla="*/ 112 w 265"/>
                    <a:gd name="T45" fmla="*/ 132 h 260"/>
                    <a:gd name="T46" fmla="*/ 95 w 265"/>
                    <a:gd name="T47" fmla="*/ 213 h 260"/>
                    <a:gd name="T48" fmla="*/ 107 w 265"/>
                    <a:gd name="T49" fmla="*/ 253 h 260"/>
                    <a:gd name="T50" fmla="*/ 170 w 265"/>
                    <a:gd name="T51" fmla="*/ 247 h 260"/>
                    <a:gd name="T52" fmla="*/ 201 w 265"/>
                    <a:gd name="T53" fmla="*/ 232 h 260"/>
                    <a:gd name="T54" fmla="*/ 182 w 265"/>
                    <a:gd name="T55" fmla="*/ 209 h 260"/>
                    <a:gd name="T56" fmla="*/ 152 w 265"/>
                    <a:gd name="T57" fmla="*/ 122 h 260"/>
                    <a:gd name="T58" fmla="*/ 241 w 265"/>
                    <a:gd name="T59" fmla="*/ 145 h 260"/>
                    <a:gd name="T60" fmla="*/ 250 w 265"/>
                    <a:gd name="T61" fmla="*/ 149 h 260"/>
                    <a:gd name="T62" fmla="*/ 252 w 265"/>
                    <a:gd name="T63" fmla="*/ 149 h 260"/>
                    <a:gd name="T64" fmla="*/ 252 w 265"/>
                    <a:gd name="T65" fmla="*/ 149 h 260"/>
                    <a:gd name="T66" fmla="*/ 255 w 265"/>
                    <a:gd name="T67" fmla="*/ 149 h 260"/>
                    <a:gd name="T68" fmla="*/ 225 w 265"/>
                    <a:gd name="T69" fmla="*/ 45 h 260"/>
                    <a:gd name="T70" fmla="*/ 63 w 265"/>
                    <a:gd name="T71" fmla="*/ 60 h 260"/>
                    <a:gd name="T72" fmla="*/ 43 w 265"/>
                    <a:gd name="T73" fmla="*/ 30 h 260"/>
                    <a:gd name="T74" fmla="*/ 117 w 265"/>
                    <a:gd name="T75" fmla="*/ 4 h 260"/>
                    <a:gd name="T76" fmla="*/ 127 w 265"/>
                    <a:gd name="T77" fmla="*/ 3 h 260"/>
                    <a:gd name="T78" fmla="*/ 127 w 265"/>
                    <a:gd name="T79" fmla="*/ 6 h 260"/>
                    <a:gd name="T80" fmla="*/ 81 w 265"/>
                    <a:gd name="T81" fmla="*/ 88 h 260"/>
                    <a:gd name="T82" fmla="*/ 164 w 265"/>
                    <a:gd name="T83" fmla="*/ 191 h 260"/>
                    <a:gd name="T84" fmla="*/ 197 w 265"/>
                    <a:gd name="T85" fmla="*/ 231 h 260"/>
                    <a:gd name="T86" fmla="*/ 109 w 265"/>
                    <a:gd name="T87" fmla="*/ 251 h 260"/>
                    <a:gd name="T88" fmla="*/ 97 w 265"/>
                    <a:gd name="T89" fmla="*/ 204 h 260"/>
                    <a:gd name="T90" fmla="*/ 114 w 265"/>
                    <a:gd name="T91" fmla="*/ 134 h 260"/>
                    <a:gd name="T92" fmla="*/ 164 w 265"/>
                    <a:gd name="T93" fmla="*/ 191 h 260"/>
                    <a:gd name="T94" fmla="*/ 253 w 265"/>
                    <a:gd name="T95" fmla="*/ 139 h 260"/>
                    <a:gd name="T96" fmla="*/ 251 w 265"/>
                    <a:gd name="T97" fmla="*/ 145 h 260"/>
                    <a:gd name="T98" fmla="*/ 245 w 265"/>
                    <a:gd name="T99" fmla="*/ 144 h 260"/>
                    <a:gd name="T100" fmla="*/ 115 w 265"/>
                    <a:gd name="T101" fmla="*/ 130 h 260"/>
                    <a:gd name="T102" fmla="*/ 100 w 265"/>
                    <a:gd name="T103" fmla="*/ 112 h 260"/>
                    <a:gd name="T104" fmla="*/ 202 w 265"/>
                    <a:gd name="T105" fmla="*/ 57 h 260"/>
                    <a:gd name="T106" fmla="*/ 224 w 265"/>
                    <a:gd name="T107"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260">
                      <a:moveTo>
                        <a:pt x="224" y="46"/>
                      </a:moveTo>
                      <a:cubicBezTo>
                        <a:pt x="224" y="46"/>
                        <a:pt x="188" y="58"/>
                        <a:pt x="146" y="81"/>
                      </a:cubicBezTo>
                      <a:cubicBezTo>
                        <a:pt x="130" y="89"/>
                        <a:pt x="114" y="99"/>
                        <a:pt x="99" y="110"/>
                      </a:cubicBezTo>
                      <a:cubicBezTo>
                        <a:pt x="98" y="110"/>
                        <a:pt x="98" y="110"/>
                        <a:pt x="98" y="110"/>
                      </a:cubicBezTo>
                      <a:cubicBezTo>
                        <a:pt x="98" y="110"/>
                        <a:pt x="98" y="110"/>
                        <a:pt x="98" y="110"/>
                      </a:cubicBezTo>
                      <a:cubicBezTo>
                        <a:pt x="98" y="110"/>
                        <a:pt x="98" y="110"/>
                        <a:pt x="98" y="110"/>
                      </a:cubicBezTo>
                      <a:cubicBezTo>
                        <a:pt x="97" y="110"/>
                        <a:pt x="97" y="110"/>
                        <a:pt x="97" y="110"/>
                      </a:cubicBezTo>
                      <a:cubicBezTo>
                        <a:pt x="97" y="110"/>
                        <a:pt x="97" y="110"/>
                        <a:pt x="97" y="110"/>
                      </a:cubicBezTo>
                      <a:cubicBezTo>
                        <a:pt x="97" y="110"/>
                        <a:pt x="95" y="108"/>
                        <a:pt x="94" y="105"/>
                      </a:cubicBezTo>
                      <a:cubicBezTo>
                        <a:pt x="91" y="102"/>
                        <a:pt x="87" y="96"/>
                        <a:pt x="83" y="90"/>
                      </a:cubicBezTo>
                      <a:cubicBezTo>
                        <a:pt x="88" y="85"/>
                        <a:pt x="93" y="78"/>
                        <a:pt x="98" y="69"/>
                      </a:cubicBezTo>
                      <a:cubicBezTo>
                        <a:pt x="107" y="56"/>
                        <a:pt x="115" y="40"/>
                        <a:pt x="121" y="27"/>
                      </a:cubicBezTo>
                      <a:cubicBezTo>
                        <a:pt x="124" y="20"/>
                        <a:pt x="127" y="15"/>
                        <a:pt x="128" y="10"/>
                      </a:cubicBezTo>
                      <a:cubicBezTo>
                        <a:pt x="129" y="8"/>
                        <a:pt x="130" y="7"/>
                        <a:pt x="130" y="5"/>
                      </a:cubicBezTo>
                      <a:cubicBezTo>
                        <a:pt x="130" y="4"/>
                        <a:pt x="130" y="4"/>
                        <a:pt x="130" y="3"/>
                      </a:cubicBezTo>
                      <a:cubicBezTo>
                        <a:pt x="130" y="3"/>
                        <a:pt x="131" y="2"/>
                        <a:pt x="130" y="2"/>
                      </a:cubicBezTo>
                      <a:cubicBezTo>
                        <a:pt x="129" y="1"/>
                        <a:pt x="129" y="1"/>
                        <a:pt x="129" y="1"/>
                      </a:cubicBezTo>
                      <a:cubicBezTo>
                        <a:pt x="129" y="1"/>
                        <a:pt x="128" y="1"/>
                        <a:pt x="128" y="1"/>
                      </a:cubicBezTo>
                      <a:cubicBezTo>
                        <a:pt x="125" y="0"/>
                        <a:pt x="120" y="0"/>
                        <a:pt x="113" y="1"/>
                      </a:cubicBezTo>
                      <a:cubicBezTo>
                        <a:pt x="93" y="3"/>
                        <a:pt x="58" y="11"/>
                        <a:pt x="40" y="29"/>
                      </a:cubicBezTo>
                      <a:cubicBezTo>
                        <a:pt x="40" y="29"/>
                        <a:pt x="40" y="29"/>
                        <a:pt x="40" y="29"/>
                      </a:cubicBezTo>
                      <a:cubicBezTo>
                        <a:pt x="40" y="30"/>
                        <a:pt x="40" y="30"/>
                        <a:pt x="40" y="30"/>
                      </a:cubicBezTo>
                      <a:cubicBezTo>
                        <a:pt x="40" y="30"/>
                        <a:pt x="52" y="49"/>
                        <a:pt x="66" y="69"/>
                      </a:cubicBezTo>
                      <a:cubicBezTo>
                        <a:pt x="70" y="76"/>
                        <a:pt x="75" y="84"/>
                        <a:pt x="79" y="90"/>
                      </a:cubicBezTo>
                      <a:cubicBezTo>
                        <a:pt x="70" y="99"/>
                        <a:pt x="50" y="103"/>
                        <a:pt x="33" y="104"/>
                      </a:cubicBezTo>
                      <a:cubicBezTo>
                        <a:pt x="24" y="105"/>
                        <a:pt x="16" y="105"/>
                        <a:pt x="10" y="105"/>
                      </a:cubicBezTo>
                      <a:cubicBezTo>
                        <a:pt x="7" y="105"/>
                        <a:pt x="4" y="104"/>
                        <a:pt x="3" y="104"/>
                      </a:cubicBezTo>
                      <a:cubicBezTo>
                        <a:pt x="1" y="104"/>
                        <a:pt x="0" y="104"/>
                        <a:pt x="0" y="104"/>
                      </a:cubicBezTo>
                      <a:cubicBezTo>
                        <a:pt x="0" y="107"/>
                        <a:pt x="0" y="107"/>
                        <a:pt x="0" y="107"/>
                      </a:cubicBezTo>
                      <a:cubicBezTo>
                        <a:pt x="0" y="107"/>
                        <a:pt x="15" y="108"/>
                        <a:pt x="33" y="107"/>
                      </a:cubicBezTo>
                      <a:cubicBezTo>
                        <a:pt x="51" y="106"/>
                        <a:pt x="70" y="102"/>
                        <a:pt x="81" y="92"/>
                      </a:cubicBezTo>
                      <a:cubicBezTo>
                        <a:pt x="82" y="94"/>
                        <a:pt x="83" y="95"/>
                        <a:pt x="84" y="97"/>
                      </a:cubicBezTo>
                      <a:cubicBezTo>
                        <a:pt x="87" y="101"/>
                        <a:pt x="89" y="104"/>
                        <a:pt x="91" y="107"/>
                      </a:cubicBezTo>
                      <a:cubicBezTo>
                        <a:pt x="93" y="109"/>
                        <a:pt x="94" y="111"/>
                        <a:pt x="96" y="112"/>
                      </a:cubicBezTo>
                      <a:cubicBezTo>
                        <a:pt x="96" y="112"/>
                        <a:pt x="96" y="112"/>
                        <a:pt x="96" y="112"/>
                      </a:cubicBezTo>
                      <a:cubicBezTo>
                        <a:pt x="95" y="112"/>
                        <a:pt x="95" y="112"/>
                        <a:pt x="94" y="113"/>
                      </a:cubicBezTo>
                      <a:cubicBezTo>
                        <a:pt x="94" y="113"/>
                        <a:pt x="94" y="113"/>
                        <a:pt x="94" y="113"/>
                      </a:cubicBezTo>
                      <a:cubicBezTo>
                        <a:pt x="68" y="131"/>
                        <a:pt x="45" y="153"/>
                        <a:pt x="30" y="177"/>
                      </a:cubicBezTo>
                      <a:cubicBezTo>
                        <a:pt x="26" y="183"/>
                        <a:pt x="22" y="190"/>
                        <a:pt x="20" y="197"/>
                      </a:cubicBezTo>
                      <a:cubicBezTo>
                        <a:pt x="22" y="198"/>
                        <a:pt x="22" y="198"/>
                        <a:pt x="22" y="198"/>
                      </a:cubicBezTo>
                      <a:cubicBezTo>
                        <a:pt x="25" y="191"/>
                        <a:pt x="28" y="185"/>
                        <a:pt x="32" y="178"/>
                      </a:cubicBezTo>
                      <a:cubicBezTo>
                        <a:pt x="47" y="155"/>
                        <a:pt x="70" y="133"/>
                        <a:pt x="96" y="115"/>
                      </a:cubicBezTo>
                      <a:cubicBezTo>
                        <a:pt x="96" y="115"/>
                        <a:pt x="97" y="114"/>
                        <a:pt x="97" y="114"/>
                      </a:cubicBezTo>
                      <a:cubicBezTo>
                        <a:pt x="100" y="117"/>
                        <a:pt x="105" y="122"/>
                        <a:pt x="111" y="130"/>
                      </a:cubicBezTo>
                      <a:cubicBezTo>
                        <a:pt x="111" y="130"/>
                        <a:pt x="112" y="131"/>
                        <a:pt x="112" y="131"/>
                      </a:cubicBezTo>
                      <a:cubicBezTo>
                        <a:pt x="112" y="132"/>
                        <a:pt x="112" y="132"/>
                        <a:pt x="112" y="132"/>
                      </a:cubicBezTo>
                      <a:cubicBezTo>
                        <a:pt x="108" y="135"/>
                        <a:pt x="105" y="139"/>
                        <a:pt x="102" y="143"/>
                      </a:cubicBezTo>
                      <a:cubicBezTo>
                        <a:pt x="90" y="163"/>
                        <a:pt x="91" y="190"/>
                        <a:pt x="95" y="213"/>
                      </a:cubicBezTo>
                      <a:cubicBezTo>
                        <a:pt x="99" y="235"/>
                        <a:pt x="107" y="252"/>
                        <a:pt x="107" y="252"/>
                      </a:cubicBezTo>
                      <a:cubicBezTo>
                        <a:pt x="107" y="253"/>
                        <a:pt x="107" y="253"/>
                        <a:pt x="107" y="253"/>
                      </a:cubicBezTo>
                      <a:cubicBezTo>
                        <a:pt x="108" y="253"/>
                        <a:pt x="108" y="253"/>
                        <a:pt x="108" y="253"/>
                      </a:cubicBezTo>
                      <a:cubicBezTo>
                        <a:pt x="130" y="259"/>
                        <a:pt x="153" y="254"/>
                        <a:pt x="170" y="247"/>
                      </a:cubicBezTo>
                      <a:cubicBezTo>
                        <a:pt x="188" y="241"/>
                        <a:pt x="200" y="233"/>
                        <a:pt x="200" y="233"/>
                      </a:cubicBezTo>
                      <a:cubicBezTo>
                        <a:pt x="201" y="232"/>
                        <a:pt x="201" y="232"/>
                        <a:pt x="201" y="232"/>
                      </a:cubicBezTo>
                      <a:cubicBezTo>
                        <a:pt x="201" y="231"/>
                        <a:pt x="201" y="231"/>
                        <a:pt x="201" y="231"/>
                      </a:cubicBezTo>
                      <a:cubicBezTo>
                        <a:pt x="199" y="229"/>
                        <a:pt x="192" y="221"/>
                        <a:pt x="182" y="209"/>
                      </a:cubicBezTo>
                      <a:cubicBezTo>
                        <a:pt x="164" y="187"/>
                        <a:pt x="135" y="154"/>
                        <a:pt x="116" y="132"/>
                      </a:cubicBezTo>
                      <a:cubicBezTo>
                        <a:pt x="126" y="125"/>
                        <a:pt x="138" y="122"/>
                        <a:pt x="152" y="122"/>
                      </a:cubicBezTo>
                      <a:cubicBezTo>
                        <a:pt x="174" y="122"/>
                        <a:pt x="198" y="129"/>
                        <a:pt x="217" y="136"/>
                      </a:cubicBezTo>
                      <a:cubicBezTo>
                        <a:pt x="227" y="139"/>
                        <a:pt x="235" y="143"/>
                        <a:pt x="241" y="145"/>
                      </a:cubicBezTo>
                      <a:cubicBezTo>
                        <a:pt x="244" y="146"/>
                        <a:pt x="246" y="147"/>
                        <a:pt x="248" y="148"/>
                      </a:cubicBezTo>
                      <a:cubicBezTo>
                        <a:pt x="249" y="148"/>
                        <a:pt x="250" y="149"/>
                        <a:pt x="250" y="149"/>
                      </a:cubicBezTo>
                      <a:cubicBezTo>
                        <a:pt x="251" y="149"/>
                        <a:pt x="251" y="149"/>
                        <a:pt x="251" y="149"/>
                      </a:cubicBezTo>
                      <a:cubicBezTo>
                        <a:pt x="252" y="149"/>
                        <a:pt x="252" y="149"/>
                        <a:pt x="252" y="149"/>
                      </a:cubicBezTo>
                      <a:cubicBezTo>
                        <a:pt x="252" y="149"/>
                        <a:pt x="252" y="149"/>
                        <a:pt x="252" y="149"/>
                      </a:cubicBezTo>
                      <a:cubicBezTo>
                        <a:pt x="252" y="149"/>
                        <a:pt x="252" y="149"/>
                        <a:pt x="252" y="149"/>
                      </a:cubicBezTo>
                      <a:cubicBezTo>
                        <a:pt x="254" y="154"/>
                        <a:pt x="254" y="154"/>
                        <a:pt x="254" y="154"/>
                      </a:cubicBezTo>
                      <a:cubicBezTo>
                        <a:pt x="255" y="149"/>
                        <a:pt x="255" y="149"/>
                        <a:pt x="255" y="149"/>
                      </a:cubicBezTo>
                      <a:cubicBezTo>
                        <a:pt x="255" y="149"/>
                        <a:pt x="265" y="92"/>
                        <a:pt x="225" y="46"/>
                      </a:cubicBezTo>
                      <a:cubicBezTo>
                        <a:pt x="225" y="45"/>
                        <a:pt x="225" y="45"/>
                        <a:pt x="225" y="45"/>
                      </a:cubicBezTo>
                      <a:lnTo>
                        <a:pt x="224" y="46"/>
                      </a:lnTo>
                      <a:close/>
                      <a:moveTo>
                        <a:pt x="63" y="60"/>
                      </a:moveTo>
                      <a:cubicBezTo>
                        <a:pt x="57" y="52"/>
                        <a:pt x="52" y="44"/>
                        <a:pt x="49" y="38"/>
                      </a:cubicBezTo>
                      <a:cubicBezTo>
                        <a:pt x="46" y="34"/>
                        <a:pt x="44" y="31"/>
                        <a:pt x="43" y="30"/>
                      </a:cubicBezTo>
                      <a:cubicBezTo>
                        <a:pt x="55" y="18"/>
                        <a:pt x="76" y="11"/>
                        <a:pt x="93" y="7"/>
                      </a:cubicBezTo>
                      <a:cubicBezTo>
                        <a:pt x="102" y="5"/>
                        <a:pt x="111" y="4"/>
                        <a:pt x="117" y="4"/>
                      </a:cubicBezTo>
                      <a:cubicBezTo>
                        <a:pt x="120" y="3"/>
                        <a:pt x="123" y="3"/>
                        <a:pt x="125" y="3"/>
                      </a:cubicBezTo>
                      <a:cubicBezTo>
                        <a:pt x="126" y="3"/>
                        <a:pt x="127" y="3"/>
                        <a:pt x="127" y="3"/>
                      </a:cubicBezTo>
                      <a:cubicBezTo>
                        <a:pt x="128" y="3"/>
                        <a:pt x="128" y="3"/>
                        <a:pt x="128" y="3"/>
                      </a:cubicBezTo>
                      <a:cubicBezTo>
                        <a:pt x="128" y="4"/>
                        <a:pt x="127" y="5"/>
                        <a:pt x="127" y="6"/>
                      </a:cubicBezTo>
                      <a:cubicBezTo>
                        <a:pt x="124" y="15"/>
                        <a:pt x="110" y="45"/>
                        <a:pt x="96" y="68"/>
                      </a:cubicBezTo>
                      <a:cubicBezTo>
                        <a:pt x="91" y="76"/>
                        <a:pt x="86" y="83"/>
                        <a:pt x="81" y="88"/>
                      </a:cubicBezTo>
                      <a:cubicBezTo>
                        <a:pt x="76" y="79"/>
                        <a:pt x="69" y="70"/>
                        <a:pt x="63" y="60"/>
                      </a:cubicBezTo>
                      <a:close/>
                      <a:moveTo>
                        <a:pt x="164" y="191"/>
                      </a:moveTo>
                      <a:cubicBezTo>
                        <a:pt x="173" y="202"/>
                        <a:pt x="181" y="212"/>
                        <a:pt x="187" y="219"/>
                      </a:cubicBezTo>
                      <a:cubicBezTo>
                        <a:pt x="192" y="225"/>
                        <a:pt x="196" y="229"/>
                        <a:pt x="197" y="231"/>
                      </a:cubicBezTo>
                      <a:cubicBezTo>
                        <a:pt x="197" y="231"/>
                        <a:pt x="197" y="232"/>
                        <a:pt x="196" y="232"/>
                      </a:cubicBezTo>
                      <a:cubicBezTo>
                        <a:pt x="187" y="238"/>
                        <a:pt x="146" y="260"/>
                        <a:pt x="109" y="251"/>
                      </a:cubicBezTo>
                      <a:cubicBezTo>
                        <a:pt x="109" y="250"/>
                        <a:pt x="109" y="250"/>
                        <a:pt x="108" y="249"/>
                      </a:cubicBezTo>
                      <a:cubicBezTo>
                        <a:pt x="106" y="242"/>
                        <a:pt x="99" y="224"/>
                        <a:pt x="97" y="204"/>
                      </a:cubicBezTo>
                      <a:cubicBezTo>
                        <a:pt x="94" y="184"/>
                        <a:pt x="94" y="161"/>
                        <a:pt x="105" y="145"/>
                      </a:cubicBezTo>
                      <a:cubicBezTo>
                        <a:pt x="107" y="141"/>
                        <a:pt x="110" y="137"/>
                        <a:pt x="114" y="134"/>
                      </a:cubicBezTo>
                      <a:cubicBezTo>
                        <a:pt x="114" y="134"/>
                        <a:pt x="114" y="134"/>
                        <a:pt x="114" y="134"/>
                      </a:cubicBezTo>
                      <a:cubicBezTo>
                        <a:pt x="128" y="150"/>
                        <a:pt x="147" y="172"/>
                        <a:pt x="164" y="191"/>
                      </a:cubicBezTo>
                      <a:close/>
                      <a:moveTo>
                        <a:pt x="252" y="115"/>
                      </a:moveTo>
                      <a:cubicBezTo>
                        <a:pt x="253" y="125"/>
                        <a:pt x="253" y="133"/>
                        <a:pt x="253" y="139"/>
                      </a:cubicBezTo>
                      <a:cubicBezTo>
                        <a:pt x="253" y="142"/>
                        <a:pt x="252" y="144"/>
                        <a:pt x="252" y="146"/>
                      </a:cubicBezTo>
                      <a:cubicBezTo>
                        <a:pt x="251" y="145"/>
                        <a:pt x="251" y="145"/>
                        <a:pt x="251" y="145"/>
                      </a:cubicBezTo>
                      <a:cubicBezTo>
                        <a:pt x="250" y="146"/>
                        <a:pt x="250" y="146"/>
                        <a:pt x="250" y="146"/>
                      </a:cubicBezTo>
                      <a:cubicBezTo>
                        <a:pt x="249" y="146"/>
                        <a:pt x="247" y="145"/>
                        <a:pt x="245" y="144"/>
                      </a:cubicBezTo>
                      <a:cubicBezTo>
                        <a:pt x="233" y="139"/>
                        <a:pt x="209" y="128"/>
                        <a:pt x="183" y="123"/>
                      </a:cubicBezTo>
                      <a:cubicBezTo>
                        <a:pt x="158" y="118"/>
                        <a:pt x="132" y="117"/>
                        <a:pt x="115" y="130"/>
                      </a:cubicBezTo>
                      <a:cubicBezTo>
                        <a:pt x="108" y="122"/>
                        <a:pt x="102" y="116"/>
                        <a:pt x="100" y="112"/>
                      </a:cubicBezTo>
                      <a:cubicBezTo>
                        <a:pt x="100" y="112"/>
                        <a:pt x="100" y="112"/>
                        <a:pt x="100" y="112"/>
                      </a:cubicBezTo>
                      <a:cubicBezTo>
                        <a:pt x="116" y="101"/>
                        <a:pt x="132" y="92"/>
                        <a:pt x="147" y="83"/>
                      </a:cubicBezTo>
                      <a:cubicBezTo>
                        <a:pt x="168" y="72"/>
                        <a:pt x="188" y="63"/>
                        <a:pt x="202" y="57"/>
                      </a:cubicBezTo>
                      <a:cubicBezTo>
                        <a:pt x="209" y="54"/>
                        <a:pt x="215" y="52"/>
                        <a:pt x="219" y="50"/>
                      </a:cubicBezTo>
                      <a:cubicBezTo>
                        <a:pt x="221" y="49"/>
                        <a:pt x="223" y="49"/>
                        <a:pt x="224" y="48"/>
                      </a:cubicBezTo>
                      <a:cubicBezTo>
                        <a:pt x="243" y="71"/>
                        <a:pt x="250" y="95"/>
                        <a:pt x="252"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sp>
        <p:nvSpPr>
          <p:cNvPr id="16" name="PA-文本框 10">
            <a:extLst>
              <a:ext uri="{FF2B5EF4-FFF2-40B4-BE49-F238E27FC236}">
                <a16:creationId xmlns:a16="http://schemas.microsoft.com/office/drawing/2014/main" xmlns="" id="{F698C971-8174-41EE-A954-70BF5C7BCD34}"/>
              </a:ext>
            </a:extLst>
          </p:cNvPr>
          <p:cNvSpPr txBox="1"/>
          <p:nvPr>
            <p:custDataLst>
              <p:tags r:id="rId4"/>
            </p:custDataLst>
          </p:nvPr>
        </p:nvSpPr>
        <p:spPr>
          <a:xfrm>
            <a:off x="5432844" y="3148154"/>
            <a:ext cx="4296630" cy="561692"/>
          </a:xfrm>
          <a:prstGeom prst="rect">
            <a:avLst/>
          </a:prstGeom>
          <a:noFill/>
        </p:spPr>
        <p:txBody>
          <a:bodyPr wrap="square" lIns="68580" tIns="34290" rIns="68580" bIns="34290">
            <a:spAutoFit/>
          </a:bodyPr>
          <a:lstStyle/>
          <a:p>
            <a:pPr algn="ctr">
              <a:defRPr/>
            </a:pPr>
            <a:r>
              <a:rPr lang="zh-CN" altLang="en-US" sz="3200" b="1" dirty="0">
                <a:solidFill>
                  <a:schemeClr val="bg1"/>
                </a:solidFill>
                <a:latin typeface="思源黑体 CN Bold" panose="020B0800000000000000" pitchFamily="34" charset="-122"/>
                <a:ea typeface="思源黑体 CN Bold" panose="020B0800000000000000" pitchFamily="34" charset="-122"/>
                <a:sym typeface="+mn-ea"/>
              </a:rPr>
              <a:t>在这里输入你的标题</a:t>
            </a:r>
          </a:p>
        </p:txBody>
      </p:sp>
    </p:spTree>
    <p:extLst>
      <p:ext uri="{BB962C8B-B14F-4D97-AF65-F5344CB8AC3E}">
        <p14:creationId xmlns:p14="http://schemas.microsoft.com/office/powerpoint/2010/main" val="1565079822"/>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p:tgtEl>
                                          <p:spTgt spid="16"/>
                                        </p:tgtEl>
                                        <p:attrNameLst>
                                          <p:attrName>ppt_y</p:attrName>
                                        </p:attrNameLst>
                                      </p:cBhvr>
                                      <p:tavLst>
                                        <p:tav tm="0">
                                          <p:val>
                                            <p:strVal val="#ppt_y-#ppt_h*1.125000"/>
                                          </p:val>
                                        </p:tav>
                                        <p:tav tm="100000">
                                          <p:val>
                                            <p:strVal val="#ppt_y"/>
                                          </p:val>
                                        </p:tav>
                                      </p:tavLst>
                                    </p:anim>
                                    <p:animEffect transition="in" filter="wipe(down)">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1">
            <a:extLst>
              <a:ext uri="{FF2B5EF4-FFF2-40B4-BE49-F238E27FC236}">
                <a16:creationId xmlns:a16="http://schemas.microsoft.com/office/drawing/2014/main" xmlns="" id="{16504420-C64D-4855-8423-E088DFCADD99}"/>
              </a:ext>
            </a:extLst>
          </p:cNvPr>
          <p:cNvGrpSpPr/>
          <p:nvPr>
            <p:custDataLst>
              <p:tags r:id="rId1"/>
            </p:custDataLst>
          </p:nvPr>
        </p:nvGrpSpPr>
        <p:grpSpPr>
          <a:xfrm>
            <a:off x="4365305" y="2005453"/>
            <a:ext cx="3461389" cy="3055186"/>
            <a:chOff x="4366990" y="2437253"/>
            <a:chExt cx="3461389" cy="3055186"/>
          </a:xfrm>
        </p:grpSpPr>
        <p:sp>
          <p:nvSpPr>
            <p:cNvPr id="4" name="PA-Freeform: Shape 3">
              <a:extLst>
                <a:ext uri="{FF2B5EF4-FFF2-40B4-BE49-F238E27FC236}">
                  <a16:creationId xmlns:a16="http://schemas.microsoft.com/office/drawing/2014/main" xmlns="" id="{46B9FD48-7747-4CF7-BE40-EF88B330C139}"/>
                </a:ext>
              </a:extLst>
            </p:cNvPr>
            <p:cNvSpPr/>
            <p:nvPr>
              <p:custDataLst>
                <p:tags r:id="rId20"/>
              </p:custDataLst>
            </p:nvPr>
          </p:nvSpPr>
          <p:spPr>
            <a:xfrm>
              <a:off x="4977729" y="2698762"/>
              <a:ext cx="2228892" cy="2529491"/>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85000"/>
              </a:schemeClr>
            </a:solidFill>
            <a:ln w="12700">
              <a:miter lim="400000"/>
            </a:ln>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5" name="PA-Freeform: Shape 8">
              <a:extLst>
                <a:ext uri="{FF2B5EF4-FFF2-40B4-BE49-F238E27FC236}">
                  <a16:creationId xmlns:a16="http://schemas.microsoft.com/office/drawing/2014/main" xmlns="" id="{A2E77C01-8375-4C47-8AF5-6556DE77C96C}"/>
                </a:ext>
              </a:extLst>
            </p:cNvPr>
            <p:cNvSpPr/>
            <p:nvPr>
              <p:custDataLst>
                <p:tags r:id="rId21"/>
              </p:custDataLst>
            </p:nvPr>
          </p:nvSpPr>
          <p:spPr>
            <a:xfrm>
              <a:off x="7047449" y="3564504"/>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rgbClr val="AEBBD0"/>
            </a:solidFill>
            <a:ln w="12700" cap="flat">
              <a:noFill/>
              <a:miter lim="400000"/>
            </a:ln>
            <a:effectLst/>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6" name="PA-Freeform: Shape 11">
              <a:extLst>
                <a:ext uri="{FF2B5EF4-FFF2-40B4-BE49-F238E27FC236}">
                  <a16:creationId xmlns:a16="http://schemas.microsoft.com/office/drawing/2014/main" xmlns="" id="{93D9AC82-CA53-414D-8DF5-67A95A1B789C}"/>
                </a:ext>
              </a:extLst>
            </p:cNvPr>
            <p:cNvSpPr/>
            <p:nvPr>
              <p:custDataLst>
                <p:tags r:id="rId22"/>
              </p:custDataLst>
            </p:nvPr>
          </p:nvSpPr>
          <p:spPr>
            <a:xfrm>
              <a:off x="6380163" y="4711489"/>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rgbClr val="D97980"/>
            </a:solidFill>
            <a:ln w="12700" cap="flat">
              <a:noFill/>
              <a:miter lim="400000"/>
            </a:ln>
            <a:effectLst/>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7" name="PA-Freeform: Shape 20">
              <a:extLst>
                <a:ext uri="{FF2B5EF4-FFF2-40B4-BE49-F238E27FC236}">
                  <a16:creationId xmlns:a16="http://schemas.microsoft.com/office/drawing/2014/main" xmlns="" id="{08F30B0D-4695-44AA-BD69-07B7C304F05C}"/>
                </a:ext>
              </a:extLst>
            </p:cNvPr>
            <p:cNvSpPr/>
            <p:nvPr>
              <p:custDataLst>
                <p:tags r:id="rId23"/>
              </p:custDataLst>
            </p:nvPr>
          </p:nvSpPr>
          <p:spPr>
            <a:xfrm>
              <a:off x="4366990" y="3564509"/>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rgbClr val="AEBBD0"/>
            </a:solidFill>
            <a:ln w="12700" cap="flat">
              <a:noFill/>
              <a:miter lim="400000"/>
            </a:ln>
            <a:effectLst/>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8" name="PA-Freeform: Shape 5">
              <a:extLst>
                <a:ext uri="{FF2B5EF4-FFF2-40B4-BE49-F238E27FC236}">
                  <a16:creationId xmlns:a16="http://schemas.microsoft.com/office/drawing/2014/main" xmlns="" id="{4213DBC8-6EEC-444A-91BA-D6CCCE969519}"/>
                </a:ext>
              </a:extLst>
            </p:cNvPr>
            <p:cNvSpPr/>
            <p:nvPr>
              <p:custDataLst>
                <p:tags r:id="rId24"/>
              </p:custDataLst>
            </p:nvPr>
          </p:nvSpPr>
          <p:spPr>
            <a:xfrm>
              <a:off x="6368851" y="2437263"/>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rgbClr val="AEBBD0"/>
            </a:solidFill>
            <a:ln w="12700" cap="flat">
              <a:noFill/>
              <a:miter lim="400000"/>
            </a:ln>
            <a:effectLst/>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9" name="PA-Freeform: Shape 14">
              <a:extLst>
                <a:ext uri="{FF2B5EF4-FFF2-40B4-BE49-F238E27FC236}">
                  <a16:creationId xmlns:a16="http://schemas.microsoft.com/office/drawing/2014/main" xmlns="" id="{DE808726-4C99-4ED7-89DE-6E35BE739ED0}"/>
                </a:ext>
              </a:extLst>
            </p:cNvPr>
            <p:cNvSpPr/>
            <p:nvPr>
              <p:custDataLst>
                <p:tags r:id="rId25"/>
              </p:custDataLst>
            </p:nvPr>
          </p:nvSpPr>
          <p:spPr>
            <a:xfrm>
              <a:off x="5045587" y="4711492"/>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rgbClr val="AEBBD0"/>
            </a:solidFill>
            <a:ln w="12700" cap="flat">
              <a:noFill/>
              <a:miter lim="400000"/>
            </a:ln>
            <a:effectLst/>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0" name="PA-Freeform: Shape 17">
              <a:extLst>
                <a:ext uri="{FF2B5EF4-FFF2-40B4-BE49-F238E27FC236}">
                  <a16:creationId xmlns:a16="http://schemas.microsoft.com/office/drawing/2014/main" xmlns="" id="{7AFE145E-30CB-48FC-ACAE-0D70A18910B0}"/>
                </a:ext>
              </a:extLst>
            </p:cNvPr>
            <p:cNvSpPr/>
            <p:nvPr>
              <p:custDataLst>
                <p:tags r:id="rId26"/>
              </p:custDataLst>
            </p:nvPr>
          </p:nvSpPr>
          <p:spPr>
            <a:xfrm>
              <a:off x="5034279" y="2437253"/>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rgbClr val="AEBBD0"/>
            </a:solidFill>
            <a:ln w="12700" cap="flat">
              <a:noFill/>
              <a:miter lim="400000"/>
            </a:ln>
            <a:effectLst/>
          </p:spPr>
          <p:txBody>
            <a:bodyPr anchor="ct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1" name="PA-Freeform: Shape 8">
              <a:extLst>
                <a:ext uri="{FF2B5EF4-FFF2-40B4-BE49-F238E27FC236}">
                  <a16:creationId xmlns:a16="http://schemas.microsoft.com/office/drawing/2014/main" xmlns="" id="{0AAE56E1-23D1-4019-9F25-55857C684F3B}"/>
                </a:ext>
              </a:extLst>
            </p:cNvPr>
            <p:cNvSpPr/>
            <p:nvPr>
              <p:custDataLst>
                <p:tags r:id="rId27"/>
              </p:custDataLst>
            </p:nvPr>
          </p:nvSpPr>
          <p:spPr>
            <a:xfrm>
              <a:off x="7266198" y="3783546"/>
              <a:ext cx="343432" cy="342872"/>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2" name="PA-Freeform: Shape 11">
              <a:extLst>
                <a:ext uri="{FF2B5EF4-FFF2-40B4-BE49-F238E27FC236}">
                  <a16:creationId xmlns:a16="http://schemas.microsoft.com/office/drawing/2014/main" xmlns="" id="{5E152CA8-FD15-4F93-B668-868AF3B55421}"/>
                </a:ext>
              </a:extLst>
            </p:cNvPr>
            <p:cNvSpPr/>
            <p:nvPr>
              <p:custDataLst>
                <p:tags r:id="rId28"/>
              </p:custDataLst>
            </p:nvPr>
          </p:nvSpPr>
          <p:spPr>
            <a:xfrm>
              <a:off x="6614037" y="4930246"/>
              <a:ext cx="313212" cy="343436"/>
            </a:xfrm>
            <a:custGeom>
              <a:avLst/>
              <a:gdLst>
                <a:gd name="connsiteX0" fmla="*/ 257952 w 552598"/>
                <a:gd name="connsiteY0" fmla="*/ 238897 h 605921"/>
                <a:gd name="connsiteX1" fmla="*/ 252845 w 552598"/>
                <a:gd name="connsiteY1" fmla="*/ 243996 h 605921"/>
                <a:gd name="connsiteX2" fmla="*/ 252845 w 552598"/>
                <a:gd name="connsiteY2" fmla="*/ 308986 h 605921"/>
                <a:gd name="connsiteX3" fmla="*/ 228056 w 552598"/>
                <a:gd name="connsiteY3" fmla="*/ 308986 h 605921"/>
                <a:gd name="connsiteX4" fmla="*/ 225642 w 552598"/>
                <a:gd name="connsiteY4" fmla="*/ 314085 h 605921"/>
                <a:gd name="connsiteX5" fmla="*/ 273271 w 552598"/>
                <a:gd name="connsiteY5" fmla="*/ 372123 h 605921"/>
                <a:gd name="connsiteX6" fmla="*/ 279306 w 552598"/>
                <a:gd name="connsiteY6" fmla="*/ 372123 h 605921"/>
                <a:gd name="connsiteX7" fmla="*/ 327027 w 552598"/>
                <a:gd name="connsiteY7" fmla="*/ 314085 h 605921"/>
                <a:gd name="connsiteX8" fmla="*/ 324520 w 552598"/>
                <a:gd name="connsiteY8" fmla="*/ 308986 h 605921"/>
                <a:gd name="connsiteX9" fmla="*/ 299731 w 552598"/>
                <a:gd name="connsiteY9" fmla="*/ 308986 h 605921"/>
                <a:gd name="connsiteX10" fmla="*/ 299731 w 552598"/>
                <a:gd name="connsiteY10" fmla="*/ 243996 h 605921"/>
                <a:gd name="connsiteX11" fmla="*/ 294718 w 552598"/>
                <a:gd name="connsiteY11" fmla="*/ 238897 h 605921"/>
                <a:gd name="connsiteX12" fmla="*/ 260737 w 552598"/>
                <a:gd name="connsiteY12" fmla="*/ 130146 h 605921"/>
                <a:gd name="connsiteX13" fmla="*/ 291932 w 552598"/>
                <a:gd name="connsiteY13" fmla="*/ 130146 h 605921"/>
                <a:gd name="connsiteX14" fmla="*/ 303445 w 552598"/>
                <a:gd name="connsiteY14" fmla="*/ 141642 h 605921"/>
                <a:gd name="connsiteX15" fmla="*/ 303445 w 552598"/>
                <a:gd name="connsiteY15" fmla="*/ 167602 h 605921"/>
                <a:gd name="connsiteX16" fmla="*/ 353580 w 552598"/>
                <a:gd name="connsiteY16" fmla="*/ 188369 h 605921"/>
                <a:gd name="connsiteX17" fmla="*/ 371963 w 552598"/>
                <a:gd name="connsiteY17" fmla="*/ 170012 h 605921"/>
                <a:gd name="connsiteX18" fmla="*/ 388118 w 552598"/>
                <a:gd name="connsiteY18" fmla="*/ 170012 h 605921"/>
                <a:gd name="connsiteX19" fmla="*/ 410215 w 552598"/>
                <a:gd name="connsiteY19" fmla="*/ 192077 h 605921"/>
                <a:gd name="connsiteX20" fmla="*/ 410215 w 552598"/>
                <a:gd name="connsiteY20" fmla="*/ 208209 h 605921"/>
                <a:gd name="connsiteX21" fmla="*/ 391832 w 552598"/>
                <a:gd name="connsiteY21" fmla="*/ 226566 h 605921"/>
                <a:gd name="connsiteX22" fmla="*/ 412628 w 552598"/>
                <a:gd name="connsiteY22" fmla="*/ 276630 h 605921"/>
                <a:gd name="connsiteX23" fmla="*/ 438625 w 552598"/>
                <a:gd name="connsiteY23" fmla="*/ 276630 h 605921"/>
                <a:gd name="connsiteX24" fmla="*/ 450137 w 552598"/>
                <a:gd name="connsiteY24" fmla="*/ 288126 h 605921"/>
                <a:gd name="connsiteX25" fmla="*/ 450137 w 552598"/>
                <a:gd name="connsiteY25" fmla="*/ 319277 h 605921"/>
                <a:gd name="connsiteX26" fmla="*/ 438625 w 552598"/>
                <a:gd name="connsiteY26" fmla="*/ 330773 h 605921"/>
                <a:gd name="connsiteX27" fmla="*/ 412628 w 552598"/>
                <a:gd name="connsiteY27" fmla="*/ 330773 h 605921"/>
                <a:gd name="connsiteX28" fmla="*/ 391832 w 552598"/>
                <a:gd name="connsiteY28" fmla="*/ 380838 h 605921"/>
                <a:gd name="connsiteX29" fmla="*/ 410215 w 552598"/>
                <a:gd name="connsiteY29" fmla="*/ 399102 h 605921"/>
                <a:gd name="connsiteX30" fmla="*/ 410215 w 552598"/>
                <a:gd name="connsiteY30" fmla="*/ 415326 h 605921"/>
                <a:gd name="connsiteX31" fmla="*/ 388118 w 552598"/>
                <a:gd name="connsiteY31" fmla="*/ 437299 h 605921"/>
                <a:gd name="connsiteX32" fmla="*/ 371963 w 552598"/>
                <a:gd name="connsiteY32" fmla="*/ 437299 h 605921"/>
                <a:gd name="connsiteX33" fmla="*/ 353580 w 552598"/>
                <a:gd name="connsiteY33" fmla="*/ 419035 h 605921"/>
                <a:gd name="connsiteX34" fmla="*/ 303445 w 552598"/>
                <a:gd name="connsiteY34" fmla="*/ 439802 h 605921"/>
                <a:gd name="connsiteX35" fmla="*/ 303445 w 552598"/>
                <a:gd name="connsiteY35" fmla="*/ 465761 h 605921"/>
                <a:gd name="connsiteX36" fmla="*/ 291932 w 552598"/>
                <a:gd name="connsiteY36" fmla="*/ 477257 h 605921"/>
                <a:gd name="connsiteX37" fmla="*/ 260737 w 552598"/>
                <a:gd name="connsiteY37" fmla="*/ 477257 h 605921"/>
                <a:gd name="connsiteX38" fmla="*/ 249224 w 552598"/>
                <a:gd name="connsiteY38" fmla="*/ 465761 h 605921"/>
                <a:gd name="connsiteX39" fmla="*/ 249224 w 552598"/>
                <a:gd name="connsiteY39" fmla="*/ 439802 h 605921"/>
                <a:gd name="connsiteX40" fmla="*/ 199089 w 552598"/>
                <a:gd name="connsiteY40" fmla="*/ 419035 h 605921"/>
                <a:gd name="connsiteX41" fmla="*/ 180799 w 552598"/>
                <a:gd name="connsiteY41" fmla="*/ 437299 h 605921"/>
                <a:gd name="connsiteX42" fmla="*/ 164551 w 552598"/>
                <a:gd name="connsiteY42" fmla="*/ 437299 h 605921"/>
                <a:gd name="connsiteX43" fmla="*/ 142547 w 552598"/>
                <a:gd name="connsiteY43" fmla="*/ 415326 h 605921"/>
                <a:gd name="connsiteX44" fmla="*/ 142547 w 552598"/>
                <a:gd name="connsiteY44" fmla="*/ 399102 h 605921"/>
                <a:gd name="connsiteX45" fmla="*/ 160837 w 552598"/>
                <a:gd name="connsiteY45" fmla="*/ 380838 h 605921"/>
                <a:gd name="connsiteX46" fmla="*/ 140041 w 552598"/>
                <a:gd name="connsiteY46" fmla="*/ 330773 h 605921"/>
                <a:gd name="connsiteX47" fmla="*/ 114044 w 552598"/>
                <a:gd name="connsiteY47" fmla="*/ 330773 h 605921"/>
                <a:gd name="connsiteX48" fmla="*/ 102532 w 552598"/>
                <a:gd name="connsiteY48" fmla="*/ 319277 h 605921"/>
                <a:gd name="connsiteX49" fmla="*/ 102532 w 552598"/>
                <a:gd name="connsiteY49" fmla="*/ 288126 h 605921"/>
                <a:gd name="connsiteX50" fmla="*/ 114044 w 552598"/>
                <a:gd name="connsiteY50" fmla="*/ 276630 h 605921"/>
                <a:gd name="connsiteX51" fmla="*/ 140041 w 552598"/>
                <a:gd name="connsiteY51" fmla="*/ 276630 h 605921"/>
                <a:gd name="connsiteX52" fmla="*/ 160837 w 552598"/>
                <a:gd name="connsiteY52" fmla="*/ 226566 h 605921"/>
                <a:gd name="connsiteX53" fmla="*/ 142547 w 552598"/>
                <a:gd name="connsiteY53" fmla="*/ 208209 h 605921"/>
                <a:gd name="connsiteX54" fmla="*/ 142547 w 552598"/>
                <a:gd name="connsiteY54" fmla="*/ 192077 h 605921"/>
                <a:gd name="connsiteX55" fmla="*/ 164551 w 552598"/>
                <a:gd name="connsiteY55" fmla="*/ 170012 h 605921"/>
                <a:gd name="connsiteX56" fmla="*/ 180799 w 552598"/>
                <a:gd name="connsiteY56" fmla="*/ 170012 h 605921"/>
                <a:gd name="connsiteX57" fmla="*/ 199089 w 552598"/>
                <a:gd name="connsiteY57" fmla="*/ 188369 h 605921"/>
                <a:gd name="connsiteX58" fmla="*/ 249224 w 552598"/>
                <a:gd name="connsiteY58" fmla="*/ 167602 h 605921"/>
                <a:gd name="connsiteX59" fmla="*/ 249224 w 552598"/>
                <a:gd name="connsiteY59" fmla="*/ 141642 h 605921"/>
                <a:gd name="connsiteX60" fmla="*/ 260737 w 552598"/>
                <a:gd name="connsiteY60" fmla="*/ 130146 h 605921"/>
                <a:gd name="connsiteX61" fmla="*/ 438507 w 552598"/>
                <a:gd name="connsiteY61" fmla="*/ 79551 h 605921"/>
                <a:gd name="connsiteX62" fmla="*/ 552598 w 552598"/>
                <a:gd name="connsiteY62" fmla="*/ 302952 h 605921"/>
                <a:gd name="connsiteX63" fmla="*/ 276329 w 552598"/>
                <a:gd name="connsiteY63" fmla="*/ 578821 h 605921"/>
                <a:gd name="connsiteX64" fmla="*/ 276329 w 552598"/>
                <a:gd name="connsiteY64" fmla="*/ 602737 h 605921"/>
                <a:gd name="connsiteX65" fmla="*/ 271316 w 552598"/>
                <a:gd name="connsiteY65" fmla="*/ 605332 h 605921"/>
                <a:gd name="connsiteX66" fmla="*/ 206426 w 552598"/>
                <a:gd name="connsiteY66" fmla="*/ 560837 h 605921"/>
                <a:gd name="connsiteX67" fmla="*/ 206426 w 552598"/>
                <a:gd name="connsiteY67" fmla="*/ 555553 h 605921"/>
                <a:gd name="connsiteX68" fmla="*/ 271316 w 552598"/>
                <a:gd name="connsiteY68" fmla="*/ 511059 h 605921"/>
                <a:gd name="connsiteX69" fmla="*/ 276329 w 552598"/>
                <a:gd name="connsiteY69" fmla="*/ 513654 h 605921"/>
                <a:gd name="connsiteX70" fmla="*/ 276329 w 552598"/>
                <a:gd name="connsiteY70" fmla="*/ 537663 h 605921"/>
                <a:gd name="connsiteX71" fmla="*/ 511381 w 552598"/>
                <a:gd name="connsiteY71" fmla="*/ 302952 h 605921"/>
                <a:gd name="connsiteX72" fmla="*/ 414278 w 552598"/>
                <a:gd name="connsiteY72" fmla="*/ 112830 h 605921"/>
                <a:gd name="connsiteX73" fmla="*/ 281414 w 552598"/>
                <a:gd name="connsiteY73" fmla="*/ 589 h 605921"/>
                <a:gd name="connsiteX74" fmla="*/ 346313 w 552598"/>
                <a:gd name="connsiteY74" fmla="*/ 45086 h 605921"/>
                <a:gd name="connsiteX75" fmla="*/ 346313 w 552598"/>
                <a:gd name="connsiteY75" fmla="*/ 50277 h 605921"/>
                <a:gd name="connsiteX76" fmla="*/ 281414 w 552598"/>
                <a:gd name="connsiteY76" fmla="*/ 94775 h 605921"/>
                <a:gd name="connsiteX77" fmla="*/ 276308 w 552598"/>
                <a:gd name="connsiteY77" fmla="*/ 92179 h 605921"/>
                <a:gd name="connsiteX78" fmla="*/ 276308 w 552598"/>
                <a:gd name="connsiteY78" fmla="*/ 68262 h 605921"/>
                <a:gd name="connsiteX79" fmla="*/ 41223 w 552598"/>
                <a:gd name="connsiteY79" fmla="*/ 303077 h 605921"/>
                <a:gd name="connsiteX80" fmla="*/ 138432 w 552598"/>
                <a:gd name="connsiteY80" fmla="*/ 493302 h 605921"/>
                <a:gd name="connsiteX81" fmla="*/ 114200 w 552598"/>
                <a:gd name="connsiteY81" fmla="*/ 526582 h 605921"/>
                <a:gd name="connsiteX82" fmla="*/ 0 w 552598"/>
                <a:gd name="connsiteY82" fmla="*/ 303077 h 605921"/>
                <a:gd name="connsiteX83" fmla="*/ 276308 w 552598"/>
                <a:gd name="connsiteY83" fmla="*/ 27195 h 605921"/>
                <a:gd name="connsiteX84" fmla="*/ 276308 w 552598"/>
                <a:gd name="connsiteY84" fmla="*/ 3185 h 605921"/>
                <a:gd name="connsiteX85" fmla="*/ 281414 w 552598"/>
                <a:gd name="connsiteY85" fmla="*/ 589 h 60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52598" h="605921">
                  <a:moveTo>
                    <a:pt x="257952" y="238897"/>
                  </a:moveTo>
                  <a:cubicBezTo>
                    <a:pt x="255074" y="238897"/>
                    <a:pt x="252845" y="241122"/>
                    <a:pt x="252845" y="243996"/>
                  </a:cubicBezTo>
                  <a:lnTo>
                    <a:pt x="252845" y="308986"/>
                  </a:lnTo>
                  <a:lnTo>
                    <a:pt x="228056" y="308986"/>
                  </a:lnTo>
                  <a:cubicBezTo>
                    <a:pt x="225364" y="308986"/>
                    <a:pt x="223878" y="311953"/>
                    <a:pt x="225642" y="314085"/>
                  </a:cubicBezTo>
                  <a:lnTo>
                    <a:pt x="273271" y="372123"/>
                  </a:lnTo>
                  <a:cubicBezTo>
                    <a:pt x="274849" y="373977"/>
                    <a:pt x="277727" y="373977"/>
                    <a:pt x="279306" y="372123"/>
                  </a:cubicBezTo>
                  <a:lnTo>
                    <a:pt x="327027" y="314085"/>
                  </a:lnTo>
                  <a:cubicBezTo>
                    <a:pt x="328605" y="311953"/>
                    <a:pt x="327213" y="308894"/>
                    <a:pt x="324520" y="308986"/>
                  </a:cubicBezTo>
                  <a:lnTo>
                    <a:pt x="299731" y="308986"/>
                  </a:lnTo>
                  <a:lnTo>
                    <a:pt x="299731" y="243996"/>
                  </a:lnTo>
                  <a:cubicBezTo>
                    <a:pt x="299731" y="241122"/>
                    <a:pt x="297503" y="238897"/>
                    <a:pt x="294718" y="238897"/>
                  </a:cubicBezTo>
                  <a:close/>
                  <a:moveTo>
                    <a:pt x="260737" y="130146"/>
                  </a:moveTo>
                  <a:lnTo>
                    <a:pt x="291932" y="130146"/>
                  </a:lnTo>
                  <a:cubicBezTo>
                    <a:pt x="298431" y="130146"/>
                    <a:pt x="303445" y="135338"/>
                    <a:pt x="303445" y="141642"/>
                  </a:cubicBezTo>
                  <a:lnTo>
                    <a:pt x="303445" y="167602"/>
                  </a:lnTo>
                  <a:cubicBezTo>
                    <a:pt x="321642" y="171125"/>
                    <a:pt x="338632" y="178356"/>
                    <a:pt x="353580" y="188369"/>
                  </a:cubicBezTo>
                  <a:lnTo>
                    <a:pt x="371963" y="170012"/>
                  </a:lnTo>
                  <a:cubicBezTo>
                    <a:pt x="376420" y="165562"/>
                    <a:pt x="383661" y="165562"/>
                    <a:pt x="388118" y="170012"/>
                  </a:cubicBezTo>
                  <a:lnTo>
                    <a:pt x="410215" y="192077"/>
                  </a:lnTo>
                  <a:cubicBezTo>
                    <a:pt x="414671" y="196528"/>
                    <a:pt x="414671" y="203759"/>
                    <a:pt x="410215" y="208209"/>
                  </a:cubicBezTo>
                  <a:lnTo>
                    <a:pt x="391832" y="226566"/>
                  </a:lnTo>
                  <a:cubicBezTo>
                    <a:pt x="401859" y="241400"/>
                    <a:pt x="409100" y="258459"/>
                    <a:pt x="412628" y="276630"/>
                  </a:cubicBezTo>
                  <a:lnTo>
                    <a:pt x="438625" y="276630"/>
                  </a:lnTo>
                  <a:cubicBezTo>
                    <a:pt x="445124" y="276630"/>
                    <a:pt x="450137" y="281822"/>
                    <a:pt x="450137" y="288126"/>
                  </a:cubicBezTo>
                  <a:lnTo>
                    <a:pt x="450137" y="319277"/>
                  </a:lnTo>
                  <a:cubicBezTo>
                    <a:pt x="450137" y="325674"/>
                    <a:pt x="444938" y="330773"/>
                    <a:pt x="438625" y="330773"/>
                  </a:cubicBezTo>
                  <a:lnTo>
                    <a:pt x="412628" y="330773"/>
                  </a:lnTo>
                  <a:cubicBezTo>
                    <a:pt x="409100" y="348945"/>
                    <a:pt x="401859" y="365818"/>
                    <a:pt x="391832" y="380838"/>
                  </a:cubicBezTo>
                  <a:lnTo>
                    <a:pt x="410215" y="399102"/>
                  </a:lnTo>
                  <a:cubicBezTo>
                    <a:pt x="414671" y="403552"/>
                    <a:pt x="414671" y="410876"/>
                    <a:pt x="410215" y="415326"/>
                  </a:cubicBezTo>
                  <a:lnTo>
                    <a:pt x="388118" y="437299"/>
                  </a:lnTo>
                  <a:cubicBezTo>
                    <a:pt x="383661" y="441749"/>
                    <a:pt x="376420" y="441749"/>
                    <a:pt x="371963" y="437299"/>
                  </a:cubicBezTo>
                  <a:lnTo>
                    <a:pt x="353580" y="419035"/>
                  </a:lnTo>
                  <a:cubicBezTo>
                    <a:pt x="338725" y="429047"/>
                    <a:pt x="321642" y="436186"/>
                    <a:pt x="303445" y="439802"/>
                  </a:cubicBezTo>
                  <a:lnTo>
                    <a:pt x="303445" y="465761"/>
                  </a:lnTo>
                  <a:cubicBezTo>
                    <a:pt x="303445" y="472158"/>
                    <a:pt x="298246" y="477257"/>
                    <a:pt x="291932" y="477257"/>
                  </a:cubicBezTo>
                  <a:lnTo>
                    <a:pt x="260737" y="477257"/>
                  </a:lnTo>
                  <a:cubicBezTo>
                    <a:pt x="254331" y="477257"/>
                    <a:pt x="249224" y="472065"/>
                    <a:pt x="249224" y="465761"/>
                  </a:cubicBezTo>
                  <a:lnTo>
                    <a:pt x="249224" y="439802"/>
                  </a:lnTo>
                  <a:cubicBezTo>
                    <a:pt x="231027" y="436186"/>
                    <a:pt x="214130" y="429047"/>
                    <a:pt x="199089" y="419035"/>
                  </a:cubicBezTo>
                  <a:lnTo>
                    <a:pt x="180799" y="437299"/>
                  </a:lnTo>
                  <a:cubicBezTo>
                    <a:pt x="176342" y="441749"/>
                    <a:pt x="169008" y="441749"/>
                    <a:pt x="164551" y="437299"/>
                  </a:cubicBezTo>
                  <a:lnTo>
                    <a:pt x="142547" y="415326"/>
                  </a:lnTo>
                  <a:cubicBezTo>
                    <a:pt x="138091" y="410876"/>
                    <a:pt x="138091" y="403552"/>
                    <a:pt x="142547" y="399102"/>
                  </a:cubicBezTo>
                  <a:lnTo>
                    <a:pt x="160837" y="380838"/>
                  </a:lnTo>
                  <a:cubicBezTo>
                    <a:pt x="150810" y="366004"/>
                    <a:pt x="143661" y="348945"/>
                    <a:pt x="140041" y="330773"/>
                  </a:cubicBezTo>
                  <a:lnTo>
                    <a:pt x="114044" y="330773"/>
                  </a:lnTo>
                  <a:cubicBezTo>
                    <a:pt x="107638" y="330773"/>
                    <a:pt x="102532" y="325582"/>
                    <a:pt x="102532" y="319277"/>
                  </a:cubicBezTo>
                  <a:lnTo>
                    <a:pt x="102532" y="288126"/>
                  </a:lnTo>
                  <a:cubicBezTo>
                    <a:pt x="102532" y="281636"/>
                    <a:pt x="107731" y="276630"/>
                    <a:pt x="114044" y="276630"/>
                  </a:cubicBezTo>
                  <a:lnTo>
                    <a:pt x="140041" y="276630"/>
                  </a:lnTo>
                  <a:cubicBezTo>
                    <a:pt x="143661" y="258459"/>
                    <a:pt x="150810" y="241492"/>
                    <a:pt x="160837" y="226566"/>
                  </a:cubicBezTo>
                  <a:lnTo>
                    <a:pt x="142547" y="208209"/>
                  </a:lnTo>
                  <a:cubicBezTo>
                    <a:pt x="138091" y="203759"/>
                    <a:pt x="138091" y="196528"/>
                    <a:pt x="142547" y="192077"/>
                  </a:cubicBezTo>
                  <a:lnTo>
                    <a:pt x="164551" y="170012"/>
                  </a:lnTo>
                  <a:cubicBezTo>
                    <a:pt x="169008" y="165562"/>
                    <a:pt x="176342" y="165562"/>
                    <a:pt x="180799" y="170012"/>
                  </a:cubicBezTo>
                  <a:lnTo>
                    <a:pt x="199089" y="188369"/>
                  </a:lnTo>
                  <a:cubicBezTo>
                    <a:pt x="213944" y="178356"/>
                    <a:pt x="231027" y="171125"/>
                    <a:pt x="249224" y="167602"/>
                  </a:cubicBezTo>
                  <a:lnTo>
                    <a:pt x="249224" y="141642"/>
                  </a:lnTo>
                  <a:cubicBezTo>
                    <a:pt x="249224" y="135153"/>
                    <a:pt x="254424" y="130146"/>
                    <a:pt x="260737" y="130146"/>
                  </a:cubicBezTo>
                  <a:close/>
                  <a:moveTo>
                    <a:pt x="438507" y="79551"/>
                  </a:moveTo>
                  <a:cubicBezTo>
                    <a:pt x="510081" y="131462"/>
                    <a:pt x="552598" y="214890"/>
                    <a:pt x="552598" y="302952"/>
                  </a:cubicBezTo>
                  <a:cubicBezTo>
                    <a:pt x="552598" y="455069"/>
                    <a:pt x="428760" y="578821"/>
                    <a:pt x="276329" y="578821"/>
                  </a:cubicBezTo>
                  <a:lnTo>
                    <a:pt x="276329" y="602737"/>
                  </a:lnTo>
                  <a:cubicBezTo>
                    <a:pt x="276329" y="605332"/>
                    <a:pt x="273358" y="606815"/>
                    <a:pt x="271316" y="605332"/>
                  </a:cubicBezTo>
                  <a:lnTo>
                    <a:pt x="206426" y="560837"/>
                  </a:lnTo>
                  <a:cubicBezTo>
                    <a:pt x="204569" y="559539"/>
                    <a:pt x="204569" y="556759"/>
                    <a:pt x="206426" y="555553"/>
                  </a:cubicBezTo>
                  <a:lnTo>
                    <a:pt x="271316" y="511059"/>
                  </a:lnTo>
                  <a:cubicBezTo>
                    <a:pt x="273544" y="509575"/>
                    <a:pt x="276329" y="511059"/>
                    <a:pt x="276329" y="513654"/>
                  </a:cubicBezTo>
                  <a:lnTo>
                    <a:pt x="276329" y="537663"/>
                  </a:lnTo>
                  <a:cubicBezTo>
                    <a:pt x="405923" y="537663"/>
                    <a:pt x="511381" y="432358"/>
                    <a:pt x="511381" y="302952"/>
                  </a:cubicBezTo>
                  <a:cubicBezTo>
                    <a:pt x="511381" y="228053"/>
                    <a:pt x="475176" y="156954"/>
                    <a:pt x="414278" y="112830"/>
                  </a:cubicBezTo>
                  <a:close/>
                  <a:moveTo>
                    <a:pt x="281414" y="589"/>
                  </a:moveTo>
                  <a:lnTo>
                    <a:pt x="346313" y="45086"/>
                  </a:lnTo>
                  <a:cubicBezTo>
                    <a:pt x="348170" y="46384"/>
                    <a:pt x="348170" y="49072"/>
                    <a:pt x="346313" y="50277"/>
                  </a:cubicBezTo>
                  <a:lnTo>
                    <a:pt x="281414" y="94775"/>
                  </a:lnTo>
                  <a:cubicBezTo>
                    <a:pt x="279186" y="96258"/>
                    <a:pt x="276308" y="94775"/>
                    <a:pt x="276308" y="92179"/>
                  </a:cubicBezTo>
                  <a:lnTo>
                    <a:pt x="276308" y="68262"/>
                  </a:lnTo>
                  <a:cubicBezTo>
                    <a:pt x="146695" y="68262"/>
                    <a:pt x="41223" y="173665"/>
                    <a:pt x="41223" y="303077"/>
                  </a:cubicBezTo>
                  <a:cubicBezTo>
                    <a:pt x="41223" y="377980"/>
                    <a:pt x="77526" y="449176"/>
                    <a:pt x="138432" y="493302"/>
                  </a:cubicBezTo>
                  <a:lnTo>
                    <a:pt x="114200" y="526582"/>
                  </a:lnTo>
                  <a:cubicBezTo>
                    <a:pt x="42709" y="474762"/>
                    <a:pt x="0" y="391237"/>
                    <a:pt x="0" y="303077"/>
                  </a:cubicBezTo>
                  <a:cubicBezTo>
                    <a:pt x="0" y="150953"/>
                    <a:pt x="123948" y="27195"/>
                    <a:pt x="276308" y="27195"/>
                  </a:cubicBezTo>
                  <a:lnTo>
                    <a:pt x="276308" y="3185"/>
                  </a:lnTo>
                  <a:cubicBezTo>
                    <a:pt x="276308" y="589"/>
                    <a:pt x="279279" y="-894"/>
                    <a:pt x="281414" y="58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3" name="PA-Freeform: Shape 20">
              <a:extLst>
                <a:ext uri="{FF2B5EF4-FFF2-40B4-BE49-F238E27FC236}">
                  <a16:creationId xmlns:a16="http://schemas.microsoft.com/office/drawing/2014/main" xmlns="" id="{144DD830-6005-465F-BC5D-B8F7F64A266F}"/>
                </a:ext>
              </a:extLst>
            </p:cNvPr>
            <p:cNvSpPr/>
            <p:nvPr>
              <p:custDataLst>
                <p:tags r:id="rId29"/>
              </p:custDataLst>
            </p:nvPr>
          </p:nvSpPr>
          <p:spPr>
            <a:xfrm>
              <a:off x="4591312" y="3783263"/>
              <a:ext cx="332315" cy="343436"/>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4" name="PA-Freeform: Shape 5">
              <a:extLst>
                <a:ext uri="{FF2B5EF4-FFF2-40B4-BE49-F238E27FC236}">
                  <a16:creationId xmlns:a16="http://schemas.microsoft.com/office/drawing/2014/main" xmlns="" id="{5C886736-0380-4AA3-9D08-4A91812F4543}"/>
                </a:ext>
              </a:extLst>
            </p:cNvPr>
            <p:cNvSpPr/>
            <p:nvPr>
              <p:custDataLst>
                <p:tags r:id="rId30"/>
              </p:custDataLst>
            </p:nvPr>
          </p:nvSpPr>
          <p:spPr>
            <a:xfrm>
              <a:off x="6602717" y="2656020"/>
              <a:ext cx="313206" cy="343430"/>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5" name="PA-Freeform: Shape 14">
              <a:extLst>
                <a:ext uri="{FF2B5EF4-FFF2-40B4-BE49-F238E27FC236}">
                  <a16:creationId xmlns:a16="http://schemas.microsoft.com/office/drawing/2014/main" xmlns="" id="{F69811BF-CA6E-4D1D-AA81-A2E9726F239D}"/>
                </a:ext>
              </a:extLst>
            </p:cNvPr>
            <p:cNvSpPr/>
            <p:nvPr>
              <p:custDataLst>
                <p:tags r:id="rId31"/>
              </p:custDataLst>
            </p:nvPr>
          </p:nvSpPr>
          <p:spPr>
            <a:xfrm>
              <a:off x="5293130" y="4930250"/>
              <a:ext cx="285844" cy="343428"/>
            </a:xfrm>
            <a:custGeom>
              <a:avLst/>
              <a:gdLst>
                <a:gd name="connsiteX0" fmla="*/ 166861 w 505460"/>
                <a:gd name="connsiteY0" fmla="*/ 355015 h 607286"/>
                <a:gd name="connsiteX1" fmla="*/ 421301 w 505460"/>
                <a:gd name="connsiteY1" fmla="*/ 355015 h 607286"/>
                <a:gd name="connsiteX2" fmla="*/ 438634 w 505460"/>
                <a:gd name="connsiteY2" fmla="*/ 372303 h 607286"/>
                <a:gd name="connsiteX3" fmla="*/ 421301 w 505460"/>
                <a:gd name="connsiteY3" fmla="*/ 389592 h 607286"/>
                <a:gd name="connsiteX4" fmla="*/ 166861 w 505460"/>
                <a:gd name="connsiteY4" fmla="*/ 389592 h 607286"/>
                <a:gd name="connsiteX5" fmla="*/ 149528 w 505460"/>
                <a:gd name="connsiteY5" fmla="*/ 372303 h 607286"/>
                <a:gd name="connsiteX6" fmla="*/ 166861 w 505460"/>
                <a:gd name="connsiteY6" fmla="*/ 355015 h 607286"/>
                <a:gd name="connsiteX7" fmla="*/ 166861 w 505460"/>
                <a:gd name="connsiteY7" fmla="*/ 272524 h 607286"/>
                <a:gd name="connsiteX8" fmla="*/ 421301 w 505460"/>
                <a:gd name="connsiteY8" fmla="*/ 272524 h 607286"/>
                <a:gd name="connsiteX9" fmla="*/ 438634 w 505460"/>
                <a:gd name="connsiteY9" fmla="*/ 289813 h 607286"/>
                <a:gd name="connsiteX10" fmla="*/ 421301 w 505460"/>
                <a:gd name="connsiteY10" fmla="*/ 307101 h 607286"/>
                <a:gd name="connsiteX11" fmla="*/ 166861 w 505460"/>
                <a:gd name="connsiteY11" fmla="*/ 307101 h 607286"/>
                <a:gd name="connsiteX12" fmla="*/ 149528 w 505460"/>
                <a:gd name="connsiteY12" fmla="*/ 289813 h 607286"/>
                <a:gd name="connsiteX13" fmla="*/ 166861 w 505460"/>
                <a:gd name="connsiteY13" fmla="*/ 272524 h 607286"/>
                <a:gd name="connsiteX14" fmla="*/ 166861 w 505460"/>
                <a:gd name="connsiteY14" fmla="*/ 190033 h 607286"/>
                <a:gd name="connsiteX15" fmla="*/ 421301 w 505460"/>
                <a:gd name="connsiteY15" fmla="*/ 190033 h 607286"/>
                <a:gd name="connsiteX16" fmla="*/ 438634 w 505460"/>
                <a:gd name="connsiteY16" fmla="*/ 207439 h 607286"/>
                <a:gd name="connsiteX17" fmla="*/ 421301 w 505460"/>
                <a:gd name="connsiteY17" fmla="*/ 224751 h 607286"/>
                <a:gd name="connsiteX18" fmla="*/ 166861 w 505460"/>
                <a:gd name="connsiteY18" fmla="*/ 224751 h 607286"/>
                <a:gd name="connsiteX19" fmla="*/ 149528 w 505460"/>
                <a:gd name="connsiteY19" fmla="*/ 207439 h 607286"/>
                <a:gd name="connsiteX20" fmla="*/ 166861 w 505460"/>
                <a:gd name="connsiteY20" fmla="*/ 190033 h 607286"/>
                <a:gd name="connsiteX21" fmla="*/ 166861 w 505460"/>
                <a:gd name="connsiteY21" fmla="*/ 107612 h 607286"/>
                <a:gd name="connsiteX22" fmla="*/ 421301 w 505460"/>
                <a:gd name="connsiteY22" fmla="*/ 107612 h 607286"/>
                <a:gd name="connsiteX23" fmla="*/ 438634 w 505460"/>
                <a:gd name="connsiteY23" fmla="*/ 124901 h 607286"/>
                <a:gd name="connsiteX24" fmla="*/ 421301 w 505460"/>
                <a:gd name="connsiteY24" fmla="*/ 142189 h 607286"/>
                <a:gd name="connsiteX25" fmla="*/ 166861 w 505460"/>
                <a:gd name="connsiteY25" fmla="*/ 142189 h 607286"/>
                <a:gd name="connsiteX26" fmla="*/ 149528 w 505460"/>
                <a:gd name="connsiteY26" fmla="*/ 124901 h 607286"/>
                <a:gd name="connsiteX27" fmla="*/ 166861 w 505460"/>
                <a:gd name="connsiteY27" fmla="*/ 107612 h 607286"/>
                <a:gd name="connsiteX28" fmla="*/ 43330 w 505460"/>
                <a:gd name="connsiteY28" fmla="*/ 105635 h 607286"/>
                <a:gd name="connsiteX29" fmla="*/ 34664 w 505460"/>
                <a:gd name="connsiteY29" fmla="*/ 114289 h 607286"/>
                <a:gd name="connsiteX30" fmla="*/ 34664 w 505460"/>
                <a:gd name="connsiteY30" fmla="*/ 563922 h 607286"/>
                <a:gd name="connsiteX31" fmla="*/ 43330 w 505460"/>
                <a:gd name="connsiteY31" fmla="*/ 572576 h 607286"/>
                <a:gd name="connsiteX32" fmla="*/ 379237 w 505460"/>
                <a:gd name="connsiteY32" fmla="*/ 572576 h 607286"/>
                <a:gd name="connsiteX33" fmla="*/ 387903 w 505460"/>
                <a:gd name="connsiteY33" fmla="*/ 563922 h 607286"/>
                <a:gd name="connsiteX34" fmla="*/ 387903 w 505460"/>
                <a:gd name="connsiteY34" fmla="*/ 536267 h 607286"/>
                <a:gd name="connsiteX35" fmla="*/ 126223 w 505460"/>
                <a:gd name="connsiteY35" fmla="*/ 536267 h 607286"/>
                <a:gd name="connsiteX36" fmla="*/ 82799 w 505460"/>
                <a:gd name="connsiteY36" fmla="*/ 492997 h 607286"/>
                <a:gd name="connsiteX37" fmla="*/ 82799 w 505460"/>
                <a:gd name="connsiteY37" fmla="*/ 105635 h 607286"/>
                <a:gd name="connsiteX38" fmla="*/ 126223 w 505460"/>
                <a:gd name="connsiteY38" fmla="*/ 34616 h 607286"/>
                <a:gd name="connsiteX39" fmla="*/ 117557 w 505460"/>
                <a:gd name="connsiteY39" fmla="*/ 43270 h 607286"/>
                <a:gd name="connsiteX40" fmla="*/ 117557 w 505460"/>
                <a:gd name="connsiteY40" fmla="*/ 492997 h 607286"/>
                <a:gd name="connsiteX41" fmla="*/ 126223 w 505460"/>
                <a:gd name="connsiteY41" fmla="*/ 501651 h 607286"/>
                <a:gd name="connsiteX42" fmla="*/ 462130 w 505460"/>
                <a:gd name="connsiteY42" fmla="*/ 501651 h 607286"/>
                <a:gd name="connsiteX43" fmla="*/ 470796 w 505460"/>
                <a:gd name="connsiteY43" fmla="*/ 492997 h 607286"/>
                <a:gd name="connsiteX44" fmla="*/ 470796 w 505460"/>
                <a:gd name="connsiteY44" fmla="*/ 43270 h 607286"/>
                <a:gd name="connsiteX45" fmla="*/ 462130 w 505460"/>
                <a:gd name="connsiteY45" fmla="*/ 34616 h 607286"/>
                <a:gd name="connsiteX46" fmla="*/ 126223 w 505460"/>
                <a:gd name="connsiteY46" fmla="*/ 0 h 607286"/>
                <a:gd name="connsiteX47" fmla="*/ 462130 w 505460"/>
                <a:gd name="connsiteY47" fmla="*/ 0 h 607286"/>
                <a:gd name="connsiteX48" fmla="*/ 505460 w 505460"/>
                <a:gd name="connsiteY48" fmla="*/ 43270 h 607286"/>
                <a:gd name="connsiteX49" fmla="*/ 505460 w 505460"/>
                <a:gd name="connsiteY49" fmla="*/ 492997 h 607286"/>
                <a:gd name="connsiteX50" fmla="*/ 462130 w 505460"/>
                <a:gd name="connsiteY50" fmla="*/ 536267 h 607286"/>
                <a:gd name="connsiteX51" fmla="*/ 422661 w 505460"/>
                <a:gd name="connsiteY51" fmla="*/ 536267 h 607286"/>
                <a:gd name="connsiteX52" fmla="*/ 422661 w 505460"/>
                <a:gd name="connsiteY52" fmla="*/ 563922 h 607286"/>
                <a:gd name="connsiteX53" fmla="*/ 379237 w 505460"/>
                <a:gd name="connsiteY53" fmla="*/ 607286 h 607286"/>
                <a:gd name="connsiteX54" fmla="*/ 43330 w 505460"/>
                <a:gd name="connsiteY54" fmla="*/ 607286 h 607286"/>
                <a:gd name="connsiteX55" fmla="*/ 0 w 505460"/>
                <a:gd name="connsiteY55" fmla="*/ 563922 h 607286"/>
                <a:gd name="connsiteX56" fmla="*/ 0 w 505460"/>
                <a:gd name="connsiteY56" fmla="*/ 114289 h 607286"/>
                <a:gd name="connsiteX57" fmla="*/ 43330 w 505460"/>
                <a:gd name="connsiteY57" fmla="*/ 70925 h 607286"/>
                <a:gd name="connsiteX58" fmla="*/ 82799 w 505460"/>
                <a:gd name="connsiteY58" fmla="*/ 70925 h 607286"/>
                <a:gd name="connsiteX59" fmla="*/ 82799 w 505460"/>
                <a:gd name="connsiteY59" fmla="*/ 43270 h 607286"/>
                <a:gd name="connsiteX60" fmla="*/ 126223 w 505460"/>
                <a:gd name="connsiteY60" fmla="*/ 0 h 60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5460" h="607286">
                  <a:moveTo>
                    <a:pt x="166861" y="355015"/>
                  </a:moveTo>
                  <a:lnTo>
                    <a:pt x="421301" y="355015"/>
                  </a:lnTo>
                  <a:cubicBezTo>
                    <a:pt x="430910" y="355015"/>
                    <a:pt x="438634" y="362720"/>
                    <a:pt x="438634" y="372303"/>
                  </a:cubicBezTo>
                  <a:cubicBezTo>
                    <a:pt x="438634" y="381793"/>
                    <a:pt x="430910" y="389592"/>
                    <a:pt x="421301" y="389592"/>
                  </a:cubicBezTo>
                  <a:lnTo>
                    <a:pt x="166861" y="389592"/>
                  </a:lnTo>
                  <a:cubicBezTo>
                    <a:pt x="157253" y="389592"/>
                    <a:pt x="149528" y="381887"/>
                    <a:pt x="149528" y="372303"/>
                  </a:cubicBezTo>
                  <a:cubicBezTo>
                    <a:pt x="149528" y="362720"/>
                    <a:pt x="157253" y="355015"/>
                    <a:pt x="166861" y="355015"/>
                  </a:cubicBezTo>
                  <a:close/>
                  <a:moveTo>
                    <a:pt x="166861" y="272524"/>
                  </a:moveTo>
                  <a:lnTo>
                    <a:pt x="421301" y="272524"/>
                  </a:lnTo>
                  <a:cubicBezTo>
                    <a:pt x="430910" y="272524"/>
                    <a:pt x="438634" y="280229"/>
                    <a:pt x="438634" y="289813"/>
                  </a:cubicBezTo>
                  <a:cubicBezTo>
                    <a:pt x="438634" y="299396"/>
                    <a:pt x="430910" y="307101"/>
                    <a:pt x="421301" y="307101"/>
                  </a:cubicBezTo>
                  <a:lnTo>
                    <a:pt x="166861" y="307101"/>
                  </a:lnTo>
                  <a:cubicBezTo>
                    <a:pt x="157253" y="307101"/>
                    <a:pt x="149528" y="299396"/>
                    <a:pt x="149528" y="289813"/>
                  </a:cubicBezTo>
                  <a:cubicBezTo>
                    <a:pt x="149528" y="280229"/>
                    <a:pt x="157253" y="272524"/>
                    <a:pt x="166861" y="272524"/>
                  </a:cubicBezTo>
                  <a:close/>
                  <a:moveTo>
                    <a:pt x="166861" y="190033"/>
                  </a:moveTo>
                  <a:lnTo>
                    <a:pt x="421301" y="190033"/>
                  </a:lnTo>
                  <a:cubicBezTo>
                    <a:pt x="430910" y="190033"/>
                    <a:pt x="438634" y="197842"/>
                    <a:pt x="438634" y="207439"/>
                  </a:cubicBezTo>
                  <a:cubicBezTo>
                    <a:pt x="438634" y="216942"/>
                    <a:pt x="430910" y="224751"/>
                    <a:pt x="421301" y="224751"/>
                  </a:cubicBezTo>
                  <a:lnTo>
                    <a:pt x="166861" y="224751"/>
                  </a:lnTo>
                  <a:cubicBezTo>
                    <a:pt x="157253" y="224751"/>
                    <a:pt x="149528" y="216942"/>
                    <a:pt x="149528" y="207439"/>
                  </a:cubicBezTo>
                  <a:cubicBezTo>
                    <a:pt x="149528" y="197842"/>
                    <a:pt x="157253" y="190033"/>
                    <a:pt x="166861" y="190033"/>
                  </a:cubicBezTo>
                  <a:close/>
                  <a:moveTo>
                    <a:pt x="166861" y="107612"/>
                  </a:moveTo>
                  <a:lnTo>
                    <a:pt x="421301" y="107612"/>
                  </a:lnTo>
                  <a:cubicBezTo>
                    <a:pt x="430910" y="107612"/>
                    <a:pt x="438634" y="115317"/>
                    <a:pt x="438634" y="124901"/>
                  </a:cubicBezTo>
                  <a:cubicBezTo>
                    <a:pt x="438634" y="134484"/>
                    <a:pt x="430910" y="142189"/>
                    <a:pt x="421301" y="142189"/>
                  </a:cubicBezTo>
                  <a:lnTo>
                    <a:pt x="166861" y="142189"/>
                  </a:lnTo>
                  <a:cubicBezTo>
                    <a:pt x="157253" y="142189"/>
                    <a:pt x="149528" y="134484"/>
                    <a:pt x="149528" y="124901"/>
                  </a:cubicBezTo>
                  <a:cubicBezTo>
                    <a:pt x="149528" y="115317"/>
                    <a:pt x="157253" y="107612"/>
                    <a:pt x="166861" y="107612"/>
                  </a:cubicBezTo>
                  <a:close/>
                  <a:moveTo>
                    <a:pt x="43330" y="105635"/>
                  </a:moveTo>
                  <a:cubicBezTo>
                    <a:pt x="38526" y="105635"/>
                    <a:pt x="34664" y="109492"/>
                    <a:pt x="34664" y="114289"/>
                  </a:cubicBezTo>
                  <a:lnTo>
                    <a:pt x="34664" y="563922"/>
                  </a:lnTo>
                  <a:cubicBezTo>
                    <a:pt x="34664" y="568719"/>
                    <a:pt x="38526" y="572576"/>
                    <a:pt x="43330" y="572576"/>
                  </a:cubicBezTo>
                  <a:lnTo>
                    <a:pt x="379237" y="572576"/>
                  </a:lnTo>
                  <a:cubicBezTo>
                    <a:pt x="384041" y="572576"/>
                    <a:pt x="387903" y="568719"/>
                    <a:pt x="387903" y="563922"/>
                  </a:cubicBezTo>
                  <a:lnTo>
                    <a:pt x="387903" y="536267"/>
                  </a:lnTo>
                  <a:lnTo>
                    <a:pt x="126223" y="536267"/>
                  </a:lnTo>
                  <a:cubicBezTo>
                    <a:pt x="102297" y="536267"/>
                    <a:pt x="82799" y="516889"/>
                    <a:pt x="82799" y="492997"/>
                  </a:cubicBezTo>
                  <a:lnTo>
                    <a:pt x="82799" y="105635"/>
                  </a:lnTo>
                  <a:close/>
                  <a:moveTo>
                    <a:pt x="126223" y="34616"/>
                  </a:moveTo>
                  <a:cubicBezTo>
                    <a:pt x="121419" y="34616"/>
                    <a:pt x="117557" y="38567"/>
                    <a:pt x="117557" y="43270"/>
                  </a:cubicBezTo>
                  <a:lnTo>
                    <a:pt x="117557" y="492997"/>
                  </a:lnTo>
                  <a:cubicBezTo>
                    <a:pt x="117557" y="497794"/>
                    <a:pt x="121419" y="501651"/>
                    <a:pt x="126223" y="501651"/>
                  </a:cubicBezTo>
                  <a:lnTo>
                    <a:pt x="462130" y="501651"/>
                  </a:lnTo>
                  <a:cubicBezTo>
                    <a:pt x="466840" y="501651"/>
                    <a:pt x="470796" y="497794"/>
                    <a:pt x="470796" y="492997"/>
                  </a:cubicBezTo>
                  <a:lnTo>
                    <a:pt x="470796" y="43270"/>
                  </a:lnTo>
                  <a:cubicBezTo>
                    <a:pt x="470796" y="38567"/>
                    <a:pt x="466840" y="34616"/>
                    <a:pt x="462130" y="34616"/>
                  </a:cubicBezTo>
                  <a:close/>
                  <a:moveTo>
                    <a:pt x="126223" y="0"/>
                  </a:moveTo>
                  <a:lnTo>
                    <a:pt x="462130" y="0"/>
                  </a:lnTo>
                  <a:cubicBezTo>
                    <a:pt x="485961" y="0"/>
                    <a:pt x="505460" y="19472"/>
                    <a:pt x="505460" y="43270"/>
                  </a:cubicBezTo>
                  <a:lnTo>
                    <a:pt x="505460" y="492997"/>
                  </a:lnTo>
                  <a:cubicBezTo>
                    <a:pt x="505460" y="516889"/>
                    <a:pt x="485961" y="536267"/>
                    <a:pt x="462130" y="536267"/>
                  </a:cubicBezTo>
                  <a:lnTo>
                    <a:pt x="422661" y="536267"/>
                  </a:lnTo>
                  <a:lnTo>
                    <a:pt x="422661" y="563922"/>
                  </a:lnTo>
                  <a:cubicBezTo>
                    <a:pt x="422661" y="587815"/>
                    <a:pt x="403163" y="607286"/>
                    <a:pt x="379237" y="607286"/>
                  </a:cubicBezTo>
                  <a:lnTo>
                    <a:pt x="43330" y="607286"/>
                  </a:lnTo>
                  <a:cubicBezTo>
                    <a:pt x="19404" y="607286"/>
                    <a:pt x="0" y="587815"/>
                    <a:pt x="0" y="563922"/>
                  </a:cubicBezTo>
                  <a:lnTo>
                    <a:pt x="0" y="114289"/>
                  </a:lnTo>
                  <a:cubicBezTo>
                    <a:pt x="0" y="90397"/>
                    <a:pt x="19404" y="70925"/>
                    <a:pt x="43330" y="70925"/>
                  </a:cubicBezTo>
                  <a:lnTo>
                    <a:pt x="82799" y="70925"/>
                  </a:lnTo>
                  <a:lnTo>
                    <a:pt x="82799" y="43270"/>
                  </a:lnTo>
                  <a:cubicBezTo>
                    <a:pt x="82799" y="19472"/>
                    <a:pt x="102297" y="0"/>
                    <a:pt x="126223"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16" name="PA-Freeform: Shape 17">
              <a:extLst>
                <a:ext uri="{FF2B5EF4-FFF2-40B4-BE49-F238E27FC236}">
                  <a16:creationId xmlns:a16="http://schemas.microsoft.com/office/drawing/2014/main" xmlns="" id="{4278CBF9-B7EA-461E-9394-2618504BBFCD}"/>
                </a:ext>
              </a:extLst>
            </p:cNvPr>
            <p:cNvSpPr/>
            <p:nvPr>
              <p:custDataLst>
                <p:tags r:id="rId32"/>
              </p:custDataLst>
            </p:nvPr>
          </p:nvSpPr>
          <p:spPr>
            <a:xfrm>
              <a:off x="5281451" y="2656017"/>
              <a:ext cx="286597" cy="343438"/>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latin typeface="Century Gothic" panose="020B0502020202020204" pitchFamily="34" charset="0"/>
                <a:ea typeface="思源黑体 CN Medium" panose="020B0600000000000000" pitchFamily="34" charset="-122"/>
                <a:sym typeface="Century Gothic" panose="020B0502020202020204" pitchFamily="34" charset="0"/>
              </a:endParaRPr>
            </a:p>
          </p:txBody>
        </p:sp>
      </p:grpSp>
      <p:grpSp>
        <p:nvGrpSpPr>
          <p:cNvPr id="17" name="PA-组合 21">
            <a:extLst>
              <a:ext uri="{FF2B5EF4-FFF2-40B4-BE49-F238E27FC236}">
                <a16:creationId xmlns:a16="http://schemas.microsoft.com/office/drawing/2014/main" xmlns="" id="{26512B39-74CC-4FE0-BCD4-AC291B9EF2DB}"/>
              </a:ext>
            </a:extLst>
          </p:cNvPr>
          <p:cNvGrpSpPr/>
          <p:nvPr>
            <p:custDataLst>
              <p:tags r:id="rId2"/>
            </p:custDataLst>
          </p:nvPr>
        </p:nvGrpSpPr>
        <p:grpSpPr>
          <a:xfrm>
            <a:off x="1047804" y="1704805"/>
            <a:ext cx="2965476" cy="862966"/>
            <a:chOff x="8386922" y="2192795"/>
            <a:chExt cx="2965476" cy="862966"/>
          </a:xfrm>
        </p:grpSpPr>
        <p:sp>
          <p:nvSpPr>
            <p:cNvPr id="18" name="PA-矩形 22">
              <a:extLst>
                <a:ext uri="{FF2B5EF4-FFF2-40B4-BE49-F238E27FC236}">
                  <a16:creationId xmlns:a16="http://schemas.microsoft.com/office/drawing/2014/main" xmlns="" id="{6060C6BE-3E0A-4241-ABBA-52C9E82787F6}"/>
                </a:ext>
              </a:extLst>
            </p:cNvPr>
            <p:cNvSpPr/>
            <p:nvPr>
              <p:custDataLst>
                <p:tags r:id="rId18"/>
              </p:custDataLst>
            </p:nvPr>
          </p:nvSpPr>
          <p:spPr>
            <a:xfrm>
              <a:off x="8850447" y="2192795"/>
              <a:ext cx="2501951" cy="39998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9" name="PA-文本框 23">
              <a:extLst>
                <a:ext uri="{FF2B5EF4-FFF2-40B4-BE49-F238E27FC236}">
                  <a16:creationId xmlns:a16="http://schemas.microsoft.com/office/drawing/2014/main" xmlns="" id="{EBDD0A8A-C2C8-4BDC-BF8C-A17A26EF1CC3}"/>
                </a:ext>
              </a:extLst>
            </p:cNvPr>
            <p:cNvSpPr txBox="1"/>
            <p:nvPr>
              <p:custDataLst>
                <p:tags r:id="rId19"/>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20" name="PA-组合 36">
            <a:extLst>
              <a:ext uri="{FF2B5EF4-FFF2-40B4-BE49-F238E27FC236}">
                <a16:creationId xmlns:a16="http://schemas.microsoft.com/office/drawing/2014/main" xmlns="" id="{DE053494-431A-432E-95E4-F3F515F1B4DC}"/>
              </a:ext>
            </a:extLst>
          </p:cNvPr>
          <p:cNvGrpSpPr/>
          <p:nvPr>
            <p:custDataLst>
              <p:tags r:id="rId3"/>
            </p:custDataLst>
          </p:nvPr>
        </p:nvGrpSpPr>
        <p:grpSpPr>
          <a:xfrm>
            <a:off x="1047804" y="3187485"/>
            <a:ext cx="2965476" cy="862966"/>
            <a:chOff x="8386922" y="2192795"/>
            <a:chExt cx="2965476" cy="862966"/>
          </a:xfrm>
        </p:grpSpPr>
        <p:sp>
          <p:nvSpPr>
            <p:cNvPr id="21" name="PA-矩形 37">
              <a:extLst>
                <a:ext uri="{FF2B5EF4-FFF2-40B4-BE49-F238E27FC236}">
                  <a16:creationId xmlns:a16="http://schemas.microsoft.com/office/drawing/2014/main" xmlns="" id="{F4DD7D3B-EFBC-42EC-B4B9-E12BBF0699F4}"/>
                </a:ext>
              </a:extLst>
            </p:cNvPr>
            <p:cNvSpPr/>
            <p:nvPr>
              <p:custDataLst>
                <p:tags r:id="rId16"/>
              </p:custDataLst>
            </p:nvPr>
          </p:nvSpPr>
          <p:spPr>
            <a:xfrm>
              <a:off x="8850447" y="2192795"/>
              <a:ext cx="2501951" cy="39998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2" name="PA-文本框 38">
              <a:extLst>
                <a:ext uri="{FF2B5EF4-FFF2-40B4-BE49-F238E27FC236}">
                  <a16:creationId xmlns:a16="http://schemas.microsoft.com/office/drawing/2014/main" xmlns="" id="{73A0A3D6-76B5-4DDB-9855-B682A6257725}"/>
                </a:ext>
              </a:extLst>
            </p:cNvPr>
            <p:cNvSpPr txBox="1"/>
            <p:nvPr>
              <p:custDataLst>
                <p:tags r:id="rId17"/>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23" name="PA-组合 45">
            <a:extLst>
              <a:ext uri="{FF2B5EF4-FFF2-40B4-BE49-F238E27FC236}">
                <a16:creationId xmlns:a16="http://schemas.microsoft.com/office/drawing/2014/main" xmlns="" id="{06E48DA6-7BE7-4884-BD40-925FC2E38137}"/>
              </a:ext>
            </a:extLst>
          </p:cNvPr>
          <p:cNvGrpSpPr/>
          <p:nvPr>
            <p:custDataLst>
              <p:tags r:id="rId4"/>
            </p:custDataLst>
          </p:nvPr>
        </p:nvGrpSpPr>
        <p:grpSpPr>
          <a:xfrm>
            <a:off x="1047804" y="4670164"/>
            <a:ext cx="2965476" cy="862966"/>
            <a:chOff x="8386922" y="2192795"/>
            <a:chExt cx="2965476" cy="862966"/>
          </a:xfrm>
        </p:grpSpPr>
        <p:sp>
          <p:nvSpPr>
            <p:cNvPr id="24" name="PA-矩形 46">
              <a:extLst>
                <a:ext uri="{FF2B5EF4-FFF2-40B4-BE49-F238E27FC236}">
                  <a16:creationId xmlns:a16="http://schemas.microsoft.com/office/drawing/2014/main" xmlns="" id="{1F1D4600-2E7C-4D71-BEDA-A0A9039D8BFC}"/>
                </a:ext>
              </a:extLst>
            </p:cNvPr>
            <p:cNvSpPr/>
            <p:nvPr>
              <p:custDataLst>
                <p:tags r:id="rId14"/>
              </p:custDataLst>
            </p:nvPr>
          </p:nvSpPr>
          <p:spPr>
            <a:xfrm>
              <a:off x="8850447" y="2192795"/>
              <a:ext cx="2501951" cy="39998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5" name="PA-文本框 47">
              <a:extLst>
                <a:ext uri="{FF2B5EF4-FFF2-40B4-BE49-F238E27FC236}">
                  <a16:creationId xmlns:a16="http://schemas.microsoft.com/office/drawing/2014/main" xmlns="" id="{8FDB22C3-CA37-423B-B7A4-C023ACF659A0}"/>
                </a:ext>
              </a:extLst>
            </p:cNvPr>
            <p:cNvSpPr txBox="1"/>
            <p:nvPr>
              <p:custDataLst>
                <p:tags r:id="rId15"/>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26" name="PA-组合 54">
            <a:extLst>
              <a:ext uri="{FF2B5EF4-FFF2-40B4-BE49-F238E27FC236}">
                <a16:creationId xmlns:a16="http://schemas.microsoft.com/office/drawing/2014/main" xmlns="" id="{C9958699-8F5E-4702-B264-7F7143C61D07}"/>
              </a:ext>
            </a:extLst>
          </p:cNvPr>
          <p:cNvGrpSpPr/>
          <p:nvPr>
            <p:custDataLst>
              <p:tags r:id="rId5"/>
            </p:custDataLst>
          </p:nvPr>
        </p:nvGrpSpPr>
        <p:grpSpPr>
          <a:xfrm>
            <a:off x="8335363" y="1683266"/>
            <a:ext cx="2965476" cy="862966"/>
            <a:chOff x="8386922" y="2192795"/>
            <a:chExt cx="2965476" cy="862966"/>
          </a:xfrm>
        </p:grpSpPr>
        <p:sp>
          <p:nvSpPr>
            <p:cNvPr id="27" name="PA-矩形 55">
              <a:extLst>
                <a:ext uri="{FF2B5EF4-FFF2-40B4-BE49-F238E27FC236}">
                  <a16:creationId xmlns:a16="http://schemas.microsoft.com/office/drawing/2014/main" xmlns="" id="{D0B36324-3576-4F8F-8138-E81A23D2AE5E}"/>
                </a:ext>
              </a:extLst>
            </p:cNvPr>
            <p:cNvSpPr/>
            <p:nvPr>
              <p:custDataLst>
                <p:tags r:id="rId12"/>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28" name="PA-文本框 56">
              <a:extLst>
                <a:ext uri="{FF2B5EF4-FFF2-40B4-BE49-F238E27FC236}">
                  <a16:creationId xmlns:a16="http://schemas.microsoft.com/office/drawing/2014/main" xmlns="" id="{CDC51479-4F65-43FD-BCDF-2804C5491644}"/>
                </a:ext>
              </a:extLst>
            </p:cNvPr>
            <p:cNvSpPr txBox="1"/>
            <p:nvPr>
              <p:custDataLst>
                <p:tags r:id="rId13"/>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29" name="PA-组合 60">
            <a:extLst>
              <a:ext uri="{FF2B5EF4-FFF2-40B4-BE49-F238E27FC236}">
                <a16:creationId xmlns:a16="http://schemas.microsoft.com/office/drawing/2014/main" xmlns="" id="{1CFC9C7D-DEE3-43E0-8FD6-02B390143EA6}"/>
              </a:ext>
            </a:extLst>
          </p:cNvPr>
          <p:cNvGrpSpPr/>
          <p:nvPr>
            <p:custDataLst>
              <p:tags r:id="rId6"/>
            </p:custDataLst>
          </p:nvPr>
        </p:nvGrpSpPr>
        <p:grpSpPr>
          <a:xfrm>
            <a:off x="8335363" y="3176715"/>
            <a:ext cx="2965476" cy="862966"/>
            <a:chOff x="8386922" y="2192795"/>
            <a:chExt cx="2965476" cy="862966"/>
          </a:xfrm>
        </p:grpSpPr>
        <p:sp>
          <p:nvSpPr>
            <p:cNvPr id="30" name="PA-矩形 61">
              <a:extLst>
                <a:ext uri="{FF2B5EF4-FFF2-40B4-BE49-F238E27FC236}">
                  <a16:creationId xmlns:a16="http://schemas.microsoft.com/office/drawing/2014/main" xmlns="" id="{B8AE87D5-49ED-419E-8CED-1B594AEBF5BC}"/>
                </a:ext>
              </a:extLst>
            </p:cNvPr>
            <p:cNvSpPr/>
            <p:nvPr>
              <p:custDataLst>
                <p:tags r:id="rId10"/>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31" name="PA-文本框 62">
              <a:extLst>
                <a:ext uri="{FF2B5EF4-FFF2-40B4-BE49-F238E27FC236}">
                  <a16:creationId xmlns:a16="http://schemas.microsoft.com/office/drawing/2014/main" xmlns="" id="{40E3C0F1-0632-4B83-84D5-2A9C81D4FF9D}"/>
                </a:ext>
              </a:extLst>
            </p:cNvPr>
            <p:cNvSpPr txBox="1"/>
            <p:nvPr>
              <p:custDataLst>
                <p:tags r:id="rId11"/>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32" name="PA-组合 63">
            <a:extLst>
              <a:ext uri="{FF2B5EF4-FFF2-40B4-BE49-F238E27FC236}">
                <a16:creationId xmlns:a16="http://schemas.microsoft.com/office/drawing/2014/main" xmlns="" id="{843DDDD9-C940-4863-823A-A1A48BE66772}"/>
              </a:ext>
            </a:extLst>
          </p:cNvPr>
          <p:cNvGrpSpPr/>
          <p:nvPr>
            <p:custDataLst>
              <p:tags r:id="rId7"/>
            </p:custDataLst>
          </p:nvPr>
        </p:nvGrpSpPr>
        <p:grpSpPr>
          <a:xfrm>
            <a:off x="8335363" y="4670164"/>
            <a:ext cx="2965476" cy="862966"/>
            <a:chOff x="8386922" y="2192795"/>
            <a:chExt cx="2965476" cy="862966"/>
          </a:xfrm>
        </p:grpSpPr>
        <p:sp>
          <p:nvSpPr>
            <p:cNvPr id="33" name="PA-矩形 64">
              <a:extLst>
                <a:ext uri="{FF2B5EF4-FFF2-40B4-BE49-F238E27FC236}">
                  <a16:creationId xmlns:a16="http://schemas.microsoft.com/office/drawing/2014/main" xmlns="" id="{7B272351-C0D7-4B46-BA97-9E51DE4B48BB}"/>
                </a:ext>
              </a:extLst>
            </p:cNvPr>
            <p:cNvSpPr/>
            <p:nvPr>
              <p:custDataLst>
                <p:tags r:id="rId8"/>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34" name="PA-文本框 65">
              <a:extLst>
                <a:ext uri="{FF2B5EF4-FFF2-40B4-BE49-F238E27FC236}">
                  <a16:creationId xmlns:a16="http://schemas.microsoft.com/office/drawing/2014/main" xmlns="" id="{EB33E2D8-7124-4E4D-8F35-B006F81BAD9E}"/>
                </a:ext>
              </a:extLst>
            </p:cNvPr>
            <p:cNvSpPr txBox="1"/>
            <p:nvPr>
              <p:custDataLst>
                <p:tags r:id="rId9"/>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spTree>
    <p:extLst>
      <p:ext uri="{BB962C8B-B14F-4D97-AF65-F5344CB8AC3E}">
        <p14:creationId xmlns:p14="http://schemas.microsoft.com/office/powerpoint/2010/main" val="25741649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0-#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0-#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0-#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11" name="PA-直接连接符 10">
            <a:extLst>
              <a:ext uri="{FF2B5EF4-FFF2-40B4-BE49-F238E27FC236}">
                <a16:creationId xmlns:a16="http://schemas.microsoft.com/office/drawing/2014/main" xmlns="" id="{F6F0AD3A-38C1-46F7-AA43-CA9AA41ED013}"/>
              </a:ext>
            </a:extLst>
          </p:cNvPr>
          <p:cNvCxnSpPr/>
          <p:nvPr>
            <p:custDataLst>
              <p:tags r:id="rId1"/>
            </p:custDataLst>
          </p:nvPr>
        </p:nvCxnSpPr>
        <p:spPr>
          <a:xfrm rot="10800000">
            <a:off x="7026275" y="3554413"/>
            <a:ext cx="0" cy="1116012"/>
          </a:xfrm>
          <a:prstGeom prst="line">
            <a:avLst/>
          </a:prstGeom>
          <a:ln w="25400">
            <a:solidFill>
              <a:srgbClr val="404040"/>
            </a:solidFill>
            <a:prstDash val="sysDash"/>
          </a:ln>
        </p:spPr>
        <p:style>
          <a:lnRef idx="1">
            <a:schemeClr val="accent1"/>
          </a:lnRef>
          <a:fillRef idx="0">
            <a:schemeClr val="accent1"/>
          </a:fillRef>
          <a:effectRef idx="0">
            <a:schemeClr val="accent1"/>
          </a:effectRef>
          <a:fontRef idx="minor">
            <a:schemeClr val="tx1"/>
          </a:fontRef>
        </p:style>
      </p:cxnSp>
      <p:cxnSp>
        <p:nvCxnSpPr>
          <p:cNvPr id="12" name="PA-直接连接符 11">
            <a:extLst>
              <a:ext uri="{FF2B5EF4-FFF2-40B4-BE49-F238E27FC236}">
                <a16:creationId xmlns:a16="http://schemas.microsoft.com/office/drawing/2014/main" xmlns="" id="{BDDC2282-87D3-4F01-B768-4A27CD190420}"/>
              </a:ext>
            </a:extLst>
          </p:cNvPr>
          <p:cNvCxnSpPr/>
          <p:nvPr>
            <p:custDataLst>
              <p:tags r:id="rId2"/>
            </p:custDataLst>
          </p:nvPr>
        </p:nvCxnSpPr>
        <p:spPr>
          <a:xfrm rot="10800000">
            <a:off x="9115425" y="3446463"/>
            <a:ext cx="0" cy="1223962"/>
          </a:xfrm>
          <a:prstGeom prst="line">
            <a:avLst/>
          </a:prstGeom>
          <a:ln w="25400">
            <a:solidFill>
              <a:srgbClr val="404040"/>
            </a:solidFill>
            <a:prstDash val="sysDash"/>
          </a:ln>
        </p:spPr>
        <p:style>
          <a:lnRef idx="1">
            <a:schemeClr val="accent1"/>
          </a:lnRef>
          <a:fillRef idx="0">
            <a:schemeClr val="accent1"/>
          </a:fillRef>
          <a:effectRef idx="0">
            <a:schemeClr val="accent1"/>
          </a:effectRef>
          <a:fontRef idx="minor">
            <a:schemeClr val="tx1"/>
          </a:fontRef>
        </p:style>
      </p:cxnSp>
      <p:cxnSp>
        <p:nvCxnSpPr>
          <p:cNvPr id="13" name="PA-直接连接符 12">
            <a:extLst>
              <a:ext uri="{FF2B5EF4-FFF2-40B4-BE49-F238E27FC236}">
                <a16:creationId xmlns:a16="http://schemas.microsoft.com/office/drawing/2014/main" xmlns="" id="{C749FDD4-E895-444E-9713-8EF042047D6F}"/>
              </a:ext>
            </a:extLst>
          </p:cNvPr>
          <p:cNvCxnSpPr/>
          <p:nvPr>
            <p:custDataLst>
              <p:tags r:id="rId3"/>
            </p:custDataLst>
          </p:nvPr>
        </p:nvCxnSpPr>
        <p:spPr>
          <a:xfrm rot="10800000">
            <a:off x="4964113" y="3446463"/>
            <a:ext cx="0" cy="1223962"/>
          </a:xfrm>
          <a:prstGeom prst="line">
            <a:avLst/>
          </a:prstGeom>
          <a:ln w="25400">
            <a:solidFill>
              <a:srgbClr val="404040"/>
            </a:solidFill>
            <a:prstDash val="sysDash"/>
          </a:ln>
        </p:spPr>
        <p:style>
          <a:lnRef idx="1">
            <a:schemeClr val="accent1"/>
          </a:lnRef>
          <a:fillRef idx="0">
            <a:schemeClr val="accent1"/>
          </a:fillRef>
          <a:effectRef idx="0">
            <a:schemeClr val="accent1"/>
          </a:effectRef>
          <a:fontRef idx="minor">
            <a:schemeClr val="tx1"/>
          </a:fontRef>
        </p:style>
      </p:cxnSp>
      <p:cxnSp>
        <p:nvCxnSpPr>
          <p:cNvPr id="14" name="PA-直接连接符 13">
            <a:extLst>
              <a:ext uri="{FF2B5EF4-FFF2-40B4-BE49-F238E27FC236}">
                <a16:creationId xmlns:a16="http://schemas.microsoft.com/office/drawing/2014/main" xmlns="" id="{01325B09-6E48-4CEB-AE05-F3281963FB6C}"/>
              </a:ext>
            </a:extLst>
          </p:cNvPr>
          <p:cNvCxnSpPr/>
          <p:nvPr>
            <p:custDataLst>
              <p:tags r:id="rId4"/>
            </p:custDataLst>
          </p:nvPr>
        </p:nvCxnSpPr>
        <p:spPr>
          <a:xfrm rot="10800000">
            <a:off x="2890838" y="3605213"/>
            <a:ext cx="0" cy="1223962"/>
          </a:xfrm>
          <a:prstGeom prst="line">
            <a:avLst/>
          </a:prstGeom>
          <a:ln w="25400">
            <a:solidFill>
              <a:srgbClr val="404040"/>
            </a:solidFill>
            <a:prstDash val="sysDash"/>
          </a:ln>
        </p:spPr>
        <p:style>
          <a:lnRef idx="1">
            <a:schemeClr val="accent1"/>
          </a:lnRef>
          <a:fillRef idx="0">
            <a:schemeClr val="accent1"/>
          </a:fillRef>
          <a:effectRef idx="0">
            <a:schemeClr val="accent1"/>
          </a:effectRef>
          <a:fontRef idx="minor">
            <a:schemeClr val="tx1"/>
          </a:fontRef>
        </p:style>
      </p:cxnSp>
      <p:sp>
        <p:nvSpPr>
          <p:cNvPr id="28680" name="PA-文本框 17">
            <a:extLst>
              <a:ext uri="{FF2B5EF4-FFF2-40B4-BE49-F238E27FC236}">
                <a16:creationId xmlns:a16="http://schemas.microsoft.com/office/drawing/2014/main" xmlns="" id="{1868E5E6-36C5-4A51-BC18-25B976F85634}"/>
              </a:ext>
            </a:extLst>
          </p:cNvPr>
          <p:cNvSpPr>
            <a:spLocks noChangeArrowheads="1"/>
          </p:cNvSpPr>
          <p:nvPr>
            <p:custDataLst>
              <p:tags r:id="rId5"/>
            </p:custDataLst>
          </p:nvPr>
        </p:nvSpPr>
        <p:spPr bwMode="auto">
          <a:xfrm>
            <a:off x="941388" y="-4763"/>
            <a:ext cx="725487"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en-US" sz="4000">
                <a:solidFill>
                  <a:srgbClr val="FEFEFE"/>
                </a:solidFill>
                <a:latin typeface="Impact" panose="020B0806030902050204" pitchFamily="34" charset="0"/>
                <a:ea typeface="思源黑体 CN Light" panose="020B0300000000000000" pitchFamily="34" charset="-122"/>
                <a:sym typeface="Impact" panose="020B0806030902050204" pitchFamily="34" charset="0"/>
              </a:rPr>
              <a:t>2.</a:t>
            </a:r>
            <a:r>
              <a:rPr lang="en-US" altLang="zh-CN" sz="4000">
                <a:solidFill>
                  <a:srgbClr val="FEFEFE"/>
                </a:solidFill>
                <a:latin typeface="Impact" panose="020B0806030902050204" pitchFamily="34" charset="0"/>
                <a:ea typeface="思源黑体 CN Light" panose="020B0300000000000000" pitchFamily="34" charset="-122"/>
                <a:sym typeface="Impact" panose="020B0806030902050204" pitchFamily="34" charset="0"/>
              </a:rPr>
              <a:t>1</a:t>
            </a:r>
          </a:p>
        </p:txBody>
      </p:sp>
      <p:sp>
        <p:nvSpPr>
          <p:cNvPr id="6" name="PA-矩形 5">
            <a:extLst>
              <a:ext uri="{FF2B5EF4-FFF2-40B4-BE49-F238E27FC236}">
                <a16:creationId xmlns:a16="http://schemas.microsoft.com/office/drawing/2014/main" xmlns="" id="{033BE182-8637-44B1-AC92-4FA9A79B7B12}"/>
              </a:ext>
            </a:extLst>
          </p:cNvPr>
          <p:cNvSpPr/>
          <p:nvPr>
            <p:custDataLst>
              <p:tags r:id="rId6"/>
            </p:custDataLst>
          </p:nvPr>
        </p:nvSpPr>
        <p:spPr>
          <a:xfrm>
            <a:off x="0" y="4875213"/>
            <a:ext cx="12192000" cy="2006600"/>
          </a:xfrm>
          <a:prstGeom prst="rect">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7" name="PA-任意多边形 6">
            <a:extLst>
              <a:ext uri="{FF2B5EF4-FFF2-40B4-BE49-F238E27FC236}">
                <a16:creationId xmlns:a16="http://schemas.microsoft.com/office/drawing/2014/main" xmlns="" id="{9B0A7993-F1BC-4C12-A9BC-322D3FEE7245}"/>
              </a:ext>
            </a:extLst>
          </p:cNvPr>
          <p:cNvSpPr>
            <a:spLocks noChangeAspect="1"/>
          </p:cNvSpPr>
          <p:nvPr>
            <p:custDataLst>
              <p:tags r:id="rId7"/>
            </p:custDataLst>
          </p:nvPr>
        </p:nvSpPr>
        <p:spPr>
          <a:xfrm>
            <a:off x="2176463" y="2387600"/>
            <a:ext cx="1427162" cy="1585913"/>
          </a:xfrm>
          <a:custGeom>
            <a:avLst/>
            <a:gdLst>
              <a:gd name="connsiteX0" fmla="*/ 713969 w 1427938"/>
              <a:gd name="connsiteY0" fmla="*/ 0 h 1586071"/>
              <a:gd name="connsiteX1" fmla="*/ 1427938 w 1427938"/>
              <a:gd name="connsiteY1" fmla="*/ 713969 h 1586071"/>
              <a:gd name="connsiteX2" fmla="*/ 991878 w 1427938"/>
              <a:gd name="connsiteY2" fmla="*/ 1371831 h 1586071"/>
              <a:gd name="connsiteX3" fmla="*/ 886675 w 1427938"/>
              <a:gd name="connsiteY3" fmla="*/ 1404488 h 1586071"/>
              <a:gd name="connsiteX4" fmla="*/ 713968 w 1427938"/>
              <a:gd name="connsiteY4" fmla="*/ 1586071 h 1586071"/>
              <a:gd name="connsiteX5" fmla="*/ 541261 w 1427938"/>
              <a:gd name="connsiteY5" fmla="*/ 1404487 h 1586071"/>
              <a:gd name="connsiteX6" fmla="*/ 436060 w 1427938"/>
              <a:gd name="connsiteY6" fmla="*/ 1371831 h 1586071"/>
              <a:gd name="connsiteX7" fmla="*/ 0 w 1427938"/>
              <a:gd name="connsiteY7" fmla="*/ 713969 h 1586071"/>
              <a:gd name="connsiteX8" fmla="*/ 713969 w 1427938"/>
              <a:gd name="connsiteY8" fmla="*/ 0 h 158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938" h="1586071">
                <a:moveTo>
                  <a:pt x="713969" y="0"/>
                </a:moveTo>
                <a:cubicBezTo>
                  <a:pt x="1108283" y="0"/>
                  <a:pt x="1427938" y="319655"/>
                  <a:pt x="1427938" y="713969"/>
                </a:cubicBezTo>
                <a:cubicBezTo>
                  <a:pt x="1427938" y="1009705"/>
                  <a:pt x="1248132" y="1263444"/>
                  <a:pt x="991878" y="1371831"/>
                </a:cubicBezTo>
                <a:lnTo>
                  <a:pt x="886675" y="1404488"/>
                </a:lnTo>
                <a:lnTo>
                  <a:pt x="713968" y="1586071"/>
                </a:lnTo>
                <a:lnTo>
                  <a:pt x="541261" y="1404487"/>
                </a:lnTo>
                <a:lnTo>
                  <a:pt x="436060" y="1371831"/>
                </a:lnTo>
                <a:cubicBezTo>
                  <a:pt x="179806" y="1263444"/>
                  <a:pt x="0" y="1009705"/>
                  <a:pt x="0" y="713969"/>
                </a:cubicBezTo>
                <a:cubicBezTo>
                  <a:pt x="0" y="319655"/>
                  <a:pt x="319655" y="0"/>
                  <a:pt x="713969" y="0"/>
                </a:cubicBezTo>
                <a:close/>
              </a:path>
            </a:pathLst>
          </a:cu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8" name="PA-任意多边形 7">
            <a:extLst>
              <a:ext uri="{FF2B5EF4-FFF2-40B4-BE49-F238E27FC236}">
                <a16:creationId xmlns:a16="http://schemas.microsoft.com/office/drawing/2014/main" xmlns="" id="{7491108F-447F-46C4-933B-52C1002EB91C}"/>
              </a:ext>
            </a:extLst>
          </p:cNvPr>
          <p:cNvSpPr>
            <a:spLocks noChangeAspect="1"/>
          </p:cNvSpPr>
          <p:nvPr>
            <p:custDataLst>
              <p:tags r:id="rId8"/>
            </p:custDataLst>
          </p:nvPr>
        </p:nvSpPr>
        <p:spPr>
          <a:xfrm>
            <a:off x="4251325" y="1966913"/>
            <a:ext cx="1427163" cy="1587500"/>
          </a:xfrm>
          <a:custGeom>
            <a:avLst/>
            <a:gdLst>
              <a:gd name="connsiteX0" fmla="*/ 713969 w 1427938"/>
              <a:gd name="connsiteY0" fmla="*/ 0 h 1586071"/>
              <a:gd name="connsiteX1" fmla="*/ 1427938 w 1427938"/>
              <a:gd name="connsiteY1" fmla="*/ 713969 h 1586071"/>
              <a:gd name="connsiteX2" fmla="*/ 991878 w 1427938"/>
              <a:gd name="connsiteY2" fmla="*/ 1371831 h 1586071"/>
              <a:gd name="connsiteX3" fmla="*/ 886675 w 1427938"/>
              <a:gd name="connsiteY3" fmla="*/ 1404488 h 1586071"/>
              <a:gd name="connsiteX4" fmla="*/ 713968 w 1427938"/>
              <a:gd name="connsiteY4" fmla="*/ 1586071 h 1586071"/>
              <a:gd name="connsiteX5" fmla="*/ 541261 w 1427938"/>
              <a:gd name="connsiteY5" fmla="*/ 1404487 h 1586071"/>
              <a:gd name="connsiteX6" fmla="*/ 436060 w 1427938"/>
              <a:gd name="connsiteY6" fmla="*/ 1371831 h 1586071"/>
              <a:gd name="connsiteX7" fmla="*/ 0 w 1427938"/>
              <a:gd name="connsiteY7" fmla="*/ 713969 h 1586071"/>
              <a:gd name="connsiteX8" fmla="*/ 713969 w 1427938"/>
              <a:gd name="connsiteY8" fmla="*/ 0 h 158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938" h="1586071">
                <a:moveTo>
                  <a:pt x="713969" y="0"/>
                </a:moveTo>
                <a:cubicBezTo>
                  <a:pt x="1108283" y="0"/>
                  <a:pt x="1427938" y="319655"/>
                  <a:pt x="1427938" y="713969"/>
                </a:cubicBezTo>
                <a:cubicBezTo>
                  <a:pt x="1427938" y="1009705"/>
                  <a:pt x="1248132" y="1263444"/>
                  <a:pt x="991878" y="1371831"/>
                </a:cubicBezTo>
                <a:lnTo>
                  <a:pt x="886675" y="1404488"/>
                </a:lnTo>
                <a:lnTo>
                  <a:pt x="713968" y="1586071"/>
                </a:lnTo>
                <a:lnTo>
                  <a:pt x="541261" y="1404487"/>
                </a:lnTo>
                <a:lnTo>
                  <a:pt x="436060" y="1371831"/>
                </a:lnTo>
                <a:cubicBezTo>
                  <a:pt x="179806" y="1263444"/>
                  <a:pt x="0" y="1009705"/>
                  <a:pt x="0" y="713969"/>
                </a:cubicBezTo>
                <a:cubicBezTo>
                  <a:pt x="0" y="319655"/>
                  <a:pt x="319655" y="0"/>
                  <a:pt x="713969" y="0"/>
                </a:cubicBezTo>
                <a:close/>
              </a:path>
            </a:pathLst>
          </a:cu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9" name="PA-任意多边形 8">
            <a:extLst>
              <a:ext uri="{FF2B5EF4-FFF2-40B4-BE49-F238E27FC236}">
                <a16:creationId xmlns:a16="http://schemas.microsoft.com/office/drawing/2014/main" xmlns="" id="{BB32A513-B8A4-4F27-BA6D-FD891A7F791F}"/>
              </a:ext>
            </a:extLst>
          </p:cNvPr>
          <p:cNvSpPr>
            <a:spLocks noChangeAspect="1"/>
          </p:cNvSpPr>
          <p:nvPr>
            <p:custDataLst>
              <p:tags r:id="rId9"/>
            </p:custDataLst>
          </p:nvPr>
        </p:nvSpPr>
        <p:spPr>
          <a:xfrm>
            <a:off x="6326188" y="2387600"/>
            <a:ext cx="1427162" cy="1585913"/>
          </a:xfrm>
          <a:custGeom>
            <a:avLst/>
            <a:gdLst>
              <a:gd name="connsiteX0" fmla="*/ 713969 w 1427938"/>
              <a:gd name="connsiteY0" fmla="*/ 0 h 1586071"/>
              <a:gd name="connsiteX1" fmla="*/ 1427938 w 1427938"/>
              <a:gd name="connsiteY1" fmla="*/ 713969 h 1586071"/>
              <a:gd name="connsiteX2" fmla="*/ 991878 w 1427938"/>
              <a:gd name="connsiteY2" fmla="*/ 1371831 h 1586071"/>
              <a:gd name="connsiteX3" fmla="*/ 886675 w 1427938"/>
              <a:gd name="connsiteY3" fmla="*/ 1404488 h 1586071"/>
              <a:gd name="connsiteX4" fmla="*/ 713968 w 1427938"/>
              <a:gd name="connsiteY4" fmla="*/ 1586071 h 1586071"/>
              <a:gd name="connsiteX5" fmla="*/ 541261 w 1427938"/>
              <a:gd name="connsiteY5" fmla="*/ 1404487 h 1586071"/>
              <a:gd name="connsiteX6" fmla="*/ 436060 w 1427938"/>
              <a:gd name="connsiteY6" fmla="*/ 1371831 h 1586071"/>
              <a:gd name="connsiteX7" fmla="*/ 0 w 1427938"/>
              <a:gd name="connsiteY7" fmla="*/ 713969 h 1586071"/>
              <a:gd name="connsiteX8" fmla="*/ 713969 w 1427938"/>
              <a:gd name="connsiteY8" fmla="*/ 0 h 158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938" h="1586071">
                <a:moveTo>
                  <a:pt x="713969" y="0"/>
                </a:moveTo>
                <a:cubicBezTo>
                  <a:pt x="1108283" y="0"/>
                  <a:pt x="1427938" y="319655"/>
                  <a:pt x="1427938" y="713969"/>
                </a:cubicBezTo>
                <a:cubicBezTo>
                  <a:pt x="1427938" y="1009705"/>
                  <a:pt x="1248132" y="1263444"/>
                  <a:pt x="991878" y="1371831"/>
                </a:cubicBezTo>
                <a:lnTo>
                  <a:pt x="886675" y="1404488"/>
                </a:lnTo>
                <a:lnTo>
                  <a:pt x="713968" y="1586071"/>
                </a:lnTo>
                <a:lnTo>
                  <a:pt x="541261" y="1404487"/>
                </a:lnTo>
                <a:lnTo>
                  <a:pt x="436060" y="1371831"/>
                </a:lnTo>
                <a:cubicBezTo>
                  <a:pt x="179806" y="1263444"/>
                  <a:pt x="0" y="1009705"/>
                  <a:pt x="0" y="713969"/>
                </a:cubicBezTo>
                <a:cubicBezTo>
                  <a:pt x="0" y="319655"/>
                  <a:pt x="319655" y="0"/>
                  <a:pt x="713969" y="0"/>
                </a:cubicBezTo>
                <a:close/>
              </a:path>
            </a:pathLst>
          </a:cu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10" name="PA-任意多边形 9">
            <a:extLst>
              <a:ext uri="{FF2B5EF4-FFF2-40B4-BE49-F238E27FC236}">
                <a16:creationId xmlns:a16="http://schemas.microsoft.com/office/drawing/2014/main" xmlns="" id="{04C910C6-E594-4ADA-B798-68572C5CD4B9}"/>
              </a:ext>
            </a:extLst>
          </p:cNvPr>
          <p:cNvSpPr>
            <a:spLocks noChangeAspect="1"/>
          </p:cNvSpPr>
          <p:nvPr>
            <p:custDataLst>
              <p:tags r:id="rId10"/>
            </p:custDataLst>
          </p:nvPr>
        </p:nvSpPr>
        <p:spPr>
          <a:xfrm>
            <a:off x="8401050" y="1966913"/>
            <a:ext cx="1427163" cy="1587500"/>
          </a:xfrm>
          <a:custGeom>
            <a:avLst/>
            <a:gdLst>
              <a:gd name="connsiteX0" fmla="*/ 713969 w 1427938"/>
              <a:gd name="connsiteY0" fmla="*/ 0 h 1586071"/>
              <a:gd name="connsiteX1" fmla="*/ 1427938 w 1427938"/>
              <a:gd name="connsiteY1" fmla="*/ 713969 h 1586071"/>
              <a:gd name="connsiteX2" fmla="*/ 991878 w 1427938"/>
              <a:gd name="connsiteY2" fmla="*/ 1371831 h 1586071"/>
              <a:gd name="connsiteX3" fmla="*/ 886675 w 1427938"/>
              <a:gd name="connsiteY3" fmla="*/ 1404488 h 1586071"/>
              <a:gd name="connsiteX4" fmla="*/ 713968 w 1427938"/>
              <a:gd name="connsiteY4" fmla="*/ 1586071 h 1586071"/>
              <a:gd name="connsiteX5" fmla="*/ 541261 w 1427938"/>
              <a:gd name="connsiteY5" fmla="*/ 1404487 h 1586071"/>
              <a:gd name="connsiteX6" fmla="*/ 436060 w 1427938"/>
              <a:gd name="connsiteY6" fmla="*/ 1371831 h 1586071"/>
              <a:gd name="connsiteX7" fmla="*/ 0 w 1427938"/>
              <a:gd name="connsiteY7" fmla="*/ 713969 h 1586071"/>
              <a:gd name="connsiteX8" fmla="*/ 713969 w 1427938"/>
              <a:gd name="connsiteY8" fmla="*/ 0 h 158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7938" h="1586071">
                <a:moveTo>
                  <a:pt x="713969" y="0"/>
                </a:moveTo>
                <a:cubicBezTo>
                  <a:pt x="1108283" y="0"/>
                  <a:pt x="1427938" y="319655"/>
                  <a:pt x="1427938" y="713969"/>
                </a:cubicBezTo>
                <a:cubicBezTo>
                  <a:pt x="1427938" y="1009705"/>
                  <a:pt x="1248132" y="1263444"/>
                  <a:pt x="991878" y="1371831"/>
                </a:cubicBezTo>
                <a:lnTo>
                  <a:pt x="886675" y="1404488"/>
                </a:lnTo>
                <a:lnTo>
                  <a:pt x="713968" y="1586071"/>
                </a:lnTo>
                <a:lnTo>
                  <a:pt x="541261" y="1404487"/>
                </a:lnTo>
                <a:lnTo>
                  <a:pt x="436060" y="1371831"/>
                </a:lnTo>
                <a:cubicBezTo>
                  <a:pt x="179806" y="1263444"/>
                  <a:pt x="0" y="1009705"/>
                  <a:pt x="0" y="713969"/>
                </a:cubicBezTo>
                <a:cubicBezTo>
                  <a:pt x="0" y="319655"/>
                  <a:pt x="319655" y="0"/>
                  <a:pt x="713969" y="0"/>
                </a:cubicBezTo>
                <a:close/>
              </a:path>
            </a:pathLst>
          </a:cu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15" name="PA-椭圆 14">
            <a:extLst>
              <a:ext uri="{FF2B5EF4-FFF2-40B4-BE49-F238E27FC236}">
                <a16:creationId xmlns:a16="http://schemas.microsoft.com/office/drawing/2014/main" xmlns="" id="{252312C7-C70E-4B41-96EA-A570979A8842}"/>
              </a:ext>
            </a:extLst>
          </p:cNvPr>
          <p:cNvSpPr>
            <a:spLocks noChangeAspect="1"/>
          </p:cNvSpPr>
          <p:nvPr>
            <p:custDataLst>
              <p:tags r:id="rId11"/>
            </p:custDataLst>
          </p:nvPr>
        </p:nvSpPr>
        <p:spPr>
          <a:xfrm>
            <a:off x="2711450" y="4665663"/>
            <a:ext cx="360363" cy="358775"/>
          </a:xfrm>
          <a:prstGeom prst="ellipse">
            <a:avLst/>
          </a:pr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16" name="PA-椭圆 15">
            <a:extLst>
              <a:ext uri="{FF2B5EF4-FFF2-40B4-BE49-F238E27FC236}">
                <a16:creationId xmlns:a16="http://schemas.microsoft.com/office/drawing/2014/main" xmlns="" id="{66D3C434-581A-4818-8962-67BFEEF44AEC}"/>
              </a:ext>
            </a:extLst>
          </p:cNvPr>
          <p:cNvSpPr>
            <a:spLocks noChangeAspect="1"/>
          </p:cNvSpPr>
          <p:nvPr>
            <p:custDataLst>
              <p:tags r:id="rId12"/>
            </p:custDataLst>
          </p:nvPr>
        </p:nvSpPr>
        <p:spPr>
          <a:xfrm>
            <a:off x="4783138" y="4665663"/>
            <a:ext cx="360362" cy="358775"/>
          </a:xfrm>
          <a:prstGeom prst="ellipse">
            <a:avLst/>
          </a:pr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17" name="PA-椭圆 16">
            <a:extLst>
              <a:ext uri="{FF2B5EF4-FFF2-40B4-BE49-F238E27FC236}">
                <a16:creationId xmlns:a16="http://schemas.microsoft.com/office/drawing/2014/main" xmlns="" id="{6A955E9B-60A4-461A-90AA-689E69C9983E}"/>
              </a:ext>
            </a:extLst>
          </p:cNvPr>
          <p:cNvSpPr>
            <a:spLocks noChangeAspect="1"/>
          </p:cNvSpPr>
          <p:nvPr>
            <p:custDataLst>
              <p:tags r:id="rId13"/>
            </p:custDataLst>
          </p:nvPr>
        </p:nvSpPr>
        <p:spPr>
          <a:xfrm>
            <a:off x="6846888" y="4667250"/>
            <a:ext cx="360362" cy="360363"/>
          </a:xfrm>
          <a:prstGeom prst="ellipse">
            <a:avLst/>
          </a:pr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18" name="PA-椭圆 17">
            <a:extLst>
              <a:ext uri="{FF2B5EF4-FFF2-40B4-BE49-F238E27FC236}">
                <a16:creationId xmlns:a16="http://schemas.microsoft.com/office/drawing/2014/main" xmlns="" id="{875B0278-769E-4FF1-BCFC-195CE5357CA9}"/>
              </a:ext>
            </a:extLst>
          </p:cNvPr>
          <p:cNvSpPr>
            <a:spLocks noChangeAspect="1"/>
          </p:cNvSpPr>
          <p:nvPr>
            <p:custDataLst>
              <p:tags r:id="rId14"/>
            </p:custDataLst>
          </p:nvPr>
        </p:nvSpPr>
        <p:spPr>
          <a:xfrm>
            <a:off x="8934450" y="4672013"/>
            <a:ext cx="360363" cy="360362"/>
          </a:xfrm>
          <a:prstGeom prst="ellipse">
            <a:avLst/>
          </a:prstGeom>
          <a:solidFill>
            <a:srgbClr val="D979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endParaRPr>
          </a:p>
        </p:txBody>
      </p:sp>
      <p:sp>
        <p:nvSpPr>
          <p:cNvPr id="28690" name="PA-文本框 32">
            <a:extLst>
              <a:ext uri="{FF2B5EF4-FFF2-40B4-BE49-F238E27FC236}">
                <a16:creationId xmlns:a16="http://schemas.microsoft.com/office/drawing/2014/main" xmlns="" id="{5D53C400-9C75-4CFA-ACA1-BE1B07AF1A1E}"/>
              </a:ext>
            </a:extLst>
          </p:cNvPr>
          <p:cNvSpPr txBox="1">
            <a:spLocks noChangeArrowheads="1"/>
          </p:cNvSpPr>
          <p:nvPr>
            <p:custDataLst>
              <p:tags r:id="rId15"/>
            </p:custDataLst>
          </p:nvPr>
        </p:nvSpPr>
        <p:spPr bwMode="auto">
          <a:xfrm>
            <a:off x="2206625" y="5468938"/>
            <a:ext cx="1489075"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b="1">
                <a:solidFill>
                  <a:srgbClr val="404040"/>
                </a:solidFill>
                <a:latin typeface="思源黑体 CN Light" panose="020B0300000000000000" pitchFamily="34" charset="-122"/>
                <a:ea typeface="思源黑体 CN Light" panose="020B0300000000000000" pitchFamily="34" charset="-122"/>
              </a:rPr>
              <a:t>  </a:t>
            </a:r>
            <a:r>
              <a:rPr lang="en-US" altLang="zh-CN" sz="1600" b="1">
                <a:solidFill>
                  <a:srgbClr val="404040"/>
                </a:solidFill>
                <a:latin typeface="思源黑体 CN Light" panose="020B0300000000000000" pitchFamily="34" charset="-122"/>
                <a:ea typeface="思源黑体 CN Light" panose="020B0300000000000000" pitchFamily="34" charset="-122"/>
              </a:rPr>
              <a:t>MORE  THAN  </a:t>
            </a:r>
          </a:p>
          <a:p>
            <a:pPr eaLnBrk="1" hangingPunct="1"/>
            <a:r>
              <a:rPr lang="en-US" altLang="zh-CN" sz="1600" b="1">
                <a:solidFill>
                  <a:srgbClr val="404040"/>
                </a:solidFill>
                <a:latin typeface="思源黑体 CN Light" panose="020B0300000000000000" pitchFamily="34" charset="-122"/>
                <a:ea typeface="思源黑体 CN Light" panose="020B0300000000000000" pitchFamily="34" charset="-122"/>
              </a:rPr>
              <a:t>   TEMPLATE</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Click here to add  you</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to the Center  of the </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narrative thought</a:t>
            </a:r>
          </a:p>
          <a:p>
            <a:pPr eaLnBrk="1" hangingPunct="1"/>
            <a:endParaRPr lang="en-US" altLang="zh-CN" sz="1200">
              <a:solidFill>
                <a:srgbClr val="404040"/>
              </a:solidFill>
            </a:endParaRPr>
          </a:p>
          <a:p>
            <a:pPr eaLnBrk="1" hangingPunct="1"/>
            <a:endParaRPr lang="en-US" altLang="zh-CN" sz="1400">
              <a:solidFill>
                <a:srgbClr val="404040"/>
              </a:solidFill>
              <a:latin typeface="思源黑体 CN Normal" panose="020B0400000000000000" pitchFamily="34" charset="-122"/>
              <a:ea typeface="思源黑体 CN Normal" panose="020B0400000000000000" pitchFamily="34" charset="-122"/>
            </a:endParaRPr>
          </a:p>
        </p:txBody>
      </p:sp>
      <p:sp>
        <p:nvSpPr>
          <p:cNvPr id="28691" name="PA-文本框 33">
            <a:extLst>
              <a:ext uri="{FF2B5EF4-FFF2-40B4-BE49-F238E27FC236}">
                <a16:creationId xmlns:a16="http://schemas.microsoft.com/office/drawing/2014/main" xmlns="" id="{49EA038E-2004-433D-9682-D6E0AAA099A8}"/>
              </a:ext>
            </a:extLst>
          </p:cNvPr>
          <p:cNvSpPr txBox="1">
            <a:spLocks noChangeArrowheads="1"/>
          </p:cNvSpPr>
          <p:nvPr>
            <p:custDataLst>
              <p:tags r:id="rId16"/>
            </p:custDataLst>
          </p:nvPr>
        </p:nvSpPr>
        <p:spPr bwMode="auto">
          <a:xfrm>
            <a:off x="4246563" y="5468938"/>
            <a:ext cx="1489075"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b="1">
                <a:solidFill>
                  <a:srgbClr val="595959"/>
                </a:solidFill>
                <a:latin typeface="思源黑体 CN Light" panose="020B0300000000000000" pitchFamily="34" charset="-122"/>
                <a:ea typeface="思源黑体 CN Light" panose="020B0300000000000000" pitchFamily="34" charset="-122"/>
              </a:rPr>
              <a:t>  </a:t>
            </a:r>
            <a:r>
              <a:rPr lang="en-US" altLang="zh-CN" sz="1600" b="1">
                <a:solidFill>
                  <a:srgbClr val="404040"/>
                </a:solidFill>
                <a:latin typeface="思源黑体 CN Light" panose="020B0300000000000000" pitchFamily="34" charset="-122"/>
                <a:ea typeface="思源黑体 CN Light" panose="020B0300000000000000" pitchFamily="34" charset="-122"/>
              </a:rPr>
              <a:t>MORE  THAN  </a:t>
            </a:r>
          </a:p>
          <a:p>
            <a:pPr eaLnBrk="1" hangingPunct="1"/>
            <a:r>
              <a:rPr lang="en-US" altLang="zh-CN" sz="1600" b="1">
                <a:solidFill>
                  <a:srgbClr val="404040"/>
                </a:solidFill>
                <a:latin typeface="思源黑体 CN Light" panose="020B0300000000000000" pitchFamily="34" charset="-122"/>
                <a:ea typeface="思源黑体 CN Light" panose="020B0300000000000000" pitchFamily="34" charset="-122"/>
              </a:rPr>
              <a:t>   TEMPLATE</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Click here to add  you</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to the Center  of the </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narrative thought</a:t>
            </a:r>
          </a:p>
          <a:p>
            <a:pPr eaLnBrk="1" hangingPunct="1"/>
            <a:endParaRPr lang="en-US" altLang="zh-CN" sz="1200">
              <a:solidFill>
                <a:schemeClr val="bg1"/>
              </a:solidFill>
            </a:endParaRPr>
          </a:p>
          <a:p>
            <a:pPr eaLnBrk="1" hangingPunct="1"/>
            <a:endParaRPr lang="en-US" altLang="zh-CN" sz="1400">
              <a:solidFill>
                <a:schemeClr val="bg1"/>
              </a:solidFill>
              <a:latin typeface="思源黑体 CN Normal" panose="020B0400000000000000" pitchFamily="34" charset="-122"/>
              <a:ea typeface="思源黑体 CN Normal" panose="020B0400000000000000" pitchFamily="34" charset="-122"/>
            </a:endParaRPr>
          </a:p>
        </p:txBody>
      </p:sp>
      <p:sp>
        <p:nvSpPr>
          <p:cNvPr id="28692" name="PA-文本框 34">
            <a:extLst>
              <a:ext uri="{FF2B5EF4-FFF2-40B4-BE49-F238E27FC236}">
                <a16:creationId xmlns:a16="http://schemas.microsoft.com/office/drawing/2014/main" xmlns="" id="{0AF7A549-F40E-4A23-90C9-FEE6EA2C4D9E}"/>
              </a:ext>
            </a:extLst>
          </p:cNvPr>
          <p:cNvSpPr txBox="1">
            <a:spLocks noChangeArrowheads="1"/>
          </p:cNvSpPr>
          <p:nvPr>
            <p:custDataLst>
              <p:tags r:id="rId17"/>
            </p:custDataLst>
          </p:nvPr>
        </p:nvSpPr>
        <p:spPr bwMode="auto">
          <a:xfrm>
            <a:off x="6294438" y="5468938"/>
            <a:ext cx="1490662"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b="1">
                <a:solidFill>
                  <a:srgbClr val="595959"/>
                </a:solidFill>
                <a:latin typeface="思源黑体 CN Light" panose="020B0300000000000000" pitchFamily="34" charset="-122"/>
                <a:ea typeface="思源黑体 CN Light" panose="020B0300000000000000" pitchFamily="34" charset="-122"/>
              </a:rPr>
              <a:t>  </a:t>
            </a:r>
            <a:r>
              <a:rPr lang="en-US" altLang="zh-CN" sz="1600" b="1">
                <a:solidFill>
                  <a:srgbClr val="404040"/>
                </a:solidFill>
                <a:latin typeface="思源黑体 CN Light" panose="020B0300000000000000" pitchFamily="34" charset="-122"/>
                <a:ea typeface="思源黑体 CN Light" panose="020B0300000000000000" pitchFamily="34" charset="-122"/>
              </a:rPr>
              <a:t>MORE  THAN  </a:t>
            </a:r>
          </a:p>
          <a:p>
            <a:pPr eaLnBrk="1" hangingPunct="1"/>
            <a:r>
              <a:rPr lang="en-US" altLang="zh-CN" sz="1600" b="1">
                <a:solidFill>
                  <a:srgbClr val="404040"/>
                </a:solidFill>
                <a:latin typeface="思源黑体 CN Light" panose="020B0300000000000000" pitchFamily="34" charset="-122"/>
                <a:ea typeface="思源黑体 CN Light" panose="020B0300000000000000" pitchFamily="34" charset="-122"/>
              </a:rPr>
              <a:t>   TEMPLATE</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Click here to add  you</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to the Center  of the </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narrative thought</a:t>
            </a:r>
          </a:p>
          <a:p>
            <a:pPr eaLnBrk="1" hangingPunct="1"/>
            <a:endParaRPr lang="en-US" altLang="zh-CN" sz="1200">
              <a:solidFill>
                <a:srgbClr val="404040"/>
              </a:solidFill>
            </a:endParaRPr>
          </a:p>
          <a:p>
            <a:pPr eaLnBrk="1" hangingPunct="1"/>
            <a:endParaRPr lang="en-US" altLang="zh-CN" sz="1400">
              <a:solidFill>
                <a:schemeClr val="bg1"/>
              </a:solidFill>
              <a:latin typeface="思源黑体 CN Normal" panose="020B0400000000000000" pitchFamily="34" charset="-122"/>
              <a:ea typeface="思源黑体 CN Normal" panose="020B0400000000000000" pitchFamily="34" charset="-122"/>
            </a:endParaRPr>
          </a:p>
        </p:txBody>
      </p:sp>
      <p:sp>
        <p:nvSpPr>
          <p:cNvPr id="28693" name="PA-文本框 35">
            <a:extLst>
              <a:ext uri="{FF2B5EF4-FFF2-40B4-BE49-F238E27FC236}">
                <a16:creationId xmlns:a16="http://schemas.microsoft.com/office/drawing/2014/main" xmlns="" id="{28F1F109-E515-4D33-A2B8-00A6AB854529}"/>
              </a:ext>
            </a:extLst>
          </p:cNvPr>
          <p:cNvSpPr txBox="1">
            <a:spLocks noChangeArrowheads="1"/>
          </p:cNvSpPr>
          <p:nvPr>
            <p:custDataLst>
              <p:tags r:id="rId18"/>
            </p:custDataLst>
          </p:nvPr>
        </p:nvSpPr>
        <p:spPr bwMode="auto">
          <a:xfrm>
            <a:off x="8401050" y="5468938"/>
            <a:ext cx="1489075"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b="1">
                <a:solidFill>
                  <a:srgbClr val="595959"/>
                </a:solidFill>
                <a:latin typeface="思源黑体 CN Light" panose="020B0300000000000000" pitchFamily="34" charset="-122"/>
                <a:ea typeface="思源黑体 CN Light" panose="020B0300000000000000" pitchFamily="34" charset="-122"/>
              </a:rPr>
              <a:t>  </a:t>
            </a:r>
            <a:r>
              <a:rPr lang="en-US" altLang="zh-CN" sz="1600" b="1">
                <a:solidFill>
                  <a:srgbClr val="404040"/>
                </a:solidFill>
                <a:latin typeface="思源黑体 CN Light" panose="020B0300000000000000" pitchFamily="34" charset="-122"/>
                <a:ea typeface="思源黑体 CN Light" panose="020B0300000000000000" pitchFamily="34" charset="-122"/>
              </a:rPr>
              <a:t>MORE  THAN  </a:t>
            </a:r>
          </a:p>
          <a:p>
            <a:pPr eaLnBrk="1" hangingPunct="1"/>
            <a:r>
              <a:rPr lang="en-US" altLang="zh-CN" sz="1600" b="1">
                <a:solidFill>
                  <a:srgbClr val="404040"/>
                </a:solidFill>
                <a:latin typeface="思源黑体 CN Light" panose="020B0300000000000000" pitchFamily="34" charset="-122"/>
                <a:ea typeface="思源黑体 CN Light" panose="020B0300000000000000" pitchFamily="34" charset="-122"/>
              </a:rPr>
              <a:t>   TEMPLATE</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Click here to add  you</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to the Center  of the </a:t>
            </a:r>
          </a:p>
          <a:p>
            <a:pPr eaLnBrk="1" hangingPunct="1"/>
            <a:r>
              <a:rPr lang="en-US" altLang="zh-CN" sz="1200">
                <a:solidFill>
                  <a:srgbClr val="404040"/>
                </a:solidFill>
                <a:latin typeface="思源黑体 CN Light" panose="020B0300000000000000" pitchFamily="34" charset="-122"/>
                <a:ea typeface="思源黑体 CN Light" panose="020B0300000000000000" pitchFamily="34" charset="-122"/>
              </a:rPr>
              <a:t>narrative thought</a:t>
            </a:r>
          </a:p>
          <a:p>
            <a:pPr eaLnBrk="1" hangingPunct="1"/>
            <a:endParaRPr lang="en-US" altLang="zh-CN" sz="1200">
              <a:solidFill>
                <a:srgbClr val="404040"/>
              </a:solidFill>
            </a:endParaRPr>
          </a:p>
          <a:p>
            <a:pPr eaLnBrk="1" hangingPunct="1"/>
            <a:endParaRPr lang="en-US" altLang="zh-CN" sz="1400">
              <a:solidFill>
                <a:srgbClr val="404040"/>
              </a:solidFill>
              <a:latin typeface="思源黑体 CN Normal" panose="020B0400000000000000" pitchFamily="34" charset="-122"/>
              <a:ea typeface="思源黑体 CN Normal" panose="020B0400000000000000" pitchFamily="34" charset="-122"/>
            </a:endParaRPr>
          </a:p>
        </p:txBody>
      </p:sp>
      <p:sp>
        <p:nvSpPr>
          <p:cNvPr id="28694" name="PA-文本框 36">
            <a:extLst>
              <a:ext uri="{FF2B5EF4-FFF2-40B4-BE49-F238E27FC236}">
                <a16:creationId xmlns:a16="http://schemas.microsoft.com/office/drawing/2014/main" xmlns="" id="{76E28E75-544F-4C01-8F64-8F8671829A10}"/>
              </a:ext>
            </a:extLst>
          </p:cNvPr>
          <p:cNvSpPr txBox="1">
            <a:spLocks noChangeArrowheads="1"/>
          </p:cNvSpPr>
          <p:nvPr>
            <p:custDataLst>
              <p:tags r:id="rId19"/>
            </p:custDataLst>
          </p:nvPr>
        </p:nvSpPr>
        <p:spPr bwMode="auto">
          <a:xfrm>
            <a:off x="2400300" y="2833688"/>
            <a:ext cx="919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ea typeface="思源黑体 CN Light" panose="020B0300000000000000" pitchFamily="34" charset="-122"/>
              </a:rPr>
              <a:t>2017</a:t>
            </a:r>
            <a:endParaRPr lang="zh-CN" altLang="en-US" sz="3200">
              <a:solidFill>
                <a:schemeClr val="bg1"/>
              </a:solidFill>
              <a:latin typeface="Impact" panose="020B0806030902050204" pitchFamily="34" charset="0"/>
              <a:ea typeface="思源黑体 CN Light" panose="020B0300000000000000" pitchFamily="34" charset="-122"/>
            </a:endParaRPr>
          </a:p>
        </p:txBody>
      </p:sp>
      <p:sp>
        <p:nvSpPr>
          <p:cNvPr id="28695" name="PA-文本框 37">
            <a:extLst>
              <a:ext uri="{FF2B5EF4-FFF2-40B4-BE49-F238E27FC236}">
                <a16:creationId xmlns:a16="http://schemas.microsoft.com/office/drawing/2014/main" xmlns="" id="{4CE7E20E-7524-40BF-998B-E8B98AF8A982}"/>
              </a:ext>
            </a:extLst>
          </p:cNvPr>
          <p:cNvSpPr txBox="1">
            <a:spLocks noChangeArrowheads="1"/>
          </p:cNvSpPr>
          <p:nvPr>
            <p:custDataLst>
              <p:tags r:id="rId20"/>
            </p:custDataLst>
          </p:nvPr>
        </p:nvSpPr>
        <p:spPr bwMode="auto">
          <a:xfrm>
            <a:off x="4498975" y="2374900"/>
            <a:ext cx="976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ea typeface="思源黑体 CN Light" panose="020B0300000000000000" pitchFamily="34" charset="-122"/>
              </a:rPr>
              <a:t>2018</a:t>
            </a:r>
            <a:endParaRPr lang="zh-CN" altLang="en-US" sz="3200">
              <a:solidFill>
                <a:schemeClr val="bg1"/>
              </a:solidFill>
              <a:latin typeface="Impact" panose="020B0806030902050204" pitchFamily="34" charset="0"/>
              <a:ea typeface="思源黑体 CN Light" panose="020B0300000000000000" pitchFamily="34" charset="-122"/>
            </a:endParaRPr>
          </a:p>
        </p:txBody>
      </p:sp>
      <p:sp>
        <p:nvSpPr>
          <p:cNvPr id="28696" name="PA-文本框 38">
            <a:extLst>
              <a:ext uri="{FF2B5EF4-FFF2-40B4-BE49-F238E27FC236}">
                <a16:creationId xmlns:a16="http://schemas.microsoft.com/office/drawing/2014/main" xmlns="" id="{798E994B-A875-4692-AAE6-2CF4E53E4F10}"/>
              </a:ext>
            </a:extLst>
          </p:cNvPr>
          <p:cNvSpPr txBox="1">
            <a:spLocks noChangeArrowheads="1"/>
          </p:cNvSpPr>
          <p:nvPr>
            <p:custDataLst>
              <p:tags r:id="rId21"/>
            </p:custDataLst>
          </p:nvPr>
        </p:nvSpPr>
        <p:spPr bwMode="auto">
          <a:xfrm>
            <a:off x="6569075" y="2814638"/>
            <a:ext cx="9794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ea typeface="思源黑体 CN Light" panose="020B0300000000000000" pitchFamily="34" charset="-122"/>
              </a:rPr>
              <a:t>2019</a:t>
            </a:r>
          </a:p>
        </p:txBody>
      </p:sp>
      <p:sp>
        <p:nvSpPr>
          <p:cNvPr id="28697" name="PA-文本框 39">
            <a:extLst>
              <a:ext uri="{FF2B5EF4-FFF2-40B4-BE49-F238E27FC236}">
                <a16:creationId xmlns:a16="http://schemas.microsoft.com/office/drawing/2014/main" xmlns="" id="{8ED330C8-4418-47F6-BBF2-B4EBDAD29E80}"/>
              </a:ext>
            </a:extLst>
          </p:cNvPr>
          <p:cNvSpPr txBox="1">
            <a:spLocks noChangeArrowheads="1"/>
          </p:cNvSpPr>
          <p:nvPr>
            <p:custDataLst>
              <p:tags r:id="rId22"/>
            </p:custDataLst>
          </p:nvPr>
        </p:nvSpPr>
        <p:spPr bwMode="auto">
          <a:xfrm>
            <a:off x="8621713" y="2390775"/>
            <a:ext cx="1025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ea typeface="思源黑体 CN Light" panose="020B0300000000000000" pitchFamily="34" charset="-122"/>
              </a:rPr>
              <a:t>2020</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2">
            <a:extLst>
              <a:ext uri="{FF2B5EF4-FFF2-40B4-BE49-F238E27FC236}">
                <a16:creationId xmlns:a16="http://schemas.microsoft.com/office/drawing/2014/main" xmlns="" id="{6B0D9E58-475D-4945-9166-EF92DBCEE653}"/>
              </a:ext>
            </a:extLst>
          </p:cNvPr>
          <p:cNvGrpSpPr/>
          <p:nvPr>
            <p:custDataLst>
              <p:tags r:id="rId1"/>
            </p:custDataLst>
          </p:nvPr>
        </p:nvGrpSpPr>
        <p:grpSpPr>
          <a:xfrm>
            <a:off x="2195496" y="1840170"/>
            <a:ext cx="2965476" cy="862966"/>
            <a:chOff x="8386922" y="2192795"/>
            <a:chExt cx="2965476" cy="862966"/>
          </a:xfrm>
        </p:grpSpPr>
        <p:sp>
          <p:nvSpPr>
            <p:cNvPr id="4" name="PA-矩形 3">
              <a:extLst>
                <a:ext uri="{FF2B5EF4-FFF2-40B4-BE49-F238E27FC236}">
                  <a16:creationId xmlns:a16="http://schemas.microsoft.com/office/drawing/2014/main" xmlns="" id="{F328FF7E-9A80-446D-8C23-7E41DD01BB82}"/>
                </a:ext>
              </a:extLst>
            </p:cNvPr>
            <p:cNvSpPr/>
            <p:nvPr>
              <p:custDataLst>
                <p:tags r:id="rId29"/>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5" name="PA-文本框 4">
              <a:extLst>
                <a:ext uri="{FF2B5EF4-FFF2-40B4-BE49-F238E27FC236}">
                  <a16:creationId xmlns:a16="http://schemas.microsoft.com/office/drawing/2014/main" xmlns="" id="{4BACC9DE-4A98-4728-B576-7B4BD04B5FCA}"/>
                </a:ext>
              </a:extLst>
            </p:cNvPr>
            <p:cNvSpPr txBox="1"/>
            <p:nvPr>
              <p:custDataLst>
                <p:tags r:id="rId30"/>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6" name="PA-组合 5">
            <a:extLst>
              <a:ext uri="{FF2B5EF4-FFF2-40B4-BE49-F238E27FC236}">
                <a16:creationId xmlns:a16="http://schemas.microsoft.com/office/drawing/2014/main" xmlns="" id="{71C029CA-4EF7-4E16-BD3A-99F402DD0494}"/>
              </a:ext>
            </a:extLst>
          </p:cNvPr>
          <p:cNvGrpSpPr/>
          <p:nvPr>
            <p:custDataLst>
              <p:tags r:id="rId2"/>
            </p:custDataLst>
          </p:nvPr>
        </p:nvGrpSpPr>
        <p:grpSpPr>
          <a:xfrm>
            <a:off x="2195496" y="4780619"/>
            <a:ext cx="2965476" cy="862966"/>
            <a:chOff x="8386922" y="2192795"/>
            <a:chExt cx="2965476" cy="862966"/>
          </a:xfrm>
        </p:grpSpPr>
        <p:sp>
          <p:nvSpPr>
            <p:cNvPr id="7" name="PA-矩形 6">
              <a:extLst>
                <a:ext uri="{FF2B5EF4-FFF2-40B4-BE49-F238E27FC236}">
                  <a16:creationId xmlns:a16="http://schemas.microsoft.com/office/drawing/2014/main" xmlns="" id="{D366C238-54B2-4C71-B62B-5541E29AF396}"/>
                </a:ext>
              </a:extLst>
            </p:cNvPr>
            <p:cNvSpPr/>
            <p:nvPr>
              <p:custDataLst>
                <p:tags r:id="rId27"/>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8" name="PA-文本框 7">
              <a:extLst>
                <a:ext uri="{FF2B5EF4-FFF2-40B4-BE49-F238E27FC236}">
                  <a16:creationId xmlns:a16="http://schemas.microsoft.com/office/drawing/2014/main" xmlns="" id="{B7CEA7AE-8FA4-4C1D-9DA5-0E40466E7FAA}"/>
                </a:ext>
              </a:extLst>
            </p:cNvPr>
            <p:cNvSpPr txBox="1"/>
            <p:nvPr>
              <p:custDataLst>
                <p:tags r:id="rId28"/>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9" name="PA-组合 8">
            <a:extLst>
              <a:ext uri="{FF2B5EF4-FFF2-40B4-BE49-F238E27FC236}">
                <a16:creationId xmlns:a16="http://schemas.microsoft.com/office/drawing/2014/main" xmlns="" id="{024D90FC-C847-4DA1-91B1-6875824645CC}"/>
              </a:ext>
            </a:extLst>
          </p:cNvPr>
          <p:cNvGrpSpPr/>
          <p:nvPr>
            <p:custDataLst>
              <p:tags r:id="rId3"/>
            </p:custDataLst>
          </p:nvPr>
        </p:nvGrpSpPr>
        <p:grpSpPr>
          <a:xfrm>
            <a:off x="2195496" y="3310395"/>
            <a:ext cx="2965476" cy="862966"/>
            <a:chOff x="8386922" y="2192795"/>
            <a:chExt cx="2965476" cy="862966"/>
          </a:xfrm>
        </p:grpSpPr>
        <p:sp>
          <p:nvSpPr>
            <p:cNvPr id="10" name="PA-矩形 9">
              <a:extLst>
                <a:ext uri="{FF2B5EF4-FFF2-40B4-BE49-F238E27FC236}">
                  <a16:creationId xmlns:a16="http://schemas.microsoft.com/office/drawing/2014/main" xmlns="" id="{3FF46954-66C4-42B4-B2E9-0F66631FBEDD}"/>
                </a:ext>
              </a:extLst>
            </p:cNvPr>
            <p:cNvSpPr/>
            <p:nvPr>
              <p:custDataLst>
                <p:tags r:id="rId25"/>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1" name="PA-文本框 10">
              <a:extLst>
                <a:ext uri="{FF2B5EF4-FFF2-40B4-BE49-F238E27FC236}">
                  <a16:creationId xmlns:a16="http://schemas.microsoft.com/office/drawing/2014/main" xmlns="" id="{45D2FCDB-CACB-49EC-8F4A-37F8791A2E95}"/>
                </a:ext>
              </a:extLst>
            </p:cNvPr>
            <p:cNvSpPr txBox="1"/>
            <p:nvPr>
              <p:custDataLst>
                <p:tags r:id="rId26"/>
              </p:custDataLst>
            </p:nvPr>
          </p:nvSpPr>
          <p:spPr>
            <a:xfrm>
              <a:off x="8386922" y="2542351"/>
              <a:ext cx="2965476"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nvGrpSpPr>
          <p:cNvPr id="12" name="PA-组合 11">
            <a:extLst>
              <a:ext uri="{FF2B5EF4-FFF2-40B4-BE49-F238E27FC236}">
                <a16:creationId xmlns:a16="http://schemas.microsoft.com/office/drawing/2014/main" xmlns="" id="{9F4308E9-3202-4616-97D8-E6D71E558969}"/>
              </a:ext>
            </a:extLst>
          </p:cNvPr>
          <p:cNvGrpSpPr/>
          <p:nvPr>
            <p:custDataLst>
              <p:tags r:id="rId4"/>
            </p:custDataLst>
          </p:nvPr>
        </p:nvGrpSpPr>
        <p:grpSpPr>
          <a:xfrm>
            <a:off x="6430544" y="1715891"/>
            <a:ext cx="3584642" cy="3827530"/>
            <a:chOff x="4340898" y="1673495"/>
            <a:chExt cx="3861733" cy="4123398"/>
          </a:xfrm>
        </p:grpSpPr>
        <p:grpSp>
          <p:nvGrpSpPr>
            <p:cNvPr id="13" name="Group 59">
              <a:extLst>
                <a:ext uri="{FF2B5EF4-FFF2-40B4-BE49-F238E27FC236}">
                  <a16:creationId xmlns:a16="http://schemas.microsoft.com/office/drawing/2014/main" xmlns="" id="{88B89E94-E497-4CEB-87B4-C88791C24E1D}"/>
                </a:ext>
              </a:extLst>
            </p:cNvPr>
            <p:cNvGrpSpPr/>
            <p:nvPr/>
          </p:nvGrpSpPr>
          <p:grpSpPr>
            <a:xfrm>
              <a:off x="5765677" y="3231133"/>
              <a:ext cx="1008934" cy="1011625"/>
              <a:chOff x="4004877" y="2411833"/>
              <a:chExt cx="1139957" cy="1143000"/>
            </a:xfrm>
          </p:grpSpPr>
          <p:sp>
            <p:nvSpPr>
              <p:cNvPr id="38" name="PA-椭圆 13">
                <a:extLst>
                  <a:ext uri="{FF2B5EF4-FFF2-40B4-BE49-F238E27FC236}">
                    <a16:creationId xmlns:a16="http://schemas.microsoft.com/office/drawing/2014/main" xmlns="" id="{1C394B8F-82C6-4361-8E8E-3B0F6E44C19E}"/>
                  </a:ext>
                </a:extLst>
              </p:cNvPr>
              <p:cNvSpPr/>
              <p:nvPr>
                <p:custDataLst>
                  <p:tags r:id="rId23"/>
                </p:custDataLst>
              </p:nvPr>
            </p:nvSpPr>
            <p:spPr bwMode="auto">
              <a:xfrm>
                <a:off x="4004877" y="2411833"/>
                <a:ext cx="1139957" cy="1143000"/>
              </a:xfrm>
              <a:prstGeom prst="ellipse">
                <a:avLst/>
              </a:prstGeom>
              <a:solidFill>
                <a:srgbClr val="AEBBD0"/>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39" name="PA-任意多边形 152">
                <a:extLst>
                  <a:ext uri="{FF2B5EF4-FFF2-40B4-BE49-F238E27FC236}">
                    <a16:creationId xmlns:a16="http://schemas.microsoft.com/office/drawing/2014/main" xmlns="" id="{29076DAF-6663-4226-81AA-72D3ADA76399}"/>
                  </a:ext>
                </a:extLst>
              </p:cNvPr>
              <p:cNvSpPr>
                <a:spLocks noEditPoints="1"/>
              </p:cNvSpPr>
              <p:nvPr>
                <p:custDataLst>
                  <p:tags r:id="rId24"/>
                </p:custDataLst>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sp>
          <p:nvSpPr>
            <p:cNvPr id="14" name="PA-下箭头 15">
              <a:extLst>
                <a:ext uri="{FF2B5EF4-FFF2-40B4-BE49-F238E27FC236}">
                  <a16:creationId xmlns:a16="http://schemas.microsoft.com/office/drawing/2014/main" xmlns="" id="{54EE1435-C1BC-46FC-BD6B-12CC865316CC}"/>
                </a:ext>
              </a:extLst>
            </p:cNvPr>
            <p:cNvSpPr/>
            <p:nvPr>
              <p:custDataLst>
                <p:tags r:id="rId5"/>
              </p:custDataLst>
            </p:nvPr>
          </p:nvSpPr>
          <p:spPr bwMode="auto">
            <a:xfrm rot="14548862">
              <a:off x="6846247" y="3142664"/>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15" name="PA-下箭头 19">
              <a:extLst>
                <a:ext uri="{FF2B5EF4-FFF2-40B4-BE49-F238E27FC236}">
                  <a16:creationId xmlns:a16="http://schemas.microsoft.com/office/drawing/2014/main" xmlns="" id="{3E1AD955-CF34-44EE-B7E4-5D7D6E8EAC65}"/>
                </a:ext>
              </a:extLst>
            </p:cNvPr>
            <p:cNvSpPr/>
            <p:nvPr>
              <p:custDataLst>
                <p:tags r:id="rId6"/>
              </p:custDataLst>
            </p:nvPr>
          </p:nvSpPr>
          <p:spPr bwMode="auto">
            <a:xfrm rot="14548862" flipH="1" flipV="1">
              <a:off x="5439223" y="3836681"/>
              <a:ext cx="262123" cy="484941"/>
            </a:xfrm>
            <a:prstGeom prst="downArrow">
              <a:avLst>
                <a:gd name="adj1" fmla="val 63516"/>
                <a:gd name="adj2" fmla="val 50000"/>
              </a:avLst>
            </a:prstGeom>
            <a:solidFill>
              <a:schemeClr val="bg1">
                <a:lumMod val="65000"/>
              </a:schemeClr>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16" name="PA-下箭头 44">
              <a:extLst>
                <a:ext uri="{FF2B5EF4-FFF2-40B4-BE49-F238E27FC236}">
                  <a16:creationId xmlns:a16="http://schemas.microsoft.com/office/drawing/2014/main" xmlns="" id="{3CE06818-126F-4236-A32A-FF4B8B6790C0}"/>
                </a:ext>
              </a:extLst>
            </p:cNvPr>
            <p:cNvSpPr/>
            <p:nvPr>
              <p:custDataLst>
                <p:tags r:id="rId7"/>
              </p:custDataLst>
            </p:nvPr>
          </p:nvSpPr>
          <p:spPr bwMode="auto">
            <a:xfrm rot="10800000">
              <a:off x="6145143" y="2737055"/>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17" name="PA-下箭头 47">
              <a:extLst>
                <a:ext uri="{FF2B5EF4-FFF2-40B4-BE49-F238E27FC236}">
                  <a16:creationId xmlns:a16="http://schemas.microsoft.com/office/drawing/2014/main" xmlns="" id="{EC456388-4796-47CD-AC62-14C57C23CF12}"/>
                </a:ext>
              </a:extLst>
            </p:cNvPr>
            <p:cNvSpPr/>
            <p:nvPr>
              <p:custDataLst>
                <p:tags r:id="rId8"/>
              </p:custDataLst>
            </p:nvPr>
          </p:nvSpPr>
          <p:spPr bwMode="auto">
            <a:xfrm rot="7051138" flipH="1">
              <a:off x="5446527" y="3142105"/>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18" name="PA-下箭头 55">
              <a:extLst>
                <a:ext uri="{FF2B5EF4-FFF2-40B4-BE49-F238E27FC236}">
                  <a16:creationId xmlns:a16="http://schemas.microsoft.com/office/drawing/2014/main" xmlns="" id="{E9535818-561D-4222-8B22-D3A985EDF976}"/>
                </a:ext>
              </a:extLst>
            </p:cNvPr>
            <p:cNvSpPr/>
            <p:nvPr>
              <p:custDataLst>
                <p:tags r:id="rId9"/>
              </p:custDataLst>
            </p:nvPr>
          </p:nvSpPr>
          <p:spPr bwMode="auto">
            <a:xfrm rot="10800000" flipV="1">
              <a:off x="6145145" y="4268603"/>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19" name="PA-下箭头 56">
              <a:extLst>
                <a:ext uri="{FF2B5EF4-FFF2-40B4-BE49-F238E27FC236}">
                  <a16:creationId xmlns:a16="http://schemas.microsoft.com/office/drawing/2014/main" xmlns="" id="{AF528F42-7689-42C2-A5E4-B946C8F7B14F}"/>
                </a:ext>
              </a:extLst>
            </p:cNvPr>
            <p:cNvSpPr/>
            <p:nvPr>
              <p:custDataLst>
                <p:tags r:id="rId10"/>
              </p:custDataLst>
            </p:nvPr>
          </p:nvSpPr>
          <p:spPr bwMode="auto">
            <a:xfrm rot="7051138" flipV="1">
              <a:off x="6838942" y="3851398"/>
              <a:ext cx="262123" cy="484941"/>
            </a:xfrm>
            <a:prstGeom prst="downArrow">
              <a:avLst>
                <a:gd name="adj1" fmla="val 63516"/>
                <a:gd name="adj2" fmla="val 50000"/>
              </a:avLst>
            </a:prstGeom>
            <a:solidFill>
              <a:schemeClr val="bg1">
                <a:lumMod val="65000"/>
              </a:schemeClr>
            </a:solidFill>
            <a:ln w="9525">
              <a:noFill/>
              <a:round/>
              <a:headEnd/>
              <a:tailEnd/>
            </a:ln>
          </p:spPr>
          <p:txBody>
            <a:bodyPr vert="horz" wrap="square" lIns="99503" tIns="49752" rIns="99503" bIns="49752"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nvGrpSpPr>
            <p:cNvPr id="20" name="Group 84">
              <a:extLst>
                <a:ext uri="{FF2B5EF4-FFF2-40B4-BE49-F238E27FC236}">
                  <a16:creationId xmlns:a16="http://schemas.microsoft.com/office/drawing/2014/main" xmlns="" id="{E8B9A1E4-9352-4DA6-8163-4AEFB99B28D3}"/>
                </a:ext>
              </a:extLst>
            </p:cNvPr>
            <p:cNvGrpSpPr/>
            <p:nvPr/>
          </p:nvGrpSpPr>
          <p:grpSpPr>
            <a:xfrm>
              <a:off x="5751872" y="1673495"/>
              <a:ext cx="1062673" cy="1063559"/>
              <a:chOff x="3307763" y="1427226"/>
              <a:chExt cx="648499" cy="649042"/>
            </a:xfrm>
          </p:grpSpPr>
          <p:sp>
            <p:nvSpPr>
              <p:cNvPr id="36" name="PA-椭圆 76">
                <a:extLst>
                  <a:ext uri="{FF2B5EF4-FFF2-40B4-BE49-F238E27FC236}">
                    <a16:creationId xmlns:a16="http://schemas.microsoft.com/office/drawing/2014/main" xmlns="" id="{70B191F1-FF3B-4CFA-BB1C-C27961BF4111}"/>
                  </a:ext>
                </a:extLst>
              </p:cNvPr>
              <p:cNvSpPr>
                <a:spLocks noChangeAspect="1"/>
              </p:cNvSpPr>
              <p:nvPr>
                <p:custDataLst>
                  <p:tags r:id="rId21"/>
                </p:custDataLst>
              </p:nvPr>
            </p:nvSpPr>
            <p:spPr>
              <a:xfrm>
                <a:off x="3307763" y="1427226"/>
                <a:ext cx="648499" cy="649042"/>
              </a:xfrm>
              <a:prstGeom prst="ellipse">
                <a:avLst/>
              </a:prstGeom>
              <a:solidFill>
                <a:srgbClr val="D9798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9" b="1" dirty="0">
                  <a:solidFill>
                    <a:schemeClr val="bg1"/>
                  </a:solidFill>
                  <a:latin typeface="Arial" panose="020B0604020202020204" pitchFamily="34" charset="0"/>
                  <a:ea typeface="Noto Sans S Chinese Bold" panose="020B0800000000000000" pitchFamily="34" charset="-122"/>
                  <a:sym typeface="Arial" panose="020B0604020202020204" pitchFamily="34" charset="0"/>
                </a:endParaRPr>
              </a:p>
            </p:txBody>
          </p:sp>
          <p:sp>
            <p:nvSpPr>
              <p:cNvPr id="37" name="PA-任意多边形 77">
                <a:extLst>
                  <a:ext uri="{FF2B5EF4-FFF2-40B4-BE49-F238E27FC236}">
                    <a16:creationId xmlns:a16="http://schemas.microsoft.com/office/drawing/2014/main" xmlns="" id="{671C2024-4851-4380-839C-040D09CB2911}"/>
                  </a:ext>
                </a:extLst>
              </p:cNvPr>
              <p:cNvSpPr>
                <a:spLocks noEditPoints="1"/>
              </p:cNvSpPr>
              <p:nvPr>
                <p:custDataLst>
                  <p:tags r:id="rId22"/>
                </p:custDataLst>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grpSp>
          <p:nvGrpSpPr>
            <p:cNvPr id="21" name="Group 88">
              <a:extLst>
                <a:ext uri="{FF2B5EF4-FFF2-40B4-BE49-F238E27FC236}">
                  <a16:creationId xmlns:a16="http://schemas.microsoft.com/office/drawing/2014/main" xmlns="" id="{89AF456F-674E-4719-97FA-DDFA53D6DBD8}"/>
                </a:ext>
              </a:extLst>
            </p:cNvPr>
            <p:cNvGrpSpPr/>
            <p:nvPr/>
          </p:nvGrpSpPr>
          <p:grpSpPr>
            <a:xfrm>
              <a:off x="7129592" y="3914776"/>
              <a:ext cx="1062673" cy="1063559"/>
              <a:chOff x="3365370" y="3682819"/>
              <a:chExt cx="648499" cy="649042"/>
            </a:xfrm>
          </p:grpSpPr>
          <p:sp>
            <p:nvSpPr>
              <p:cNvPr id="34" name="PA-椭圆 64">
                <a:extLst>
                  <a:ext uri="{FF2B5EF4-FFF2-40B4-BE49-F238E27FC236}">
                    <a16:creationId xmlns:a16="http://schemas.microsoft.com/office/drawing/2014/main" xmlns="" id="{00F7AAE6-F894-4C5F-97EE-5DA9A5EA2F20}"/>
                  </a:ext>
                </a:extLst>
              </p:cNvPr>
              <p:cNvSpPr>
                <a:spLocks noChangeAspect="1"/>
              </p:cNvSpPr>
              <p:nvPr>
                <p:custDataLst>
                  <p:tags r:id="rId19"/>
                </p:custDataLst>
              </p:nvPr>
            </p:nvSpPr>
            <p:spPr>
              <a:xfrm>
                <a:off x="3365370" y="3682819"/>
                <a:ext cx="648499" cy="649042"/>
              </a:xfrm>
              <a:prstGeom prst="ellipse">
                <a:avLst/>
              </a:prstGeom>
              <a:solidFill>
                <a:srgbClr val="D9798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35" name="PA-任意多边形 83">
                <a:extLst>
                  <a:ext uri="{FF2B5EF4-FFF2-40B4-BE49-F238E27FC236}">
                    <a16:creationId xmlns:a16="http://schemas.microsoft.com/office/drawing/2014/main" xmlns="" id="{8B4B20AF-30AD-42EF-8442-2E3621906B11}"/>
                  </a:ext>
                </a:extLst>
              </p:cNvPr>
              <p:cNvSpPr>
                <a:spLocks noEditPoints="1"/>
              </p:cNvSpPr>
              <p:nvPr>
                <p:custDataLst>
                  <p:tags r:id="rId20"/>
                </p:custDataLst>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grpSp>
          <p:nvGrpSpPr>
            <p:cNvPr id="22" name="Group 87">
              <a:extLst>
                <a:ext uri="{FF2B5EF4-FFF2-40B4-BE49-F238E27FC236}">
                  <a16:creationId xmlns:a16="http://schemas.microsoft.com/office/drawing/2014/main" xmlns="" id="{49D2255C-35A0-4932-B125-A4FA069384FC}"/>
                </a:ext>
              </a:extLst>
            </p:cNvPr>
            <p:cNvGrpSpPr/>
            <p:nvPr/>
          </p:nvGrpSpPr>
          <p:grpSpPr>
            <a:xfrm>
              <a:off x="4354126" y="2519698"/>
              <a:ext cx="1062673" cy="1063559"/>
              <a:chOff x="5187738" y="3682819"/>
              <a:chExt cx="648499" cy="649042"/>
            </a:xfrm>
          </p:grpSpPr>
          <p:sp>
            <p:nvSpPr>
              <p:cNvPr id="32" name="PA-椭圆 73">
                <a:extLst>
                  <a:ext uri="{FF2B5EF4-FFF2-40B4-BE49-F238E27FC236}">
                    <a16:creationId xmlns:a16="http://schemas.microsoft.com/office/drawing/2014/main" xmlns="" id="{8C46AC2D-A46F-4224-9D28-362A87E0EE47}"/>
                  </a:ext>
                </a:extLst>
              </p:cNvPr>
              <p:cNvSpPr>
                <a:spLocks noChangeAspect="1"/>
              </p:cNvSpPr>
              <p:nvPr>
                <p:custDataLst>
                  <p:tags r:id="rId17"/>
                </p:custDataLst>
              </p:nvPr>
            </p:nvSpPr>
            <p:spPr>
              <a:xfrm>
                <a:off x="5187738" y="3682819"/>
                <a:ext cx="648499" cy="649042"/>
              </a:xfrm>
              <a:prstGeom prst="ellipse">
                <a:avLst/>
              </a:prstGeom>
              <a:solidFill>
                <a:srgbClr val="AEBBD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33" name="PA-任意多边形 137">
                <a:extLst>
                  <a:ext uri="{FF2B5EF4-FFF2-40B4-BE49-F238E27FC236}">
                    <a16:creationId xmlns:a16="http://schemas.microsoft.com/office/drawing/2014/main" xmlns="" id="{2E51F91F-ED57-4CE4-97D6-AAB227C2DEF1}"/>
                  </a:ext>
                </a:extLst>
              </p:cNvPr>
              <p:cNvSpPr>
                <a:spLocks noEditPoints="1"/>
              </p:cNvSpPr>
              <p:nvPr>
                <p:custDataLst>
                  <p:tags r:id="rId18"/>
                </p:custDataLst>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grpSp>
          <p:nvGrpSpPr>
            <p:cNvPr id="23" name="Group 85">
              <a:extLst>
                <a:ext uri="{FF2B5EF4-FFF2-40B4-BE49-F238E27FC236}">
                  <a16:creationId xmlns:a16="http://schemas.microsoft.com/office/drawing/2014/main" xmlns="" id="{333EED99-E8FE-4185-A474-E67A88924DCC}"/>
                </a:ext>
              </a:extLst>
            </p:cNvPr>
            <p:cNvGrpSpPr/>
            <p:nvPr/>
          </p:nvGrpSpPr>
          <p:grpSpPr>
            <a:xfrm>
              <a:off x="5746473" y="4733334"/>
              <a:ext cx="1062673" cy="1063559"/>
              <a:chOff x="5187738" y="1415796"/>
              <a:chExt cx="648499" cy="649042"/>
            </a:xfrm>
          </p:grpSpPr>
          <p:sp>
            <p:nvSpPr>
              <p:cNvPr id="30" name="PA-椭圆 67">
                <a:extLst>
                  <a:ext uri="{FF2B5EF4-FFF2-40B4-BE49-F238E27FC236}">
                    <a16:creationId xmlns:a16="http://schemas.microsoft.com/office/drawing/2014/main" xmlns="" id="{5474F80E-6827-416F-B819-F7751F08BEE3}"/>
                  </a:ext>
                </a:extLst>
              </p:cNvPr>
              <p:cNvSpPr>
                <a:spLocks noChangeAspect="1"/>
              </p:cNvSpPr>
              <p:nvPr>
                <p:custDataLst>
                  <p:tags r:id="rId15"/>
                </p:custDataLst>
              </p:nvPr>
            </p:nvSpPr>
            <p:spPr>
              <a:xfrm>
                <a:off x="5187738" y="1415796"/>
                <a:ext cx="648499" cy="649042"/>
              </a:xfrm>
              <a:prstGeom prst="ellipse">
                <a:avLst/>
              </a:prstGeom>
              <a:solidFill>
                <a:srgbClr val="AEBBD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31" name="PA-任意多边形 53">
                <a:extLst>
                  <a:ext uri="{FF2B5EF4-FFF2-40B4-BE49-F238E27FC236}">
                    <a16:creationId xmlns:a16="http://schemas.microsoft.com/office/drawing/2014/main" xmlns="" id="{8D2A65E8-84E8-4528-A2C2-5E56A7786809}"/>
                  </a:ext>
                </a:extLst>
              </p:cNvPr>
              <p:cNvSpPr>
                <a:spLocks/>
              </p:cNvSpPr>
              <p:nvPr>
                <p:custDataLst>
                  <p:tags r:id="rId16"/>
                </p:custDataLst>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grpSp>
          <p:nvGrpSpPr>
            <p:cNvPr id="24" name="Group 86">
              <a:extLst>
                <a:ext uri="{FF2B5EF4-FFF2-40B4-BE49-F238E27FC236}">
                  <a16:creationId xmlns:a16="http://schemas.microsoft.com/office/drawing/2014/main" xmlns="" id="{22E5070E-32EC-4936-A5A8-2B57E7045666}"/>
                </a:ext>
              </a:extLst>
            </p:cNvPr>
            <p:cNvGrpSpPr/>
            <p:nvPr/>
          </p:nvGrpSpPr>
          <p:grpSpPr>
            <a:xfrm>
              <a:off x="4340898" y="3914776"/>
              <a:ext cx="1062673" cy="1063559"/>
              <a:chOff x="5648594" y="2472338"/>
              <a:chExt cx="648499" cy="649042"/>
            </a:xfrm>
          </p:grpSpPr>
          <p:sp>
            <p:nvSpPr>
              <p:cNvPr id="28" name="PA-椭圆 70">
                <a:extLst>
                  <a:ext uri="{FF2B5EF4-FFF2-40B4-BE49-F238E27FC236}">
                    <a16:creationId xmlns:a16="http://schemas.microsoft.com/office/drawing/2014/main" xmlns="" id="{8B75533C-6539-4465-AE94-246FC04820D3}"/>
                  </a:ext>
                </a:extLst>
              </p:cNvPr>
              <p:cNvSpPr>
                <a:spLocks noChangeAspect="1"/>
              </p:cNvSpPr>
              <p:nvPr>
                <p:custDataLst>
                  <p:tags r:id="rId13"/>
                </p:custDataLst>
              </p:nvPr>
            </p:nvSpPr>
            <p:spPr>
              <a:xfrm>
                <a:off x="5648594" y="2472338"/>
                <a:ext cx="648499" cy="649042"/>
              </a:xfrm>
              <a:prstGeom prst="ellipse">
                <a:avLst/>
              </a:prstGeom>
              <a:solidFill>
                <a:srgbClr val="D9798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29" name="PA-任意多边形 57">
                <a:extLst>
                  <a:ext uri="{FF2B5EF4-FFF2-40B4-BE49-F238E27FC236}">
                    <a16:creationId xmlns:a16="http://schemas.microsoft.com/office/drawing/2014/main" xmlns="" id="{DBF9BBC8-25BA-47FB-BE38-59181B6A3ECE}"/>
                  </a:ext>
                </a:extLst>
              </p:cNvPr>
              <p:cNvSpPr>
                <a:spLocks noEditPoints="1"/>
              </p:cNvSpPr>
              <p:nvPr>
                <p:custDataLst>
                  <p:tags r:id="rId14"/>
                </p:custDataLst>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grpSp>
          <p:nvGrpSpPr>
            <p:cNvPr id="25" name="Group 83">
              <a:extLst>
                <a:ext uri="{FF2B5EF4-FFF2-40B4-BE49-F238E27FC236}">
                  <a16:creationId xmlns:a16="http://schemas.microsoft.com/office/drawing/2014/main" xmlns="" id="{CD4A03CE-17D6-47E0-AF37-C26A6154EE7E}"/>
                </a:ext>
              </a:extLst>
            </p:cNvPr>
            <p:cNvGrpSpPr/>
            <p:nvPr/>
          </p:nvGrpSpPr>
          <p:grpSpPr>
            <a:xfrm>
              <a:off x="7139958" y="2514814"/>
              <a:ext cx="1062673" cy="1063559"/>
              <a:chOff x="2886238" y="2472339"/>
              <a:chExt cx="648499" cy="649042"/>
            </a:xfrm>
          </p:grpSpPr>
          <p:sp>
            <p:nvSpPr>
              <p:cNvPr id="26" name="PA-椭圆 61">
                <a:extLst>
                  <a:ext uri="{FF2B5EF4-FFF2-40B4-BE49-F238E27FC236}">
                    <a16:creationId xmlns:a16="http://schemas.microsoft.com/office/drawing/2014/main" xmlns="" id="{C8AC736F-03F8-4F5D-93E3-F10B7BFA483A}"/>
                  </a:ext>
                </a:extLst>
              </p:cNvPr>
              <p:cNvSpPr>
                <a:spLocks noChangeAspect="1"/>
              </p:cNvSpPr>
              <p:nvPr>
                <p:custDataLst>
                  <p:tags r:id="rId11"/>
                </p:custDataLst>
              </p:nvPr>
            </p:nvSpPr>
            <p:spPr>
              <a:xfrm>
                <a:off x="2886238" y="2472339"/>
                <a:ext cx="648499" cy="649042"/>
              </a:xfrm>
              <a:prstGeom prst="ellipse">
                <a:avLst/>
              </a:prstGeom>
              <a:solidFill>
                <a:srgbClr val="AEBBD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4" b="1" dirty="0">
                  <a:latin typeface="Arial" panose="020B0604020202020204" pitchFamily="34" charset="0"/>
                  <a:ea typeface="Noto Sans S Chinese Bold" panose="020B0800000000000000" pitchFamily="34" charset="-122"/>
                  <a:sym typeface="Arial" panose="020B0604020202020204" pitchFamily="34" charset="0"/>
                </a:endParaRPr>
              </a:p>
            </p:txBody>
          </p:sp>
          <p:sp>
            <p:nvSpPr>
              <p:cNvPr id="27" name="PA-任意多边形 65">
                <a:extLst>
                  <a:ext uri="{FF2B5EF4-FFF2-40B4-BE49-F238E27FC236}">
                    <a16:creationId xmlns:a16="http://schemas.microsoft.com/office/drawing/2014/main" xmlns="" id="{A0231C2A-E955-4A12-B0DB-E2CD86B44D7D}"/>
                  </a:ext>
                </a:extLst>
              </p:cNvPr>
              <p:cNvSpPr>
                <a:spLocks noEditPoints="1"/>
              </p:cNvSpPr>
              <p:nvPr>
                <p:custDataLst>
                  <p:tags r:id="rId12"/>
                </p:custDataLst>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9503" tIns="49752" rIns="99503" bIns="49752" numCol="1" anchor="t" anchorCtr="0" compatLnSpc="1">
                <a:prstTxWarp prst="textNoShape">
                  <a:avLst/>
                </a:prstTxWarp>
              </a:bodyPr>
              <a:lstStyle/>
              <a:p>
                <a:pPr>
                  <a:lnSpc>
                    <a:spcPct val="120000"/>
                  </a:lnSpc>
                </a:pPr>
                <a:endParaRPr lang="en-US" sz="1394" dirty="0">
                  <a:latin typeface="Arial" panose="020B0604020202020204" pitchFamily="34" charset="0"/>
                  <a:ea typeface="Noto Sans S Chinese Bold" panose="020B0800000000000000" pitchFamily="34" charset="-122"/>
                  <a:sym typeface="Arial" panose="020B0604020202020204" pitchFamily="34" charset="0"/>
                </a:endParaRPr>
              </a:p>
            </p:txBody>
          </p:sp>
        </p:grpSp>
      </p:grpSp>
    </p:spTree>
    <p:extLst>
      <p:ext uri="{BB962C8B-B14F-4D97-AF65-F5344CB8AC3E}">
        <p14:creationId xmlns:p14="http://schemas.microsoft.com/office/powerpoint/2010/main" val="1604864266"/>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PA-组合 40">
            <a:extLst>
              <a:ext uri="{FF2B5EF4-FFF2-40B4-BE49-F238E27FC236}">
                <a16:creationId xmlns:a16="http://schemas.microsoft.com/office/drawing/2014/main" xmlns="" id="{B3CDDD47-C61A-41A9-A0D8-768B737430CE}"/>
              </a:ext>
            </a:extLst>
          </p:cNvPr>
          <p:cNvGrpSpPr/>
          <p:nvPr>
            <p:custDataLst>
              <p:tags r:id="rId1"/>
            </p:custDataLst>
          </p:nvPr>
        </p:nvGrpSpPr>
        <p:grpSpPr>
          <a:xfrm>
            <a:off x="846217" y="3065364"/>
            <a:ext cx="10505864" cy="1479246"/>
            <a:chOff x="1671291" y="2873828"/>
            <a:chExt cx="7885855" cy="1110344"/>
          </a:xfrm>
        </p:grpSpPr>
        <p:cxnSp>
          <p:nvCxnSpPr>
            <p:cNvPr id="3" name="PA-直接连接符 2">
              <a:extLst>
                <a:ext uri="{FF2B5EF4-FFF2-40B4-BE49-F238E27FC236}">
                  <a16:creationId xmlns:a16="http://schemas.microsoft.com/office/drawing/2014/main" xmlns="" id="{4BF484B2-D956-4EE3-B0A3-FE5C66E38B82}"/>
                </a:ext>
              </a:extLst>
            </p:cNvPr>
            <p:cNvCxnSpPr/>
            <p:nvPr>
              <p:custDataLst>
                <p:tags r:id="rId17"/>
              </p:custDataLst>
            </p:nvPr>
          </p:nvCxnSpPr>
          <p:spPr>
            <a:xfrm>
              <a:off x="2222447" y="3418116"/>
              <a:ext cx="66792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PA-椭圆 3">
              <a:extLst>
                <a:ext uri="{FF2B5EF4-FFF2-40B4-BE49-F238E27FC236}">
                  <a16:creationId xmlns:a16="http://schemas.microsoft.com/office/drawing/2014/main" xmlns="" id="{7699DCE7-CE27-4A92-BD6D-837BA7B07740}"/>
                </a:ext>
              </a:extLst>
            </p:cNvPr>
            <p:cNvSpPr/>
            <p:nvPr>
              <p:custDataLst>
                <p:tags r:id="rId18"/>
              </p:custDataLst>
            </p:nvPr>
          </p:nvSpPr>
          <p:spPr>
            <a:xfrm>
              <a:off x="1671291" y="2873828"/>
              <a:ext cx="1110345" cy="1110344"/>
            </a:xfrm>
            <a:prstGeom prst="ellipse">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Impact" panose="020B0806030902050204" pitchFamily="34" charset="0"/>
              </a:endParaRPr>
            </a:p>
          </p:txBody>
        </p:sp>
        <p:sp>
          <p:nvSpPr>
            <p:cNvPr id="5" name="PA-椭圆 4">
              <a:extLst>
                <a:ext uri="{FF2B5EF4-FFF2-40B4-BE49-F238E27FC236}">
                  <a16:creationId xmlns:a16="http://schemas.microsoft.com/office/drawing/2014/main" xmlns="" id="{DFFA0AE1-21DD-4BB1-9ECB-BC86C1E14782}"/>
                </a:ext>
              </a:extLst>
            </p:cNvPr>
            <p:cNvSpPr/>
            <p:nvPr>
              <p:custDataLst>
                <p:tags r:id="rId19"/>
              </p:custDataLst>
            </p:nvPr>
          </p:nvSpPr>
          <p:spPr>
            <a:xfrm>
              <a:off x="3365169" y="2873828"/>
              <a:ext cx="1110345" cy="1110344"/>
            </a:xfrm>
            <a:prstGeom prst="ellipse">
              <a:avLst/>
            </a:pr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Impact" panose="020B0806030902050204" pitchFamily="34" charset="0"/>
              </a:endParaRPr>
            </a:p>
          </p:txBody>
        </p:sp>
        <p:sp>
          <p:nvSpPr>
            <p:cNvPr id="6" name="PA-椭圆 5">
              <a:extLst>
                <a:ext uri="{FF2B5EF4-FFF2-40B4-BE49-F238E27FC236}">
                  <a16:creationId xmlns:a16="http://schemas.microsoft.com/office/drawing/2014/main" xmlns="" id="{02AAD0F2-4457-4D5F-9F96-12003A358B05}"/>
                </a:ext>
              </a:extLst>
            </p:cNvPr>
            <p:cNvSpPr/>
            <p:nvPr>
              <p:custDataLst>
                <p:tags r:id="rId20"/>
              </p:custDataLst>
            </p:nvPr>
          </p:nvSpPr>
          <p:spPr>
            <a:xfrm>
              <a:off x="5059047" y="2873828"/>
              <a:ext cx="1110345" cy="1110344"/>
            </a:xfrm>
            <a:prstGeom prst="ellipse">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Impact" panose="020B0806030902050204" pitchFamily="34" charset="0"/>
              </a:endParaRPr>
            </a:p>
          </p:txBody>
        </p:sp>
        <p:sp>
          <p:nvSpPr>
            <p:cNvPr id="7" name="PA-椭圆 6">
              <a:extLst>
                <a:ext uri="{FF2B5EF4-FFF2-40B4-BE49-F238E27FC236}">
                  <a16:creationId xmlns:a16="http://schemas.microsoft.com/office/drawing/2014/main" xmlns="" id="{17C4FA93-B14A-4229-9E85-149C36E0A8B8}"/>
                </a:ext>
              </a:extLst>
            </p:cNvPr>
            <p:cNvSpPr/>
            <p:nvPr>
              <p:custDataLst>
                <p:tags r:id="rId21"/>
              </p:custDataLst>
            </p:nvPr>
          </p:nvSpPr>
          <p:spPr>
            <a:xfrm>
              <a:off x="6752924" y="2873828"/>
              <a:ext cx="1110345" cy="1110344"/>
            </a:xfrm>
            <a:prstGeom prst="ellipse">
              <a:avLst/>
            </a:prstGeom>
            <a:solidFill>
              <a:srgbClr val="D979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Impact" panose="020B0806030902050204" pitchFamily="34" charset="0"/>
              </a:endParaRPr>
            </a:p>
          </p:txBody>
        </p:sp>
        <p:sp>
          <p:nvSpPr>
            <p:cNvPr id="8" name="PA-椭圆 7">
              <a:extLst>
                <a:ext uri="{FF2B5EF4-FFF2-40B4-BE49-F238E27FC236}">
                  <a16:creationId xmlns:a16="http://schemas.microsoft.com/office/drawing/2014/main" xmlns="" id="{8EFC4497-C638-4EB3-AB96-8D72352FE734}"/>
                </a:ext>
              </a:extLst>
            </p:cNvPr>
            <p:cNvSpPr/>
            <p:nvPr>
              <p:custDataLst>
                <p:tags r:id="rId22"/>
              </p:custDataLst>
            </p:nvPr>
          </p:nvSpPr>
          <p:spPr>
            <a:xfrm>
              <a:off x="8446801" y="2873828"/>
              <a:ext cx="1110345" cy="1110344"/>
            </a:xfrm>
            <a:prstGeom prst="ellipse">
              <a:avLst/>
            </a:prstGeom>
            <a:solidFill>
              <a:srgbClr val="AE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Impact" panose="020B0806030902050204" pitchFamily="34" charset="0"/>
              </a:endParaRPr>
            </a:p>
          </p:txBody>
        </p:sp>
        <p:sp>
          <p:nvSpPr>
            <p:cNvPr id="24" name="PA-文本框 23">
              <a:extLst>
                <a:ext uri="{FF2B5EF4-FFF2-40B4-BE49-F238E27FC236}">
                  <a16:creationId xmlns:a16="http://schemas.microsoft.com/office/drawing/2014/main" xmlns="" id="{06906E37-DFF2-43AF-AE1D-772F351A0199}"/>
                </a:ext>
              </a:extLst>
            </p:cNvPr>
            <p:cNvSpPr txBox="1"/>
            <p:nvPr>
              <p:custDataLst>
                <p:tags r:id="rId23"/>
              </p:custDataLst>
            </p:nvPr>
          </p:nvSpPr>
          <p:spPr>
            <a:xfrm>
              <a:off x="1958108" y="3152658"/>
              <a:ext cx="527259" cy="577554"/>
            </a:xfrm>
            <a:prstGeom prst="rect">
              <a:avLst/>
            </a:prstGeom>
            <a:noFill/>
          </p:spPr>
          <p:txBody>
            <a:bodyPr wrap="none" rtlCol="0">
              <a:spAutoFit/>
            </a:bodyPr>
            <a:lstStyle/>
            <a:p>
              <a:pPr algn="ctr"/>
              <a:r>
                <a:rPr lang="en-US" altLang="zh-CN" sz="4400" dirty="0">
                  <a:solidFill>
                    <a:schemeClr val="bg1"/>
                  </a:solidFill>
                  <a:latin typeface="Impact" panose="020B0806030902050204" pitchFamily="34" charset="0"/>
                </a:rPr>
                <a:t>01</a:t>
              </a:r>
              <a:endParaRPr lang="zh-CN" altLang="en-US" sz="4400" dirty="0">
                <a:solidFill>
                  <a:schemeClr val="bg1"/>
                </a:solidFill>
                <a:latin typeface="Impact" panose="020B0806030902050204" pitchFamily="34" charset="0"/>
              </a:endParaRPr>
            </a:p>
          </p:txBody>
        </p:sp>
        <p:sp>
          <p:nvSpPr>
            <p:cNvPr id="25" name="PA-文本框 24">
              <a:extLst>
                <a:ext uri="{FF2B5EF4-FFF2-40B4-BE49-F238E27FC236}">
                  <a16:creationId xmlns:a16="http://schemas.microsoft.com/office/drawing/2014/main" xmlns="" id="{C94E0BA4-7002-4100-BE66-6D3281279EEA}"/>
                </a:ext>
              </a:extLst>
            </p:cNvPr>
            <p:cNvSpPr txBox="1"/>
            <p:nvPr>
              <p:custDataLst>
                <p:tags r:id="rId24"/>
              </p:custDataLst>
            </p:nvPr>
          </p:nvSpPr>
          <p:spPr>
            <a:xfrm>
              <a:off x="3630843" y="3152658"/>
              <a:ext cx="578998" cy="577554"/>
            </a:xfrm>
            <a:prstGeom prst="rect">
              <a:avLst/>
            </a:prstGeom>
            <a:noFill/>
          </p:spPr>
          <p:txBody>
            <a:bodyPr wrap="none" rtlCol="0">
              <a:spAutoFit/>
            </a:bodyPr>
            <a:lstStyle/>
            <a:p>
              <a:pPr algn="ctr"/>
              <a:r>
                <a:rPr lang="en-US" altLang="zh-CN" sz="4400" dirty="0">
                  <a:solidFill>
                    <a:schemeClr val="bg1"/>
                  </a:solidFill>
                  <a:latin typeface="Impact" panose="020B0806030902050204" pitchFamily="34" charset="0"/>
                </a:rPr>
                <a:t>02</a:t>
              </a:r>
              <a:endParaRPr lang="zh-CN" altLang="en-US" sz="4400" dirty="0">
                <a:solidFill>
                  <a:schemeClr val="bg1"/>
                </a:solidFill>
                <a:latin typeface="Impact" panose="020B0806030902050204" pitchFamily="34" charset="0"/>
              </a:endParaRPr>
            </a:p>
          </p:txBody>
        </p:sp>
        <p:sp>
          <p:nvSpPr>
            <p:cNvPr id="26" name="PA-文本框 25">
              <a:extLst>
                <a:ext uri="{FF2B5EF4-FFF2-40B4-BE49-F238E27FC236}">
                  <a16:creationId xmlns:a16="http://schemas.microsoft.com/office/drawing/2014/main" xmlns="" id="{F64DBEA6-D8D1-46C0-BC74-7DB45A695973}"/>
                </a:ext>
              </a:extLst>
            </p:cNvPr>
            <p:cNvSpPr txBox="1"/>
            <p:nvPr>
              <p:custDataLst>
                <p:tags r:id="rId25"/>
              </p:custDataLst>
            </p:nvPr>
          </p:nvSpPr>
          <p:spPr>
            <a:xfrm>
              <a:off x="5318704" y="3152658"/>
              <a:ext cx="591031" cy="577554"/>
            </a:xfrm>
            <a:prstGeom prst="rect">
              <a:avLst/>
            </a:prstGeom>
            <a:noFill/>
          </p:spPr>
          <p:txBody>
            <a:bodyPr wrap="none" rtlCol="0">
              <a:spAutoFit/>
            </a:bodyPr>
            <a:lstStyle/>
            <a:p>
              <a:pPr algn="ctr"/>
              <a:r>
                <a:rPr lang="en-US" altLang="zh-CN" sz="4400" dirty="0">
                  <a:solidFill>
                    <a:schemeClr val="bg1"/>
                  </a:solidFill>
                  <a:latin typeface="Impact" panose="020B0806030902050204" pitchFamily="34" charset="0"/>
                </a:rPr>
                <a:t>03</a:t>
              </a:r>
              <a:endParaRPr lang="zh-CN" altLang="en-US" sz="4400" dirty="0">
                <a:solidFill>
                  <a:schemeClr val="bg1"/>
                </a:solidFill>
                <a:latin typeface="Impact" panose="020B0806030902050204" pitchFamily="34" charset="0"/>
              </a:endParaRPr>
            </a:p>
          </p:txBody>
        </p:sp>
        <p:sp>
          <p:nvSpPr>
            <p:cNvPr id="27" name="PA-文本框 26">
              <a:extLst>
                <a:ext uri="{FF2B5EF4-FFF2-40B4-BE49-F238E27FC236}">
                  <a16:creationId xmlns:a16="http://schemas.microsoft.com/office/drawing/2014/main" xmlns="" id="{5B6A6EEF-8164-4382-925F-BBD638BBE7E0}"/>
                </a:ext>
              </a:extLst>
            </p:cNvPr>
            <p:cNvSpPr txBox="1"/>
            <p:nvPr>
              <p:custDataLst>
                <p:tags r:id="rId26"/>
              </p:custDataLst>
            </p:nvPr>
          </p:nvSpPr>
          <p:spPr>
            <a:xfrm>
              <a:off x="7019199" y="3152658"/>
              <a:ext cx="577795" cy="577554"/>
            </a:xfrm>
            <a:prstGeom prst="rect">
              <a:avLst/>
            </a:prstGeom>
            <a:noFill/>
          </p:spPr>
          <p:txBody>
            <a:bodyPr wrap="none" rtlCol="0">
              <a:spAutoFit/>
            </a:bodyPr>
            <a:lstStyle/>
            <a:p>
              <a:pPr algn="ctr"/>
              <a:r>
                <a:rPr lang="en-US" altLang="zh-CN" sz="4400" dirty="0">
                  <a:solidFill>
                    <a:schemeClr val="bg1"/>
                  </a:solidFill>
                  <a:latin typeface="Impact" panose="020B0806030902050204" pitchFamily="34" charset="0"/>
                </a:rPr>
                <a:t>04</a:t>
              </a:r>
              <a:endParaRPr lang="zh-CN" altLang="en-US" sz="4400" dirty="0">
                <a:solidFill>
                  <a:schemeClr val="bg1"/>
                </a:solidFill>
                <a:latin typeface="Impact" panose="020B0806030902050204" pitchFamily="34" charset="0"/>
              </a:endParaRPr>
            </a:p>
          </p:txBody>
        </p:sp>
        <p:sp>
          <p:nvSpPr>
            <p:cNvPr id="28" name="PA-文本框 27">
              <a:extLst>
                <a:ext uri="{FF2B5EF4-FFF2-40B4-BE49-F238E27FC236}">
                  <a16:creationId xmlns:a16="http://schemas.microsoft.com/office/drawing/2014/main" xmlns="" id="{C5EA1C7D-E9AE-4ACF-ADAA-09E7BCE2A1F6}"/>
                </a:ext>
              </a:extLst>
            </p:cNvPr>
            <p:cNvSpPr txBox="1"/>
            <p:nvPr>
              <p:custDataLst>
                <p:tags r:id="rId27"/>
              </p:custDataLst>
            </p:nvPr>
          </p:nvSpPr>
          <p:spPr>
            <a:xfrm>
              <a:off x="8705255" y="3152658"/>
              <a:ext cx="593437" cy="577554"/>
            </a:xfrm>
            <a:prstGeom prst="rect">
              <a:avLst/>
            </a:prstGeom>
            <a:noFill/>
          </p:spPr>
          <p:txBody>
            <a:bodyPr wrap="none" rtlCol="0">
              <a:spAutoFit/>
            </a:bodyPr>
            <a:lstStyle/>
            <a:p>
              <a:pPr algn="ctr"/>
              <a:r>
                <a:rPr lang="en-US" altLang="zh-CN" sz="4400" dirty="0">
                  <a:solidFill>
                    <a:schemeClr val="bg1"/>
                  </a:solidFill>
                  <a:latin typeface="Impact" panose="020B0806030902050204" pitchFamily="34" charset="0"/>
                </a:rPr>
                <a:t>05</a:t>
              </a:r>
              <a:endParaRPr lang="zh-CN" altLang="en-US" sz="4400" dirty="0">
                <a:solidFill>
                  <a:schemeClr val="bg1"/>
                </a:solidFill>
                <a:latin typeface="Impact" panose="020B0806030902050204" pitchFamily="34" charset="0"/>
              </a:endParaRPr>
            </a:p>
          </p:txBody>
        </p:sp>
      </p:grpSp>
      <p:grpSp>
        <p:nvGrpSpPr>
          <p:cNvPr id="42" name="PA-组合 16">
            <a:extLst>
              <a:ext uri="{FF2B5EF4-FFF2-40B4-BE49-F238E27FC236}">
                <a16:creationId xmlns:a16="http://schemas.microsoft.com/office/drawing/2014/main" xmlns="" id="{673CEC39-B5F0-4C13-9CA7-3B95DF296386}"/>
              </a:ext>
            </a:extLst>
          </p:cNvPr>
          <p:cNvGrpSpPr/>
          <p:nvPr>
            <p:custDataLst>
              <p:tags r:id="rId2"/>
            </p:custDataLst>
          </p:nvPr>
        </p:nvGrpSpPr>
        <p:grpSpPr>
          <a:xfrm>
            <a:off x="2591520" y="1956650"/>
            <a:ext cx="2501951" cy="862966"/>
            <a:chOff x="8386922" y="2192795"/>
            <a:chExt cx="2501951" cy="862966"/>
          </a:xfrm>
        </p:grpSpPr>
        <p:sp>
          <p:nvSpPr>
            <p:cNvPr id="43" name="PA-矩形 17">
              <a:extLst>
                <a:ext uri="{FF2B5EF4-FFF2-40B4-BE49-F238E27FC236}">
                  <a16:creationId xmlns:a16="http://schemas.microsoft.com/office/drawing/2014/main" xmlns="" id="{EC78A2DC-AC77-4972-B15A-7CFE15699FEC}"/>
                </a:ext>
              </a:extLst>
            </p:cNvPr>
            <p:cNvSpPr/>
            <p:nvPr>
              <p:custDataLst>
                <p:tags r:id="rId15"/>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44" name="PA-文本框 18">
              <a:extLst>
                <a:ext uri="{FF2B5EF4-FFF2-40B4-BE49-F238E27FC236}">
                  <a16:creationId xmlns:a16="http://schemas.microsoft.com/office/drawing/2014/main" xmlns="" id="{739B7671-11EA-4858-BC83-B56D8698C151}"/>
                </a:ext>
              </a:extLst>
            </p:cNvPr>
            <p:cNvSpPr txBox="1"/>
            <p:nvPr>
              <p:custDataLst>
                <p:tags r:id="rId16"/>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45" name="PA-组合 25">
            <a:extLst>
              <a:ext uri="{FF2B5EF4-FFF2-40B4-BE49-F238E27FC236}">
                <a16:creationId xmlns:a16="http://schemas.microsoft.com/office/drawing/2014/main" xmlns="" id="{7DBE852B-7805-46D2-B2DC-8F1BE5BE561A}"/>
              </a:ext>
            </a:extLst>
          </p:cNvPr>
          <p:cNvGrpSpPr/>
          <p:nvPr>
            <p:custDataLst>
              <p:tags r:id="rId3"/>
            </p:custDataLst>
          </p:nvPr>
        </p:nvGrpSpPr>
        <p:grpSpPr>
          <a:xfrm>
            <a:off x="4845024" y="4671708"/>
            <a:ext cx="2501951" cy="862966"/>
            <a:chOff x="8386922" y="2192795"/>
            <a:chExt cx="2501951" cy="862966"/>
          </a:xfrm>
        </p:grpSpPr>
        <p:sp>
          <p:nvSpPr>
            <p:cNvPr id="46" name="PA-矩形 26">
              <a:extLst>
                <a:ext uri="{FF2B5EF4-FFF2-40B4-BE49-F238E27FC236}">
                  <a16:creationId xmlns:a16="http://schemas.microsoft.com/office/drawing/2014/main" xmlns="" id="{0617B38B-8675-480D-952C-6FF217ADC5D9}"/>
                </a:ext>
              </a:extLst>
            </p:cNvPr>
            <p:cNvSpPr/>
            <p:nvPr>
              <p:custDataLst>
                <p:tags r:id="rId13"/>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47" name="PA-文本框 27">
              <a:extLst>
                <a:ext uri="{FF2B5EF4-FFF2-40B4-BE49-F238E27FC236}">
                  <a16:creationId xmlns:a16="http://schemas.microsoft.com/office/drawing/2014/main" xmlns="" id="{F3529A6C-092B-48F9-A974-213F3A3519AF}"/>
                </a:ext>
              </a:extLst>
            </p:cNvPr>
            <p:cNvSpPr txBox="1"/>
            <p:nvPr>
              <p:custDataLst>
                <p:tags r:id="rId14"/>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48" name="PA-组合 28">
            <a:extLst>
              <a:ext uri="{FF2B5EF4-FFF2-40B4-BE49-F238E27FC236}">
                <a16:creationId xmlns:a16="http://schemas.microsoft.com/office/drawing/2014/main" xmlns="" id="{4E741B12-2411-4EE9-A55D-EAF6AD24BF94}"/>
              </a:ext>
            </a:extLst>
          </p:cNvPr>
          <p:cNvGrpSpPr/>
          <p:nvPr>
            <p:custDataLst>
              <p:tags r:id="rId4"/>
            </p:custDataLst>
          </p:nvPr>
        </p:nvGrpSpPr>
        <p:grpSpPr>
          <a:xfrm>
            <a:off x="9361480" y="4671708"/>
            <a:ext cx="2501951" cy="862966"/>
            <a:chOff x="8386922" y="2192795"/>
            <a:chExt cx="2501951" cy="862966"/>
          </a:xfrm>
        </p:grpSpPr>
        <p:sp>
          <p:nvSpPr>
            <p:cNvPr id="49" name="PA-矩形 29">
              <a:extLst>
                <a:ext uri="{FF2B5EF4-FFF2-40B4-BE49-F238E27FC236}">
                  <a16:creationId xmlns:a16="http://schemas.microsoft.com/office/drawing/2014/main" xmlns="" id="{92CA816D-4E65-4DEE-BF74-F26C342A42D9}"/>
                </a:ext>
              </a:extLst>
            </p:cNvPr>
            <p:cNvSpPr/>
            <p:nvPr>
              <p:custDataLst>
                <p:tags r:id="rId11"/>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50" name="PA-文本框 30">
              <a:extLst>
                <a:ext uri="{FF2B5EF4-FFF2-40B4-BE49-F238E27FC236}">
                  <a16:creationId xmlns:a16="http://schemas.microsoft.com/office/drawing/2014/main" xmlns="" id="{47C8E4E8-E79B-4C10-9BAA-1632B3022F89}"/>
                </a:ext>
              </a:extLst>
            </p:cNvPr>
            <p:cNvSpPr txBox="1"/>
            <p:nvPr>
              <p:custDataLst>
                <p:tags r:id="rId12"/>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51" name="PA-组合 31">
            <a:extLst>
              <a:ext uri="{FF2B5EF4-FFF2-40B4-BE49-F238E27FC236}">
                <a16:creationId xmlns:a16="http://schemas.microsoft.com/office/drawing/2014/main" xmlns="" id="{F8A2F85D-1282-454A-A89F-5E92969C8AEC}"/>
              </a:ext>
            </a:extLst>
          </p:cNvPr>
          <p:cNvGrpSpPr/>
          <p:nvPr>
            <p:custDataLst>
              <p:tags r:id="rId5"/>
            </p:custDataLst>
          </p:nvPr>
        </p:nvGrpSpPr>
        <p:grpSpPr>
          <a:xfrm>
            <a:off x="328569" y="4671708"/>
            <a:ext cx="2501951" cy="862966"/>
            <a:chOff x="8386922" y="2192795"/>
            <a:chExt cx="2501951" cy="862966"/>
          </a:xfrm>
        </p:grpSpPr>
        <p:sp>
          <p:nvSpPr>
            <p:cNvPr id="52" name="PA-矩形 32">
              <a:extLst>
                <a:ext uri="{FF2B5EF4-FFF2-40B4-BE49-F238E27FC236}">
                  <a16:creationId xmlns:a16="http://schemas.microsoft.com/office/drawing/2014/main" xmlns="" id="{8DCCA0A5-A015-411B-A692-A89B65DF0757}"/>
                </a:ext>
              </a:extLst>
            </p:cNvPr>
            <p:cNvSpPr/>
            <p:nvPr>
              <p:custDataLst>
                <p:tags r:id="rId9"/>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53" name="PA-文本框 33">
              <a:extLst>
                <a:ext uri="{FF2B5EF4-FFF2-40B4-BE49-F238E27FC236}">
                  <a16:creationId xmlns:a16="http://schemas.microsoft.com/office/drawing/2014/main" xmlns="" id="{EFA27CD6-6E9E-47D9-B07B-9A5FB35FA030}"/>
                </a:ext>
              </a:extLst>
            </p:cNvPr>
            <p:cNvSpPr txBox="1"/>
            <p:nvPr>
              <p:custDataLst>
                <p:tags r:id="rId10"/>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grpSp>
        <p:nvGrpSpPr>
          <p:cNvPr id="54" name="PA-组合 34">
            <a:extLst>
              <a:ext uri="{FF2B5EF4-FFF2-40B4-BE49-F238E27FC236}">
                <a16:creationId xmlns:a16="http://schemas.microsoft.com/office/drawing/2014/main" xmlns="" id="{E4EDAA15-9DD2-4D8C-A7DD-4BD01E0DDD91}"/>
              </a:ext>
            </a:extLst>
          </p:cNvPr>
          <p:cNvGrpSpPr/>
          <p:nvPr>
            <p:custDataLst>
              <p:tags r:id="rId6"/>
            </p:custDataLst>
          </p:nvPr>
        </p:nvGrpSpPr>
        <p:grpSpPr>
          <a:xfrm>
            <a:off x="6986839" y="1956650"/>
            <a:ext cx="2501951" cy="862966"/>
            <a:chOff x="8386922" y="2192795"/>
            <a:chExt cx="2501951" cy="862966"/>
          </a:xfrm>
        </p:grpSpPr>
        <p:sp>
          <p:nvSpPr>
            <p:cNvPr id="55" name="PA-矩形 35">
              <a:extLst>
                <a:ext uri="{FF2B5EF4-FFF2-40B4-BE49-F238E27FC236}">
                  <a16:creationId xmlns:a16="http://schemas.microsoft.com/office/drawing/2014/main" xmlns="" id="{C8C07730-E64F-4F2B-9F4C-6377D42DAAA6}"/>
                </a:ext>
              </a:extLst>
            </p:cNvPr>
            <p:cNvSpPr/>
            <p:nvPr>
              <p:custDataLst>
                <p:tags r:id="rId7"/>
              </p:custDataLst>
            </p:nvPr>
          </p:nvSpPr>
          <p:spPr>
            <a:xfrm>
              <a:off x="8386922" y="2192795"/>
              <a:ext cx="2501951" cy="3999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56" name="PA-文本框 36">
              <a:extLst>
                <a:ext uri="{FF2B5EF4-FFF2-40B4-BE49-F238E27FC236}">
                  <a16:creationId xmlns:a16="http://schemas.microsoft.com/office/drawing/2014/main" xmlns="" id="{A34B3C6A-0B1A-49B9-80DD-8F4196DE4286}"/>
                </a:ext>
              </a:extLst>
            </p:cNvPr>
            <p:cNvSpPr txBox="1"/>
            <p:nvPr>
              <p:custDataLst>
                <p:tags r:id="rId8"/>
              </p:custDataLst>
            </p:nvPr>
          </p:nvSpPr>
          <p:spPr>
            <a:xfrm>
              <a:off x="8504910" y="2542351"/>
              <a:ext cx="2265974" cy="5134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a:t>
              </a:r>
            </a:p>
          </p:txBody>
        </p:sp>
      </p:grpSp>
    </p:spTree>
    <p:extLst>
      <p:ext uri="{BB962C8B-B14F-4D97-AF65-F5344CB8AC3E}">
        <p14:creationId xmlns:p14="http://schemas.microsoft.com/office/powerpoint/2010/main" val="159374615"/>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par>
                                <p:cTn id="15" presetID="53" presetClass="entr" presetSubtype="16"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p:cTn id="22" dur="500" fill="hold"/>
                                        <p:tgtEl>
                                          <p:spTgt spid="51"/>
                                        </p:tgtEl>
                                        <p:attrNameLst>
                                          <p:attrName>ppt_w</p:attrName>
                                        </p:attrNameLst>
                                      </p:cBhvr>
                                      <p:tavLst>
                                        <p:tav tm="0">
                                          <p:val>
                                            <p:fltVal val="0"/>
                                          </p:val>
                                        </p:tav>
                                        <p:tav tm="100000">
                                          <p:val>
                                            <p:strVal val="#ppt_w"/>
                                          </p:val>
                                        </p:tav>
                                      </p:tavLst>
                                    </p:anim>
                                    <p:anim calcmode="lin" valueType="num">
                                      <p:cBhvr>
                                        <p:cTn id="23" dur="500" fill="hold"/>
                                        <p:tgtEl>
                                          <p:spTgt spid="51"/>
                                        </p:tgtEl>
                                        <p:attrNameLst>
                                          <p:attrName>ppt_h</p:attrName>
                                        </p:attrNameLst>
                                      </p:cBhvr>
                                      <p:tavLst>
                                        <p:tav tm="0">
                                          <p:val>
                                            <p:fltVal val="0"/>
                                          </p:val>
                                        </p:tav>
                                        <p:tav tm="100000">
                                          <p:val>
                                            <p:strVal val="#ppt_h"/>
                                          </p:val>
                                        </p:tav>
                                      </p:tavLst>
                                    </p:anim>
                                    <p:animEffect transition="in" filter="fade">
                                      <p:cBhvr>
                                        <p:cTn id="24" dur="500"/>
                                        <p:tgtEl>
                                          <p:spTgt spid="51"/>
                                        </p:tgtEl>
                                      </p:cBhvr>
                                    </p:animEffect>
                                  </p:childTnLst>
                                </p:cTn>
                              </p:par>
                              <p:par>
                                <p:cTn id="25" presetID="53" presetClass="entr" presetSubtype="16"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Effect transition="in" filter="fade">
                                      <p:cBhvr>
                                        <p:cTn id="2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矩形 17">
            <a:extLst>
              <a:ext uri="{FF2B5EF4-FFF2-40B4-BE49-F238E27FC236}">
                <a16:creationId xmlns:a16="http://schemas.microsoft.com/office/drawing/2014/main" xmlns="" id="{45722889-79B8-4385-ABA6-F99572DF95F4}"/>
              </a:ext>
            </a:extLst>
          </p:cNvPr>
          <p:cNvSpPr/>
          <p:nvPr>
            <p:custDataLst>
              <p:tags r:id="rId1"/>
            </p:custDataLst>
          </p:nvPr>
        </p:nvSpPr>
        <p:spPr>
          <a:xfrm rot="18900000">
            <a:off x="4546771" y="-3493450"/>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矩形 9">
            <a:extLst>
              <a:ext uri="{FF2B5EF4-FFF2-40B4-BE49-F238E27FC236}">
                <a16:creationId xmlns:a16="http://schemas.microsoft.com/office/drawing/2014/main" xmlns="" id="{6C8A68E4-08E7-4678-BD53-5EB66753C86C}"/>
              </a:ext>
            </a:extLst>
          </p:cNvPr>
          <p:cNvSpPr/>
          <p:nvPr>
            <p:custDataLst>
              <p:tags r:id="rId2"/>
            </p:custDataLst>
          </p:nvPr>
        </p:nvSpPr>
        <p:spPr>
          <a:xfrm rot="18900000">
            <a:off x="564285" y="1622983"/>
            <a:ext cx="5779067" cy="605790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矩形 16">
            <a:extLst>
              <a:ext uri="{FF2B5EF4-FFF2-40B4-BE49-F238E27FC236}">
                <a16:creationId xmlns:a16="http://schemas.microsoft.com/office/drawing/2014/main" xmlns="" id="{FFE563B0-7BE2-4C11-8F0B-1CC9F05C60A2}"/>
              </a:ext>
            </a:extLst>
          </p:cNvPr>
          <p:cNvSpPr/>
          <p:nvPr>
            <p:custDataLst>
              <p:tags r:id="rId3"/>
            </p:custDataLst>
          </p:nvPr>
        </p:nvSpPr>
        <p:spPr>
          <a:xfrm rot="18900000">
            <a:off x="7013161" y="1682669"/>
            <a:ext cx="4010237" cy="4255217"/>
          </a:xfrm>
          <a:prstGeom prst="rect">
            <a:avLst/>
          </a:prstGeom>
          <a:solidFill>
            <a:srgbClr val="D97A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PA-图片 28">
            <a:extLst>
              <a:ext uri="{FF2B5EF4-FFF2-40B4-BE49-F238E27FC236}">
                <a16:creationId xmlns:a16="http://schemas.microsoft.com/office/drawing/2014/main" xmlns="" id="{448A7047-466A-4CE5-98B5-E273E6986547}"/>
              </a:ext>
            </a:extLst>
          </p:cNvPr>
          <p:cNvPicPr>
            <a:picLocks noChangeAspect="1"/>
          </p:cNvPicPr>
          <p:nvPr>
            <p:custDataLst>
              <p:tags r:id="rId4"/>
            </p:custDataLst>
          </p:nvPr>
        </p:nvPicPr>
        <p:blipFill rotWithShape="1">
          <a:blip r:embed="rId11" cstate="screen">
            <a:extLst>
              <a:ext uri="{BEBA8EAE-BF5A-486C-A8C5-ECC9F3942E4B}">
                <a14:imgProps xmlns:a14="http://schemas.microsoft.com/office/drawing/2010/main">
                  <a14:imgLayer r:embed="rId12">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3960241" y="214495"/>
            <a:ext cx="1821611" cy="9742096"/>
          </a:xfrm>
          <a:prstGeom prst="rect">
            <a:avLst/>
          </a:prstGeom>
        </p:spPr>
      </p:pic>
      <p:pic>
        <p:nvPicPr>
          <p:cNvPr id="33" name="PA-图片 32">
            <a:extLst>
              <a:ext uri="{FF2B5EF4-FFF2-40B4-BE49-F238E27FC236}">
                <a16:creationId xmlns:a16="http://schemas.microsoft.com/office/drawing/2014/main" xmlns="" id="{534C12CC-3EE7-4F32-9958-0F8613771932}"/>
              </a:ext>
            </a:extLst>
          </p:cNvPr>
          <p:cNvPicPr>
            <a:picLocks noChangeAspect="1"/>
          </p:cNvPicPr>
          <p:nvPr>
            <p:custDataLst>
              <p:tags r:id="rId5"/>
            </p:custDataLst>
          </p:nvPr>
        </p:nvPicPr>
        <p:blipFill rotWithShape="1">
          <a:blip r:embed="rId11" cstate="screen">
            <a:extLst>
              <a:ext uri="{BEBA8EAE-BF5A-486C-A8C5-ECC9F3942E4B}">
                <a14:imgProps xmlns:a14="http://schemas.microsoft.com/office/drawing/2010/main">
                  <a14:imgLayer r:embed="rId12">
                    <a14:imgEffect>
                      <a14:brightnessContrast bright="7000" contrast="-76000"/>
                    </a14:imgEffect>
                  </a14:imgLayer>
                </a14:imgProps>
              </a:ext>
              <a:ext uri="{28A0092B-C50C-407E-A947-70E740481C1C}">
                <a14:useLocalDpi xmlns:a14="http://schemas.microsoft.com/office/drawing/2010/main"/>
              </a:ext>
            </a:extLst>
          </a:blip>
          <a:srcRect/>
          <a:stretch/>
        </p:blipFill>
        <p:spPr>
          <a:xfrm flipH="1">
            <a:off x="9645544" y="2233485"/>
            <a:ext cx="370223" cy="2391027"/>
          </a:xfrm>
          <a:prstGeom prst="rect">
            <a:avLst/>
          </a:prstGeom>
        </p:spPr>
      </p:pic>
      <p:sp>
        <p:nvSpPr>
          <p:cNvPr id="40" name="PA-矩形 39">
            <a:extLst>
              <a:ext uri="{FF2B5EF4-FFF2-40B4-BE49-F238E27FC236}">
                <a16:creationId xmlns:a16="http://schemas.microsoft.com/office/drawing/2014/main" xmlns="" id="{99C5B228-02D3-45AE-B8AF-A33345253C39}"/>
              </a:ext>
            </a:extLst>
          </p:cNvPr>
          <p:cNvSpPr/>
          <p:nvPr>
            <p:custDataLst>
              <p:tags r:id="rId6"/>
            </p:custDataLst>
          </p:nvPr>
        </p:nvSpPr>
        <p:spPr>
          <a:xfrm>
            <a:off x="-2" y="2241250"/>
            <a:ext cx="9742097" cy="241068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矩形 20">
            <a:extLst>
              <a:ext uri="{FF2B5EF4-FFF2-40B4-BE49-F238E27FC236}">
                <a16:creationId xmlns:a16="http://schemas.microsoft.com/office/drawing/2014/main" xmlns="" id="{9863ABBC-8295-4EF5-9E32-9F74ACBC5A4B}"/>
              </a:ext>
            </a:extLst>
          </p:cNvPr>
          <p:cNvSpPr/>
          <p:nvPr>
            <p:custDataLst>
              <p:tags r:id="rId7"/>
            </p:custDataLst>
          </p:nvPr>
        </p:nvSpPr>
        <p:spPr>
          <a:xfrm>
            <a:off x="840285" y="3701545"/>
            <a:ext cx="8565274" cy="546496"/>
          </a:xfrm>
          <a:prstGeom prst="rect">
            <a:avLst/>
          </a:prstGeom>
        </p:spPr>
        <p:txBody>
          <a:bodyPr wrap="square">
            <a:spAutoFit/>
          </a:bodyPr>
          <a:lstStyle/>
          <a:p>
            <a:pPr>
              <a:lnSpc>
                <a:spcPct val="200000"/>
              </a:lnSpc>
            </a:pPr>
            <a:r>
              <a:rPr lang="en-US" altLang="zh-CN" sz="800" dirty="0">
                <a:solidFill>
                  <a:schemeClr val="bg1">
                    <a:lumMod val="75000"/>
                  </a:schemeClr>
                </a:solidFill>
                <a:latin typeface="Segoe UI" panose="020B0502040204020203" pitchFamily="34" charset="0"/>
                <a:ea typeface="Microsoft YaHei" panose="020B0503020204020204" pitchFamily="34" charset="-122"/>
                <a:cs typeface="Segoe UI" panose="020B0502040204020203" pitchFamily="34" charset="0"/>
              </a:rPr>
              <a:t>White space is an advanced method of design. It is a blank space. It is the most common in minimalist design. Keeping white space sounds and then use it properly most common in minimalist design. Keeping white space sounds very simple and then use it properly</a:t>
            </a:r>
            <a:endParaRPr lang="zh-CN" altLang="en-US" sz="800" dirty="0">
              <a:solidFill>
                <a:schemeClr val="bg1">
                  <a:lumMod val="75000"/>
                </a:schemeClr>
              </a:solidFill>
              <a:latin typeface="Segoe UI" panose="020B0502040204020203" pitchFamily="34" charset="0"/>
              <a:cs typeface="Segoe UI" panose="020B0502040204020203" pitchFamily="34" charset="0"/>
            </a:endParaRPr>
          </a:p>
        </p:txBody>
      </p:sp>
      <p:sp>
        <p:nvSpPr>
          <p:cNvPr id="32" name="PA-文本框 31">
            <a:extLst>
              <a:ext uri="{FF2B5EF4-FFF2-40B4-BE49-F238E27FC236}">
                <a16:creationId xmlns:a16="http://schemas.microsoft.com/office/drawing/2014/main" xmlns="" id="{BC3BB674-79F0-42D1-B4DD-20107794420A}"/>
              </a:ext>
            </a:extLst>
          </p:cNvPr>
          <p:cNvSpPr txBox="1"/>
          <p:nvPr>
            <p:custDataLst>
              <p:tags r:id="rId8"/>
            </p:custDataLst>
          </p:nvPr>
        </p:nvSpPr>
        <p:spPr>
          <a:xfrm>
            <a:off x="753201" y="2702282"/>
            <a:ext cx="7378943" cy="1107996"/>
          </a:xfrm>
          <a:prstGeom prst="rect">
            <a:avLst/>
          </a:prstGeom>
          <a:noFill/>
          <a:effectLst>
            <a:outerShdw blurRad="50800" dist="50800" dir="5400000" sx="1000" sy="1000" algn="ctr" rotWithShape="0">
              <a:srgbClr val="2B7D1E"/>
            </a:outerShdw>
          </a:effectLst>
        </p:spPr>
        <p:txBody>
          <a:bodyPr wrap="none" rtlCol="0">
            <a:spAutoFit/>
          </a:bodyPr>
          <a:lstStyle/>
          <a:p>
            <a:r>
              <a:rPr lang="zh-CN" altLang="en-US" sz="6600" spc="-150" dirty="0">
                <a:solidFill>
                  <a:srgbClr val="DA7B84"/>
                </a:solidFill>
                <a:latin typeface="华文细黑" panose="02010600040101010101" pitchFamily="2" charset="-122"/>
                <a:ea typeface="华文细黑" panose="02010600040101010101" pitchFamily="2" charset="-122"/>
              </a:rPr>
              <a:t>答辩 教学 总结 竞聘</a:t>
            </a:r>
          </a:p>
        </p:txBody>
      </p:sp>
    </p:spTree>
    <p:extLst>
      <p:ext uri="{BB962C8B-B14F-4D97-AF65-F5344CB8AC3E}">
        <p14:creationId xmlns:p14="http://schemas.microsoft.com/office/powerpoint/2010/main" val="310745604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down)">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 grpId="0" animBg="1"/>
      <p:bldP spid="17" grpId="0" animBg="1"/>
      <p:bldP spid="40" grpId="0" animBg="1"/>
      <p:bldP spid="21"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矩形 17">
            <a:extLst>
              <a:ext uri="{FF2B5EF4-FFF2-40B4-BE49-F238E27FC236}">
                <a16:creationId xmlns:a16="http://schemas.microsoft.com/office/drawing/2014/main" xmlns="" id="{E4E85F4B-D893-4D9F-B661-5E0F7E2DE5C5}"/>
              </a:ext>
            </a:extLst>
          </p:cNvPr>
          <p:cNvSpPr/>
          <p:nvPr>
            <p:custDataLst>
              <p:tags r:id="rId1"/>
            </p:custDataLst>
          </p:nvPr>
        </p:nvSpPr>
        <p:spPr>
          <a:xfrm rot="18900000">
            <a:off x="4546771" y="-3493450"/>
            <a:ext cx="4191000" cy="12993556"/>
          </a:xfrm>
          <a:prstGeom prst="rect">
            <a:avLst/>
          </a:prstGeom>
          <a:solidFill>
            <a:srgbClr val="F4D0D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A6CB4168-750D-4A5C-BAEF-6452B5D5CBBF}"/>
              </a:ext>
            </a:extLst>
          </p:cNvPr>
          <p:cNvSpPr/>
          <p:nvPr/>
        </p:nvSpPr>
        <p:spPr>
          <a:xfrm rot="18978301">
            <a:off x="497100" y="669113"/>
            <a:ext cx="4958080" cy="4958080"/>
          </a:xfrm>
          <a:prstGeom prst="rect">
            <a:avLst/>
          </a:prstGeom>
          <a:solidFill>
            <a:srgbClr val="AEBBD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A-文本框 1">
            <a:extLst>
              <a:ext uri="{FF2B5EF4-FFF2-40B4-BE49-F238E27FC236}">
                <a16:creationId xmlns:a16="http://schemas.microsoft.com/office/drawing/2014/main" xmlns="" id="{2BF21CE4-6B90-44C7-B835-969C50173BF5}"/>
              </a:ext>
            </a:extLst>
          </p:cNvPr>
          <p:cNvSpPr txBox="1"/>
          <p:nvPr>
            <p:custDataLst>
              <p:tags r:id="rId2"/>
            </p:custDataLst>
          </p:nvPr>
        </p:nvSpPr>
        <p:spPr>
          <a:xfrm>
            <a:off x="1857375" y="2321005"/>
            <a:ext cx="2381250" cy="2215991"/>
          </a:xfrm>
          <a:prstGeom prst="rect">
            <a:avLst/>
          </a:prstGeom>
          <a:noFill/>
        </p:spPr>
        <p:txBody>
          <a:bodyPr wrap="square" rtlCol="0">
            <a:spAutoFit/>
          </a:bodyPr>
          <a:lstStyle/>
          <a:p>
            <a:r>
              <a:rPr lang="en-US" altLang="zh-CN" sz="13800" b="1" dirty="0">
                <a:solidFill>
                  <a:schemeClr val="bg1"/>
                </a:solidFill>
                <a:latin typeface="华文细黑" panose="02010600040101010101" pitchFamily="2" charset="-122"/>
                <a:ea typeface="华文细黑" panose="02010600040101010101" pitchFamily="2" charset="-122"/>
              </a:rPr>
              <a:t>01</a:t>
            </a:r>
            <a:endParaRPr lang="zh-CN" altLang="en-US" sz="13800" b="1" dirty="0">
              <a:solidFill>
                <a:schemeClr val="bg1"/>
              </a:solidFill>
              <a:latin typeface="华文细黑" panose="02010600040101010101" pitchFamily="2" charset="-122"/>
              <a:ea typeface="华文细黑" panose="02010600040101010101" pitchFamily="2" charset="-122"/>
            </a:endParaRPr>
          </a:p>
        </p:txBody>
      </p:sp>
      <p:grpSp>
        <p:nvGrpSpPr>
          <p:cNvPr id="7" name="PA-组合 6">
            <a:extLst>
              <a:ext uri="{FF2B5EF4-FFF2-40B4-BE49-F238E27FC236}">
                <a16:creationId xmlns:a16="http://schemas.microsoft.com/office/drawing/2014/main" xmlns="" id="{28F1E7B1-276B-4AC0-A56A-3814923AFFD0}"/>
              </a:ext>
            </a:extLst>
          </p:cNvPr>
          <p:cNvGrpSpPr/>
          <p:nvPr>
            <p:custDataLst>
              <p:tags r:id="rId3"/>
            </p:custDataLst>
          </p:nvPr>
        </p:nvGrpSpPr>
        <p:grpSpPr>
          <a:xfrm>
            <a:off x="5000859" y="2321005"/>
            <a:ext cx="6696770" cy="2231923"/>
            <a:chOff x="3907622" y="568118"/>
            <a:chExt cx="6696770" cy="2231923"/>
          </a:xfrm>
          <a:solidFill>
            <a:srgbClr val="D97980"/>
          </a:solidFill>
          <a:effectLst>
            <a:outerShdw blurRad="63500" sx="102000" sy="102000" algn="ctr" rotWithShape="0">
              <a:prstClr val="black">
                <a:alpha val="40000"/>
              </a:prstClr>
            </a:outerShdw>
          </a:effectLst>
        </p:grpSpPr>
        <p:sp>
          <p:nvSpPr>
            <p:cNvPr id="8" name="PA-矩形 7">
              <a:extLst>
                <a:ext uri="{FF2B5EF4-FFF2-40B4-BE49-F238E27FC236}">
                  <a16:creationId xmlns:a16="http://schemas.microsoft.com/office/drawing/2014/main" xmlns="" id="{FB8F1E4A-D565-47FE-B4A8-5F3C6C88C066}"/>
                </a:ext>
              </a:extLst>
            </p:cNvPr>
            <p:cNvSpPr/>
            <p:nvPr>
              <p:custDataLst>
                <p:tags r:id="rId5"/>
              </p:custDataLst>
            </p:nvPr>
          </p:nvSpPr>
          <p:spPr>
            <a:xfrm>
              <a:off x="3907622" y="568118"/>
              <a:ext cx="6696770" cy="22319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ïṣlïdè">
              <a:extLst>
                <a:ext uri="{FF2B5EF4-FFF2-40B4-BE49-F238E27FC236}">
                  <a16:creationId xmlns:a16="http://schemas.microsoft.com/office/drawing/2014/main" xmlns="" id="{D3E6FBAA-7F86-43D6-A14E-421037B590D4}"/>
                </a:ext>
              </a:extLst>
            </p:cNvPr>
            <p:cNvGrpSpPr/>
            <p:nvPr/>
          </p:nvGrpSpPr>
          <p:grpSpPr>
            <a:xfrm>
              <a:off x="4509436" y="859194"/>
              <a:ext cx="248229" cy="240890"/>
              <a:chOff x="6183313" y="2785269"/>
              <a:chExt cx="912813" cy="885825"/>
            </a:xfrm>
            <a:grpFill/>
          </p:grpSpPr>
          <p:sp>
            <p:nvSpPr>
              <p:cNvPr id="12" name="PA-iṣliḓè">
                <a:extLst>
                  <a:ext uri="{FF2B5EF4-FFF2-40B4-BE49-F238E27FC236}">
                    <a16:creationId xmlns:a16="http://schemas.microsoft.com/office/drawing/2014/main" xmlns="" id="{E6B5CA45-73F5-4713-9497-7DD05C785BDC}"/>
                  </a:ext>
                </a:extLst>
              </p:cNvPr>
              <p:cNvSpPr/>
              <p:nvPr>
                <p:custDataLst>
                  <p:tags r:id="rId6"/>
                </p:custDataLst>
              </p:nvPr>
            </p:nvSpPr>
            <p:spPr>
              <a:xfrm>
                <a:off x="6208939" y="2805113"/>
                <a:ext cx="849086" cy="8490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3" name="îṥ1iḓe">
                <a:extLst>
                  <a:ext uri="{FF2B5EF4-FFF2-40B4-BE49-F238E27FC236}">
                    <a16:creationId xmlns:a16="http://schemas.microsoft.com/office/drawing/2014/main" xmlns="" id="{28DB5329-5BE0-4B8B-800C-68B629DE0AA6}"/>
                  </a:ext>
                </a:extLst>
              </p:cNvPr>
              <p:cNvGrpSpPr/>
              <p:nvPr/>
            </p:nvGrpSpPr>
            <p:grpSpPr>
              <a:xfrm>
                <a:off x="6183313" y="2785269"/>
                <a:ext cx="912813" cy="885825"/>
                <a:chOff x="5651500" y="2984500"/>
                <a:chExt cx="912813" cy="885825"/>
              </a:xfrm>
              <a:grpFill/>
            </p:grpSpPr>
            <p:sp>
              <p:nvSpPr>
                <p:cNvPr id="14" name="PA-íṩľîďé">
                  <a:extLst>
                    <a:ext uri="{FF2B5EF4-FFF2-40B4-BE49-F238E27FC236}">
                      <a16:creationId xmlns:a16="http://schemas.microsoft.com/office/drawing/2014/main" xmlns="" id="{5E853B1B-F561-460B-8FFE-35702952F781}"/>
                    </a:ext>
                  </a:extLst>
                </p:cNvPr>
                <p:cNvSpPr/>
                <p:nvPr>
                  <p:custDataLst>
                    <p:tags r:id="rId7"/>
                  </p:custDataLst>
                </p:nvPr>
              </p:nvSpPr>
              <p:spPr bwMode="auto">
                <a:xfrm>
                  <a:off x="5651500" y="2984500"/>
                  <a:ext cx="896938" cy="885825"/>
                </a:xfrm>
                <a:custGeom>
                  <a:avLst/>
                  <a:gdLst>
                    <a:gd name="T0" fmla="*/ 68 w 269"/>
                    <a:gd name="T1" fmla="*/ 241 h 267"/>
                    <a:gd name="T2" fmla="*/ 69 w 269"/>
                    <a:gd name="T3" fmla="*/ 239 h 267"/>
                    <a:gd name="T4" fmla="*/ 12 w 269"/>
                    <a:gd name="T5" fmla="*/ 160 h 267"/>
                    <a:gd name="T6" fmla="*/ 27 w 269"/>
                    <a:gd name="T7" fmla="*/ 66 h 267"/>
                    <a:gd name="T8" fmla="*/ 106 w 269"/>
                    <a:gd name="T9" fmla="*/ 11 h 267"/>
                    <a:gd name="T10" fmla="*/ 201 w 269"/>
                    <a:gd name="T11" fmla="*/ 28 h 267"/>
                    <a:gd name="T12" fmla="*/ 258 w 269"/>
                    <a:gd name="T13" fmla="*/ 107 h 267"/>
                    <a:gd name="T14" fmla="*/ 242 w 269"/>
                    <a:gd name="T15" fmla="*/ 201 h 267"/>
                    <a:gd name="T16" fmla="*/ 164 w 269"/>
                    <a:gd name="T17" fmla="*/ 256 h 267"/>
                    <a:gd name="T18" fmla="*/ 69 w 269"/>
                    <a:gd name="T19" fmla="*/ 239 h 267"/>
                    <a:gd name="T20" fmla="*/ 67 w 269"/>
                    <a:gd name="T21" fmla="*/ 242 h 267"/>
                    <a:gd name="T22" fmla="*/ 68 w 269"/>
                    <a:gd name="T23" fmla="*/ 241 h 267"/>
                    <a:gd name="T24" fmla="*/ 67 w 269"/>
                    <a:gd name="T25" fmla="*/ 242 h 267"/>
                    <a:gd name="T26" fmla="*/ 165 w 269"/>
                    <a:gd name="T27" fmla="*/ 260 h 267"/>
                    <a:gd name="T28" fmla="*/ 246 w 269"/>
                    <a:gd name="T29" fmla="*/ 203 h 267"/>
                    <a:gd name="T30" fmla="*/ 262 w 269"/>
                    <a:gd name="T31" fmla="*/ 106 h 267"/>
                    <a:gd name="T32" fmla="*/ 203 w 269"/>
                    <a:gd name="T33" fmla="*/ 25 h 267"/>
                    <a:gd name="T34" fmla="*/ 105 w 269"/>
                    <a:gd name="T35" fmla="*/ 7 h 267"/>
                    <a:gd name="T36" fmla="*/ 24 w 269"/>
                    <a:gd name="T37" fmla="*/ 64 h 267"/>
                    <a:gd name="T38" fmla="*/ 8 w 269"/>
                    <a:gd name="T39" fmla="*/ 161 h 267"/>
                    <a:gd name="T40" fmla="*/ 67 w 269"/>
                    <a:gd name="T41" fmla="*/ 2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9" h="267">
                      <a:moveTo>
                        <a:pt x="68" y="241"/>
                      </a:moveTo>
                      <a:cubicBezTo>
                        <a:pt x="69" y="239"/>
                        <a:pt x="69" y="239"/>
                        <a:pt x="69" y="239"/>
                      </a:cubicBezTo>
                      <a:cubicBezTo>
                        <a:pt x="39" y="220"/>
                        <a:pt x="20" y="192"/>
                        <a:pt x="12" y="160"/>
                      </a:cubicBezTo>
                      <a:cubicBezTo>
                        <a:pt x="5" y="129"/>
                        <a:pt x="9" y="95"/>
                        <a:pt x="27" y="66"/>
                      </a:cubicBezTo>
                      <a:cubicBezTo>
                        <a:pt x="46" y="37"/>
                        <a:pt x="74" y="18"/>
                        <a:pt x="106" y="11"/>
                      </a:cubicBezTo>
                      <a:cubicBezTo>
                        <a:pt x="137" y="4"/>
                        <a:pt x="171" y="9"/>
                        <a:pt x="201" y="28"/>
                      </a:cubicBezTo>
                      <a:cubicBezTo>
                        <a:pt x="231" y="47"/>
                        <a:pt x="250" y="75"/>
                        <a:pt x="258" y="107"/>
                      </a:cubicBezTo>
                      <a:cubicBezTo>
                        <a:pt x="265" y="138"/>
                        <a:pt x="261" y="172"/>
                        <a:pt x="242" y="201"/>
                      </a:cubicBezTo>
                      <a:cubicBezTo>
                        <a:pt x="224" y="230"/>
                        <a:pt x="195" y="249"/>
                        <a:pt x="164" y="256"/>
                      </a:cubicBezTo>
                      <a:cubicBezTo>
                        <a:pt x="133" y="263"/>
                        <a:pt x="98" y="258"/>
                        <a:pt x="69" y="239"/>
                      </a:cubicBezTo>
                      <a:cubicBezTo>
                        <a:pt x="67" y="242"/>
                        <a:pt x="67" y="242"/>
                        <a:pt x="67" y="242"/>
                      </a:cubicBezTo>
                      <a:cubicBezTo>
                        <a:pt x="68" y="241"/>
                        <a:pt x="68" y="241"/>
                        <a:pt x="68" y="241"/>
                      </a:cubicBezTo>
                      <a:close/>
                      <a:moveTo>
                        <a:pt x="67" y="242"/>
                      </a:moveTo>
                      <a:cubicBezTo>
                        <a:pt x="97" y="262"/>
                        <a:pt x="133" y="267"/>
                        <a:pt x="165" y="260"/>
                      </a:cubicBezTo>
                      <a:cubicBezTo>
                        <a:pt x="198" y="253"/>
                        <a:pt x="227" y="233"/>
                        <a:pt x="246" y="203"/>
                      </a:cubicBezTo>
                      <a:cubicBezTo>
                        <a:pt x="265" y="173"/>
                        <a:pt x="269" y="138"/>
                        <a:pt x="262" y="106"/>
                      </a:cubicBezTo>
                      <a:cubicBezTo>
                        <a:pt x="254" y="74"/>
                        <a:pt x="234" y="44"/>
                        <a:pt x="203" y="25"/>
                      </a:cubicBezTo>
                      <a:cubicBezTo>
                        <a:pt x="173" y="5"/>
                        <a:pt x="137" y="0"/>
                        <a:pt x="105" y="7"/>
                      </a:cubicBezTo>
                      <a:cubicBezTo>
                        <a:pt x="72" y="14"/>
                        <a:pt x="43" y="34"/>
                        <a:pt x="24" y="64"/>
                      </a:cubicBezTo>
                      <a:cubicBezTo>
                        <a:pt x="5" y="94"/>
                        <a:pt x="0" y="129"/>
                        <a:pt x="8" y="161"/>
                      </a:cubicBezTo>
                      <a:cubicBezTo>
                        <a:pt x="16" y="194"/>
                        <a:pt x="36" y="223"/>
                        <a:pt x="67"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PA-işlíḑe">
                  <a:extLst>
                    <a:ext uri="{FF2B5EF4-FFF2-40B4-BE49-F238E27FC236}">
                      <a16:creationId xmlns:a16="http://schemas.microsoft.com/office/drawing/2014/main" xmlns="" id="{8F59D5C4-065B-4F73-B1CB-41069596A29D}"/>
                    </a:ext>
                  </a:extLst>
                </p:cNvPr>
                <p:cNvSpPr/>
                <p:nvPr>
                  <p:custDataLst>
                    <p:tags r:id="rId8"/>
                  </p:custDataLst>
                </p:nvPr>
              </p:nvSpPr>
              <p:spPr bwMode="auto">
                <a:xfrm>
                  <a:off x="5681663" y="3003550"/>
                  <a:ext cx="882650" cy="863600"/>
                </a:xfrm>
                <a:custGeom>
                  <a:avLst/>
                  <a:gdLst>
                    <a:gd name="T0" fmla="*/ 146 w 265"/>
                    <a:gd name="T1" fmla="*/ 81 h 260"/>
                    <a:gd name="T2" fmla="*/ 98 w 265"/>
                    <a:gd name="T3" fmla="*/ 110 h 260"/>
                    <a:gd name="T4" fmla="*/ 98 w 265"/>
                    <a:gd name="T5" fmla="*/ 110 h 260"/>
                    <a:gd name="T6" fmla="*/ 97 w 265"/>
                    <a:gd name="T7" fmla="*/ 110 h 260"/>
                    <a:gd name="T8" fmla="*/ 83 w 265"/>
                    <a:gd name="T9" fmla="*/ 90 h 260"/>
                    <a:gd name="T10" fmla="*/ 121 w 265"/>
                    <a:gd name="T11" fmla="*/ 27 h 260"/>
                    <a:gd name="T12" fmla="*/ 130 w 265"/>
                    <a:gd name="T13" fmla="*/ 5 h 260"/>
                    <a:gd name="T14" fmla="*/ 130 w 265"/>
                    <a:gd name="T15" fmla="*/ 2 h 260"/>
                    <a:gd name="T16" fmla="*/ 128 w 265"/>
                    <a:gd name="T17" fmla="*/ 1 h 260"/>
                    <a:gd name="T18" fmla="*/ 40 w 265"/>
                    <a:gd name="T19" fmla="*/ 29 h 260"/>
                    <a:gd name="T20" fmla="*/ 40 w 265"/>
                    <a:gd name="T21" fmla="*/ 30 h 260"/>
                    <a:gd name="T22" fmla="*/ 79 w 265"/>
                    <a:gd name="T23" fmla="*/ 90 h 260"/>
                    <a:gd name="T24" fmla="*/ 10 w 265"/>
                    <a:gd name="T25" fmla="*/ 105 h 260"/>
                    <a:gd name="T26" fmla="*/ 0 w 265"/>
                    <a:gd name="T27" fmla="*/ 104 h 260"/>
                    <a:gd name="T28" fmla="*/ 33 w 265"/>
                    <a:gd name="T29" fmla="*/ 107 h 260"/>
                    <a:gd name="T30" fmla="*/ 84 w 265"/>
                    <a:gd name="T31" fmla="*/ 97 h 260"/>
                    <a:gd name="T32" fmla="*/ 96 w 265"/>
                    <a:gd name="T33" fmla="*/ 112 h 260"/>
                    <a:gd name="T34" fmla="*/ 94 w 265"/>
                    <a:gd name="T35" fmla="*/ 113 h 260"/>
                    <a:gd name="T36" fmla="*/ 30 w 265"/>
                    <a:gd name="T37" fmla="*/ 177 h 260"/>
                    <a:gd name="T38" fmla="*/ 22 w 265"/>
                    <a:gd name="T39" fmla="*/ 198 h 260"/>
                    <a:gd name="T40" fmla="*/ 96 w 265"/>
                    <a:gd name="T41" fmla="*/ 115 h 260"/>
                    <a:gd name="T42" fmla="*/ 111 w 265"/>
                    <a:gd name="T43" fmla="*/ 130 h 260"/>
                    <a:gd name="T44" fmla="*/ 112 w 265"/>
                    <a:gd name="T45" fmla="*/ 132 h 260"/>
                    <a:gd name="T46" fmla="*/ 95 w 265"/>
                    <a:gd name="T47" fmla="*/ 213 h 260"/>
                    <a:gd name="T48" fmla="*/ 107 w 265"/>
                    <a:gd name="T49" fmla="*/ 253 h 260"/>
                    <a:gd name="T50" fmla="*/ 170 w 265"/>
                    <a:gd name="T51" fmla="*/ 247 h 260"/>
                    <a:gd name="T52" fmla="*/ 201 w 265"/>
                    <a:gd name="T53" fmla="*/ 232 h 260"/>
                    <a:gd name="T54" fmla="*/ 182 w 265"/>
                    <a:gd name="T55" fmla="*/ 209 h 260"/>
                    <a:gd name="T56" fmla="*/ 152 w 265"/>
                    <a:gd name="T57" fmla="*/ 122 h 260"/>
                    <a:gd name="T58" fmla="*/ 241 w 265"/>
                    <a:gd name="T59" fmla="*/ 145 h 260"/>
                    <a:gd name="T60" fmla="*/ 250 w 265"/>
                    <a:gd name="T61" fmla="*/ 149 h 260"/>
                    <a:gd name="T62" fmla="*/ 252 w 265"/>
                    <a:gd name="T63" fmla="*/ 149 h 260"/>
                    <a:gd name="T64" fmla="*/ 252 w 265"/>
                    <a:gd name="T65" fmla="*/ 149 h 260"/>
                    <a:gd name="T66" fmla="*/ 255 w 265"/>
                    <a:gd name="T67" fmla="*/ 149 h 260"/>
                    <a:gd name="T68" fmla="*/ 225 w 265"/>
                    <a:gd name="T69" fmla="*/ 45 h 260"/>
                    <a:gd name="T70" fmla="*/ 63 w 265"/>
                    <a:gd name="T71" fmla="*/ 60 h 260"/>
                    <a:gd name="T72" fmla="*/ 43 w 265"/>
                    <a:gd name="T73" fmla="*/ 30 h 260"/>
                    <a:gd name="T74" fmla="*/ 117 w 265"/>
                    <a:gd name="T75" fmla="*/ 4 h 260"/>
                    <a:gd name="T76" fmla="*/ 127 w 265"/>
                    <a:gd name="T77" fmla="*/ 3 h 260"/>
                    <a:gd name="T78" fmla="*/ 127 w 265"/>
                    <a:gd name="T79" fmla="*/ 6 h 260"/>
                    <a:gd name="T80" fmla="*/ 81 w 265"/>
                    <a:gd name="T81" fmla="*/ 88 h 260"/>
                    <a:gd name="T82" fmla="*/ 164 w 265"/>
                    <a:gd name="T83" fmla="*/ 191 h 260"/>
                    <a:gd name="T84" fmla="*/ 197 w 265"/>
                    <a:gd name="T85" fmla="*/ 231 h 260"/>
                    <a:gd name="T86" fmla="*/ 109 w 265"/>
                    <a:gd name="T87" fmla="*/ 251 h 260"/>
                    <a:gd name="T88" fmla="*/ 97 w 265"/>
                    <a:gd name="T89" fmla="*/ 204 h 260"/>
                    <a:gd name="T90" fmla="*/ 114 w 265"/>
                    <a:gd name="T91" fmla="*/ 134 h 260"/>
                    <a:gd name="T92" fmla="*/ 164 w 265"/>
                    <a:gd name="T93" fmla="*/ 191 h 260"/>
                    <a:gd name="T94" fmla="*/ 253 w 265"/>
                    <a:gd name="T95" fmla="*/ 139 h 260"/>
                    <a:gd name="T96" fmla="*/ 251 w 265"/>
                    <a:gd name="T97" fmla="*/ 145 h 260"/>
                    <a:gd name="T98" fmla="*/ 245 w 265"/>
                    <a:gd name="T99" fmla="*/ 144 h 260"/>
                    <a:gd name="T100" fmla="*/ 115 w 265"/>
                    <a:gd name="T101" fmla="*/ 130 h 260"/>
                    <a:gd name="T102" fmla="*/ 100 w 265"/>
                    <a:gd name="T103" fmla="*/ 112 h 260"/>
                    <a:gd name="T104" fmla="*/ 202 w 265"/>
                    <a:gd name="T105" fmla="*/ 57 h 260"/>
                    <a:gd name="T106" fmla="*/ 224 w 265"/>
                    <a:gd name="T107"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260">
                      <a:moveTo>
                        <a:pt x="224" y="46"/>
                      </a:moveTo>
                      <a:cubicBezTo>
                        <a:pt x="224" y="46"/>
                        <a:pt x="188" y="58"/>
                        <a:pt x="146" y="81"/>
                      </a:cubicBezTo>
                      <a:cubicBezTo>
                        <a:pt x="130" y="89"/>
                        <a:pt x="114" y="99"/>
                        <a:pt x="99" y="110"/>
                      </a:cubicBezTo>
                      <a:cubicBezTo>
                        <a:pt x="98" y="110"/>
                        <a:pt x="98" y="110"/>
                        <a:pt x="98" y="110"/>
                      </a:cubicBezTo>
                      <a:cubicBezTo>
                        <a:pt x="98" y="110"/>
                        <a:pt x="98" y="110"/>
                        <a:pt x="98" y="110"/>
                      </a:cubicBezTo>
                      <a:cubicBezTo>
                        <a:pt x="98" y="110"/>
                        <a:pt x="98" y="110"/>
                        <a:pt x="98" y="110"/>
                      </a:cubicBezTo>
                      <a:cubicBezTo>
                        <a:pt x="97" y="110"/>
                        <a:pt x="97" y="110"/>
                        <a:pt x="97" y="110"/>
                      </a:cubicBezTo>
                      <a:cubicBezTo>
                        <a:pt x="97" y="110"/>
                        <a:pt x="97" y="110"/>
                        <a:pt x="97" y="110"/>
                      </a:cubicBezTo>
                      <a:cubicBezTo>
                        <a:pt x="97" y="110"/>
                        <a:pt x="95" y="108"/>
                        <a:pt x="94" y="105"/>
                      </a:cubicBezTo>
                      <a:cubicBezTo>
                        <a:pt x="91" y="102"/>
                        <a:pt x="87" y="96"/>
                        <a:pt x="83" y="90"/>
                      </a:cubicBezTo>
                      <a:cubicBezTo>
                        <a:pt x="88" y="85"/>
                        <a:pt x="93" y="78"/>
                        <a:pt x="98" y="69"/>
                      </a:cubicBezTo>
                      <a:cubicBezTo>
                        <a:pt x="107" y="56"/>
                        <a:pt x="115" y="40"/>
                        <a:pt x="121" y="27"/>
                      </a:cubicBezTo>
                      <a:cubicBezTo>
                        <a:pt x="124" y="20"/>
                        <a:pt x="127" y="15"/>
                        <a:pt x="128" y="10"/>
                      </a:cubicBezTo>
                      <a:cubicBezTo>
                        <a:pt x="129" y="8"/>
                        <a:pt x="130" y="7"/>
                        <a:pt x="130" y="5"/>
                      </a:cubicBezTo>
                      <a:cubicBezTo>
                        <a:pt x="130" y="4"/>
                        <a:pt x="130" y="4"/>
                        <a:pt x="130" y="3"/>
                      </a:cubicBezTo>
                      <a:cubicBezTo>
                        <a:pt x="130" y="3"/>
                        <a:pt x="131" y="2"/>
                        <a:pt x="130" y="2"/>
                      </a:cubicBezTo>
                      <a:cubicBezTo>
                        <a:pt x="129" y="1"/>
                        <a:pt x="129" y="1"/>
                        <a:pt x="129" y="1"/>
                      </a:cubicBezTo>
                      <a:cubicBezTo>
                        <a:pt x="129" y="1"/>
                        <a:pt x="128" y="1"/>
                        <a:pt x="128" y="1"/>
                      </a:cubicBezTo>
                      <a:cubicBezTo>
                        <a:pt x="125" y="0"/>
                        <a:pt x="120" y="0"/>
                        <a:pt x="113" y="1"/>
                      </a:cubicBezTo>
                      <a:cubicBezTo>
                        <a:pt x="93" y="3"/>
                        <a:pt x="58" y="11"/>
                        <a:pt x="40" y="29"/>
                      </a:cubicBezTo>
                      <a:cubicBezTo>
                        <a:pt x="40" y="29"/>
                        <a:pt x="40" y="29"/>
                        <a:pt x="40" y="29"/>
                      </a:cubicBezTo>
                      <a:cubicBezTo>
                        <a:pt x="40" y="30"/>
                        <a:pt x="40" y="30"/>
                        <a:pt x="40" y="30"/>
                      </a:cubicBezTo>
                      <a:cubicBezTo>
                        <a:pt x="40" y="30"/>
                        <a:pt x="52" y="49"/>
                        <a:pt x="66" y="69"/>
                      </a:cubicBezTo>
                      <a:cubicBezTo>
                        <a:pt x="70" y="76"/>
                        <a:pt x="75" y="84"/>
                        <a:pt x="79" y="90"/>
                      </a:cubicBezTo>
                      <a:cubicBezTo>
                        <a:pt x="70" y="99"/>
                        <a:pt x="50" y="103"/>
                        <a:pt x="33" y="104"/>
                      </a:cubicBezTo>
                      <a:cubicBezTo>
                        <a:pt x="24" y="105"/>
                        <a:pt x="16" y="105"/>
                        <a:pt x="10" y="105"/>
                      </a:cubicBezTo>
                      <a:cubicBezTo>
                        <a:pt x="7" y="105"/>
                        <a:pt x="4" y="104"/>
                        <a:pt x="3" y="104"/>
                      </a:cubicBezTo>
                      <a:cubicBezTo>
                        <a:pt x="1" y="104"/>
                        <a:pt x="0" y="104"/>
                        <a:pt x="0" y="104"/>
                      </a:cubicBezTo>
                      <a:cubicBezTo>
                        <a:pt x="0" y="107"/>
                        <a:pt x="0" y="107"/>
                        <a:pt x="0" y="107"/>
                      </a:cubicBezTo>
                      <a:cubicBezTo>
                        <a:pt x="0" y="107"/>
                        <a:pt x="15" y="108"/>
                        <a:pt x="33" y="107"/>
                      </a:cubicBezTo>
                      <a:cubicBezTo>
                        <a:pt x="51" y="106"/>
                        <a:pt x="70" y="102"/>
                        <a:pt x="81" y="92"/>
                      </a:cubicBezTo>
                      <a:cubicBezTo>
                        <a:pt x="82" y="94"/>
                        <a:pt x="83" y="95"/>
                        <a:pt x="84" y="97"/>
                      </a:cubicBezTo>
                      <a:cubicBezTo>
                        <a:pt x="87" y="101"/>
                        <a:pt x="89" y="104"/>
                        <a:pt x="91" y="107"/>
                      </a:cubicBezTo>
                      <a:cubicBezTo>
                        <a:pt x="93" y="109"/>
                        <a:pt x="94" y="111"/>
                        <a:pt x="96" y="112"/>
                      </a:cubicBezTo>
                      <a:cubicBezTo>
                        <a:pt x="96" y="112"/>
                        <a:pt x="96" y="112"/>
                        <a:pt x="96" y="112"/>
                      </a:cubicBezTo>
                      <a:cubicBezTo>
                        <a:pt x="95" y="112"/>
                        <a:pt x="95" y="112"/>
                        <a:pt x="94" y="113"/>
                      </a:cubicBezTo>
                      <a:cubicBezTo>
                        <a:pt x="94" y="113"/>
                        <a:pt x="94" y="113"/>
                        <a:pt x="94" y="113"/>
                      </a:cubicBezTo>
                      <a:cubicBezTo>
                        <a:pt x="68" y="131"/>
                        <a:pt x="45" y="153"/>
                        <a:pt x="30" y="177"/>
                      </a:cubicBezTo>
                      <a:cubicBezTo>
                        <a:pt x="26" y="183"/>
                        <a:pt x="22" y="190"/>
                        <a:pt x="20" y="197"/>
                      </a:cubicBezTo>
                      <a:cubicBezTo>
                        <a:pt x="22" y="198"/>
                        <a:pt x="22" y="198"/>
                        <a:pt x="22" y="198"/>
                      </a:cubicBezTo>
                      <a:cubicBezTo>
                        <a:pt x="25" y="191"/>
                        <a:pt x="28" y="185"/>
                        <a:pt x="32" y="178"/>
                      </a:cubicBezTo>
                      <a:cubicBezTo>
                        <a:pt x="47" y="155"/>
                        <a:pt x="70" y="133"/>
                        <a:pt x="96" y="115"/>
                      </a:cubicBezTo>
                      <a:cubicBezTo>
                        <a:pt x="96" y="115"/>
                        <a:pt x="97" y="114"/>
                        <a:pt x="97" y="114"/>
                      </a:cubicBezTo>
                      <a:cubicBezTo>
                        <a:pt x="100" y="117"/>
                        <a:pt x="105" y="122"/>
                        <a:pt x="111" y="130"/>
                      </a:cubicBezTo>
                      <a:cubicBezTo>
                        <a:pt x="111" y="130"/>
                        <a:pt x="112" y="131"/>
                        <a:pt x="112" y="131"/>
                      </a:cubicBezTo>
                      <a:cubicBezTo>
                        <a:pt x="112" y="132"/>
                        <a:pt x="112" y="132"/>
                        <a:pt x="112" y="132"/>
                      </a:cubicBezTo>
                      <a:cubicBezTo>
                        <a:pt x="108" y="135"/>
                        <a:pt x="105" y="139"/>
                        <a:pt x="102" y="143"/>
                      </a:cubicBezTo>
                      <a:cubicBezTo>
                        <a:pt x="90" y="163"/>
                        <a:pt x="91" y="190"/>
                        <a:pt x="95" y="213"/>
                      </a:cubicBezTo>
                      <a:cubicBezTo>
                        <a:pt x="99" y="235"/>
                        <a:pt x="107" y="252"/>
                        <a:pt x="107" y="252"/>
                      </a:cubicBezTo>
                      <a:cubicBezTo>
                        <a:pt x="107" y="253"/>
                        <a:pt x="107" y="253"/>
                        <a:pt x="107" y="253"/>
                      </a:cubicBezTo>
                      <a:cubicBezTo>
                        <a:pt x="108" y="253"/>
                        <a:pt x="108" y="253"/>
                        <a:pt x="108" y="253"/>
                      </a:cubicBezTo>
                      <a:cubicBezTo>
                        <a:pt x="130" y="259"/>
                        <a:pt x="153" y="254"/>
                        <a:pt x="170" y="247"/>
                      </a:cubicBezTo>
                      <a:cubicBezTo>
                        <a:pt x="188" y="241"/>
                        <a:pt x="200" y="233"/>
                        <a:pt x="200" y="233"/>
                      </a:cubicBezTo>
                      <a:cubicBezTo>
                        <a:pt x="201" y="232"/>
                        <a:pt x="201" y="232"/>
                        <a:pt x="201" y="232"/>
                      </a:cubicBezTo>
                      <a:cubicBezTo>
                        <a:pt x="201" y="231"/>
                        <a:pt x="201" y="231"/>
                        <a:pt x="201" y="231"/>
                      </a:cubicBezTo>
                      <a:cubicBezTo>
                        <a:pt x="199" y="229"/>
                        <a:pt x="192" y="221"/>
                        <a:pt x="182" y="209"/>
                      </a:cubicBezTo>
                      <a:cubicBezTo>
                        <a:pt x="164" y="187"/>
                        <a:pt x="135" y="154"/>
                        <a:pt x="116" y="132"/>
                      </a:cubicBezTo>
                      <a:cubicBezTo>
                        <a:pt x="126" y="125"/>
                        <a:pt x="138" y="122"/>
                        <a:pt x="152" y="122"/>
                      </a:cubicBezTo>
                      <a:cubicBezTo>
                        <a:pt x="174" y="122"/>
                        <a:pt x="198" y="129"/>
                        <a:pt x="217" y="136"/>
                      </a:cubicBezTo>
                      <a:cubicBezTo>
                        <a:pt x="227" y="139"/>
                        <a:pt x="235" y="143"/>
                        <a:pt x="241" y="145"/>
                      </a:cubicBezTo>
                      <a:cubicBezTo>
                        <a:pt x="244" y="146"/>
                        <a:pt x="246" y="147"/>
                        <a:pt x="248" y="148"/>
                      </a:cubicBezTo>
                      <a:cubicBezTo>
                        <a:pt x="249" y="148"/>
                        <a:pt x="250" y="149"/>
                        <a:pt x="250" y="149"/>
                      </a:cubicBezTo>
                      <a:cubicBezTo>
                        <a:pt x="251" y="149"/>
                        <a:pt x="251" y="149"/>
                        <a:pt x="251" y="149"/>
                      </a:cubicBezTo>
                      <a:cubicBezTo>
                        <a:pt x="252" y="149"/>
                        <a:pt x="252" y="149"/>
                        <a:pt x="252" y="149"/>
                      </a:cubicBezTo>
                      <a:cubicBezTo>
                        <a:pt x="252" y="149"/>
                        <a:pt x="252" y="149"/>
                        <a:pt x="252" y="149"/>
                      </a:cubicBezTo>
                      <a:cubicBezTo>
                        <a:pt x="252" y="149"/>
                        <a:pt x="252" y="149"/>
                        <a:pt x="252" y="149"/>
                      </a:cubicBezTo>
                      <a:cubicBezTo>
                        <a:pt x="254" y="154"/>
                        <a:pt x="254" y="154"/>
                        <a:pt x="254" y="154"/>
                      </a:cubicBezTo>
                      <a:cubicBezTo>
                        <a:pt x="255" y="149"/>
                        <a:pt x="255" y="149"/>
                        <a:pt x="255" y="149"/>
                      </a:cubicBezTo>
                      <a:cubicBezTo>
                        <a:pt x="255" y="149"/>
                        <a:pt x="265" y="92"/>
                        <a:pt x="225" y="46"/>
                      </a:cubicBezTo>
                      <a:cubicBezTo>
                        <a:pt x="225" y="45"/>
                        <a:pt x="225" y="45"/>
                        <a:pt x="225" y="45"/>
                      </a:cubicBezTo>
                      <a:lnTo>
                        <a:pt x="224" y="46"/>
                      </a:lnTo>
                      <a:close/>
                      <a:moveTo>
                        <a:pt x="63" y="60"/>
                      </a:moveTo>
                      <a:cubicBezTo>
                        <a:pt x="57" y="52"/>
                        <a:pt x="52" y="44"/>
                        <a:pt x="49" y="38"/>
                      </a:cubicBezTo>
                      <a:cubicBezTo>
                        <a:pt x="46" y="34"/>
                        <a:pt x="44" y="31"/>
                        <a:pt x="43" y="30"/>
                      </a:cubicBezTo>
                      <a:cubicBezTo>
                        <a:pt x="55" y="18"/>
                        <a:pt x="76" y="11"/>
                        <a:pt x="93" y="7"/>
                      </a:cubicBezTo>
                      <a:cubicBezTo>
                        <a:pt x="102" y="5"/>
                        <a:pt x="111" y="4"/>
                        <a:pt x="117" y="4"/>
                      </a:cubicBezTo>
                      <a:cubicBezTo>
                        <a:pt x="120" y="3"/>
                        <a:pt x="123" y="3"/>
                        <a:pt x="125" y="3"/>
                      </a:cubicBezTo>
                      <a:cubicBezTo>
                        <a:pt x="126" y="3"/>
                        <a:pt x="127" y="3"/>
                        <a:pt x="127" y="3"/>
                      </a:cubicBezTo>
                      <a:cubicBezTo>
                        <a:pt x="128" y="3"/>
                        <a:pt x="128" y="3"/>
                        <a:pt x="128" y="3"/>
                      </a:cubicBezTo>
                      <a:cubicBezTo>
                        <a:pt x="128" y="4"/>
                        <a:pt x="127" y="5"/>
                        <a:pt x="127" y="6"/>
                      </a:cubicBezTo>
                      <a:cubicBezTo>
                        <a:pt x="124" y="15"/>
                        <a:pt x="110" y="45"/>
                        <a:pt x="96" y="68"/>
                      </a:cubicBezTo>
                      <a:cubicBezTo>
                        <a:pt x="91" y="76"/>
                        <a:pt x="86" y="83"/>
                        <a:pt x="81" y="88"/>
                      </a:cubicBezTo>
                      <a:cubicBezTo>
                        <a:pt x="76" y="79"/>
                        <a:pt x="69" y="70"/>
                        <a:pt x="63" y="60"/>
                      </a:cubicBezTo>
                      <a:close/>
                      <a:moveTo>
                        <a:pt x="164" y="191"/>
                      </a:moveTo>
                      <a:cubicBezTo>
                        <a:pt x="173" y="202"/>
                        <a:pt x="181" y="212"/>
                        <a:pt x="187" y="219"/>
                      </a:cubicBezTo>
                      <a:cubicBezTo>
                        <a:pt x="192" y="225"/>
                        <a:pt x="196" y="229"/>
                        <a:pt x="197" y="231"/>
                      </a:cubicBezTo>
                      <a:cubicBezTo>
                        <a:pt x="197" y="231"/>
                        <a:pt x="197" y="232"/>
                        <a:pt x="196" y="232"/>
                      </a:cubicBezTo>
                      <a:cubicBezTo>
                        <a:pt x="187" y="238"/>
                        <a:pt x="146" y="260"/>
                        <a:pt x="109" y="251"/>
                      </a:cubicBezTo>
                      <a:cubicBezTo>
                        <a:pt x="109" y="250"/>
                        <a:pt x="109" y="250"/>
                        <a:pt x="108" y="249"/>
                      </a:cubicBezTo>
                      <a:cubicBezTo>
                        <a:pt x="106" y="242"/>
                        <a:pt x="99" y="224"/>
                        <a:pt x="97" y="204"/>
                      </a:cubicBezTo>
                      <a:cubicBezTo>
                        <a:pt x="94" y="184"/>
                        <a:pt x="94" y="161"/>
                        <a:pt x="105" y="145"/>
                      </a:cubicBezTo>
                      <a:cubicBezTo>
                        <a:pt x="107" y="141"/>
                        <a:pt x="110" y="137"/>
                        <a:pt x="114" y="134"/>
                      </a:cubicBezTo>
                      <a:cubicBezTo>
                        <a:pt x="114" y="134"/>
                        <a:pt x="114" y="134"/>
                        <a:pt x="114" y="134"/>
                      </a:cubicBezTo>
                      <a:cubicBezTo>
                        <a:pt x="128" y="150"/>
                        <a:pt x="147" y="172"/>
                        <a:pt x="164" y="191"/>
                      </a:cubicBezTo>
                      <a:close/>
                      <a:moveTo>
                        <a:pt x="252" y="115"/>
                      </a:moveTo>
                      <a:cubicBezTo>
                        <a:pt x="253" y="125"/>
                        <a:pt x="253" y="133"/>
                        <a:pt x="253" y="139"/>
                      </a:cubicBezTo>
                      <a:cubicBezTo>
                        <a:pt x="253" y="142"/>
                        <a:pt x="252" y="144"/>
                        <a:pt x="252" y="146"/>
                      </a:cubicBezTo>
                      <a:cubicBezTo>
                        <a:pt x="251" y="145"/>
                        <a:pt x="251" y="145"/>
                        <a:pt x="251" y="145"/>
                      </a:cubicBezTo>
                      <a:cubicBezTo>
                        <a:pt x="250" y="146"/>
                        <a:pt x="250" y="146"/>
                        <a:pt x="250" y="146"/>
                      </a:cubicBezTo>
                      <a:cubicBezTo>
                        <a:pt x="249" y="146"/>
                        <a:pt x="247" y="145"/>
                        <a:pt x="245" y="144"/>
                      </a:cubicBezTo>
                      <a:cubicBezTo>
                        <a:pt x="233" y="139"/>
                        <a:pt x="209" y="128"/>
                        <a:pt x="183" y="123"/>
                      </a:cubicBezTo>
                      <a:cubicBezTo>
                        <a:pt x="158" y="118"/>
                        <a:pt x="132" y="117"/>
                        <a:pt x="115" y="130"/>
                      </a:cubicBezTo>
                      <a:cubicBezTo>
                        <a:pt x="108" y="122"/>
                        <a:pt x="102" y="116"/>
                        <a:pt x="100" y="112"/>
                      </a:cubicBezTo>
                      <a:cubicBezTo>
                        <a:pt x="100" y="112"/>
                        <a:pt x="100" y="112"/>
                        <a:pt x="100" y="112"/>
                      </a:cubicBezTo>
                      <a:cubicBezTo>
                        <a:pt x="116" y="101"/>
                        <a:pt x="132" y="92"/>
                        <a:pt x="147" y="83"/>
                      </a:cubicBezTo>
                      <a:cubicBezTo>
                        <a:pt x="168" y="72"/>
                        <a:pt x="188" y="63"/>
                        <a:pt x="202" y="57"/>
                      </a:cubicBezTo>
                      <a:cubicBezTo>
                        <a:pt x="209" y="54"/>
                        <a:pt x="215" y="52"/>
                        <a:pt x="219" y="50"/>
                      </a:cubicBezTo>
                      <a:cubicBezTo>
                        <a:pt x="221" y="49"/>
                        <a:pt x="223" y="49"/>
                        <a:pt x="224" y="48"/>
                      </a:cubicBezTo>
                      <a:cubicBezTo>
                        <a:pt x="243" y="71"/>
                        <a:pt x="250" y="95"/>
                        <a:pt x="252"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sp>
        <p:nvSpPr>
          <p:cNvPr id="16" name="PA-文本框 10">
            <a:extLst>
              <a:ext uri="{FF2B5EF4-FFF2-40B4-BE49-F238E27FC236}">
                <a16:creationId xmlns:a16="http://schemas.microsoft.com/office/drawing/2014/main" xmlns="" id="{F698C971-8174-41EE-A954-70BF5C7BCD34}"/>
              </a:ext>
            </a:extLst>
          </p:cNvPr>
          <p:cNvSpPr txBox="1"/>
          <p:nvPr>
            <p:custDataLst>
              <p:tags r:id="rId4"/>
            </p:custDataLst>
          </p:nvPr>
        </p:nvSpPr>
        <p:spPr>
          <a:xfrm>
            <a:off x="5432844" y="3148154"/>
            <a:ext cx="4296630" cy="561692"/>
          </a:xfrm>
          <a:prstGeom prst="rect">
            <a:avLst/>
          </a:prstGeom>
          <a:noFill/>
        </p:spPr>
        <p:txBody>
          <a:bodyPr wrap="square" lIns="68580" tIns="34290" rIns="68580" bIns="34290">
            <a:spAutoFit/>
          </a:bodyPr>
          <a:lstStyle/>
          <a:p>
            <a:pPr algn="ctr">
              <a:defRPr/>
            </a:pPr>
            <a:r>
              <a:rPr lang="zh-CN" altLang="en-US" sz="3200" b="1" dirty="0">
                <a:solidFill>
                  <a:schemeClr val="bg1"/>
                </a:solidFill>
                <a:latin typeface="思源黑体 CN Bold" panose="020B0800000000000000" pitchFamily="34" charset="-122"/>
                <a:ea typeface="思源黑体 CN Bold" panose="020B0800000000000000" pitchFamily="34" charset="-122"/>
                <a:sym typeface="+mn-ea"/>
              </a:rPr>
              <a:t>在这里输入你的标题</a:t>
            </a:r>
          </a:p>
        </p:txBody>
      </p:sp>
    </p:spTree>
    <p:extLst>
      <p:ext uri="{BB962C8B-B14F-4D97-AF65-F5344CB8AC3E}">
        <p14:creationId xmlns:p14="http://schemas.microsoft.com/office/powerpoint/2010/main" val="2951686543"/>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p:tgtEl>
                                          <p:spTgt spid="16"/>
                                        </p:tgtEl>
                                        <p:attrNameLst>
                                          <p:attrName>ppt_y</p:attrName>
                                        </p:attrNameLst>
                                      </p:cBhvr>
                                      <p:tavLst>
                                        <p:tav tm="0">
                                          <p:val>
                                            <p:strVal val="#ppt_y-#ppt_h*1.125000"/>
                                          </p:val>
                                        </p:tav>
                                        <p:tav tm="100000">
                                          <p:val>
                                            <p:strVal val="#ppt_y"/>
                                          </p:val>
                                        </p:tav>
                                      </p:tavLst>
                                    </p:anim>
                                    <p:animEffect transition="in" filter="wipe(down)">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A-椭圆 29"/>
          <p:cNvSpPr/>
          <p:nvPr>
            <p:custDataLst>
              <p:tags r:id="rId1"/>
            </p:custDataLst>
          </p:nvPr>
        </p:nvSpPr>
        <p:spPr>
          <a:xfrm>
            <a:off x="5577960" y="2037920"/>
            <a:ext cx="1036081" cy="1035793"/>
          </a:xfrm>
          <a:prstGeom prst="ellipse">
            <a:avLst/>
          </a:pr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marL="0" marR="0" lvl="0" indent="0" algn="ctr" defTabSz="914297"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a:ln>
                <a:noFill/>
              </a:ln>
              <a:solidFill>
                <a:srgbClr val="FFFFFF"/>
              </a:solidFill>
              <a:effectLst/>
              <a:uLnTx/>
              <a:uFillTx/>
              <a:ea typeface="+mn-ea"/>
              <a:cs typeface="+mn-cs"/>
            </a:endParaRPr>
          </a:p>
        </p:txBody>
      </p:sp>
      <p:cxnSp>
        <p:nvCxnSpPr>
          <p:cNvPr id="34" name="PA-直接连接符 33"/>
          <p:cNvCxnSpPr/>
          <p:nvPr>
            <p:custDataLst>
              <p:tags r:id="rId2"/>
            </p:custDataLst>
          </p:nvPr>
        </p:nvCxnSpPr>
        <p:spPr>
          <a:xfrm flipV="1">
            <a:off x="5353507" y="3314136"/>
            <a:ext cx="1484987" cy="60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PA-任意多边形 291"/>
          <p:cNvSpPr>
            <a:spLocks noEditPoints="1"/>
          </p:cNvSpPr>
          <p:nvPr>
            <p:custDataLst>
              <p:tags r:id="rId3"/>
            </p:custDataLst>
          </p:nvPr>
        </p:nvSpPr>
        <p:spPr bwMode="auto">
          <a:xfrm>
            <a:off x="5920359" y="2380564"/>
            <a:ext cx="351282" cy="350504"/>
          </a:xfrm>
          <a:custGeom>
            <a:avLst/>
            <a:gdLst>
              <a:gd name="T0" fmla="*/ 25 w 64"/>
              <a:gd name="T1" fmla="*/ 42 h 64"/>
              <a:gd name="T2" fmla="*/ 19 w 64"/>
              <a:gd name="T3" fmla="*/ 41 h 64"/>
              <a:gd name="T4" fmla="*/ 16 w 64"/>
              <a:gd name="T5" fmla="*/ 36 h 64"/>
              <a:gd name="T6" fmla="*/ 11 w 64"/>
              <a:gd name="T7" fmla="*/ 40 h 64"/>
              <a:gd name="T8" fmla="*/ 6 w 64"/>
              <a:gd name="T9" fmla="*/ 39 h 64"/>
              <a:gd name="T10" fmla="*/ 5 w 64"/>
              <a:gd name="T11" fmla="*/ 45 h 64"/>
              <a:gd name="T12" fmla="*/ 0 w 64"/>
              <a:gd name="T13" fmla="*/ 48 h 64"/>
              <a:gd name="T14" fmla="*/ 4 w 64"/>
              <a:gd name="T15" fmla="*/ 53 h 64"/>
              <a:gd name="T16" fmla="*/ 3 w 64"/>
              <a:gd name="T17" fmla="*/ 58 h 64"/>
              <a:gd name="T18" fmla="*/ 9 w 64"/>
              <a:gd name="T19" fmla="*/ 59 h 64"/>
              <a:gd name="T20" fmla="*/ 12 w 64"/>
              <a:gd name="T21" fmla="*/ 64 h 64"/>
              <a:gd name="T22" fmla="*/ 17 w 64"/>
              <a:gd name="T23" fmla="*/ 60 h 64"/>
              <a:gd name="T24" fmla="*/ 22 w 64"/>
              <a:gd name="T25" fmla="*/ 61 h 64"/>
              <a:gd name="T26" fmla="*/ 23 w 64"/>
              <a:gd name="T27" fmla="*/ 55 h 64"/>
              <a:gd name="T28" fmla="*/ 28 w 64"/>
              <a:gd name="T29" fmla="*/ 52 h 64"/>
              <a:gd name="T30" fmla="*/ 24 w 64"/>
              <a:gd name="T31" fmla="*/ 47 h 64"/>
              <a:gd name="T32" fmla="*/ 14 w 64"/>
              <a:gd name="T33" fmla="*/ 54 h 64"/>
              <a:gd name="T34" fmla="*/ 14 w 64"/>
              <a:gd name="T35" fmla="*/ 46 h 64"/>
              <a:gd name="T36" fmla="*/ 14 w 64"/>
              <a:gd name="T37" fmla="*/ 54 h 64"/>
              <a:gd name="T38" fmla="*/ 64 w 64"/>
              <a:gd name="T39" fmla="*/ 20 h 64"/>
              <a:gd name="T40" fmla="*/ 59 w 64"/>
              <a:gd name="T41" fmla="*/ 18 h 64"/>
              <a:gd name="T42" fmla="*/ 62 w 64"/>
              <a:gd name="T43" fmla="*/ 12 h 64"/>
              <a:gd name="T44" fmla="*/ 57 w 64"/>
              <a:gd name="T45" fmla="*/ 11 h 64"/>
              <a:gd name="T46" fmla="*/ 56 w 64"/>
              <a:gd name="T47" fmla="*/ 5 h 64"/>
              <a:gd name="T48" fmla="*/ 51 w 64"/>
              <a:gd name="T49" fmla="*/ 7 h 64"/>
              <a:gd name="T50" fmla="*/ 49 w 64"/>
              <a:gd name="T51" fmla="*/ 1 h 64"/>
              <a:gd name="T52" fmla="*/ 45 w 64"/>
              <a:gd name="T53" fmla="*/ 4 h 64"/>
              <a:gd name="T54" fmla="*/ 40 w 64"/>
              <a:gd name="T55" fmla="*/ 0 h 64"/>
              <a:gd name="T56" fmla="*/ 38 w 64"/>
              <a:gd name="T57" fmla="*/ 4 h 64"/>
              <a:gd name="T58" fmla="*/ 32 w 64"/>
              <a:gd name="T59" fmla="*/ 2 h 64"/>
              <a:gd name="T60" fmla="*/ 31 w 64"/>
              <a:gd name="T61" fmla="*/ 7 h 64"/>
              <a:gd name="T62" fmla="*/ 25 w 64"/>
              <a:gd name="T63" fmla="*/ 8 h 64"/>
              <a:gd name="T64" fmla="*/ 27 w 64"/>
              <a:gd name="T65" fmla="*/ 13 h 64"/>
              <a:gd name="T66" fmla="*/ 21 w 64"/>
              <a:gd name="T67" fmla="*/ 15 h 64"/>
              <a:gd name="T68" fmla="*/ 24 w 64"/>
              <a:gd name="T69" fmla="*/ 19 h 64"/>
              <a:gd name="T70" fmla="*/ 20 w 64"/>
              <a:gd name="T71" fmla="*/ 24 h 64"/>
              <a:gd name="T72" fmla="*/ 24 w 64"/>
              <a:gd name="T73" fmla="*/ 26 h 64"/>
              <a:gd name="T74" fmla="*/ 22 w 64"/>
              <a:gd name="T75" fmla="*/ 32 h 64"/>
              <a:gd name="T76" fmla="*/ 27 w 64"/>
              <a:gd name="T77" fmla="*/ 33 h 64"/>
              <a:gd name="T78" fmla="*/ 28 w 64"/>
              <a:gd name="T79" fmla="*/ 39 h 64"/>
              <a:gd name="T80" fmla="*/ 33 w 64"/>
              <a:gd name="T81" fmla="*/ 37 h 64"/>
              <a:gd name="T82" fmla="*/ 35 w 64"/>
              <a:gd name="T83" fmla="*/ 43 h 64"/>
              <a:gd name="T84" fmla="*/ 39 w 64"/>
              <a:gd name="T85" fmla="*/ 40 h 64"/>
              <a:gd name="T86" fmla="*/ 44 w 64"/>
              <a:gd name="T87" fmla="*/ 44 h 64"/>
              <a:gd name="T88" fmla="*/ 46 w 64"/>
              <a:gd name="T89" fmla="*/ 39 h 64"/>
              <a:gd name="T90" fmla="*/ 52 w 64"/>
              <a:gd name="T91" fmla="*/ 42 h 64"/>
              <a:gd name="T92" fmla="*/ 53 w 64"/>
              <a:gd name="T93" fmla="*/ 37 h 64"/>
              <a:gd name="T94" fmla="*/ 59 w 64"/>
              <a:gd name="T95" fmla="*/ 36 h 64"/>
              <a:gd name="T96" fmla="*/ 57 w 64"/>
              <a:gd name="T97" fmla="*/ 31 h 64"/>
              <a:gd name="T98" fmla="*/ 63 w 64"/>
              <a:gd name="T99" fmla="*/ 29 h 64"/>
              <a:gd name="T100" fmla="*/ 60 w 64"/>
              <a:gd name="T101" fmla="*/ 25 h 64"/>
              <a:gd name="T102" fmla="*/ 42 w 64"/>
              <a:gd name="T103" fmla="*/ 31 h 64"/>
              <a:gd name="T104" fmla="*/ 42 w 64"/>
              <a:gd name="T105" fmla="*/ 13 h 64"/>
              <a:gd name="T106" fmla="*/ 42 w 64"/>
              <a:gd name="T107"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64">
                <a:moveTo>
                  <a:pt x="23" y="45"/>
                </a:moveTo>
                <a:cubicBezTo>
                  <a:pt x="25" y="42"/>
                  <a:pt x="25" y="42"/>
                  <a:pt x="25" y="42"/>
                </a:cubicBezTo>
                <a:cubicBezTo>
                  <a:pt x="22" y="39"/>
                  <a:pt x="22" y="39"/>
                  <a:pt x="22" y="39"/>
                </a:cubicBezTo>
                <a:cubicBezTo>
                  <a:pt x="19" y="41"/>
                  <a:pt x="19" y="41"/>
                  <a:pt x="19" y="41"/>
                </a:cubicBezTo>
                <a:cubicBezTo>
                  <a:pt x="18" y="41"/>
                  <a:pt x="17" y="41"/>
                  <a:pt x="17" y="40"/>
                </a:cubicBezTo>
                <a:cubicBezTo>
                  <a:pt x="16" y="36"/>
                  <a:pt x="16" y="36"/>
                  <a:pt x="16" y="36"/>
                </a:cubicBezTo>
                <a:cubicBezTo>
                  <a:pt x="12" y="36"/>
                  <a:pt x="12" y="36"/>
                  <a:pt x="12" y="36"/>
                </a:cubicBezTo>
                <a:cubicBezTo>
                  <a:pt x="11" y="40"/>
                  <a:pt x="11" y="40"/>
                  <a:pt x="11" y="40"/>
                </a:cubicBezTo>
                <a:cubicBezTo>
                  <a:pt x="11" y="41"/>
                  <a:pt x="10" y="41"/>
                  <a:pt x="9" y="41"/>
                </a:cubicBezTo>
                <a:cubicBezTo>
                  <a:pt x="6" y="39"/>
                  <a:pt x="6" y="39"/>
                  <a:pt x="6" y="39"/>
                </a:cubicBezTo>
                <a:cubicBezTo>
                  <a:pt x="3" y="42"/>
                  <a:pt x="3" y="42"/>
                  <a:pt x="3" y="42"/>
                </a:cubicBezTo>
                <a:cubicBezTo>
                  <a:pt x="5" y="45"/>
                  <a:pt x="5" y="45"/>
                  <a:pt x="5" y="45"/>
                </a:cubicBezTo>
                <a:cubicBezTo>
                  <a:pt x="5" y="46"/>
                  <a:pt x="5" y="47"/>
                  <a:pt x="4" y="47"/>
                </a:cubicBezTo>
                <a:cubicBezTo>
                  <a:pt x="0" y="48"/>
                  <a:pt x="0" y="48"/>
                  <a:pt x="0" y="48"/>
                </a:cubicBezTo>
                <a:cubicBezTo>
                  <a:pt x="0" y="52"/>
                  <a:pt x="0" y="52"/>
                  <a:pt x="0" y="52"/>
                </a:cubicBezTo>
                <a:cubicBezTo>
                  <a:pt x="4" y="53"/>
                  <a:pt x="4" y="53"/>
                  <a:pt x="4" y="53"/>
                </a:cubicBezTo>
                <a:cubicBezTo>
                  <a:pt x="5" y="53"/>
                  <a:pt x="5" y="54"/>
                  <a:pt x="5" y="55"/>
                </a:cubicBezTo>
                <a:cubicBezTo>
                  <a:pt x="3" y="58"/>
                  <a:pt x="3" y="58"/>
                  <a:pt x="3" y="58"/>
                </a:cubicBezTo>
                <a:cubicBezTo>
                  <a:pt x="6" y="61"/>
                  <a:pt x="6" y="61"/>
                  <a:pt x="6" y="61"/>
                </a:cubicBezTo>
                <a:cubicBezTo>
                  <a:pt x="9" y="59"/>
                  <a:pt x="9" y="59"/>
                  <a:pt x="9" y="59"/>
                </a:cubicBezTo>
                <a:cubicBezTo>
                  <a:pt x="10" y="59"/>
                  <a:pt x="11" y="59"/>
                  <a:pt x="11" y="60"/>
                </a:cubicBezTo>
                <a:cubicBezTo>
                  <a:pt x="12" y="64"/>
                  <a:pt x="12" y="64"/>
                  <a:pt x="12" y="64"/>
                </a:cubicBezTo>
                <a:cubicBezTo>
                  <a:pt x="16" y="64"/>
                  <a:pt x="16" y="64"/>
                  <a:pt x="16" y="64"/>
                </a:cubicBezTo>
                <a:cubicBezTo>
                  <a:pt x="17" y="60"/>
                  <a:pt x="17" y="60"/>
                  <a:pt x="17" y="60"/>
                </a:cubicBezTo>
                <a:cubicBezTo>
                  <a:pt x="17" y="59"/>
                  <a:pt x="18" y="59"/>
                  <a:pt x="19" y="59"/>
                </a:cubicBezTo>
                <a:cubicBezTo>
                  <a:pt x="22" y="61"/>
                  <a:pt x="22" y="61"/>
                  <a:pt x="22" y="61"/>
                </a:cubicBezTo>
                <a:cubicBezTo>
                  <a:pt x="25" y="58"/>
                  <a:pt x="25" y="58"/>
                  <a:pt x="25" y="58"/>
                </a:cubicBezTo>
                <a:cubicBezTo>
                  <a:pt x="23" y="55"/>
                  <a:pt x="23" y="55"/>
                  <a:pt x="23" y="55"/>
                </a:cubicBezTo>
                <a:cubicBezTo>
                  <a:pt x="23" y="54"/>
                  <a:pt x="23" y="53"/>
                  <a:pt x="24" y="53"/>
                </a:cubicBezTo>
                <a:cubicBezTo>
                  <a:pt x="28" y="52"/>
                  <a:pt x="28" y="52"/>
                  <a:pt x="28" y="52"/>
                </a:cubicBezTo>
                <a:cubicBezTo>
                  <a:pt x="28" y="48"/>
                  <a:pt x="28" y="48"/>
                  <a:pt x="28" y="48"/>
                </a:cubicBezTo>
                <a:cubicBezTo>
                  <a:pt x="24" y="47"/>
                  <a:pt x="24" y="47"/>
                  <a:pt x="24" y="47"/>
                </a:cubicBezTo>
                <a:cubicBezTo>
                  <a:pt x="23" y="47"/>
                  <a:pt x="23" y="46"/>
                  <a:pt x="23" y="45"/>
                </a:cubicBezTo>
                <a:close/>
                <a:moveTo>
                  <a:pt x="14" y="54"/>
                </a:moveTo>
                <a:cubicBezTo>
                  <a:pt x="12" y="54"/>
                  <a:pt x="10" y="52"/>
                  <a:pt x="10" y="50"/>
                </a:cubicBezTo>
                <a:cubicBezTo>
                  <a:pt x="10" y="48"/>
                  <a:pt x="12" y="46"/>
                  <a:pt x="14" y="46"/>
                </a:cubicBezTo>
                <a:cubicBezTo>
                  <a:pt x="16" y="46"/>
                  <a:pt x="18" y="48"/>
                  <a:pt x="18" y="50"/>
                </a:cubicBezTo>
                <a:cubicBezTo>
                  <a:pt x="18" y="52"/>
                  <a:pt x="16" y="54"/>
                  <a:pt x="14" y="54"/>
                </a:cubicBezTo>
                <a:moveTo>
                  <a:pt x="64" y="24"/>
                </a:moveTo>
                <a:cubicBezTo>
                  <a:pt x="64" y="20"/>
                  <a:pt x="64" y="20"/>
                  <a:pt x="64" y="20"/>
                </a:cubicBezTo>
                <a:cubicBezTo>
                  <a:pt x="60" y="19"/>
                  <a:pt x="60" y="19"/>
                  <a:pt x="60" y="19"/>
                </a:cubicBezTo>
                <a:cubicBezTo>
                  <a:pt x="60" y="19"/>
                  <a:pt x="60" y="18"/>
                  <a:pt x="59" y="18"/>
                </a:cubicBezTo>
                <a:cubicBezTo>
                  <a:pt x="63" y="15"/>
                  <a:pt x="63" y="15"/>
                  <a:pt x="63" y="15"/>
                </a:cubicBezTo>
                <a:cubicBezTo>
                  <a:pt x="62" y="12"/>
                  <a:pt x="62" y="12"/>
                  <a:pt x="62" y="12"/>
                </a:cubicBezTo>
                <a:cubicBezTo>
                  <a:pt x="57" y="13"/>
                  <a:pt x="57" y="13"/>
                  <a:pt x="57" y="13"/>
                </a:cubicBezTo>
                <a:cubicBezTo>
                  <a:pt x="57" y="12"/>
                  <a:pt x="57" y="12"/>
                  <a:pt x="57" y="11"/>
                </a:cubicBezTo>
                <a:cubicBezTo>
                  <a:pt x="59" y="8"/>
                  <a:pt x="59" y="8"/>
                  <a:pt x="59" y="8"/>
                </a:cubicBezTo>
                <a:cubicBezTo>
                  <a:pt x="56" y="5"/>
                  <a:pt x="56" y="5"/>
                  <a:pt x="56" y="5"/>
                </a:cubicBezTo>
                <a:cubicBezTo>
                  <a:pt x="53" y="7"/>
                  <a:pt x="53" y="7"/>
                  <a:pt x="53" y="7"/>
                </a:cubicBezTo>
                <a:cubicBezTo>
                  <a:pt x="52" y="7"/>
                  <a:pt x="52" y="7"/>
                  <a:pt x="51" y="7"/>
                </a:cubicBezTo>
                <a:cubicBezTo>
                  <a:pt x="52" y="2"/>
                  <a:pt x="52" y="2"/>
                  <a:pt x="52" y="2"/>
                </a:cubicBezTo>
                <a:cubicBezTo>
                  <a:pt x="49" y="1"/>
                  <a:pt x="49" y="1"/>
                  <a:pt x="49" y="1"/>
                </a:cubicBezTo>
                <a:cubicBezTo>
                  <a:pt x="46" y="4"/>
                  <a:pt x="46" y="4"/>
                  <a:pt x="46" y="4"/>
                </a:cubicBezTo>
                <a:cubicBezTo>
                  <a:pt x="46" y="4"/>
                  <a:pt x="45" y="4"/>
                  <a:pt x="45" y="4"/>
                </a:cubicBezTo>
                <a:cubicBezTo>
                  <a:pt x="44" y="0"/>
                  <a:pt x="44" y="0"/>
                  <a:pt x="44" y="0"/>
                </a:cubicBezTo>
                <a:cubicBezTo>
                  <a:pt x="40" y="0"/>
                  <a:pt x="40" y="0"/>
                  <a:pt x="40" y="0"/>
                </a:cubicBezTo>
                <a:cubicBezTo>
                  <a:pt x="39" y="4"/>
                  <a:pt x="39" y="4"/>
                  <a:pt x="39" y="4"/>
                </a:cubicBezTo>
                <a:cubicBezTo>
                  <a:pt x="39" y="4"/>
                  <a:pt x="38" y="4"/>
                  <a:pt x="38" y="4"/>
                </a:cubicBezTo>
                <a:cubicBezTo>
                  <a:pt x="35" y="1"/>
                  <a:pt x="35" y="1"/>
                  <a:pt x="35" y="1"/>
                </a:cubicBezTo>
                <a:cubicBezTo>
                  <a:pt x="32" y="2"/>
                  <a:pt x="32" y="2"/>
                  <a:pt x="32" y="2"/>
                </a:cubicBezTo>
                <a:cubicBezTo>
                  <a:pt x="33" y="7"/>
                  <a:pt x="33" y="7"/>
                  <a:pt x="33" y="7"/>
                </a:cubicBezTo>
                <a:cubicBezTo>
                  <a:pt x="32" y="7"/>
                  <a:pt x="32" y="7"/>
                  <a:pt x="31" y="7"/>
                </a:cubicBezTo>
                <a:cubicBezTo>
                  <a:pt x="28" y="5"/>
                  <a:pt x="28" y="5"/>
                  <a:pt x="28" y="5"/>
                </a:cubicBezTo>
                <a:cubicBezTo>
                  <a:pt x="25" y="8"/>
                  <a:pt x="25" y="8"/>
                  <a:pt x="25" y="8"/>
                </a:cubicBezTo>
                <a:cubicBezTo>
                  <a:pt x="27" y="11"/>
                  <a:pt x="27" y="11"/>
                  <a:pt x="27" y="11"/>
                </a:cubicBezTo>
                <a:cubicBezTo>
                  <a:pt x="27" y="12"/>
                  <a:pt x="27" y="12"/>
                  <a:pt x="27" y="13"/>
                </a:cubicBezTo>
                <a:cubicBezTo>
                  <a:pt x="22" y="12"/>
                  <a:pt x="22" y="12"/>
                  <a:pt x="22" y="12"/>
                </a:cubicBezTo>
                <a:cubicBezTo>
                  <a:pt x="21" y="15"/>
                  <a:pt x="21" y="15"/>
                  <a:pt x="21" y="15"/>
                </a:cubicBezTo>
                <a:cubicBezTo>
                  <a:pt x="24" y="18"/>
                  <a:pt x="24" y="18"/>
                  <a:pt x="24" y="18"/>
                </a:cubicBezTo>
                <a:cubicBezTo>
                  <a:pt x="24" y="18"/>
                  <a:pt x="24" y="19"/>
                  <a:pt x="24" y="19"/>
                </a:cubicBezTo>
                <a:cubicBezTo>
                  <a:pt x="20" y="20"/>
                  <a:pt x="20" y="20"/>
                  <a:pt x="20" y="20"/>
                </a:cubicBezTo>
                <a:cubicBezTo>
                  <a:pt x="20" y="24"/>
                  <a:pt x="20" y="24"/>
                  <a:pt x="20" y="24"/>
                </a:cubicBezTo>
                <a:cubicBezTo>
                  <a:pt x="24" y="25"/>
                  <a:pt x="24" y="25"/>
                  <a:pt x="24" y="25"/>
                </a:cubicBezTo>
                <a:cubicBezTo>
                  <a:pt x="24" y="25"/>
                  <a:pt x="24" y="26"/>
                  <a:pt x="24" y="26"/>
                </a:cubicBezTo>
                <a:cubicBezTo>
                  <a:pt x="21" y="29"/>
                  <a:pt x="21" y="29"/>
                  <a:pt x="21" y="29"/>
                </a:cubicBezTo>
                <a:cubicBezTo>
                  <a:pt x="22" y="32"/>
                  <a:pt x="22" y="32"/>
                  <a:pt x="22" y="32"/>
                </a:cubicBezTo>
                <a:cubicBezTo>
                  <a:pt x="27" y="31"/>
                  <a:pt x="27" y="31"/>
                  <a:pt x="27" y="31"/>
                </a:cubicBezTo>
                <a:cubicBezTo>
                  <a:pt x="27" y="32"/>
                  <a:pt x="27" y="32"/>
                  <a:pt x="27" y="33"/>
                </a:cubicBezTo>
                <a:cubicBezTo>
                  <a:pt x="25" y="36"/>
                  <a:pt x="25" y="36"/>
                  <a:pt x="25" y="36"/>
                </a:cubicBezTo>
                <a:cubicBezTo>
                  <a:pt x="28" y="39"/>
                  <a:pt x="28" y="39"/>
                  <a:pt x="28" y="39"/>
                </a:cubicBezTo>
                <a:cubicBezTo>
                  <a:pt x="31" y="37"/>
                  <a:pt x="31" y="37"/>
                  <a:pt x="31" y="37"/>
                </a:cubicBezTo>
                <a:cubicBezTo>
                  <a:pt x="32" y="37"/>
                  <a:pt x="32" y="37"/>
                  <a:pt x="33" y="37"/>
                </a:cubicBezTo>
                <a:cubicBezTo>
                  <a:pt x="32" y="42"/>
                  <a:pt x="32" y="42"/>
                  <a:pt x="32" y="42"/>
                </a:cubicBezTo>
                <a:cubicBezTo>
                  <a:pt x="35" y="43"/>
                  <a:pt x="35" y="43"/>
                  <a:pt x="35" y="43"/>
                </a:cubicBezTo>
                <a:cubicBezTo>
                  <a:pt x="38" y="39"/>
                  <a:pt x="38" y="39"/>
                  <a:pt x="38" y="39"/>
                </a:cubicBezTo>
                <a:cubicBezTo>
                  <a:pt x="38" y="40"/>
                  <a:pt x="39" y="40"/>
                  <a:pt x="39" y="40"/>
                </a:cubicBezTo>
                <a:cubicBezTo>
                  <a:pt x="40" y="44"/>
                  <a:pt x="40" y="44"/>
                  <a:pt x="40" y="44"/>
                </a:cubicBezTo>
                <a:cubicBezTo>
                  <a:pt x="44" y="44"/>
                  <a:pt x="44" y="44"/>
                  <a:pt x="44" y="44"/>
                </a:cubicBezTo>
                <a:cubicBezTo>
                  <a:pt x="45" y="40"/>
                  <a:pt x="45" y="40"/>
                  <a:pt x="45" y="40"/>
                </a:cubicBezTo>
                <a:cubicBezTo>
                  <a:pt x="45" y="40"/>
                  <a:pt x="46" y="40"/>
                  <a:pt x="46" y="39"/>
                </a:cubicBezTo>
                <a:cubicBezTo>
                  <a:pt x="49" y="43"/>
                  <a:pt x="49" y="43"/>
                  <a:pt x="49" y="43"/>
                </a:cubicBezTo>
                <a:cubicBezTo>
                  <a:pt x="52" y="42"/>
                  <a:pt x="52" y="42"/>
                  <a:pt x="52" y="42"/>
                </a:cubicBezTo>
                <a:cubicBezTo>
                  <a:pt x="51" y="37"/>
                  <a:pt x="51" y="37"/>
                  <a:pt x="51" y="37"/>
                </a:cubicBezTo>
                <a:cubicBezTo>
                  <a:pt x="52" y="37"/>
                  <a:pt x="52" y="37"/>
                  <a:pt x="53" y="37"/>
                </a:cubicBezTo>
                <a:cubicBezTo>
                  <a:pt x="56" y="39"/>
                  <a:pt x="56" y="39"/>
                  <a:pt x="56" y="39"/>
                </a:cubicBezTo>
                <a:cubicBezTo>
                  <a:pt x="59" y="36"/>
                  <a:pt x="59" y="36"/>
                  <a:pt x="59" y="36"/>
                </a:cubicBezTo>
                <a:cubicBezTo>
                  <a:pt x="57" y="33"/>
                  <a:pt x="57" y="33"/>
                  <a:pt x="57" y="33"/>
                </a:cubicBezTo>
                <a:cubicBezTo>
                  <a:pt x="57" y="32"/>
                  <a:pt x="57" y="32"/>
                  <a:pt x="57" y="31"/>
                </a:cubicBezTo>
                <a:cubicBezTo>
                  <a:pt x="62" y="32"/>
                  <a:pt x="62" y="32"/>
                  <a:pt x="62" y="32"/>
                </a:cubicBezTo>
                <a:cubicBezTo>
                  <a:pt x="63" y="29"/>
                  <a:pt x="63" y="29"/>
                  <a:pt x="63" y="29"/>
                </a:cubicBezTo>
                <a:cubicBezTo>
                  <a:pt x="59" y="26"/>
                  <a:pt x="59" y="26"/>
                  <a:pt x="59" y="26"/>
                </a:cubicBezTo>
                <a:cubicBezTo>
                  <a:pt x="60" y="26"/>
                  <a:pt x="60" y="25"/>
                  <a:pt x="60" y="25"/>
                </a:cubicBezTo>
                <a:lnTo>
                  <a:pt x="64" y="24"/>
                </a:lnTo>
                <a:close/>
                <a:moveTo>
                  <a:pt x="42" y="31"/>
                </a:moveTo>
                <a:cubicBezTo>
                  <a:pt x="37" y="31"/>
                  <a:pt x="33" y="27"/>
                  <a:pt x="33" y="22"/>
                </a:cubicBezTo>
                <a:cubicBezTo>
                  <a:pt x="33" y="17"/>
                  <a:pt x="37" y="13"/>
                  <a:pt x="42" y="13"/>
                </a:cubicBezTo>
                <a:cubicBezTo>
                  <a:pt x="47" y="13"/>
                  <a:pt x="51" y="17"/>
                  <a:pt x="51" y="22"/>
                </a:cubicBezTo>
                <a:cubicBezTo>
                  <a:pt x="51" y="27"/>
                  <a:pt x="47" y="31"/>
                  <a:pt x="42" y="31"/>
                </a:cubicBezTo>
              </a:path>
            </a:pathLst>
          </a:custGeom>
          <a:solidFill>
            <a:schemeClr val="bg1"/>
          </a:solidFill>
          <a:ln>
            <a:noFill/>
          </a:ln>
        </p:spPr>
        <p:txBody>
          <a:bodyPr vert="horz" wrap="square" lIns="92172" tIns="46086" rIns="92172" bIns="46086" numCol="1" anchor="t" anchorCtr="0" compatLnSpc="1">
            <a:prstTxWarp prst="textNoShape">
              <a:avLst/>
            </a:prstTxWarp>
          </a:bodyPr>
          <a:lstStyle/>
          <a:p>
            <a:pPr marL="0" marR="0" lvl="0" indent="0" algn="l" defTabSz="914297"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a:ln>
                <a:noFill/>
              </a:ln>
              <a:solidFill>
                <a:srgbClr val="EFF0F4"/>
              </a:solidFill>
              <a:effectLst/>
              <a:uLnTx/>
              <a:uFillTx/>
              <a:ea typeface="+mn-ea"/>
              <a:cs typeface="+mn-cs"/>
            </a:endParaRPr>
          </a:p>
        </p:txBody>
      </p:sp>
      <p:sp>
        <p:nvSpPr>
          <p:cNvPr id="47" name="PA-圆角矩形 46"/>
          <p:cNvSpPr/>
          <p:nvPr>
            <p:custDataLst>
              <p:tags r:id="rId4"/>
            </p:custDataLst>
          </p:nvPr>
        </p:nvSpPr>
        <p:spPr>
          <a:xfrm>
            <a:off x="4800000" y="5128881"/>
            <a:ext cx="2592000" cy="504000"/>
          </a:xfrm>
          <a:prstGeom prst="roundRect">
            <a:avLst>
              <a:gd name="adj" fmla="val 50000"/>
            </a:avLst>
          </a:prstGeom>
          <a:solidFill>
            <a:srgbClr val="D97981"/>
          </a:solidFill>
          <a:ln>
            <a:noFill/>
          </a:ln>
          <a:effectLst>
            <a:outerShdw blurRad="50800" dist="50800" dir="54000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A-椭圆 5"/>
          <p:cNvSpPr/>
          <p:nvPr>
            <p:custDataLst>
              <p:tags r:id="rId5"/>
            </p:custDataLst>
          </p:nvPr>
        </p:nvSpPr>
        <p:spPr>
          <a:xfrm>
            <a:off x="1579874" y="2037920"/>
            <a:ext cx="1036081" cy="1035793"/>
          </a:xfrm>
          <a:prstGeom prst="ellipse">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marL="0" marR="0" lvl="0" indent="0" algn="ctr" defTabSz="914297"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a:ln>
                <a:noFill/>
              </a:ln>
              <a:solidFill>
                <a:srgbClr val="FFFFFF"/>
              </a:solidFill>
              <a:effectLst/>
              <a:uLnTx/>
              <a:uFillTx/>
              <a:ea typeface="+mn-ea"/>
              <a:cs typeface="+mn-cs"/>
            </a:endParaRPr>
          </a:p>
        </p:txBody>
      </p:sp>
      <p:sp>
        <p:nvSpPr>
          <p:cNvPr id="7" name="PA-任意多边形 306"/>
          <p:cNvSpPr>
            <a:spLocks/>
          </p:cNvSpPr>
          <p:nvPr>
            <p:custDataLst>
              <p:tags r:id="rId6"/>
            </p:custDataLst>
          </p:nvPr>
        </p:nvSpPr>
        <p:spPr bwMode="auto">
          <a:xfrm>
            <a:off x="1922273" y="2380564"/>
            <a:ext cx="351282" cy="350504"/>
          </a:xfrm>
          <a:custGeom>
            <a:avLst/>
            <a:gdLst>
              <a:gd name="T0" fmla="*/ 63 w 64"/>
              <a:gd name="T1" fmla="*/ 8 h 64"/>
              <a:gd name="T2" fmla="*/ 35 w 64"/>
              <a:gd name="T3" fmla="*/ 0 h 64"/>
              <a:gd name="T4" fmla="*/ 5 w 64"/>
              <a:gd name="T5" fmla="*/ 13 h 64"/>
              <a:gd name="T6" fmla="*/ 0 w 64"/>
              <a:gd name="T7" fmla="*/ 27 h 64"/>
              <a:gd name="T8" fmla="*/ 2 w 64"/>
              <a:gd name="T9" fmla="*/ 42 h 64"/>
              <a:gd name="T10" fmla="*/ 44 w 64"/>
              <a:gd name="T11" fmla="*/ 10 h 64"/>
              <a:gd name="T12" fmla="*/ 15 w 64"/>
              <a:gd name="T13" fmla="*/ 29 h 64"/>
              <a:gd name="T14" fmla="*/ 14 w 64"/>
              <a:gd name="T15" fmla="*/ 30 h 64"/>
              <a:gd name="T16" fmla="*/ 9 w 64"/>
              <a:gd name="T17" fmla="*/ 40 h 64"/>
              <a:gd name="T18" fmla="*/ 4 w 64"/>
              <a:gd name="T19" fmla="*/ 64 h 64"/>
              <a:gd name="T20" fmla="*/ 12 w 64"/>
              <a:gd name="T21" fmla="*/ 64 h 64"/>
              <a:gd name="T22" fmla="*/ 13 w 64"/>
              <a:gd name="T23" fmla="*/ 48 h 64"/>
              <a:gd name="T24" fmla="*/ 22 w 64"/>
              <a:gd name="T25" fmla="*/ 48 h 64"/>
              <a:gd name="T26" fmla="*/ 39 w 64"/>
              <a:gd name="T27" fmla="*/ 43 h 64"/>
              <a:gd name="T28" fmla="*/ 46 w 64"/>
              <a:gd name="T29" fmla="*/ 32 h 64"/>
              <a:gd name="T30" fmla="*/ 63 w 64"/>
              <a:gd name="T31" fmla="*/ 12 h 64"/>
              <a:gd name="T32" fmla="*/ 64 w 64"/>
              <a:gd name="T33" fmla="*/ 10 h 64"/>
              <a:gd name="T34" fmla="*/ 63 w 64"/>
              <a:gd name="T3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4">
                <a:moveTo>
                  <a:pt x="63" y="8"/>
                </a:moveTo>
                <a:cubicBezTo>
                  <a:pt x="56" y="3"/>
                  <a:pt x="46" y="0"/>
                  <a:pt x="35" y="0"/>
                </a:cubicBezTo>
                <a:cubicBezTo>
                  <a:pt x="21" y="0"/>
                  <a:pt x="10" y="5"/>
                  <a:pt x="5" y="13"/>
                </a:cubicBezTo>
                <a:cubicBezTo>
                  <a:pt x="2" y="17"/>
                  <a:pt x="0" y="21"/>
                  <a:pt x="0" y="27"/>
                </a:cubicBezTo>
                <a:cubicBezTo>
                  <a:pt x="0" y="31"/>
                  <a:pt x="1" y="36"/>
                  <a:pt x="2" y="42"/>
                </a:cubicBezTo>
                <a:cubicBezTo>
                  <a:pt x="8" y="24"/>
                  <a:pt x="25" y="10"/>
                  <a:pt x="44" y="10"/>
                </a:cubicBezTo>
                <a:cubicBezTo>
                  <a:pt x="44" y="10"/>
                  <a:pt x="26" y="15"/>
                  <a:pt x="15" y="29"/>
                </a:cubicBezTo>
                <a:cubicBezTo>
                  <a:pt x="15" y="29"/>
                  <a:pt x="15" y="29"/>
                  <a:pt x="14" y="30"/>
                </a:cubicBezTo>
                <a:cubicBezTo>
                  <a:pt x="12" y="33"/>
                  <a:pt x="10" y="36"/>
                  <a:pt x="9" y="40"/>
                </a:cubicBezTo>
                <a:cubicBezTo>
                  <a:pt x="6" y="46"/>
                  <a:pt x="4" y="54"/>
                  <a:pt x="4" y="64"/>
                </a:cubicBezTo>
                <a:cubicBezTo>
                  <a:pt x="12" y="64"/>
                  <a:pt x="12" y="64"/>
                  <a:pt x="12" y="64"/>
                </a:cubicBezTo>
                <a:cubicBezTo>
                  <a:pt x="12" y="64"/>
                  <a:pt x="11" y="56"/>
                  <a:pt x="13" y="48"/>
                </a:cubicBezTo>
                <a:cubicBezTo>
                  <a:pt x="16" y="48"/>
                  <a:pt x="20" y="48"/>
                  <a:pt x="22" y="48"/>
                </a:cubicBezTo>
                <a:cubicBezTo>
                  <a:pt x="30" y="48"/>
                  <a:pt x="35" y="47"/>
                  <a:pt x="39" y="43"/>
                </a:cubicBezTo>
                <a:cubicBezTo>
                  <a:pt x="42" y="40"/>
                  <a:pt x="44" y="36"/>
                  <a:pt x="46" y="32"/>
                </a:cubicBezTo>
                <a:cubicBezTo>
                  <a:pt x="49" y="25"/>
                  <a:pt x="53" y="18"/>
                  <a:pt x="63" y="12"/>
                </a:cubicBezTo>
                <a:cubicBezTo>
                  <a:pt x="64" y="11"/>
                  <a:pt x="64" y="11"/>
                  <a:pt x="64" y="10"/>
                </a:cubicBezTo>
                <a:cubicBezTo>
                  <a:pt x="64" y="9"/>
                  <a:pt x="64" y="9"/>
                  <a:pt x="63" y="8"/>
                </a:cubicBezTo>
                <a:close/>
              </a:path>
            </a:pathLst>
          </a:custGeom>
          <a:solidFill>
            <a:schemeClr val="bg1"/>
          </a:solidFill>
          <a:ln>
            <a:noFill/>
          </a:ln>
        </p:spPr>
        <p:txBody>
          <a:bodyPr vert="horz" wrap="square" lIns="92172" tIns="46086" rIns="92172" bIns="46086" numCol="1" anchor="t" anchorCtr="0" compatLnSpc="1">
            <a:prstTxWarp prst="textNoShape">
              <a:avLst/>
            </a:prstTxWarp>
          </a:bodyPr>
          <a:lstStyle/>
          <a:p>
            <a:pPr marL="0" marR="0" lvl="0" indent="0" algn="l" defTabSz="914297"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a:ln>
                <a:noFill/>
              </a:ln>
              <a:solidFill>
                <a:srgbClr val="EFF0F4"/>
              </a:solidFill>
              <a:effectLst/>
              <a:uLnTx/>
              <a:uFillTx/>
              <a:ea typeface="+mn-ea"/>
              <a:cs typeface="+mn-cs"/>
            </a:endParaRPr>
          </a:p>
        </p:txBody>
      </p:sp>
      <p:cxnSp>
        <p:nvCxnSpPr>
          <p:cNvPr id="22" name="PA-直接连接符 21"/>
          <p:cNvCxnSpPr/>
          <p:nvPr>
            <p:custDataLst>
              <p:tags r:id="rId7"/>
            </p:custDataLst>
          </p:nvPr>
        </p:nvCxnSpPr>
        <p:spPr>
          <a:xfrm flipV="1">
            <a:off x="1355421" y="3314136"/>
            <a:ext cx="1484987" cy="60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PA-圆角矩形 48"/>
          <p:cNvSpPr/>
          <p:nvPr>
            <p:custDataLst>
              <p:tags r:id="rId8"/>
            </p:custDataLst>
          </p:nvPr>
        </p:nvSpPr>
        <p:spPr>
          <a:xfrm>
            <a:off x="801914" y="5128881"/>
            <a:ext cx="2592000" cy="504000"/>
          </a:xfrm>
          <a:prstGeom prst="roundRect">
            <a:avLst>
              <a:gd name="adj" fmla="val 50000"/>
            </a:avLst>
          </a:prstGeom>
          <a:solidFill>
            <a:srgbClr val="AEBBD0"/>
          </a:solidFill>
          <a:ln>
            <a:noFill/>
          </a:ln>
          <a:effectLst>
            <a:outerShdw blurRad="50800" dist="50800" dir="54000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PA-椭圆 36"/>
          <p:cNvSpPr/>
          <p:nvPr>
            <p:custDataLst>
              <p:tags r:id="rId9"/>
            </p:custDataLst>
          </p:nvPr>
        </p:nvSpPr>
        <p:spPr>
          <a:xfrm>
            <a:off x="9576046" y="2037920"/>
            <a:ext cx="1036081" cy="1035793"/>
          </a:xfrm>
          <a:prstGeom prst="ellipse">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marL="0" marR="0" lvl="0" indent="0" algn="ctr" defTabSz="914297"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a:ln>
                <a:noFill/>
              </a:ln>
              <a:solidFill>
                <a:srgbClr val="FFFFFF"/>
              </a:solidFill>
              <a:effectLst/>
              <a:uLnTx/>
              <a:uFillTx/>
              <a:ea typeface="+mn-ea"/>
              <a:cs typeface="+mn-cs"/>
            </a:endParaRPr>
          </a:p>
        </p:txBody>
      </p:sp>
      <p:cxnSp>
        <p:nvCxnSpPr>
          <p:cNvPr id="41" name="PA-直接连接符 40"/>
          <p:cNvCxnSpPr/>
          <p:nvPr>
            <p:custDataLst>
              <p:tags r:id="rId10"/>
            </p:custDataLst>
          </p:nvPr>
        </p:nvCxnSpPr>
        <p:spPr>
          <a:xfrm flipV="1">
            <a:off x="9351593" y="3314136"/>
            <a:ext cx="1484987" cy="60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PA-圆角矩形 47"/>
          <p:cNvSpPr/>
          <p:nvPr>
            <p:custDataLst>
              <p:tags r:id="rId11"/>
            </p:custDataLst>
          </p:nvPr>
        </p:nvSpPr>
        <p:spPr>
          <a:xfrm>
            <a:off x="8798086" y="5128881"/>
            <a:ext cx="2592000" cy="504000"/>
          </a:xfrm>
          <a:prstGeom prst="roundRect">
            <a:avLst>
              <a:gd name="adj" fmla="val 50000"/>
            </a:avLst>
          </a:prstGeom>
          <a:solidFill>
            <a:srgbClr val="AEBBD0"/>
          </a:solidFill>
          <a:ln>
            <a:noFill/>
          </a:ln>
          <a:effectLst>
            <a:outerShdw blurRad="50800" dist="50800" dir="54000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PA-任意多边形 270"/>
          <p:cNvSpPr>
            <a:spLocks noChangeAspect="1" noEditPoints="1"/>
          </p:cNvSpPr>
          <p:nvPr>
            <p:custDataLst>
              <p:tags r:id="rId12"/>
            </p:custDataLst>
          </p:nvPr>
        </p:nvSpPr>
        <p:spPr bwMode="auto">
          <a:xfrm flipH="1">
            <a:off x="9918067" y="2380184"/>
            <a:ext cx="352038" cy="351264"/>
          </a:xfrm>
          <a:custGeom>
            <a:avLst/>
            <a:gdLst>
              <a:gd name="T0" fmla="*/ 62 w 65"/>
              <a:gd name="T1" fmla="*/ 54 h 65"/>
              <a:gd name="T2" fmla="*/ 47 w 65"/>
              <a:gd name="T3" fmla="*/ 42 h 65"/>
              <a:gd name="T4" fmla="*/ 42 w 65"/>
              <a:gd name="T5" fmla="*/ 40 h 65"/>
              <a:gd name="T6" fmla="*/ 48 w 65"/>
              <a:gd name="T7" fmla="*/ 24 h 65"/>
              <a:gd name="T8" fmla="*/ 24 w 65"/>
              <a:gd name="T9" fmla="*/ 0 h 65"/>
              <a:gd name="T10" fmla="*/ 0 w 65"/>
              <a:gd name="T11" fmla="*/ 24 h 65"/>
              <a:gd name="T12" fmla="*/ 24 w 65"/>
              <a:gd name="T13" fmla="*/ 48 h 65"/>
              <a:gd name="T14" fmla="*/ 40 w 65"/>
              <a:gd name="T15" fmla="*/ 42 h 65"/>
              <a:gd name="T16" fmla="*/ 42 w 65"/>
              <a:gd name="T17" fmla="*/ 47 h 65"/>
              <a:gd name="T18" fmla="*/ 54 w 65"/>
              <a:gd name="T19" fmla="*/ 62 h 65"/>
              <a:gd name="T20" fmla="*/ 62 w 65"/>
              <a:gd name="T21" fmla="*/ 62 h 65"/>
              <a:gd name="T22" fmla="*/ 62 w 65"/>
              <a:gd name="T23" fmla="*/ 54 h 65"/>
              <a:gd name="T24" fmla="*/ 24 w 65"/>
              <a:gd name="T25" fmla="*/ 40 h 65"/>
              <a:gd name="T26" fmla="*/ 8 w 65"/>
              <a:gd name="T27" fmla="*/ 24 h 65"/>
              <a:gd name="T28" fmla="*/ 24 w 65"/>
              <a:gd name="T29" fmla="*/ 8 h 65"/>
              <a:gd name="T30" fmla="*/ 40 w 65"/>
              <a:gd name="T31" fmla="*/ 24 h 65"/>
              <a:gd name="T32" fmla="*/ 24 w 65"/>
              <a:gd name="T33"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2" y="54"/>
                </a:moveTo>
                <a:cubicBezTo>
                  <a:pt x="47" y="42"/>
                  <a:pt x="47" y="42"/>
                  <a:pt x="47" y="42"/>
                </a:cubicBezTo>
                <a:cubicBezTo>
                  <a:pt x="45" y="40"/>
                  <a:pt x="44" y="40"/>
                  <a:pt x="42" y="40"/>
                </a:cubicBezTo>
                <a:cubicBezTo>
                  <a:pt x="46" y="35"/>
                  <a:pt x="48" y="30"/>
                  <a:pt x="48" y="24"/>
                </a:cubicBezTo>
                <a:cubicBezTo>
                  <a:pt x="48" y="11"/>
                  <a:pt x="37" y="0"/>
                  <a:pt x="24" y="0"/>
                </a:cubicBezTo>
                <a:cubicBezTo>
                  <a:pt x="11" y="0"/>
                  <a:pt x="0" y="11"/>
                  <a:pt x="0" y="24"/>
                </a:cubicBezTo>
                <a:cubicBezTo>
                  <a:pt x="0" y="37"/>
                  <a:pt x="11" y="48"/>
                  <a:pt x="24" y="48"/>
                </a:cubicBezTo>
                <a:cubicBezTo>
                  <a:pt x="30" y="48"/>
                  <a:pt x="35" y="46"/>
                  <a:pt x="40" y="42"/>
                </a:cubicBezTo>
                <a:cubicBezTo>
                  <a:pt x="40" y="44"/>
                  <a:pt x="40" y="45"/>
                  <a:pt x="42" y="47"/>
                </a:cubicBezTo>
                <a:cubicBezTo>
                  <a:pt x="54" y="62"/>
                  <a:pt x="54" y="62"/>
                  <a:pt x="54" y="62"/>
                </a:cubicBezTo>
                <a:cubicBezTo>
                  <a:pt x="57" y="64"/>
                  <a:pt x="60" y="65"/>
                  <a:pt x="62" y="62"/>
                </a:cubicBezTo>
                <a:cubicBezTo>
                  <a:pt x="65" y="60"/>
                  <a:pt x="64" y="57"/>
                  <a:pt x="62" y="54"/>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solidFill>
            <a:schemeClr val="bg1"/>
          </a:solidFill>
          <a:ln>
            <a:noFill/>
          </a:ln>
        </p:spPr>
        <p:txBody>
          <a:bodyPr vert="horz" wrap="square" lIns="92172" tIns="46086" rIns="92172" bIns="46086" numCol="1" anchor="t" anchorCtr="0" compatLnSpc="1">
            <a:prstTxWarp prst="textNoShape">
              <a:avLst/>
            </a:prstTxWarp>
          </a:bodyPr>
          <a:lstStyle/>
          <a:p>
            <a:pPr marL="0" marR="0" lvl="0" indent="0" algn="l" defTabSz="914297"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a:ln>
                <a:noFill/>
              </a:ln>
              <a:solidFill>
                <a:srgbClr val="595F6F"/>
              </a:solidFill>
              <a:effectLst/>
              <a:uLnTx/>
              <a:uFillTx/>
              <a:latin typeface="+mj-lt"/>
              <a:ea typeface="+mn-ea"/>
              <a:cs typeface="+mn-cs"/>
            </a:endParaRPr>
          </a:p>
        </p:txBody>
      </p:sp>
      <p:sp>
        <p:nvSpPr>
          <p:cNvPr id="16" name="PA-矩形 15">
            <a:extLst>
              <a:ext uri="{FF2B5EF4-FFF2-40B4-BE49-F238E27FC236}">
                <a16:creationId xmlns:a16="http://schemas.microsoft.com/office/drawing/2014/main" xmlns="" id="{2D97260C-7FD4-4645-9B82-11566DE090A1}"/>
              </a:ext>
            </a:extLst>
          </p:cNvPr>
          <p:cNvSpPr/>
          <p:nvPr>
            <p:custDataLst>
              <p:tags r:id="rId13"/>
            </p:custDataLst>
          </p:nvPr>
        </p:nvSpPr>
        <p:spPr>
          <a:xfrm>
            <a:off x="1079617" y="3376939"/>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17" name="PA-矩形 16">
            <a:extLst>
              <a:ext uri="{FF2B5EF4-FFF2-40B4-BE49-F238E27FC236}">
                <a16:creationId xmlns:a16="http://schemas.microsoft.com/office/drawing/2014/main" xmlns="" id="{79D38E08-7507-4090-85D7-6312EDDBB4C1}"/>
              </a:ext>
            </a:extLst>
          </p:cNvPr>
          <p:cNvSpPr/>
          <p:nvPr>
            <p:custDataLst>
              <p:tags r:id="rId14"/>
            </p:custDataLst>
          </p:nvPr>
        </p:nvSpPr>
        <p:spPr>
          <a:xfrm>
            <a:off x="1078225" y="5180329"/>
            <a:ext cx="2031326" cy="369332"/>
          </a:xfrm>
          <a:prstGeom prst="rect">
            <a:avLst/>
          </a:prstGeom>
        </p:spPr>
        <p:txBody>
          <a:bodyPr wrap="none">
            <a:spAutoFit/>
          </a:bodyPr>
          <a:lstStyle/>
          <a:p>
            <a:pPr algn="ctr"/>
            <a:r>
              <a:rPr lang="zh-CN" altLang="en-US" dirty="0">
                <a:solidFill>
                  <a:schemeClr val="bg1"/>
                </a:solidFill>
                <a:latin typeface="华文细黑" panose="02010600040101010101" pitchFamily="2" charset="-122"/>
                <a:ea typeface="华文细黑" panose="02010600040101010101" pitchFamily="2" charset="-122"/>
              </a:rPr>
              <a:t>制定您的工作计划</a:t>
            </a:r>
          </a:p>
        </p:txBody>
      </p:sp>
      <p:sp>
        <p:nvSpPr>
          <p:cNvPr id="51" name="PA-矩形 50">
            <a:extLst>
              <a:ext uri="{FF2B5EF4-FFF2-40B4-BE49-F238E27FC236}">
                <a16:creationId xmlns:a16="http://schemas.microsoft.com/office/drawing/2014/main" xmlns="" id="{1C4A5C8F-B938-4A11-881D-DC972740981D}"/>
              </a:ext>
            </a:extLst>
          </p:cNvPr>
          <p:cNvSpPr/>
          <p:nvPr>
            <p:custDataLst>
              <p:tags r:id="rId15"/>
            </p:custDataLst>
          </p:nvPr>
        </p:nvSpPr>
        <p:spPr>
          <a:xfrm>
            <a:off x="5081729" y="3376939"/>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52" name="PA-矩形 51">
            <a:extLst>
              <a:ext uri="{FF2B5EF4-FFF2-40B4-BE49-F238E27FC236}">
                <a16:creationId xmlns:a16="http://schemas.microsoft.com/office/drawing/2014/main" xmlns="" id="{56098E0F-5218-4C64-A1FA-3F2E412DFD3F}"/>
              </a:ext>
            </a:extLst>
          </p:cNvPr>
          <p:cNvSpPr/>
          <p:nvPr>
            <p:custDataLst>
              <p:tags r:id="rId16"/>
            </p:custDataLst>
          </p:nvPr>
        </p:nvSpPr>
        <p:spPr>
          <a:xfrm>
            <a:off x="5080336" y="5180329"/>
            <a:ext cx="2031326" cy="369332"/>
          </a:xfrm>
          <a:prstGeom prst="rect">
            <a:avLst/>
          </a:prstGeom>
        </p:spPr>
        <p:txBody>
          <a:bodyPr wrap="none">
            <a:spAutoFit/>
          </a:bodyPr>
          <a:lstStyle/>
          <a:p>
            <a:pPr algn="ctr"/>
            <a:r>
              <a:rPr lang="zh-CN" altLang="en-US" dirty="0">
                <a:solidFill>
                  <a:schemeClr val="bg1"/>
                </a:solidFill>
                <a:latin typeface="华文细黑" panose="02010600040101010101" pitchFamily="2" charset="-122"/>
                <a:ea typeface="华文细黑" panose="02010600040101010101" pitchFamily="2" charset="-122"/>
              </a:rPr>
              <a:t>制定您的工作计划</a:t>
            </a:r>
          </a:p>
        </p:txBody>
      </p:sp>
      <p:sp>
        <p:nvSpPr>
          <p:cNvPr id="54" name="PA-矩形 53">
            <a:extLst>
              <a:ext uri="{FF2B5EF4-FFF2-40B4-BE49-F238E27FC236}">
                <a16:creationId xmlns:a16="http://schemas.microsoft.com/office/drawing/2014/main" xmlns="" id="{B8619077-497E-4342-9581-D07B517BEAAF}"/>
              </a:ext>
            </a:extLst>
          </p:cNvPr>
          <p:cNvSpPr/>
          <p:nvPr>
            <p:custDataLst>
              <p:tags r:id="rId17"/>
            </p:custDataLst>
          </p:nvPr>
        </p:nvSpPr>
        <p:spPr>
          <a:xfrm>
            <a:off x="9083841" y="3376939"/>
            <a:ext cx="2028541" cy="1513941"/>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55" name="PA-矩形 54">
            <a:extLst>
              <a:ext uri="{FF2B5EF4-FFF2-40B4-BE49-F238E27FC236}">
                <a16:creationId xmlns:a16="http://schemas.microsoft.com/office/drawing/2014/main" xmlns="" id="{0512731A-B51F-4B90-BA79-D92F94E45543}"/>
              </a:ext>
            </a:extLst>
          </p:cNvPr>
          <p:cNvSpPr/>
          <p:nvPr>
            <p:custDataLst>
              <p:tags r:id="rId18"/>
            </p:custDataLst>
          </p:nvPr>
        </p:nvSpPr>
        <p:spPr>
          <a:xfrm>
            <a:off x="9082448" y="5180329"/>
            <a:ext cx="2031326" cy="369332"/>
          </a:xfrm>
          <a:prstGeom prst="rect">
            <a:avLst/>
          </a:prstGeom>
        </p:spPr>
        <p:txBody>
          <a:bodyPr wrap="none">
            <a:spAutoFit/>
          </a:bodyPr>
          <a:lstStyle/>
          <a:p>
            <a:pPr algn="ctr"/>
            <a:r>
              <a:rPr lang="zh-CN" altLang="en-US" dirty="0">
                <a:solidFill>
                  <a:schemeClr val="bg1"/>
                </a:solidFill>
                <a:latin typeface="华文细黑" panose="02010600040101010101" pitchFamily="2" charset="-122"/>
                <a:ea typeface="华文细黑" panose="02010600040101010101" pitchFamily="2" charset="-122"/>
              </a:rPr>
              <a:t>制定您的工作计划</a:t>
            </a:r>
          </a:p>
        </p:txBody>
      </p:sp>
      <p:pic>
        <p:nvPicPr>
          <p:cNvPr id="56" name="PA-图片 55">
            <a:extLst>
              <a:ext uri="{FF2B5EF4-FFF2-40B4-BE49-F238E27FC236}">
                <a16:creationId xmlns:a16="http://schemas.microsoft.com/office/drawing/2014/main" xmlns="" id="{295A56E7-904A-4DFF-9D5F-E33C7DE2315E}"/>
              </a:ext>
            </a:extLst>
          </p:cNvPr>
          <p:cNvPicPr>
            <a:picLocks noChangeAspect="1"/>
          </p:cNvPicPr>
          <p:nvPr>
            <p:custDataLst>
              <p:tags r:id="rId19"/>
            </p:custDataLst>
          </p:nvPr>
        </p:nvPicPr>
        <p:blipFill rotWithShape="1">
          <a:blip r:embed="rId24" cstate="screen">
            <a:extLst>
              <a:ext uri="{BEBA8EAE-BF5A-486C-A8C5-ECC9F3942E4B}">
                <a14:imgProps xmlns:a14="http://schemas.microsoft.com/office/drawing/2010/main">
                  <a14:imgLayer r:embed="rId25">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1962363" y="4655388"/>
            <a:ext cx="353895" cy="2122174"/>
          </a:xfrm>
          <a:prstGeom prst="rect">
            <a:avLst/>
          </a:prstGeom>
        </p:spPr>
      </p:pic>
      <p:pic>
        <p:nvPicPr>
          <p:cNvPr id="57" name="PA-图片 56">
            <a:extLst>
              <a:ext uri="{FF2B5EF4-FFF2-40B4-BE49-F238E27FC236}">
                <a16:creationId xmlns:a16="http://schemas.microsoft.com/office/drawing/2014/main" xmlns="" id="{8EE5FFB2-BD19-4EE5-9279-5F7304DA0035}"/>
              </a:ext>
            </a:extLst>
          </p:cNvPr>
          <p:cNvPicPr>
            <a:picLocks noChangeAspect="1"/>
          </p:cNvPicPr>
          <p:nvPr>
            <p:custDataLst>
              <p:tags r:id="rId20"/>
            </p:custDataLst>
          </p:nvPr>
        </p:nvPicPr>
        <p:blipFill rotWithShape="1">
          <a:blip r:embed="rId24" cstate="screen">
            <a:extLst>
              <a:ext uri="{BEBA8EAE-BF5A-486C-A8C5-ECC9F3942E4B}">
                <a14:imgProps xmlns:a14="http://schemas.microsoft.com/office/drawing/2010/main">
                  <a14:imgLayer r:embed="rId25">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5915099" y="4655388"/>
            <a:ext cx="353895" cy="2122174"/>
          </a:xfrm>
          <a:prstGeom prst="rect">
            <a:avLst/>
          </a:prstGeom>
        </p:spPr>
      </p:pic>
      <p:pic>
        <p:nvPicPr>
          <p:cNvPr id="58" name="PA-图片 57">
            <a:extLst>
              <a:ext uri="{FF2B5EF4-FFF2-40B4-BE49-F238E27FC236}">
                <a16:creationId xmlns:a16="http://schemas.microsoft.com/office/drawing/2014/main" xmlns="" id="{7CC6ACA1-CF1D-4AC3-B060-38967EB0490C}"/>
              </a:ext>
            </a:extLst>
          </p:cNvPr>
          <p:cNvPicPr>
            <a:picLocks noChangeAspect="1"/>
          </p:cNvPicPr>
          <p:nvPr>
            <p:custDataLst>
              <p:tags r:id="rId21"/>
            </p:custDataLst>
          </p:nvPr>
        </p:nvPicPr>
        <p:blipFill rotWithShape="1">
          <a:blip r:embed="rId24" cstate="screen">
            <a:extLst>
              <a:ext uri="{BEBA8EAE-BF5A-486C-A8C5-ECC9F3942E4B}">
                <a14:imgProps xmlns:a14="http://schemas.microsoft.com/office/drawing/2010/main">
                  <a14:imgLayer r:embed="rId25">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9867836" y="4655388"/>
            <a:ext cx="353895" cy="2122174"/>
          </a:xfrm>
          <a:prstGeom prst="rect">
            <a:avLst/>
          </a:prstGeom>
        </p:spPr>
      </p:pic>
    </p:spTree>
    <p:extLst>
      <p:ext uri="{BB962C8B-B14F-4D97-AF65-F5344CB8AC3E}">
        <p14:creationId xmlns:p14="http://schemas.microsoft.com/office/powerpoint/2010/main" val="472428347"/>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PA-组合 7">
            <a:extLst>
              <a:ext uri="{FF2B5EF4-FFF2-40B4-BE49-F238E27FC236}">
                <a16:creationId xmlns:a16="http://schemas.microsoft.com/office/drawing/2014/main" xmlns="" id="{6B6C0DB9-93D5-45F0-BCDD-2AFBC36732DE}"/>
              </a:ext>
            </a:extLst>
          </p:cNvPr>
          <p:cNvGrpSpPr/>
          <p:nvPr>
            <p:custDataLst>
              <p:tags r:id="rId1"/>
            </p:custDataLst>
          </p:nvPr>
        </p:nvGrpSpPr>
        <p:grpSpPr>
          <a:xfrm>
            <a:off x="2350724" y="1153775"/>
            <a:ext cx="7490553" cy="5533025"/>
            <a:chOff x="2775461" y="1072845"/>
            <a:chExt cx="7490553" cy="5533025"/>
          </a:xfrm>
        </p:grpSpPr>
        <p:cxnSp>
          <p:nvCxnSpPr>
            <p:cNvPr id="30" name="PA-直接连接符 29"/>
            <p:cNvCxnSpPr>
              <a:cxnSpLocks/>
            </p:cNvCxnSpPr>
            <p:nvPr>
              <p:custDataLst>
                <p:tags r:id="rId11"/>
              </p:custDataLst>
            </p:nvPr>
          </p:nvCxnSpPr>
          <p:spPr>
            <a:xfrm flipH="1">
              <a:off x="6520738" y="1072845"/>
              <a:ext cx="1910" cy="553302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 name="组合 32"/>
            <p:cNvGrpSpPr/>
            <p:nvPr/>
          </p:nvGrpSpPr>
          <p:grpSpPr>
            <a:xfrm flipH="1">
              <a:off x="2775461" y="1486790"/>
              <a:ext cx="4337136" cy="682765"/>
              <a:chOff x="7995986" y="760883"/>
              <a:chExt cx="3436053" cy="540840"/>
            </a:xfrm>
          </p:grpSpPr>
          <p:sp>
            <p:nvSpPr>
              <p:cNvPr id="34" name="PA-任意多边形 56"/>
              <p:cNvSpPr>
                <a:spLocks/>
              </p:cNvSpPr>
              <p:nvPr>
                <p:custDataLst>
                  <p:tags r:id="rId18"/>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sp>
            <p:nvSpPr>
              <p:cNvPr id="35" name="PA-任意多边形 57"/>
              <p:cNvSpPr>
                <a:spLocks/>
              </p:cNvSpPr>
              <p:nvPr>
                <p:custDataLst>
                  <p:tags r:id="rId19"/>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sp>
            <p:nvSpPr>
              <p:cNvPr id="36" name="PA-任意多边形 58"/>
              <p:cNvSpPr>
                <a:spLocks/>
              </p:cNvSpPr>
              <p:nvPr>
                <p:custDataLst>
                  <p:tags r:id="rId20"/>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grpSp>
        <p:grpSp>
          <p:nvGrpSpPr>
            <p:cNvPr id="5" name="组合 39"/>
            <p:cNvGrpSpPr/>
            <p:nvPr/>
          </p:nvGrpSpPr>
          <p:grpSpPr>
            <a:xfrm flipH="1">
              <a:off x="2780179" y="4371350"/>
              <a:ext cx="4337136" cy="682765"/>
              <a:chOff x="7995986" y="760883"/>
              <a:chExt cx="3436053" cy="540840"/>
            </a:xfrm>
          </p:grpSpPr>
          <p:sp>
            <p:nvSpPr>
              <p:cNvPr id="41" name="PA-任意多边形 56"/>
              <p:cNvSpPr>
                <a:spLocks/>
              </p:cNvSpPr>
              <p:nvPr>
                <p:custDataLst>
                  <p:tags r:id="rId15"/>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sp>
            <p:nvSpPr>
              <p:cNvPr id="42" name="PA-任意多边形 57"/>
              <p:cNvSpPr>
                <a:spLocks/>
              </p:cNvSpPr>
              <p:nvPr>
                <p:custDataLst>
                  <p:tags r:id="rId16"/>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sp>
            <p:nvSpPr>
              <p:cNvPr id="43" name="PA-任意多边形 58"/>
              <p:cNvSpPr>
                <a:spLocks/>
              </p:cNvSpPr>
              <p:nvPr>
                <p:custDataLst>
                  <p:tags r:id="rId17"/>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grpSp>
        <p:grpSp>
          <p:nvGrpSpPr>
            <p:cNvPr id="7" name="组合 46"/>
            <p:cNvGrpSpPr/>
            <p:nvPr/>
          </p:nvGrpSpPr>
          <p:grpSpPr>
            <a:xfrm>
              <a:off x="5928878" y="2951189"/>
              <a:ext cx="4337136" cy="682765"/>
              <a:chOff x="7995986" y="760883"/>
              <a:chExt cx="3436053" cy="540840"/>
            </a:xfrm>
          </p:grpSpPr>
          <p:sp>
            <p:nvSpPr>
              <p:cNvPr id="48" name="PA-任意多边形 56"/>
              <p:cNvSpPr>
                <a:spLocks/>
              </p:cNvSpPr>
              <p:nvPr>
                <p:custDataLst>
                  <p:tags r:id="rId12"/>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D97981"/>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sp>
            <p:nvSpPr>
              <p:cNvPr id="49" name="PA-任意多边形 57"/>
              <p:cNvSpPr>
                <a:spLocks/>
              </p:cNvSpPr>
              <p:nvPr>
                <p:custDataLst>
                  <p:tags r:id="rId13"/>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rgbClr val="D97981"/>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sp>
            <p:nvSpPr>
              <p:cNvPr id="50" name="PA-任意多边形 58"/>
              <p:cNvSpPr>
                <a:spLocks/>
              </p:cNvSpPr>
              <p:nvPr>
                <p:custDataLst>
                  <p:tags r:id="rId14"/>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rgbClr val="D97981"/>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zh-CN" altLang="en-US">
                  <a:solidFill>
                    <a:srgbClr val="FFFFFF"/>
                  </a:solidFill>
                  <a:sym typeface="+mn-lt"/>
                </a:endParaRPr>
              </a:p>
            </p:txBody>
          </p:sp>
        </p:grpSp>
      </p:grpSp>
      <p:pic>
        <p:nvPicPr>
          <p:cNvPr id="86" name="PA-图片 85">
            <a:extLst>
              <a:ext uri="{FF2B5EF4-FFF2-40B4-BE49-F238E27FC236}">
                <a16:creationId xmlns:a16="http://schemas.microsoft.com/office/drawing/2014/main" xmlns="" id="{4AC0F5BC-8731-4F99-B1EA-14763D802C6F}"/>
              </a:ext>
            </a:extLst>
          </p:cNvPr>
          <p:cNvPicPr>
            <a:picLocks noChangeAspect="1"/>
          </p:cNvPicPr>
          <p:nvPr>
            <p:custDataLst>
              <p:tags r:id="rId2"/>
            </p:custDataLst>
          </p:nvPr>
        </p:nvPicPr>
        <p:blipFill rotWithShape="1">
          <a:blip r:embed="rId23" cstate="screen">
            <a:extLst>
              <a:ext uri="{BEBA8EAE-BF5A-486C-A8C5-ECC9F3942E4B}">
                <a14:imgProps xmlns:a14="http://schemas.microsoft.com/office/drawing/2010/main">
                  <a14:imgLayer r:embed="rId24">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4342343" y="6960"/>
            <a:ext cx="353895" cy="4337135"/>
          </a:xfrm>
          <a:prstGeom prst="rect">
            <a:avLst/>
          </a:prstGeom>
        </p:spPr>
      </p:pic>
      <p:pic>
        <p:nvPicPr>
          <p:cNvPr id="87" name="PA-图片 86">
            <a:extLst>
              <a:ext uri="{FF2B5EF4-FFF2-40B4-BE49-F238E27FC236}">
                <a16:creationId xmlns:a16="http://schemas.microsoft.com/office/drawing/2014/main" xmlns="" id="{5768B226-4DF6-4403-82BE-E892484DF25C}"/>
              </a:ext>
            </a:extLst>
          </p:cNvPr>
          <p:cNvPicPr>
            <a:picLocks noChangeAspect="1"/>
          </p:cNvPicPr>
          <p:nvPr>
            <p:custDataLst>
              <p:tags r:id="rId3"/>
            </p:custDataLst>
          </p:nvPr>
        </p:nvPicPr>
        <p:blipFill rotWithShape="1">
          <a:blip r:embed="rId23" cstate="screen">
            <a:extLst>
              <a:ext uri="{BEBA8EAE-BF5A-486C-A8C5-ECC9F3942E4B}">
                <a14:imgProps xmlns:a14="http://schemas.microsoft.com/office/drawing/2010/main">
                  <a14:imgLayer r:embed="rId24">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7567338" y="1481297"/>
            <a:ext cx="353895" cy="4337135"/>
          </a:xfrm>
          <a:prstGeom prst="rect">
            <a:avLst/>
          </a:prstGeom>
        </p:spPr>
      </p:pic>
      <p:pic>
        <p:nvPicPr>
          <p:cNvPr id="88" name="PA-图片 87">
            <a:extLst>
              <a:ext uri="{FF2B5EF4-FFF2-40B4-BE49-F238E27FC236}">
                <a16:creationId xmlns:a16="http://schemas.microsoft.com/office/drawing/2014/main" xmlns="" id="{2BDF0E57-A870-47BC-A4C4-7C6AB6BCEAC7}"/>
              </a:ext>
            </a:extLst>
          </p:cNvPr>
          <p:cNvPicPr>
            <a:picLocks noChangeAspect="1"/>
          </p:cNvPicPr>
          <p:nvPr>
            <p:custDataLst>
              <p:tags r:id="rId4"/>
            </p:custDataLst>
          </p:nvPr>
        </p:nvPicPr>
        <p:blipFill rotWithShape="1">
          <a:blip r:embed="rId23" cstate="screen">
            <a:extLst>
              <a:ext uri="{BEBA8EAE-BF5A-486C-A8C5-ECC9F3942E4B}">
                <a14:imgProps xmlns:a14="http://schemas.microsoft.com/office/drawing/2010/main">
                  <a14:imgLayer r:embed="rId24">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4320113" y="2907113"/>
            <a:ext cx="353895" cy="4337135"/>
          </a:xfrm>
          <a:prstGeom prst="rect">
            <a:avLst/>
          </a:prstGeom>
        </p:spPr>
      </p:pic>
      <p:sp>
        <p:nvSpPr>
          <p:cNvPr id="89" name="PA-矩形 88">
            <a:extLst>
              <a:ext uri="{FF2B5EF4-FFF2-40B4-BE49-F238E27FC236}">
                <a16:creationId xmlns:a16="http://schemas.microsoft.com/office/drawing/2014/main" xmlns="" id="{10CA3D48-4ACA-4327-A1C0-424D5C82C3EF}"/>
              </a:ext>
            </a:extLst>
          </p:cNvPr>
          <p:cNvSpPr/>
          <p:nvPr>
            <p:custDataLst>
              <p:tags r:id="rId5"/>
            </p:custDataLst>
          </p:nvPr>
        </p:nvSpPr>
        <p:spPr>
          <a:xfrm>
            <a:off x="2253632" y="2145512"/>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sp>
        <p:nvSpPr>
          <p:cNvPr id="90" name="PA-矩形 89">
            <a:extLst>
              <a:ext uri="{FF2B5EF4-FFF2-40B4-BE49-F238E27FC236}">
                <a16:creationId xmlns:a16="http://schemas.microsoft.com/office/drawing/2014/main" xmlns="" id="{B64A5499-9D4F-4E9B-B4A7-F1B85E3CAD71}"/>
              </a:ext>
            </a:extLst>
          </p:cNvPr>
          <p:cNvSpPr/>
          <p:nvPr>
            <p:custDataLst>
              <p:tags r:id="rId6"/>
            </p:custDataLst>
          </p:nvPr>
        </p:nvSpPr>
        <p:spPr>
          <a:xfrm>
            <a:off x="3195884" y="1661019"/>
            <a:ext cx="2031326" cy="369332"/>
          </a:xfrm>
          <a:prstGeom prst="rect">
            <a:avLst/>
          </a:prstGeom>
        </p:spPr>
        <p:txBody>
          <a:bodyPr wrap="none">
            <a:spAutoFit/>
          </a:bodyPr>
          <a:lstStyle/>
          <a:p>
            <a:pPr algn="ctr"/>
            <a:r>
              <a:rPr lang="zh-CN" altLang="en-US" dirty="0">
                <a:solidFill>
                  <a:schemeClr val="bg1"/>
                </a:solidFill>
                <a:latin typeface="华文细黑" panose="02010600040101010101" pitchFamily="2" charset="-122"/>
                <a:ea typeface="华文细黑" panose="02010600040101010101" pitchFamily="2" charset="-122"/>
              </a:rPr>
              <a:t>制定您的工作计划</a:t>
            </a:r>
          </a:p>
        </p:txBody>
      </p:sp>
      <p:sp>
        <p:nvSpPr>
          <p:cNvPr id="91" name="PA-矩形 90">
            <a:extLst>
              <a:ext uri="{FF2B5EF4-FFF2-40B4-BE49-F238E27FC236}">
                <a16:creationId xmlns:a16="http://schemas.microsoft.com/office/drawing/2014/main" xmlns="" id="{DBCE8C0E-BA25-460E-BE1B-B708BE10A741}"/>
              </a:ext>
            </a:extLst>
          </p:cNvPr>
          <p:cNvSpPr/>
          <p:nvPr>
            <p:custDataLst>
              <p:tags r:id="rId7"/>
            </p:custDataLst>
          </p:nvPr>
        </p:nvSpPr>
        <p:spPr>
          <a:xfrm>
            <a:off x="6970684" y="3106596"/>
            <a:ext cx="2031326" cy="369332"/>
          </a:xfrm>
          <a:prstGeom prst="rect">
            <a:avLst/>
          </a:prstGeom>
        </p:spPr>
        <p:txBody>
          <a:bodyPr wrap="none">
            <a:spAutoFit/>
          </a:bodyPr>
          <a:lstStyle/>
          <a:p>
            <a:pPr algn="ctr"/>
            <a:r>
              <a:rPr lang="zh-CN" altLang="en-US" dirty="0">
                <a:solidFill>
                  <a:schemeClr val="bg1"/>
                </a:solidFill>
                <a:latin typeface="华文细黑" panose="02010600040101010101" pitchFamily="2" charset="-122"/>
                <a:ea typeface="华文细黑" panose="02010600040101010101" pitchFamily="2" charset="-122"/>
              </a:rPr>
              <a:t>制定您的工作计划</a:t>
            </a:r>
          </a:p>
        </p:txBody>
      </p:sp>
      <p:sp>
        <p:nvSpPr>
          <p:cNvPr id="92" name="PA-矩形 91">
            <a:extLst>
              <a:ext uri="{FF2B5EF4-FFF2-40B4-BE49-F238E27FC236}">
                <a16:creationId xmlns:a16="http://schemas.microsoft.com/office/drawing/2014/main" xmlns="" id="{CA39BC1A-F6BC-4C93-8C72-6A9D3C2CE60B}"/>
              </a:ext>
            </a:extLst>
          </p:cNvPr>
          <p:cNvSpPr/>
          <p:nvPr>
            <p:custDataLst>
              <p:tags r:id="rId8"/>
            </p:custDataLst>
          </p:nvPr>
        </p:nvSpPr>
        <p:spPr>
          <a:xfrm>
            <a:off x="3195884" y="4499835"/>
            <a:ext cx="2031326" cy="369332"/>
          </a:xfrm>
          <a:prstGeom prst="rect">
            <a:avLst/>
          </a:prstGeom>
        </p:spPr>
        <p:txBody>
          <a:bodyPr wrap="none">
            <a:spAutoFit/>
          </a:bodyPr>
          <a:lstStyle/>
          <a:p>
            <a:pPr algn="ctr"/>
            <a:r>
              <a:rPr lang="zh-CN" altLang="en-US" dirty="0">
                <a:solidFill>
                  <a:schemeClr val="bg1"/>
                </a:solidFill>
                <a:latin typeface="华文细黑" panose="02010600040101010101" pitchFamily="2" charset="-122"/>
                <a:ea typeface="华文细黑" panose="02010600040101010101" pitchFamily="2" charset="-122"/>
              </a:rPr>
              <a:t>制定您的工作计划</a:t>
            </a:r>
          </a:p>
        </p:txBody>
      </p:sp>
      <p:sp>
        <p:nvSpPr>
          <p:cNvPr id="94" name="PA-矩形 93">
            <a:extLst>
              <a:ext uri="{FF2B5EF4-FFF2-40B4-BE49-F238E27FC236}">
                <a16:creationId xmlns:a16="http://schemas.microsoft.com/office/drawing/2014/main" xmlns="" id="{C5B3BB79-B705-4ECD-A7DF-7E427870FE41}"/>
              </a:ext>
            </a:extLst>
          </p:cNvPr>
          <p:cNvSpPr/>
          <p:nvPr>
            <p:custDataLst>
              <p:tags r:id="rId9"/>
            </p:custDataLst>
          </p:nvPr>
        </p:nvSpPr>
        <p:spPr>
          <a:xfrm>
            <a:off x="2253632" y="5065856"/>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sp>
        <p:nvSpPr>
          <p:cNvPr id="95" name="PA-矩形 94">
            <a:extLst>
              <a:ext uri="{FF2B5EF4-FFF2-40B4-BE49-F238E27FC236}">
                <a16:creationId xmlns:a16="http://schemas.microsoft.com/office/drawing/2014/main" xmlns="" id="{80AA3912-6E06-45DB-964A-07FF243ECDC9}"/>
              </a:ext>
            </a:extLst>
          </p:cNvPr>
          <p:cNvSpPr/>
          <p:nvPr>
            <p:custDataLst>
              <p:tags r:id="rId10"/>
            </p:custDataLst>
          </p:nvPr>
        </p:nvSpPr>
        <p:spPr>
          <a:xfrm>
            <a:off x="6970922" y="3693472"/>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spTree>
    <p:extLst>
      <p:ext uri="{BB962C8B-B14F-4D97-AF65-F5344CB8AC3E}">
        <p14:creationId xmlns:p14="http://schemas.microsoft.com/office/powerpoint/2010/main" val="2556377993"/>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A-任意多边形 5">
            <a:extLst>
              <a:ext uri="{FF2B5EF4-FFF2-40B4-BE49-F238E27FC236}">
                <a16:creationId xmlns:a16="http://schemas.microsoft.com/office/drawing/2014/main" xmlns="" id="{2E692D48-524F-40F3-AF61-736BA14F02F3}"/>
              </a:ext>
            </a:extLst>
          </p:cNvPr>
          <p:cNvSpPr>
            <a:spLocks/>
          </p:cNvSpPr>
          <p:nvPr>
            <p:custDataLst>
              <p:tags r:id="rId1"/>
            </p:custDataLst>
          </p:nvPr>
        </p:nvSpPr>
        <p:spPr bwMode="auto">
          <a:xfrm>
            <a:off x="4123928" y="2346323"/>
            <a:ext cx="817672" cy="253056"/>
          </a:xfrm>
          <a:custGeom>
            <a:avLst/>
            <a:gdLst>
              <a:gd name="T0" fmla="*/ 149 w 486"/>
              <a:gd name="T1" fmla="*/ 147 h 151"/>
              <a:gd name="T2" fmla="*/ 29 w 486"/>
              <a:gd name="T3" fmla="*/ 27 h 151"/>
              <a:gd name="T4" fmla="*/ 33 w 486"/>
              <a:gd name="T5" fmla="*/ 17 h 151"/>
              <a:gd name="T6" fmla="*/ 16 w 486"/>
              <a:gd name="T7" fmla="*/ 0 h 151"/>
              <a:gd name="T8" fmla="*/ 0 w 486"/>
              <a:gd name="T9" fmla="*/ 17 h 151"/>
              <a:gd name="T10" fmla="*/ 16 w 486"/>
              <a:gd name="T11" fmla="*/ 34 h 151"/>
              <a:gd name="T12" fmla="*/ 26 w 486"/>
              <a:gd name="T13" fmla="*/ 30 h 151"/>
              <a:gd name="T14" fmla="*/ 147 w 486"/>
              <a:gd name="T15" fmla="*/ 151 h 151"/>
              <a:gd name="T16" fmla="*/ 486 w 486"/>
              <a:gd name="T17" fmla="*/ 151 h 151"/>
              <a:gd name="T18" fmla="*/ 486 w 486"/>
              <a:gd name="T19" fmla="*/ 147 h 151"/>
              <a:gd name="T20" fmla="*/ 149 w 486"/>
              <a:gd name="T21" fmla="*/ 14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151">
                <a:moveTo>
                  <a:pt x="149" y="147"/>
                </a:moveTo>
                <a:cubicBezTo>
                  <a:pt x="29" y="27"/>
                  <a:pt x="29" y="27"/>
                  <a:pt x="29" y="27"/>
                </a:cubicBezTo>
                <a:cubicBezTo>
                  <a:pt x="31" y="24"/>
                  <a:pt x="33" y="21"/>
                  <a:pt x="33" y="17"/>
                </a:cubicBezTo>
                <a:cubicBezTo>
                  <a:pt x="33" y="8"/>
                  <a:pt x="25" y="0"/>
                  <a:pt x="16" y="0"/>
                </a:cubicBezTo>
                <a:cubicBezTo>
                  <a:pt x="7" y="0"/>
                  <a:pt x="0" y="8"/>
                  <a:pt x="0" y="17"/>
                </a:cubicBezTo>
                <a:cubicBezTo>
                  <a:pt x="0" y="26"/>
                  <a:pt x="7" y="34"/>
                  <a:pt x="16" y="34"/>
                </a:cubicBezTo>
                <a:cubicBezTo>
                  <a:pt x="20" y="34"/>
                  <a:pt x="24" y="32"/>
                  <a:pt x="26" y="30"/>
                </a:cubicBezTo>
                <a:cubicBezTo>
                  <a:pt x="147" y="151"/>
                  <a:pt x="147" y="151"/>
                  <a:pt x="147" y="151"/>
                </a:cubicBezTo>
                <a:cubicBezTo>
                  <a:pt x="486" y="151"/>
                  <a:pt x="486" y="151"/>
                  <a:pt x="486" y="151"/>
                </a:cubicBezTo>
                <a:cubicBezTo>
                  <a:pt x="486" y="147"/>
                  <a:pt x="486" y="147"/>
                  <a:pt x="486" y="147"/>
                </a:cubicBezTo>
                <a:lnTo>
                  <a:pt x="149" y="147"/>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24" name="PA-任意多边形 6">
            <a:extLst>
              <a:ext uri="{FF2B5EF4-FFF2-40B4-BE49-F238E27FC236}">
                <a16:creationId xmlns:a16="http://schemas.microsoft.com/office/drawing/2014/main" xmlns="" id="{9238ABB6-B4F1-4018-BDF6-7FF9303790CA}"/>
              </a:ext>
            </a:extLst>
          </p:cNvPr>
          <p:cNvSpPr>
            <a:spLocks/>
          </p:cNvSpPr>
          <p:nvPr>
            <p:custDataLst>
              <p:tags r:id="rId2"/>
            </p:custDataLst>
          </p:nvPr>
        </p:nvSpPr>
        <p:spPr bwMode="auto">
          <a:xfrm>
            <a:off x="7250400" y="2346323"/>
            <a:ext cx="817672" cy="253056"/>
          </a:xfrm>
          <a:custGeom>
            <a:avLst/>
            <a:gdLst>
              <a:gd name="T0" fmla="*/ 337 w 486"/>
              <a:gd name="T1" fmla="*/ 147 h 151"/>
              <a:gd name="T2" fmla="*/ 457 w 486"/>
              <a:gd name="T3" fmla="*/ 27 h 151"/>
              <a:gd name="T4" fmla="*/ 453 w 486"/>
              <a:gd name="T5" fmla="*/ 17 h 151"/>
              <a:gd name="T6" fmla="*/ 470 w 486"/>
              <a:gd name="T7" fmla="*/ 0 h 151"/>
              <a:gd name="T8" fmla="*/ 486 w 486"/>
              <a:gd name="T9" fmla="*/ 17 h 151"/>
              <a:gd name="T10" fmla="*/ 470 w 486"/>
              <a:gd name="T11" fmla="*/ 34 h 151"/>
              <a:gd name="T12" fmla="*/ 460 w 486"/>
              <a:gd name="T13" fmla="*/ 30 h 151"/>
              <a:gd name="T14" fmla="*/ 339 w 486"/>
              <a:gd name="T15" fmla="*/ 151 h 151"/>
              <a:gd name="T16" fmla="*/ 0 w 486"/>
              <a:gd name="T17" fmla="*/ 151 h 151"/>
              <a:gd name="T18" fmla="*/ 0 w 486"/>
              <a:gd name="T19" fmla="*/ 147 h 151"/>
              <a:gd name="T20" fmla="*/ 337 w 486"/>
              <a:gd name="T21" fmla="*/ 14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151">
                <a:moveTo>
                  <a:pt x="337" y="147"/>
                </a:moveTo>
                <a:cubicBezTo>
                  <a:pt x="457" y="27"/>
                  <a:pt x="457" y="27"/>
                  <a:pt x="457" y="27"/>
                </a:cubicBezTo>
                <a:cubicBezTo>
                  <a:pt x="455" y="24"/>
                  <a:pt x="453" y="21"/>
                  <a:pt x="453" y="17"/>
                </a:cubicBezTo>
                <a:cubicBezTo>
                  <a:pt x="453" y="8"/>
                  <a:pt x="461" y="0"/>
                  <a:pt x="470" y="0"/>
                </a:cubicBezTo>
                <a:cubicBezTo>
                  <a:pt x="479" y="0"/>
                  <a:pt x="486" y="8"/>
                  <a:pt x="486" y="17"/>
                </a:cubicBezTo>
                <a:cubicBezTo>
                  <a:pt x="486" y="26"/>
                  <a:pt x="479" y="34"/>
                  <a:pt x="470" y="34"/>
                </a:cubicBezTo>
                <a:cubicBezTo>
                  <a:pt x="466" y="34"/>
                  <a:pt x="462" y="32"/>
                  <a:pt x="460" y="30"/>
                </a:cubicBezTo>
                <a:cubicBezTo>
                  <a:pt x="339" y="151"/>
                  <a:pt x="339" y="151"/>
                  <a:pt x="339" y="151"/>
                </a:cubicBezTo>
                <a:cubicBezTo>
                  <a:pt x="0" y="151"/>
                  <a:pt x="0" y="151"/>
                  <a:pt x="0" y="151"/>
                </a:cubicBezTo>
                <a:cubicBezTo>
                  <a:pt x="0" y="147"/>
                  <a:pt x="0" y="147"/>
                  <a:pt x="0" y="147"/>
                </a:cubicBezTo>
                <a:lnTo>
                  <a:pt x="337" y="147"/>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25" name="PA-任意多边形 7">
            <a:extLst>
              <a:ext uri="{FF2B5EF4-FFF2-40B4-BE49-F238E27FC236}">
                <a16:creationId xmlns:a16="http://schemas.microsoft.com/office/drawing/2014/main" xmlns="" id="{65CC1F39-6BA4-4E3B-AF38-BD757DCB5A59}"/>
              </a:ext>
            </a:extLst>
          </p:cNvPr>
          <p:cNvSpPr>
            <a:spLocks/>
          </p:cNvSpPr>
          <p:nvPr>
            <p:custDataLst>
              <p:tags r:id="rId3"/>
            </p:custDataLst>
          </p:nvPr>
        </p:nvSpPr>
        <p:spPr bwMode="auto">
          <a:xfrm>
            <a:off x="4123928" y="5223821"/>
            <a:ext cx="817672" cy="253056"/>
          </a:xfrm>
          <a:custGeom>
            <a:avLst/>
            <a:gdLst>
              <a:gd name="T0" fmla="*/ 149 w 486"/>
              <a:gd name="T1" fmla="*/ 4 h 150"/>
              <a:gd name="T2" fmla="*/ 29 w 486"/>
              <a:gd name="T3" fmla="*/ 124 h 150"/>
              <a:gd name="T4" fmla="*/ 33 w 486"/>
              <a:gd name="T5" fmla="*/ 134 h 150"/>
              <a:gd name="T6" fmla="*/ 16 w 486"/>
              <a:gd name="T7" fmla="*/ 150 h 150"/>
              <a:gd name="T8" fmla="*/ 0 w 486"/>
              <a:gd name="T9" fmla="*/ 134 h 150"/>
              <a:gd name="T10" fmla="*/ 16 w 486"/>
              <a:gd name="T11" fmla="*/ 117 h 150"/>
              <a:gd name="T12" fmla="*/ 26 w 486"/>
              <a:gd name="T13" fmla="*/ 121 h 150"/>
              <a:gd name="T14" fmla="*/ 147 w 486"/>
              <a:gd name="T15" fmla="*/ 0 h 150"/>
              <a:gd name="T16" fmla="*/ 486 w 486"/>
              <a:gd name="T17" fmla="*/ 0 h 150"/>
              <a:gd name="T18" fmla="*/ 486 w 486"/>
              <a:gd name="T19" fmla="*/ 4 h 150"/>
              <a:gd name="T20" fmla="*/ 149 w 486"/>
              <a:gd name="T21"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150">
                <a:moveTo>
                  <a:pt x="149" y="4"/>
                </a:moveTo>
                <a:cubicBezTo>
                  <a:pt x="29" y="124"/>
                  <a:pt x="29" y="124"/>
                  <a:pt x="29" y="124"/>
                </a:cubicBezTo>
                <a:cubicBezTo>
                  <a:pt x="31" y="126"/>
                  <a:pt x="33" y="130"/>
                  <a:pt x="33" y="134"/>
                </a:cubicBezTo>
                <a:cubicBezTo>
                  <a:pt x="33" y="143"/>
                  <a:pt x="25" y="150"/>
                  <a:pt x="16" y="150"/>
                </a:cubicBezTo>
                <a:cubicBezTo>
                  <a:pt x="7" y="150"/>
                  <a:pt x="0" y="143"/>
                  <a:pt x="0" y="134"/>
                </a:cubicBezTo>
                <a:cubicBezTo>
                  <a:pt x="0" y="125"/>
                  <a:pt x="7" y="117"/>
                  <a:pt x="16" y="117"/>
                </a:cubicBezTo>
                <a:cubicBezTo>
                  <a:pt x="20" y="117"/>
                  <a:pt x="24" y="119"/>
                  <a:pt x="26" y="121"/>
                </a:cubicBezTo>
                <a:cubicBezTo>
                  <a:pt x="147" y="0"/>
                  <a:pt x="147" y="0"/>
                  <a:pt x="147" y="0"/>
                </a:cubicBezTo>
                <a:cubicBezTo>
                  <a:pt x="486" y="0"/>
                  <a:pt x="486" y="0"/>
                  <a:pt x="486" y="0"/>
                </a:cubicBezTo>
                <a:cubicBezTo>
                  <a:pt x="486" y="4"/>
                  <a:pt x="486" y="4"/>
                  <a:pt x="486" y="4"/>
                </a:cubicBezTo>
                <a:lnTo>
                  <a:pt x="149" y="4"/>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26" name="PA-任意多边形 8">
            <a:extLst>
              <a:ext uri="{FF2B5EF4-FFF2-40B4-BE49-F238E27FC236}">
                <a16:creationId xmlns:a16="http://schemas.microsoft.com/office/drawing/2014/main" xmlns="" id="{423CB52C-A951-451A-B3D8-0051718A48AA}"/>
              </a:ext>
            </a:extLst>
          </p:cNvPr>
          <p:cNvSpPr>
            <a:spLocks/>
          </p:cNvSpPr>
          <p:nvPr>
            <p:custDataLst>
              <p:tags r:id="rId4"/>
            </p:custDataLst>
          </p:nvPr>
        </p:nvSpPr>
        <p:spPr bwMode="auto">
          <a:xfrm>
            <a:off x="7250400" y="5223821"/>
            <a:ext cx="817672" cy="253056"/>
          </a:xfrm>
          <a:custGeom>
            <a:avLst/>
            <a:gdLst>
              <a:gd name="T0" fmla="*/ 337 w 486"/>
              <a:gd name="T1" fmla="*/ 4 h 150"/>
              <a:gd name="T2" fmla="*/ 457 w 486"/>
              <a:gd name="T3" fmla="*/ 124 h 150"/>
              <a:gd name="T4" fmla="*/ 453 w 486"/>
              <a:gd name="T5" fmla="*/ 134 h 150"/>
              <a:gd name="T6" fmla="*/ 470 w 486"/>
              <a:gd name="T7" fmla="*/ 150 h 150"/>
              <a:gd name="T8" fmla="*/ 486 w 486"/>
              <a:gd name="T9" fmla="*/ 134 h 150"/>
              <a:gd name="T10" fmla="*/ 470 w 486"/>
              <a:gd name="T11" fmla="*/ 117 h 150"/>
              <a:gd name="T12" fmla="*/ 460 w 486"/>
              <a:gd name="T13" fmla="*/ 121 h 150"/>
              <a:gd name="T14" fmla="*/ 339 w 486"/>
              <a:gd name="T15" fmla="*/ 0 h 150"/>
              <a:gd name="T16" fmla="*/ 0 w 486"/>
              <a:gd name="T17" fmla="*/ 0 h 150"/>
              <a:gd name="T18" fmla="*/ 0 w 486"/>
              <a:gd name="T19" fmla="*/ 4 h 150"/>
              <a:gd name="T20" fmla="*/ 337 w 486"/>
              <a:gd name="T21"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150">
                <a:moveTo>
                  <a:pt x="337" y="4"/>
                </a:moveTo>
                <a:cubicBezTo>
                  <a:pt x="457" y="124"/>
                  <a:pt x="457" y="124"/>
                  <a:pt x="457" y="124"/>
                </a:cubicBezTo>
                <a:cubicBezTo>
                  <a:pt x="455" y="126"/>
                  <a:pt x="453" y="130"/>
                  <a:pt x="453" y="134"/>
                </a:cubicBezTo>
                <a:cubicBezTo>
                  <a:pt x="453" y="143"/>
                  <a:pt x="461" y="150"/>
                  <a:pt x="470" y="150"/>
                </a:cubicBezTo>
                <a:cubicBezTo>
                  <a:pt x="479" y="150"/>
                  <a:pt x="486" y="143"/>
                  <a:pt x="486" y="134"/>
                </a:cubicBezTo>
                <a:cubicBezTo>
                  <a:pt x="486" y="125"/>
                  <a:pt x="479" y="117"/>
                  <a:pt x="470" y="117"/>
                </a:cubicBezTo>
                <a:cubicBezTo>
                  <a:pt x="466" y="117"/>
                  <a:pt x="462" y="119"/>
                  <a:pt x="460" y="121"/>
                </a:cubicBezTo>
                <a:cubicBezTo>
                  <a:pt x="339" y="0"/>
                  <a:pt x="339" y="0"/>
                  <a:pt x="339" y="0"/>
                </a:cubicBezTo>
                <a:cubicBezTo>
                  <a:pt x="0" y="0"/>
                  <a:pt x="0" y="0"/>
                  <a:pt x="0" y="0"/>
                </a:cubicBezTo>
                <a:cubicBezTo>
                  <a:pt x="0" y="4"/>
                  <a:pt x="0" y="4"/>
                  <a:pt x="0" y="4"/>
                </a:cubicBezTo>
                <a:lnTo>
                  <a:pt x="337" y="4"/>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27" name="PA-任意多边形 9">
            <a:extLst>
              <a:ext uri="{FF2B5EF4-FFF2-40B4-BE49-F238E27FC236}">
                <a16:creationId xmlns:a16="http://schemas.microsoft.com/office/drawing/2014/main" xmlns="" id="{B66AC745-8577-459D-82E7-FE4801055B55}"/>
              </a:ext>
            </a:extLst>
          </p:cNvPr>
          <p:cNvSpPr>
            <a:spLocks/>
          </p:cNvSpPr>
          <p:nvPr>
            <p:custDataLst>
              <p:tags r:id="rId5"/>
            </p:custDataLst>
          </p:nvPr>
        </p:nvSpPr>
        <p:spPr bwMode="auto">
          <a:xfrm>
            <a:off x="4349774" y="4036088"/>
            <a:ext cx="1617657" cy="1616296"/>
          </a:xfrm>
          <a:custGeom>
            <a:avLst/>
            <a:gdLst>
              <a:gd name="T0" fmla="*/ 384 w 962"/>
              <a:gd name="T1" fmla="*/ 5 h 961"/>
              <a:gd name="T2" fmla="*/ 6 w 962"/>
              <a:gd name="T3" fmla="*/ 382 h 961"/>
              <a:gd name="T4" fmla="*/ 6 w 962"/>
              <a:gd name="T5" fmla="*/ 405 h 961"/>
              <a:gd name="T6" fmla="*/ 556 w 962"/>
              <a:gd name="T7" fmla="*/ 955 h 961"/>
              <a:gd name="T8" fmla="*/ 579 w 962"/>
              <a:gd name="T9" fmla="*/ 955 h 961"/>
              <a:gd name="T10" fmla="*/ 957 w 962"/>
              <a:gd name="T11" fmla="*/ 578 h 961"/>
              <a:gd name="T12" fmla="*/ 962 w 962"/>
              <a:gd name="T13" fmla="*/ 566 h 961"/>
              <a:gd name="T14" fmla="*/ 962 w 962"/>
              <a:gd name="T15" fmla="*/ 16 h 961"/>
              <a:gd name="T16" fmla="*/ 945 w 962"/>
              <a:gd name="T17" fmla="*/ 0 h 961"/>
              <a:gd name="T18" fmla="*/ 395 w 962"/>
              <a:gd name="T19" fmla="*/ 0 h 961"/>
              <a:gd name="T20" fmla="*/ 384 w 962"/>
              <a:gd name="T21" fmla="*/ 5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2" h="961">
                <a:moveTo>
                  <a:pt x="384" y="5"/>
                </a:moveTo>
                <a:cubicBezTo>
                  <a:pt x="6" y="382"/>
                  <a:pt x="6" y="382"/>
                  <a:pt x="6" y="382"/>
                </a:cubicBezTo>
                <a:cubicBezTo>
                  <a:pt x="0" y="388"/>
                  <a:pt x="0" y="399"/>
                  <a:pt x="6" y="405"/>
                </a:cubicBezTo>
                <a:cubicBezTo>
                  <a:pt x="556" y="955"/>
                  <a:pt x="556" y="955"/>
                  <a:pt x="556" y="955"/>
                </a:cubicBezTo>
                <a:cubicBezTo>
                  <a:pt x="563" y="961"/>
                  <a:pt x="573" y="961"/>
                  <a:pt x="579" y="955"/>
                </a:cubicBezTo>
                <a:cubicBezTo>
                  <a:pt x="957" y="578"/>
                  <a:pt x="957" y="578"/>
                  <a:pt x="957" y="578"/>
                </a:cubicBezTo>
                <a:cubicBezTo>
                  <a:pt x="960" y="575"/>
                  <a:pt x="962" y="570"/>
                  <a:pt x="962" y="566"/>
                </a:cubicBezTo>
                <a:cubicBezTo>
                  <a:pt x="962" y="16"/>
                  <a:pt x="962" y="16"/>
                  <a:pt x="962" y="16"/>
                </a:cubicBezTo>
                <a:cubicBezTo>
                  <a:pt x="962" y="7"/>
                  <a:pt x="954" y="0"/>
                  <a:pt x="945" y="0"/>
                </a:cubicBezTo>
                <a:cubicBezTo>
                  <a:pt x="395" y="0"/>
                  <a:pt x="395" y="0"/>
                  <a:pt x="395" y="0"/>
                </a:cubicBezTo>
                <a:cubicBezTo>
                  <a:pt x="391" y="0"/>
                  <a:pt x="387" y="2"/>
                  <a:pt x="384" y="5"/>
                </a:cubicBezTo>
                <a:close/>
              </a:path>
            </a:pathLst>
          </a:custGeom>
          <a:solidFill>
            <a:srgbClr val="D97981"/>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n-IN">
              <a:solidFill>
                <a:srgbClr val="FFFFFF"/>
              </a:solidFill>
            </a:endParaRPr>
          </a:p>
        </p:txBody>
      </p:sp>
      <p:sp>
        <p:nvSpPr>
          <p:cNvPr id="28" name="PA-任意多边形 10">
            <a:extLst>
              <a:ext uri="{FF2B5EF4-FFF2-40B4-BE49-F238E27FC236}">
                <a16:creationId xmlns:a16="http://schemas.microsoft.com/office/drawing/2014/main" xmlns="" id="{D0C470B9-C802-4585-BFD0-B1594056AEA7}"/>
              </a:ext>
            </a:extLst>
          </p:cNvPr>
          <p:cNvSpPr>
            <a:spLocks/>
          </p:cNvSpPr>
          <p:nvPr>
            <p:custDataLst>
              <p:tags r:id="rId6"/>
            </p:custDataLst>
          </p:nvPr>
        </p:nvSpPr>
        <p:spPr bwMode="auto">
          <a:xfrm>
            <a:off x="6182393" y="4036088"/>
            <a:ext cx="1648949" cy="1616296"/>
          </a:xfrm>
          <a:custGeom>
            <a:avLst/>
            <a:gdLst>
              <a:gd name="T0" fmla="*/ 5 w 980"/>
              <a:gd name="T1" fmla="*/ 5 h 961"/>
              <a:gd name="T2" fmla="*/ 5 w 980"/>
              <a:gd name="T3" fmla="*/ 5 h 961"/>
              <a:gd name="T4" fmla="*/ 0 w 980"/>
              <a:gd name="T5" fmla="*/ 16 h 961"/>
              <a:gd name="T6" fmla="*/ 0 w 980"/>
              <a:gd name="T7" fmla="*/ 548 h 961"/>
              <a:gd name="T8" fmla="*/ 5 w 980"/>
              <a:gd name="T9" fmla="*/ 559 h 961"/>
              <a:gd name="T10" fmla="*/ 401 w 980"/>
              <a:gd name="T11" fmla="*/ 955 h 961"/>
              <a:gd name="T12" fmla="*/ 424 w 980"/>
              <a:gd name="T13" fmla="*/ 955 h 961"/>
              <a:gd name="T14" fmla="*/ 974 w 980"/>
              <a:gd name="T15" fmla="*/ 405 h 961"/>
              <a:gd name="T16" fmla="*/ 974 w 980"/>
              <a:gd name="T17" fmla="*/ 382 h 961"/>
              <a:gd name="T18" fmla="*/ 596 w 980"/>
              <a:gd name="T19" fmla="*/ 5 h 961"/>
              <a:gd name="T20" fmla="*/ 585 w 980"/>
              <a:gd name="T21" fmla="*/ 0 h 961"/>
              <a:gd name="T22" fmla="*/ 16 w 980"/>
              <a:gd name="T23" fmla="*/ 0 h 961"/>
              <a:gd name="T24" fmla="*/ 5 w 980"/>
              <a:gd name="T25" fmla="*/ 5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0" h="961">
                <a:moveTo>
                  <a:pt x="5" y="5"/>
                </a:moveTo>
                <a:cubicBezTo>
                  <a:pt x="5" y="5"/>
                  <a:pt x="5" y="5"/>
                  <a:pt x="5" y="5"/>
                </a:cubicBezTo>
                <a:cubicBezTo>
                  <a:pt x="2" y="8"/>
                  <a:pt x="0" y="12"/>
                  <a:pt x="0" y="16"/>
                </a:cubicBezTo>
                <a:cubicBezTo>
                  <a:pt x="0" y="548"/>
                  <a:pt x="0" y="548"/>
                  <a:pt x="0" y="548"/>
                </a:cubicBezTo>
                <a:cubicBezTo>
                  <a:pt x="0" y="552"/>
                  <a:pt x="2" y="556"/>
                  <a:pt x="5" y="559"/>
                </a:cubicBezTo>
                <a:cubicBezTo>
                  <a:pt x="401" y="955"/>
                  <a:pt x="401" y="955"/>
                  <a:pt x="401" y="955"/>
                </a:cubicBezTo>
                <a:cubicBezTo>
                  <a:pt x="407" y="961"/>
                  <a:pt x="417" y="961"/>
                  <a:pt x="424" y="955"/>
                </a:cubicBezTo>
                <a:cubicBezTo>
                  <a:pt x="974" y="405"/>
                  <a:pt x="974" y="405"/>
                  <a:pt x="974" y="405"/>
                </a:cubicBezTo>
                <a:cubicBezTo>
                  <a:pt x="980" y="399"/>
                  <a:pt x="980" y="388"/>
                  <a:pt x="974" y="382"/>
                </a:cubicBezTo>
                <a:cubicBezTo>
                  <a:pt x="596" y="5"/>
                  <a:pt x="596" y="5"/>
                  <a:pt x="596" y="5"/>
                </a:cubicBezTo>
                <a:cubicBezTo>
                  <a:pt x="593" y="2"/>
                  <a:pt x="589" y="0"/>
                  <a:pt x="585" y="0"/>
                </a:cubicBezTo>
                <a:cubicBezTo>
                  <a:pt x="16" y="0"/>
                  <a:pt x="16" y="0"/>
                  <a:pt x="16" y="0"/>
                </a:cubicBezTo>
                <a:cubicBezTo>
                  <a:pt x="12" y="0"/>
                  <a:pt x="8" y="2"/>
                  <a:pt x="5" y="5"/>
                </a:cubicBez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n-IN">
              <a:solidFill>
                <a:srgbClr val="FFFFFF"/>
              </a:solidFill>
            </a:endParaRPr>
          </a:p>
        </p:txBody>
      </p:sp>
      <p:sp>
        <p:nvSpPr>
          <p:cNvPr id="31" name="PA-任意多边形 11">
            <a:extLst>
              <a:ext uri="{FF2B5EF4-FFF2-40B4-BE49-F238E27FC236}">
                <a16:creationId xmlns:a16="http://schemas.microsoft.com/office/drawing/2014/main" xmlns="" id="{8FBA5E5A-DD31-4905-B545-6540DA5466C1}"/>
              </a:ext>
            </a:extLst>
          </p:cNvPr>
          <p:cNvSpPr>
            <a:spLocks/>
          </p:cNvSpPr>
          <p:nvPr>
            <p:custDataLst>
              <p:tags r:id="rId7"/>
            </p:custDataLst>
          </p:nvPr>
        </p:nvSpPr>
        <p:spPr bwMode="auto">
          <a:xfrm>
            <a:off x="6182393" y="2170817"/>
            <a:ext cx="1648949" cy="1658473"/>
          </a:xfrm>
          <a:custGeom>
            <a:avLst/>
            <a:gdLst>
              <a:gd name="T0" fmla="*/ 30 w 980"/>
              <a:gd name="T1" fmla="*/ 980 h 985"/>
              <a:gd name="T2" fmla="*/ 566 w 980"/>
              <a:gd name="T3" fmla="*/ 980 h 985"/>
              <a:gd name="T4" fmla="*/ 578 w 980"/>
              <a:gd name="T5" fmla="*/ 976 h 985"/>
              <a:gd name="T6" fmla="*/ 974 w 980"/>
              <a:gd name="T7" fmla="*/ 580 h 985"/>
              <a:gd name="T8" fmla="*/ 974 w 980"/>
              <a:gd name="T9" fmla="*/ 557 h 985"/>
              <a:gd name="T10" fmla="*/ 424 w 980"/>
              <a:gd name="T11" fmla="*/ 7 h 985"/>
              <a:gd name="T12" fmla="*/ 401 w 980"/>
              <a:gd name="T13" fmla="*/ 7 h 985"/>
              <a:gd name="T14" fmla="*/ 5 w 980"/>
              <a:gd name="T15" fmla="*/ 403 h 985"/>
              <a:gd name="T16" fmla="*/ 0 w 980"/>
              <a:gd name="T17" fmla="*/ 414 h 985"/>
              <a:gd name="T18" fmla="*/ 0 w 980"/>
              <a:gd name="T19" fmla="*/ 956 h 985"/>
              <a:gd name="T20" fmla="*/ 30 w 980"/>
              <a:gd name="T21" fmla="*/ 98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0" h="985">
                <a:moveTo>
                  <a:pt x="30" y="980"/>
                </a:moveTo>
                <a:cubicBezTo>
                  <a:pt x="566" y="980"/>
                  <a:pt x="566" y="980"/>
                  <a:pt x="566" y="980"/>
                </a:cubicBezTo>
                <a:cubicBezTo>
                  <a:pt x="571" y="980"/>
                  <a:pt x="575" y="979"/>
                  <a:pt x="578" y="976"/>
                </a:cubicBezTo>
                <a:cubicBezTo>
                  <a:pt x="974" y="580"/>
                  <a:pt x="974" y="580"/>
                  <a:pt x="974" y="580"/>
                </a:cubicBezTo>
                <a:cubicBezTo>
                  <a:pt x="980" y="573"/>
                  <a:pt x="980" y="563"/>
                  <a:pt x="974" y="557"/>
                </a:cubicBezTo>
                <a:cubicBezTo>
                  <a:pt x="424" y="7"/>
                  <a:pt x="424" y="7"/>
                  <a:pt x="424" y="7"/>
                </a:cubicBezTo>
                <a:cubicBezTo>
                  <a:pt x="417" y="0"/>
                  <a:pt x="407" y="0"/>
                  <a:pt x="401" y="7"/>
                </a:cubicBezTo>
                <a:cubicBezTo>
                  <a:pt x="5" y="403"/>
                  <a:pt x="5" y="403"/>
                  <a:pt x="5" y="403"/>
                </a:cubicBezTo>
                <a:cubicBezTo>
                  <a:pt x="2" y="406"/>
                  <a:pt x="0" y="410"/>
                  <a:pt x="0" y="414"/>
                </a:cubicBezTo>
                <a:cubicBezTo>
                  <a:pt x="0" y="956"/>
                  <a:pt x="0" y="956"/>
                  <a:pt x="0" y="956"/>
                </a:cubicBezTo>
                <a:cubicBezTo>
                  <a:pt x="0" y="985"/>
                  <a:pt x="17" y="980"/>
                  <a:pt x="30" y="980"/>
                </a:cubicBezTo>
                <a:close/>
              </a:path>
            </a:pathLst>
          </a:custGeom>
          <a:solidFill>
            <a:srgbClr val="D97981"/>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n-IN">
              <a:solidFill>
                <a:srgbClr val="FFFFFF"/>
              </a:solidFill>
            </a:endParaRPr>
          </a:p>
        </p:txBody>
      </p:sp>
      <p:sp>
        <p:nvSpPr>
          <p:cNvPr id="32" name="PA-任意多边形 12">
            <a:extLst>
              <a:ext uri="{FF2B5EF4-FFF2-40B4-BE49-F238E27FC236}">
                <a16:creationId xmlns:a16="http://schemas.microsoft.com/office/drawing/2014/main" xmlns="" id="{CD40E516-8310-4BA5-80B5-D161231CA955}"/>
              </a:ext>
            </a:extLst>
          </p:cNvPr>
          <p:cNvSpPr>
            <a:spLocks/>
          </p:cNvSpPr>
          <p:nvPr>
            <p:custDataLst>
              <p:tags r:id="rId8"/>
            </p:custDataLst>
          </p:nvPr>
        </p:nvSpPr>
        <p:spPr bwMode="auto">
          <a:xfrm>
            <a:off x="4349774" y="2170817"/>
            <a:ext cx="1617657" cy="1648949"/>
          </a:xfrm>
          <a:custGeom>
            <a:avLst/>
            <a:gdLst>
              <a:gd name="T0" fmla="*/ 957 w 962"/>
              <a:gd name="T1" fmla="*/ 976 h 980"/>
              <a:gd name="T2" fmla="*/ 957 w 962"/>
              <a:gd name="T3" fmla="*/ 976 h 980"/>
              <a:gd name="T4" fmla="*/ 962 w 962"/>
              <a:gd name="T5" fmla="*/ 964 h 980"/>
              <a:gd name="T6" fmla="*/ 962 w 962"/>
              <a:gd name="T7" fmla="*/ 396 h 980"/>
              <a:gd name="T8" fmla="*/ 957 w 962"/>
              <a:gd name="T9" fmla="*/ 384 h 980"/>
              <a:gd name="T10" fmla="*/ 579 w 962"/>
              <a:gd name="T11" fmla="*/ 7 h 980"/>
              <a:gd name="T12" fmla="*/ 556 w 962"/>
              <a:gd name="T13" fmla="*/ 7 h 980"/>
              <a:gd name="T14" fmla="*/ 6 w 962"/>
              <a:gd name="T15" fmla="*/ 557 h 980"/>
              <a:gd name="T16" fmla="*/ 6 w 962"/>
              <a:gd name="T17" fmla="*/ 580 h 980"/>
              <a:gd name="T18" fmla="*/ 402 w 962"/>
              <a:gd name="T19" fmla="*/ 976 h 980"/>
              <a:gd name="T20" fmla="*/ 414 w 962"/>
              <a:gd name="T21" fmla="*/ 980 h 980"/>
              <a:gd name="T22" fmla="*/ 945 w 962"/>
              <a:gd name="T23" fmla="*/ 980 h 980"/>
              <a:gd name="T24" fmla="*/ 957 w 962"/>
              <a:gd name="T25" fmla="*/ 976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2" h="980">
                <a:moveTo>
                  <a:pt x="957" y="976"/>
                </a:moveTo>
                <a:cubicBezTo>
                  <a:pt x="957" y="976"/>
                  <a:pt x="957" y="976"/>
                  <a:pt x="957" y="976"/>
                </a:cubicBezTo>
                <a:cubicBezTo>
                  <a:pt x="960" y="973"/>
                  <a:pt x="962" y="968"/>
                  <a:pt x="962" y="964"/>
                </a:cubicBezTo>
                <a:cubicBezTo>
                  <a:pt x="962" y="396"/>
                  <a:pt x="962" y="396"/>
                  <a:pt x="962" y="396"/>
                </a:cubicBezTo>
                <a:cubicBezTo>
                  <a:pt x="962" y="391"/>
                  <a:pt x="960" y="387"/>
                  <a:pt x="957" y="384"/>
                </a:cubicBezTo>
                <a:cubicBezTo>
                  <a:pt x="579" y="7"/>
                  <a:pt x="579" y="7"/>
                  <a:pt x="579" y="7"/>
                </a:cubicBezTo>
                <a:cubicBezTo>
                  <a:pt x="573" y="0"/>
                  <a:pt x="563" y="0"/>
                  <a:pt x="556" y="7"/>
                </a:cubicBezTo>
                <a:cubicBezTo>
                  <a:pt x="6" y="557"/>
                  <a:pt x="6" y="557"/>
                  <a:pt x="6" y="557"/>
                </a:cubicBezTo>
                <a:cubicBezTo>
                  <a:pt x="0" y="563"/>
                  <a:pt x="0" y="573"/>
                  <a:pt x="6" y="580"/>
                </a:cubicBezTo>
                <a:cubicBezTo>
                  <a:pt x="402" y="976"/>
                  <a:pt x="402" y="976"/>
                  <a:pt x="402" y="976"/>
                </a:cubicBezTo>
                <a:cubicBezTo>
                  <a:pt x="405" y="979"/>
                  <a:pt x="410" y="980"/>
                  <a:pt x="414" y="980"/>
                </a:cubicBezTo>
                <a:cubicBezTo>
                  <a:pt x="945" y="980"/>
                  <a:pt x="945" y="980"/>
                  <a:pt x="945" y="980"/>
                </a:cubicBezTo>
                <a:cubicBezTo>
                  <a:pt x="950" y="980"/>
                  <a:pt x="954" y="979"/>
                  <a:pt x="957" y="976"/>
                </a:cubicBezTo>
                <a:close/>
              </a:path>
            </a:pathLst>
          </a:custGeom>
          <a:solidFill>
            <a:srgbClr val="AEBBD0"/>
          </a:solidFill>
          <a:ln w="12700">
            <a:noFill/>
          </a:ln>
          <a:extLst/>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n-IN">
              <a:solidFill>
                <a:srgbClr val="FFFFFF"/>
              </a:solidFill>
            </a:endParaRPr>
          </a:p>
        </p:txBody>
      </p:sp>
      <p:sp>
        <p:nvSpPr>
          <p:cNvPr id="33" name="PA-任意多边形 13">
            <a:extLst>
              <a:ext uri="{FF2B5EF4-FFF2-40B4-BE49-F238E27FC236}">
                <a16:creationId xmlns:a16="http://schemas.microsoft.com/office/drawing/2014/main" xmlns="" id="{C6437476-F8F1-4A88-8066-DF8523D659FA}"/>
              </a:ext>
            </a:extLst>
          </p:cNvPr>
          <p:cNvSpPr>
            <a:spLocks noEditPoints="1"/>
          </p:cNvSpPr>
          <p:nvPr>
            <p:custDataLst>
              <p:tags r:id="rId9"/>
            </p:custDataLst>
          </p:nvPr>
        </p:nvSpPr>
        <p:spPr bwMode="auto">
          <a:xfrm>
            <a:off x="6915712" y="3042059"/>
            <a:ext cx="285709" cy="287070"/>
          </a:xfrm>
          <a:custGeom>
            <a:avLst/>
            <a:gdLst>
              <a:gd name="T0" fmla="*/ 152 w 170"/>
              <a:gd name="T1" fmla="*/ 68 h 170"/>
              <a:gd name="T2" fmla="*/ 143 w 170"/>
              <a:gd name="T3" fmla="*/ 57 h 170"/>
              <a:gd name="T4" fmla="*/ 150 w 170"/>
              <a:gd name="T5" fmla="*/ 44 h 170"/>
              <a:gd name="T6" fmla="*/ 140 w 170"/>
              <a:gd name="T7" fmla="*/ 20 h 170"/>
              <a:gd name="T8" fmla="*/ 126 w 170"/>
              <a:gd name="T9" fmla="*/ 20 h 170"/>
              <a:gd name="T10" fmla="*/ 116 w 170"/>
              <a:gd name="T11" fmla="*/ 27 h 170"/>
              <a:gd name="T12" fmla="*/ 106 w 170"/>
              <a:gd name="T13" fmla="*/ 24 h 170"/>
              <a:gd name="T14" fmla="*/ 102 w 170"/>
              <a:gd name="T15" fmla="*/ 10 h 170"/>
              <a:gd name="T16" fmla="*/ 78 w 170"/>
              <a:gd name="T17" fmla="*/ 0 h 170"/>
              <a:gd name="T18" fmla="*/ 68 w 170"/>
              <a:gd name="T19" fmla="*/ 18 h 170"/>
              <a:gd name="T20" fmla="*/ 57 w 170"/>
              <a:gd name="T21" fmla="*/ 26 h 170"/>
              <a:gd name="T22" fmla="*/ 50 w 170"/>
              <a:gd name="T23" fmla="*/ 26 h 170"/>
              <a:gd name="T24" fmla="*/ 37 w 170"/>
              <a:gd name="T25" fmla="*/ 17 h 170"/>
              <a:gd name="T26" fmla="*/ 20 w 170"/>
              <a:gd name="T27" fmla="*/ 29 h 170"/>
              <a:gd name="T28" fmla="*/ 20 w 170"/>
              <a:gd name="T29" fmla="*/ 44 h 170"/>
              <a:gd name="T30" fmla="*/ 27 w 170"/>
              <a:gd name="T31" fmla="*/ 57 h 170"/>
              <a:gd name="T32" fmla="*/ 19 w 170"/>
              <a:gd name="T33" fmla="*/ 68 h 170"/>
              <a:gd name="T34" fmla="*/ 0 w 170"/>
              <a:gd name="T35" fmla="*/ 78 h 170"/>
              <a:gd name="T36" fmla="*/ 10 w 170"/>
              <a:gd name="T37" fmla="*/ 102 h 170"/>
              <a:gd name="T38" fmla="*/ 24 w 170"/>
              <a:gd name="T39" fmla="*/ 106 h 170"/>
              <a:gd name="T40" fmla="*/ 26 w 170"/>
              <a:gd name="T41" fmla="*/ 120 h 170"/>
              <a:gd name="T42" fmla="*/ 20 w 170"/>
              <a:gd name="T43" fmla="*/ 140 h 170"/>
              <a:gd name="T44" fmla="*/ 37 w 170"/>
              <a:gd name="T45" fmla="*/ 153 h 170"/>
              <a:gd name="T46" fmla="*/ 50 w 170"/>
              <a:gd name="T47" fmla="*/ 144 h 170"/>
              <a:gd name="T48" fmla="*/ 57 w 170"/>
              <a:gd name="T49" fmla="*/ 143 h 170"/>
              <a:gd name="T50" fmla="*/ 68 w 170"/>
              <a:gd name="T51" fmla="*/ 151 h 170"/>
              <a:gd name="T52" fmla="*/ 78 w 170"/>
              <a:gd name="T53" fmla="*/ 170 h 170"/>
              <a:gd name="T54" fmla="*/ 102 w 170"/>
              <a:gd name="T55" fmla="*/ 159 h 170"/>
              <a:gd name="T56" fmla="*/ 106 w 170"/>
              <a:gd name="T57" fmla="*/ 146 h 170"/>
              <a:gd name="T58" fmla="*/ 116 w 170"/>
              <a:gd name="T59" fmla="*/ 142 h 170"/>
              <a:gd name="T60" fmla="*/ 126 w 170"/>
              <a:gd name="T61" fmla="*/ 149 h 170"/>
              <a:gd name="T62" fmla="*/ 140 w 170"/>
              <a:gd name="T63" fmla="*/ 149 h 170"/>
              <a:gd name="T64" fmla="*/ 150 w 170"/>
              <a:gd name="T65" fmla="*/ 125 h 170"/>
              <a:gd name="T66" fmla="*/ 143 w 170"/>
              <a:gd name="T67" fmla="*/ 113 h 170"/>
              <a:gd name="T68" fmla="*/ 152 w 170"/>
              <a:gd name="T69" fmla="*/ 102 h 170"/>
              <a:gd name="T70" fmla="*/ 170 w 170"/>
              <a:gd name="T71" fmla="*/ 91 h 170"/>
              <a:gd name="T72" fmla="*/ 160 w 170"/>
              <a:gd name="T73" fmla="*/ 68 h 170"/>
              <a:gd name="T74" fmla="*/ 85 w 170"/>
              <a:gd name="T75" fmla="*/ 115 h 170"/>
              <a:gd name="T76" fmla="*/ 85 w 170"/>
              <a:gd name="T77" fmla="*/ 54 h 170"/>
              <a:gd name="T78" fmla="*/ 116 w 170"/>
              <a:gd name="T79" fmla="*/ 8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0" h="170">
                <a:moveTo>
                  <a:pt x="160" y="68"/>
                </a:moveTo>
                <a:cubicBezTo>
                  <a:pt x="152" y="68"/>
                  <a:pt x="152" y="68"/>
                  <a:pt x="152" y="68"/>
                </a:cubicBezTo>
                <a:cubicBezTo>
                  <a:pt x="149" y="68"/>
                  <a:pt x="147" y="66"/>
                  <a:pt x="146" y="63"/>
                </a:cubicBezTo>
                <a:cubicBezTo>
                  <a:pt x="145" y="61"/>
                  <a:pt x="144" y="59"/>
                  <a:pt x="143" y="57"/>
                </a:cubicBezTo>
                <a:cubicBezTo>
                  <a:pt x="142" y="55"/>
                  <a:pt x="143" y="51"/>
                  <a:pt x="144" y="50"/>
                </a:cubicBezTo>
                <a:cubicBezTo>
                  <a:pt x="150" y="44"/>
                  <a:pt x="150" y="44"/>
                  <a:pt x="150" y="44"/>
                </a:cubicBezTo>
                <a:cubicBezTo>
                  <a:pt x="154" y="40"/>
                  <a:pt x="154" y="33"/>
                  <a:pt x="150" y="29"/>
                </a:cubicBezTo>
                <a:cubicBezTo>
                  <a:pt x="140" y="20"/>
                  <a:pt x="140" y="20"/>
                  <a:pt x="140" y="20"/>
                </a:cubicBezTo>
                <a:cubicBezTo>
                  <a:pt x="139" y="18"/>
                  <a:pt x="136" y="17"/>
                  <a:pt x="133" y="17"/>
                </a:cubicBezTo>
                <a:cubicBezTo>
                  <a:pt x="130" y="17"/>
                  <a:pt x="128" y="18"/>
                  <a:pt x="126" y="20"/>
                </a:cubicBezTo>
                <a:cubicBezTo>
                  <a:pt x="120" y="26"/>
                  <a:pt x="120" y="26"/>
                  <a:pt x="120" y="26"/>
                </a:cubicBezTo>
                <a:cubicBezTo>
                  <a:pt x="119" y="27"/>
                  <a:pt x="117" y="27"/>
                  <a:pt x="116" y="27"/>
                </a:cubicBezTo>
                <a:cubicBezTo>
                  <a:pt x="115" y="27"/>
                  <a:pt x="114" y="27"/>
                  <a:pt x="113" y="27"/>
                </a:cubicBezTo>
                <a:cubicBezTo>
                  <a:pt x="111" y="25"/>
                  <a:pt x="109" y="25"/>
                  <a:pt x="106" y="24"/>
                </a:cubicBezTo>
                <a:cubicBezTo>
                  <a:pt x="104" y="23"/>
                  <a:pt x="102" y="20"/>
                  <a:pt x="102" y="18"/>
                </a:cubicBezTo>
                <a:cubicBezTo>
                  <a:pt x="102" y="10"/>
                  <a:pt x="102" y="10"/>
                  <a:pt x="102" y="10"/>
                </a:cubicBezTo>
                <a:cubicBezTo>
                  <a:pt x="102" y="4"/>
                  <a:pt x="97" y="0"/>
                  <a:pt x="92" y="0"/>
                </a:cubicBezTo>
                <a:cubicBezTo>
                  <a:pt x="78" y="0"/>
                  <a:pt x="78" y="0"/>
                  <a:pt x="78" y="0"/>
                </a:cubicBezTo>
                <a:cubicBezTo>
                  <a:pt x="73" y="0"/>
                  <a:pt x="68" y="4"/>
                  <a:pt x="68" y="10"/>
                </a:cubicBezTo>
                <a:cubicBezTo>
                  <a:pt x="68" y="18"/>
                  <a:pt x="68" y="18"/>
                  <a:pt x="68" y="18"/>
                </a:cubicBezTo>
                <a:cubicBezTo>
                  <a:pt x="68" y="20"/>
                  <a:pt x="66" y="23"/>
                  <a:pt x="64" y="24"/>
                </a:cubicBezTo>
                <a:cubicBezTo>
                  <a:pt x="61" y="25"/>
                  <a:pt x="59" y="25"/>
                  <a:pt x="57" y="26"/>
                </a:cubicBezTo>
                <a:cubicBezTo>
                  <a:pt x="56" y="27"/>
                  <a:pt x="55" y="27"/>
                  <a:pt x="54" y="27"/>
                </a:cubicBezTo>
                <a:cubicBezTo>
                  <a:pt x="53" y="27"/>
                  <a:pt x="51" y="27"/>
                  <a:pt x="50" y="26"/>
                </a:cubicBezTo>
                <a:cubicBezTo>
                  <a:pt x="44" y="20"/>
                  <a:pt x="44" y="20"/>
                  <a:pt x="44" y="20"/>
                </a:cubicBezTo>
                <a:cubicBezTo>
                  <a:pt x="42" y="18"/>
                  <a:pt x="40" y="17"/>
                  <a:pt x="37" y="17"/>
                </a:cubicBezTo>
                <a:cubicBezTo>
                  <a:pt x="34" y="17"/>
                  <a:pt x="32" y="18"/>
                  <a:pt x="30" y="20"/>
                </a:cubicBezTo>
                <a:cubicBezTo>
                  <a:pt x="20" y="29"/>
                  <a:pt x="20" y="29"/>
                  <a:pt x="20" y="29"/>
                </a:cubicBezTo>
                <a:cubicBezTo>
                  <a:pt x="18" y="31"/>
                  <a:pt x="17" y="34"/>
                  <a:pt x="17" y="37"/>
                </a:cubicBezTo>
                <a:cubicBezTo>
                  <a:pt x="17" y="39"/>
                  <a:pt x="18" y="42"/>
                  <a:pt x="20" y="44"/>
                </a:cubicBezTo>
                <a:cubicBezTo>
                  <a:pt x="26" y="50"/>
                  <a:pt x="26" y="50"/>
                  <a:pt x="26" y="50"/>
                </a:cubicBezTo>
                <a:cubicBezTo>
                  <a:pt x="28" y="51"/>
                  <a:pt x="28" y="55"/>
                  <a:pt x="27" y="57"/>
                </a:cubicBezTo>
                <a:cubicBezTo>
                  <a:pt x="26" y="59"/>
                  <a:pt x="25" y="61"/>
                  <a:pt x="24" y="63"/>
                </a:cubicBezTo>
                <a:cubicBezTo>
                  <a:pt x="23" y="66"/>
                  <a:pt x="21" y="68"/>
                  <a:pt x="19" y="68"/>
                </a:cubicBezTo>
                <a:cubicBezTo>
                  <a:pt x="10" y="68"/>
                  <a:pt x="10" y="68"/>
                  <a:pt x="10" y="68"/>
                </a:cubicBezTo>
                <a:cubicBezTo>
                  <a:pt x="5" y="68"/>
                  <a:pt x="0" y="72"/>
                  <a:pt x="0" y="78"/>
                </a:cubicBezTo>
                <a:cubicBezTo>
                  <a:pt x="0" y="91"/>
                  <a:pt x="0" y="91"/>
                  <a:pt x="0" y="91"/>
                </a:cubicBezTo>
                <a:cubicBezTo>
                  <a:pt x="0" y="97"/>
                  <a:pt x="5" y="102"/>
                  <a:pt x="10" y="102"/>
                </a:cubicBezTo>
                <a:cubicBezTo>
                  <a:pt x="19" y="102"/>
                  <a:pt x="19" y="102"/>
                  <a:pt x="19" y="102"/>
                </a:cubicBezTo>
                <a:cubicBezTo>
                  <a:pt x="21" y="102"/>
                  <a:pt x="23" y="104"/>
                  <a:pt x="24" y="106"/>
                </a:cubicBezTo>
                <a:cubicBezTo>
                  <a:pt x="25" y="108"/>
                  <a:pt x="26" y="110"/>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9" y="145"/>
                  <a:pt x="111" y="144"/>
                  <a:pt x="113" y="143"/>
                </a:cubicBezTo>
                <a:cubicBezTo>
                  <a:pt x="114" y="142"/>
                  <a:pt x="115" y="142"/>
                  <a:pt x="116" y="142"/>
                </a:cubicBezTo>
                <a:cubicBezTo>
                  <a:pt x="117" y="142"/>
                  <a:pt x="119" y="143"/>
                  <a:pt x="120" y="144"/>
                </a:cubicBezTo>
                <a:cubicBezTo>
                  <a:pt x="126" y="149"/>
                  <a:pt x="126" y="149"/>
                  <a:pt x="126" y="149"/>
                </a:cubicBezTo>
                <a:cubicBezTo>
                  <a:pt x="128" y="151"/>
                  <a:pt x="130" y="153"/>
                  <a:pt x="133" y="153"/>
                </a:cubicBezTo>
                <a:cubicBezTo>
                  <a:pt x="136" y="153"/>
                  <a:pt x="139" y="151"/>
                  <a:pt x="140" y="149"/>
                </a:cubicBezTo>
                <a:cubicBezTo>
                  <a:pt x="150" y="140"/>
                  <a:pt x="150" y="140"/>
                  <a:pt x="150" y="140"/>
                </a:cubicBezTo>
                <a:cubicBezTo>
                  <a:pt x="154" y="136"/>
                  <a:pt x="154" y="129"/>
                  <a:pt x="150" y="125"/>
                </a:cubicBezTo>
                <a:cubicBezTo>
                  <a:pt x="144" y="120"/>
                  <a:pt x="144" y="120"/>
                  <a:pt x="144" y="120"/>
                </a:cubicBezTo>
                <a:cubicBezTo>
                  <a:pt x="143" y="118"/>
                  <a:pt x="142" y="115"/>
                  <a:pt x="143" y="113"/>
                </a:cubicBezTo>
                <a:cubicBezTo>
                  <a:pt x="144" y="110"/>
                  <a:pt x="145" y="108"/>
                  <a:pt x="146" y="106"/>
                </a:cubicBezTo>
                <a:cubicBezTo>
                  <a:pt x="147" y="104"/>
                  <a:pt x="149" y="102"/>
                  <a:pt x="152" y="102"/>
                </a:cubicBezTo>
                <a:cubicBezTo>
                  <a:pt x="160" y="102"/>
                  <a:pt x="160" y="102"/>
                  <a:pt x="160" y="102"/>
                </a:cubicBezTo>
                <a:cubicBezTo>
                  <a:pt x="165" y="102"/>
                  <a:pt x="170" y="97"/>
                  <a:pt x="170" y="91"/>
                </a:cubicBezTo>
                <a:cubicBezTo>
                  <a:pt x="170" y="78"/>
                  <a:pt x="170" y="78"/>
                  <a:pt x="170" y="78"/>
                </a:cubicBezTo>
                <a:cubicBezTo>
                  <a:pt x="170" y="72"/>
                  <a:pt x="165" y="68"/>
                  <a:pt x="160" y="68"/>
                </a:cubicBezTo>
                <a:close/>
                <a:moveTo>
                  <a:pt x="116" y="85"/>
                </a:moveTo>
                <a:cubicBezTo>
                  <a:pt x="116" y="101"/>
                  <a:pt x="102" y="115"/>
                  <a:pt x="85" y="115"/>
                </a:cubicBezTo>
                <a:cubicBezTo>
                  <a:pt x="68" y="115"/>
                  <a:pt x="55" y="101"/>
                  <a:pt x="55" y="85"/>
                </a:cubicBezTo>
                <a:cubicBezTo>
                  <a:pt x="55" y="68"/>
                  <a:pt x="68" y="54"/>
                  <a:pt x="85" y="54"/>
                </a:cubicBezTo>
                <a:cubicBezTo>
                  <a:pt x="102" y="54"/>
                  <a:pt x="116" y="68"/>
                  <a:pt x="116" y="85"/>
                </a:cubicBezTo>
                <a:close/>
                <a:moveTo>
                  <a:pt x="116" y="85"/>
                </a:moveTo>
                <a:cubicBezTo>
                  <a:pt x="116" y="85"/>
                  <a:pt x="116" y="85"/>
                  <a:pt x="116" y="85"/>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35" name="PA-任意多边形 15">
            <a:extLst>
              <a:ext uri="{FF2B5EF4-FFF2-40B4-BE49-F238E27FC236}">
                <a16:creationId xmlns:a16="http://schemas.microsoft.com/office/drawing/2014/main" xmlns="" id="{835D31F0-B895-48D9-B872-266A55C94768}"/>
              </a:ext>
            </a:extLst>
          </p:cNvPr>
          <p:cNvSpPr>
            <a:spLocks noEditPoints="1"/>
          </p:cNvSpPr>
          <p:nvPr>
            <p:custDataLst>
              <p:tags r:id="rId10"/>
            </p:custDataLst>
          </p:nvPr>
        </p:nvSpPr>
        <p:spPr bwMode="auto">
          <a:xfrm>
            <a:off x="5013707" y="3018930"/>
            <a:ext cx="307477" cy="310198"/>
          </a:xfrm>
          <a:custGeom>
            <a:avLst/>
            <a:gdLst>
              <a:gd name="T0" fmla="*/ 149 w 183"/>
              <a:gd name="T1" fmla="*/ 117 h 184"/>
              <a:gd name="T2" fmla="*/ 123 w 183"/>
              <a:gd name="T3" fmla="*/ 129 h 184"/>
              <a:gd name="T4" fmla="*/ 66 w 183"/>
              <a:gd name="T5" fmla="*/ 100 h 184"/>
              <a:gd name="T6" fmla="*/ 67 w 183"/>
              <a:gd name="T7" fmla="*/ 92 h 184"/>
              <a:gd name="T8" fmla="*/ 66 w 183"/>
              <a:gd name="T9" fmla="*/ 82 h 184"/>
              <a:gd name="T10" fmla="*/ 122 w 183"/>
              <a:gd name="T11" fmla="*/ 53 h 184"/>
              <a:gd name="T12" fmla="*/ 149 w 183"/>
              <a:gd name="T13" fmla="*/ 67 h 184"/>
              <a:gd name="T14" fmla="*/ 183 w 183"/>
              <a:gd name="T15" fmla="*/ 33 h 184"/>
              <a:gd name="T16" fmla="*/ 149 w 183"/>
              <a:gd name="T17" fmla="*/ 0 h 184"/>
              <a:gd name="T18" fmla="*/ 116 w 183"/>
              <a:gd name="T19" fmla="*/ 33 h 184"/>
              <a:gd name="T20" fmla="*/ 117 w 183"/>
              <a:gd name="T21" fmla="*/ 42 h 184"/>
              <a:gd name="T22" fmla="*/ 60 w 183"/>
              <a:gd name="T23" fmla="*/ 71 h 184"/>
              <a:gd name="T24" fmla="*/ 34 w 183"/>
              <a:gd name="T25" fmla="*/ 58 h 184"/>
              <a:gd name="T26" fmla="*/ 0 w 183"/>
              <a:gd name="T27" fmla="*/ 92 h 184"/>
              <a:gd name="T28" fmla="*/ 34 w 183"/>
              <a:gd name="T29" fmla="*/ 125 h 184"/>
              <a:gd name="T30" fmla="*/ 60 w 183"/>
              <a:gd name="T31" fmla="*/ 112 h 184"/>
              <a:gd name="T32" fmla="*/ 117 w 183"/>
              <a:gd name="T33" fmla="*/ 141 h 184"/>
              <a:gd name="T34" fmla="*/ 115 w 183"/>
              <a:gd name="T35" fmla="*/ 150 h 184"/>
              <a:gd name="T36" fmla="*/ 149 w 183"/>
              <a:gd name="T37" fmla="*/ 184 h 184"/>
              <a:gd name="T38" fmla="*/ 183 w 183"/>
              <a:gd name="T39" fmla="*/ 150 h 184"/>
              <a:gd name="T40" fmla="*/ 149 w 183"/>
              <a:gd name="T41" fmla="*/ 117 h 184"/>
              <a:gd name="T42" fmla="*/ 149 w 183"/>
              <a:gd name="T43" fmla="*/ 117 h 184"/>
              <a:gd name="T44" fmla="*/ 149 w 183"/>
              <a:gd name="T45" fmla="*/ 1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184">
                <a:moveTo>
                  <a:pt x="149" y="117"/>
                </a:moveTo>
                <a:cubicBezTo>
                  <a:pt x="138" y="117"/>
                  <a:pt x="129" y="122"/>
                  <a:pt x="123" y="129"/>
                </a:cubicBezTo>
                <a:cubicBezTo>
                  <a:pt x="66" y="100"/>
                  <a:pt x="66" y="100"/>
                  <a:pt x="66" y="100"/>
                </a:cubicBezTo>
                <a:cubicBezTo>
                  <a:pt x="67" y="98"/>
                  <a:pt x="67" y="95"/>
                  <a:pt x="67" y="92"/>
                </a:cubicBezTo>
                <a:cubicBezTo>
                  <a:pt x="67" y="88"/>
                  <a:pt x="67" y="85"/>
                  <a:pt x="66" y="82"/>
                </a:cubicBezTo>
                <a:cubicBezTo>
                  <a:pt x="122" y="53"/>
                  <a:pt x="122" y="53"/>
                  <a:pt x="122" y="53"/>
                </a:cubicBezTo>
                <a:cubicBezTo>
                  <a:pt x="128" y="61"/>
                  <a:pt x="138" y="67"/>
                  <a:pt x="149" y="67"/>
                </a:cubicBezTo>
                <a:cubicBezTo>
                  <a:pt x="168" y="67"/>
                  <a:pt x="183" y="52"/>
                  <a:pt x="183" y="33"/>
                </a:cubicBezTo>
                <a:cubicBezTo>
                  <a:pt x="183" y="15"/>
                  <a:pt x="168" y="0"/>
                  <a:pt x="149" y="0"/>
                </a:cubicBezTo>
                <a:cubicBezTo>
                  <a:pt x="131" y="0"/>
                  <a:pt x="116" y="15"/>
                  <a:pt x="116" y="33"/>
                </a:cubicBezTo>
                <a:cubicBezTo>
                  <a:pt x="116" y="36"/>
                  <a:pt x="116" y="39"/>
                  <a:pt x="117" y="42"/>
                </a:cubicBezTo>
                <a:cubicBezTo>
                  <a:pt x="60" y="71"/>
                  <a:pt x="60" y="71"/>
                  <a:pt x="60" y="71"/>
                </a:cubicBezTo>
                <a:cubicBezTo>
                  <a:pt x="54" y="63"/>
                  <a:pt x="44" y="58"/>
                  <a:pt x="34" y="58"/>
                </a:cubicBezTo>
                <a:cubicBezTo>
                  <a:pt x="15" y="58"/>
                  <a:pt x="0" y="73"/>
                  <a:pt x="0" y="92"/>
                </a:cubicBezTo>
                <a:cubicBezTo>
                  <a:pt x="0" y="110"/>
                  <a:pt x="15" y="125"/>
                  <a:pt x="34" y="125"/>
                </a:cubicBezTo>
                <a:cubicBezTo>
                  <a:pt x="45" y="125"/>
                  <a:pt x="54" y="120"/>
                  <a:pt x="60" y="112"/>
                </a:cubicBezTo>
                <a:cubicBezTo>
                  <a:pt x="117" y="141"/>
                  <a:pt x="117" y="141"/>
                  <a:pt x="117" y="141"/>
                </a:cubicBezTo>
                <a:cubicBezTo>
                  <a:pt x="116" y="144"/>
                  <a:pt x="115" y="147"/>
                  <a:pt x="115" y="150"/>
                </a:cubicBezTo>
                <a:cubicBezTo>
                  <a:pt x="115" y="169"/>
                  <a:pt x="131" y="184"/>
                  <a:pt x="149" y="184"/>
                </a:cubicBezTo>
                <a:cubicBezTo>
                  <a:pt x="168" y="184"/>
                  <a:pt x="183" y="169"/>
                  <a:pt x="183" y="150"/>
                </a:cubicBezTo>
                <a:cubicBezTo>
                  <a:pt x="183" y="132"/>
                  <a:pt x="168" y="117"/>
                  <a:pt x="149" y="117"/>
                </a:cubicBezTo>
                <a:close/>
                <a:moveTo>
                  <a:pt x="149" y="117"/>
                </a:moveTo>
                <a:cubicBezTo>
                  <a:pt x="149" y="117"/>
                  <a:pt x="149" y="117"/>
                  <a:pt x="149" y="117"/>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36" name="PA-任意多边形 16">
            <a:extLst>
              <a:ext uri="{FF2B5EF4-FFF2-40B4-BE49-F238E27FC236}">
                <a16:creationId xmlns:a16="http://schemas.microsoft.com/office/drawing/2014/main" xmlns="" id="{31398E44-A66B-4932-B4DE-A119D43417C7}"/>
              </a:ext>
            </a:extLst>
          </p:cNvPr>
          <p:cNvSpPr>
            <a:spLocks noEditPoints="1"/>
          </p:cNvSpPr>
          <p:nvPr>
            <p:custDataLst>
              <p:tags r:id="rId11"/>
            </p:custDataLst>
          </p:nvPr>
        </p:nvSpPr>
        <p:spPr bwMode="auto">
          <a:xfrm>
            <a:off x="6971494" y="4526336"/>
            <a:ext cx="82992" cy="163262"/>
          </a:xfrm>
          <a:custGeom>
            <a:avLst/>
            <a:gdLst>
              <a:gd name="T0" fmla="*/ 30 w 50"/>
              <a:gd name="T1" fmla="*/ 40 h 97"/>
              <a:gd name="T2" fmla="*/ 18 w 50"/>
              <a:gd name="T3" fmla="*/ 31 h 97"/>
              <a:gd name="T4" fmla="*/ 24 w 50"/>
              <a:gd name="T5" fmla="*/ 25 h 97"/>
              <a:gd name="T6" fmla="*/ 32 w 50"/>
              <a:gd name="T7" fmla="*/ 28 h 97"/>
              <a:gd name="T8" fmla="*/ 38 w 50"/>
              <a:gd name="T9" fmla="*/ 31 h 97"/>
              <a:gd name="T10" fmla="*/ 46 w 50"/>
              <a:gd name="T11" fmla="*/ 22 h 97"/>
              <a:gd name="T12" fmla="*/ 41 w 50"/>
              <a:gd name="T13" fmla="*/ 15 h 97"/>
              <a:gd name="T14" fmla="*/ 33 w 50"/>
              <a:gd name="T15" fmla="*/ 11 h 97"/>
              <a:gd name="T16" fmla="*/ 33 w 50"/>
              <a:gd name="T17" fmla="*/ 7 h 97"/>
              <a:gd name="T18" fmla="*/ 27 w 50"/>
              <a:gd name="T19" fmla="*/ 0 h 97"/>
              <a:gd name="T20" fmla="*/ 22 w 50"/>
              <a:gd name="T21" fmla="*/ 0 h 97"/>
              <a:gd name="T22" fmla="*/ 15 w 50"/>
              <a:gd name="T23" fmla="*/ 7 h 97"/>
              <a:gd name="T24" fmla="*/ 15 w 50"/>
              <a:gd name="T25" fmla="*/ 11 h 97"/>
              <a:gd name="T26" fmla="*/ 1 w 50"/>
              <a:gd name="T27" fmla="*/ 31 h 97"/>
              <a:gd name="T28" fmla="*/ 23 w 50"/>
              <a:gd name="T29" fmla="*/ 54 h 97"/>
              <a:gd name="T30" fmla="*/ 33 w 50"/>
              <a:gd name="T31" fmla="*/ 64 h 97"/>
              <a:gd name="T32" fmla="*/ 23 w 50"/>
              <a:gd name="T33" fmla="*/ 72 h 97"/>
              <a:gd name="T34" fmla="*/ 14 w 50"/>
              <a:gd name="T35" fmla="*/ 69 h 97"/>
              <a:gd name="T36" fmla="*/ 8 w 50"/>
              <a:gd name="T37" fmla="*/ 66 h 97"/>
              <a:gd name="T38" fmla="*/ 0 w 50"/>
              <a:gd name="T39" fmla="*/ 75 h 97"/>
              <a:gd name="T40" fmla="*/ 4 w 50"/>
              <a:gd name="T41" fmla="*/ 82 h 97"/>
              <a:gd name="T42" fmla="*/ 15 w 50"/>
              <a:gd name="T43" fmla="*/ 87 h 97"/>
              <a:gd name="T44" fmla="*/ 15 w 50"/>
              <a:gd name="T45" fmla="*/ 90 h 97"/>
              <a:gd name="T46" fmla="*/ 22 w 50"/>
              <a:gd name="T47" fmla="*/ 97 h 97"/>
              <a:gd name="T48" fmla="*/ 27 w 50"/>
              <a:gd name="T49" fmla="*/ 97 h 97"/>
              <a:gd name="T50" fmla="*/ 33 w 50"/>
              <a:gd name="T51" fmla="*/ 90 h 97"/>
              <a:gd name="T52" fmla="*/ 33 w 50"/>
              <a:gd name="T53" fmla="*/ 87 h 97"/>
              <a:gd name="T54" fmla="*/ 50 w 50"/>
              <a:gd name="T55" fmla="*/ 63 h 97"/>
              <a:gd name="T56" fmla="*/ 30 w 50"/>
              <a:gd name="T57" fmla="*/ 40 h 97"/>
              <a:gd name="T58" fmla="*/ 30 w 50"/>
              <a:gd name="T59" fmla="*/ 40 h 97"/>
              <a:gd name="T60" fmla="*/ 30 w 50"/>
              <a:gd name="T61"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97">
                <a:moveTo>
                  <a:pt x="30" y="40"/>
                </a:moveTo>
                <a:cubicBezTo>
                  <a:pt x="24" y="37"/>
                  <a:pt x="18" y="36"/>
                  <a:pt x="18" y="31"/>
                </a:cubicBezTo>
                <a:cubicBezTo>
                  <a:pt x="18" y="27"/>
                  <a:pt x="20" y="25"/>
                  <a:pt x="24" y="25"/>
                </a:cubicBezTo>
                <a:cubicBezTo>
                  <a:pt x="27" y="25"/>
                  <a:pt x="29" y="26"/>
                  <a:pt x="32" y="28"/>
                </a:cubicBezTo>
                <a:cubicBezTo>
                  <a:pt x="33" y="30"/>
                  <a:pt x="35" y="31"/>
                  <a:pt x="38" y="31"/>
                </a:cubicBezTo>
                <a:cubicBezTo>
                  <a:pt x="42" y="31"/>
                  <a:pt x="46" y="26"/>
                  <a:pt x="46" y="22"/>
                </a:cubicBezTo>
                <a:cubicBezTo>
                  <a:pt x="46" y="19"/>
                  <a:pt x="44" y="17"/>
                  <a:pt x="41" y="15"/>
                </a:cubicBezTo>
                <a:cubicBezTo>
                  <a:pt x="39" y="13"/>
                  <a:pt x="36" y="12"/>
                  <a:pt x="33" y="11"/>
                </a:cubicBezTo>
                <a:cubicBezTo>
                  <a:pt x="33" y="7"/>
                  <a:pt x="33" y="7"/>
                  <a:pt x="33" y="7"/>
                </a:cubicBezTo>
                <a:cubicBezTo>
                  <a:pt x="33" y="3"/>
                  <a:pt x="30" y="0"/>
                  <a:pt x="27" y="0"/>
                </a:cubicBezTo>
                <a:cubicBezTo>
                  <a:pt x="22" y="0"/>
                  <a:pt x="22" y="0"/>
                  <a:pt x="22" y="0"/>
                </a:cubicBezTo>
                <a:cubicBezTo>
                  <a:pt x="18" y="0"/>
                  <a:pt x="15" y="3"/>
                  <a:pt x="15" y="7"/>
                </a:cubicBezTo>
                <a:cubicBezTo>
                  <a:pt x="15" y="11"/>
                  <a:pt x="15" y="11"/>
                  <a:pt x="15" y="11"/>
                </a:cubicBezTo>
                <a:cubicBezTo>
                  <a:pt x="6" y="15"/>
                  <a:pt x="1" y="23"/>
                  <a:pt x="1" y="31"/>
                </a:cubicBezTo>
                <a:cubicBezTo>
                  <a:pt x="1" y="44"/>
                  <a:pt x="13" y="50"/>
                  <a:pt x="23" y="54"/>
                </a:cubicBezTo>
                <a:cubicBezTo>
                  <a:pt x="31" y="58"/>
                  <a:pt x="33" y="60"/>
                  <a:pt x="33" y="64"/>
                </a:cubicBezTo>
                <a:cubicBezTo>
                  <a:pt x="33" y="69"/>
                  <a:pt x="28" y="72"/>
                  <a:pt x="23" y="72"/>
                </a:cubicBezTo>
                <a:cubicBezTo>
                  <a:pt x="20" y="72"/>
                  <a:pt x="17" y="72"/>
                  <a:pt x="14" y="69"/>
                </a:cubicBezTo>
                <a:cubicBezTo>
                  <a:pt x="12" y="68"/>
                  <a:pt x="10" y="66"/>
                  <a:pt x="8" y="66"/>
                </a:cubicBezTo>
                <a:cubicBezTo>
                  <a:pt x="3" y="66"/>
                  <a:pt x="0" y="71"/>
                  <a:pt x="0" y="75"/>
                </a:cubicBezTo>
                <a:cubicBezTo>
                  <a:pt x="0" y="78"/>
                  <a:pt x="1" y="80"/>
                  <a:pt x="4" y="82"/>
                </a:cubicBezTo>
                <a:cubicBezTo>
                  <a:pt x="7" y="84"/>
                  <a:pt x="11" y="86"/>
                  <a:pt x="15" y="87"/>
                </a:cubicBezTo>
                <a:cubicBezTo>
                  <a:pt x="15" y="90"/>
                  <a:pt x="15" y="90"/>
                  <a:pt x="15" y="90"/>
                </a:cubicBezTo>
                <a:cubicBezTo>
                  <a:pt x="15" y="94"/>
                  <a:pt x="18" y="97"/>
                  <a:pt x="22" y="97"/>
                </a:cubicBezTo>
                <a:cubicBezTo>
                  <a:pt x="27" y="97"/>
                  <a:pt x="27" y="97"/>
                  <a:pt x="27" y="97"/>
                </a:cubicBezTo>
                <a:cubicBezTo>
                  <a:pt x="30" y="97"/>
                  <a:pt x="33" y="94"/>
                  <a:pt x="33" y="90"/>
                </a:cubicBezTo>
                <a:cubicBezTo>
                  <a:pt x="33" y="87"/>
                  <a:pt x="33" y="87"/>
                  <a:pt x="33" y="87"/>
                </a:cubicBezTo>
                <a:cubicBezTo>
                  <a:pt x="43" y="83"/>
                  <a:pt x="50" y="75"/>
                  <a:pt x="50" y="63"/>
                </a:cubicBezTo>
                <a:cubicBezTo>
                  <a:pt x="50" y="51"/>
                  <a:pt x="41" y="46"/>
                  <a:pt x="30" y="40"/>
                </a:cubicBezTo>
                <a:close/>
                <a:moveTo>
                  <a:pt x="30" y="40"/>
                </a:moveTo>
                <a:cubicBezTo>
                  <a:pt x="30" y="40"/>
                  <a:pt x="30" y="40"/>
                  <a:pt x="30" y="4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37" name="PA-任意多边形 17">
            <a:extLst>
              <a:ext uri="{FF2B5EF4-FFF2-40B4-BE49-F238E27FC236}">
                <a16:creationId xmlns:a16="http://schemas.microsoft.com/office/drawing/2014/main" xmlns="" id="{7146062E-A054-433B-937C-67BED21F128C}"/>
              </a:ext>
            </a:extLst>
          </p:cNvPr>
          <p:cNvSpPr>
            <a:spLocks noEditPoints="1"/>
          </p:cNvSpPr>
          <p:nvPr>
            <p:custDataLst>
              <p:tags r:id="rId12"/>
            </p:custDataLst>
          </p:nvPr>
        </p:nvSpPr>
        <p:spPr bwMode="auto">
          <a:xfrm>
            <a:off x="6859931" y="4452868"/>
            <a:ext cx="306117" cy="306117"/>
          </a:xfrm>
          <a:custGeom>
            <a:avLst/>
            <a:gdLst>
              <a:gd name="T0" fmla="*/ 91 w 182"/>
              <a:gd name="T1" fmla="*/ 0 h 182"/>
              <a:gd name="T2" fmla="*/ 0 w 182"/>
              <a:gd name="T3" fmla="*/ 91 h 182"/>
              <a:gd name="T4" fmla="*/ 91 w 182"/>
              <a:gd name="T5" fmla="*/ 182 h 182"/>
              <a:gd name="T6" fmla="*/ 182 w 182"/>
              <a:gd name="T7" fmla="*/ 91 h 182"/>
              <a:gd name="T8" fmla="*/ 91 w 182"/>
              <a:gd name="T9" fmla="*/ 0 h 182"/>
              <a:gd name="T10" fmla="*/ 91 w 182"/>
              <a:gd name="T11" fmla="*/ 156 h 182"/>
              <a:gd name="T12" fmla="*/ 26 w 182"/>
              <a:gd name="T13" fmla="*/ 91 h 182"/>
              <a:gd name="T14" fmla="*/ 91 w 182"/>
              <a:gd name="T15" fmla="*/ 26 h 182"/>
              <a:gd name="T16" fmla="*/ 156 w 182"/>
              <a:gd name="T17" fmla="*/ 91 h 182"/>
              <a:gd name="T18" fmla="*/ 91 w 182"/>
              <a:gd name="T19" fmla="*/ 156 h 182"/>
              <a:gd name="T20" fmla="*/ 91 w 182"/>
              <a:gd name="T21" fmla="*/ 156 h 182"/>
              <a:gd name="T22" fmla="*/ 91 w 182"/>
              <a:gd name="T23" fmla="*/ 15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182">
                <a:moveTo>
                  <a:pt x="91" y="0"/>
                </a:moveTo>
                <a:cubicBezTo>
                  <a:pt x="40" y="0"/>
                  <a:pt x="0" y="41"/>
                  <a:pt x="0" y="91"/>
                </a:cubicBezTo>
                <a:cubicBezTo>
                  <a:pt x="0" y="142"/>
                  <a:pt x="40" y="182"/>
                  <a:pt x="91" y="182"/>
                </a:cubicBezTo>
                <a:cubicBezTo>
                  <a:pt x="141" y="182"/>
                  <a:pt x="182" y="142"/>
                  <a:pt x="182" y="91"/>
                </a:cubicBezTo>
                <a:cubicBezTo>
                  <a:pt x="182" y="41"/>
                  <a:pt x="141" y="0"/>
                  <a:pt x="91" y="0"/>
                </a:cubicBezTo>
                <a:close/>
                <a:moveTo>
                  <a:pt x="91" y="156"/>
                </a:moveTo>
                <a:cubicBezTo>
                  <a:pt x="55" y="156"/>
                  <a:pt x="26" y="127"/>
                  <a:pt x="26" y="91"/>
                </a:cubicBezTo>
                <a:cubicBezTo>
                  <a:pt x="26" y="55"/>
                  <a:pt x="55" y="26"/>
                  <a:pt x="91" y="26"/>
                </a:cubicBezTo>
                <a:cubicBezTo>
                  <a:pt x="127" y="26"/>
                  <a:pt x="156" y="55"/>
                  <a:pt x="156" y="91"/>
                </a:cubicBezTo>
                <a:cubicBezTo>
                  <a:pt x="156" y="127"/>
                  <a:pt x="127" y="156"/>
                  <a:pt x="91" y="156"/>
                </a:cubicBezTo>
                <a:close/>
                <a:moveTo>
                  <a:pt x="91" y="156"/>
                </a:moveTo>
                <a:cubicBezTo>
                  <a:pt x="91" y="156"/>
                  <a:pt x="91" y="156"/>
                  <a:pt x="91" y="156"/>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38" name="PA-任意多边形 18">
            <a:extLst>
              <a:ext uri="{FF2B5EF4-FFF2-40B4-BE49-F238E27FC236}">
                <a16:creationId xmlns:a16="http://schemas.microsoft.com/office/drawing/2014/main" xmlns="" id="{239A8421-E5BB-4B76-A404-571302645EFC}"/>
              </a:ext>
            </a:extLst>
          </p:cNvPr>
          <p:cNvSpPr>
            <a:spLocks noEditPoints="1"/>
          </p:cNvSpPr>
          <p:nvPr>
            <p:custDataLst>
              <p:tags r:id="rId13"/>
            </p:custDataLst>
          </p:nvPr>
        </p:nvSpPr>
        <p:spPr bwMode="auto">
          <a:xfrm>
            <a:off x="5024591" y="4503206"/>
            <a:ext cx="285709" cy="216323"/>
          </a:xfrm>
          <a:custGeom>
            <a:avLst/>
            <a:gdLst>
              <a:gd name="T0" fmla="*/ 160 w 170"/>
              <a:gd name="T1" fmla="*/ 0 h 128"/>
              <a:gd name="T2" fmla="*/ 11 w 170"/>
              <a:gd name="T3" fmla="*/ 0 h 128"/>
              <a:gd name="T4" fmla="*/ 0 w 170"/>
              <a:gd name="T5" fmla="*/ 10 h 128"/>
              <a:gd name="T6" fmla="*/ 0 w 170"/>
              <a:gd name="T7" fmla="*/ 117 h 128"/>
              <a:gd name="T8" fmla="*/ 11 w 170"/>
              <a:gd name="T9" fmla="*/ 128 h 128"/>
              <a:gd name="T10" fmla="*/ 160 w 170"/>
              <a:gd name="T11" fmla="*/ 128 h 128"/>
              <a:gd name="T12" fmla="*/ 170 w 170"/>
              <a:gd name="T13" fmla="*/ 117 h 128"/>
              <a:gd name="T14" fmla="*/ 170 w 170"/>
              <a:gd name="T15" fmla="*/ 10 h 128"/>
              <a:gd name="T16" fmla="*/ 160 w 170"/>
              <a:gd name="T17" fmla="*/ 0 h 128"/>
              <a:gd name="T18" fmla="*/ 157 w 170"/>
              <a:gd name="T19" fmla="*/ 110 h 128"/>
              <a:gd name="T20" fmla="*/ 13 w 170"/>
              <a:gd name="T21" fmla="*/ 110 h 128"/>
              <a:gd name="T22" fmla="*/ 13 w 170"/>
              <a:gd name="T23" fmla="*/ 14 h 128"/>
              <a:gd name="T24" fmla="*/ 157 w 170"/>
              <a:gd name="T25" fmla="*/ 14 h 128"/>
              <a:gd name="T26" fmla="*/ 157 w 170"/>
              <a:gd name="T27" fmla="*/ 110 h 128"/>
              <a:gd name="T28" fmla="*/ 157 w 170"/>
              <a:gd name="T29" fmla="*/ 110 h 128"/>
              <a:gd name="T30" fmla="*/ 157 w 170"/>
              <a:gd name="T31" fmla="*/ 11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128">
                <a:moveTo>
                  <a:pt x="160" y="0"/>
                </a:moveTo>
                <a:cubicBezTo>
                  <a:pt x="11" y="0"/>
                  <a:pt x="11" y="0"/>
                  <a:pt x="11" y="0"/>
                </a:cubicBezTo>
                <a:cubicBezTo>
                  <a:pt x="5" y="0"/>
                  <a:pt x="0" y="4"/>
                  <a:pt x="0" y="10"/>
                </a:cubicBezTo>
                <a:cubicBezTo>
                  <a:pt x="0" y="117"/>
                  <a:pt x="0" y="117"/>
                  <a:pt x="0" y="117"/>
                </a:cubicBezTo>
                <a:cubicBezTo>
                  <a:pt x="0" y="123"/>
                  <a:pt x="5" y="128"/>
                  <a:pt x="11" y="128"/>
                </a:cubicBezTo>
                <a:cubicBezTo>
                  <a:pt x="160" y="128"/>
                  <a:pt x="160" y="128"/>
                  <a:pt x="160" y="128"/>
                </a:cubicBezTo>
                <a:cubicBezTo>
                  <a:pt x="166" y="128"/>
                  <a:pt x="170" y="123"/>
                  <a:pt x="170" y="117"/>
                </a:cubicBezTo>
                <a:cubicBezTo>
                  <a:pt x="170" y="10"/>
                  <a:pt x="170" y="10"/>
                  <a:pt x="170" y="10"/>
                </a:cubicBezTo>
                <a:cubicBezTo>
                  <a:pt x="170" y="4"/>
                  <a:pt x="166" y="0"/>
                  <a:pt x="160" y="0"/>
                </a:cubicBezTo>
                <a:close/>
                <a:moveTo>
                  <a:pt x="157" y="110"/>
                </a:moveTo>
                <a:cubicBezTo>
                  <a:pt x="13" y="110"/>
                  <a:pt x="13" y="110"/>
                  <a:pt x="13" y="110"/>
                </a:cubicBezTo>
                <a:cubicBezTo>
                  <a:pt x="13" y="14"/>
                  <a:pt x="13" y="14"/>
                  <a:pt x="13" y="14"/>
                </a:cubicBezTo>
                <a:cubicBezTo>
                  <a:pt x="157" y="14"/>
                  <a:pt x="157" y="14"/>
                  <a:pt x="157" y="14"/>
                </a:cubicBezTo>
                <a:lnTo>
                  <a:pt x="157" y="110"/>
                </a:lnTo>
                <a:close/>
                <a:moveTo>
                  <a:pt x="157" y="110"/>
                </a:moveTo>
                <a:cubicBezTo>
                  <a:pt x="157" y="110"/>
                  <a:pt x="157" y="110"/>
                  <a:pt x="157" y="11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39" name="PA-任意多边形 19">
            <a:extLst>
              <a:ext uri="{FF2B5EF4-FFF2-40B4-BE49-F238E27FC236}">
                <a16:creationId xmlns:a16="http://schemas.microsoft.com/office/drawing/2014/main" xmlns="" id="{A33EC857-BAF0-495B-B440-365A4F640645}"/>
              </a:ext>
            </a:extLst>
          </p:cNvPr>
          <p:cNvSpPr>
            <a:spLocks noEditPoints="1"/>
          </p:cNvSpPr>
          <p:nvPr>
            <p:custDataLst>
              <p:tags r:id="rId14"/>
            </p:custDataLst>
          </p:nvPr>
        </p:nvSpPr>
        <p:spPr bwMode="auto">
          <a:xfrm>
            <a:off x="5102820" y="4726332"/>
            <a:ext cx="129250" cy="32652"/>
          </a:xfrm>
          <a:custGeom>
            <a:avLst/>
            <a:gdLst>
              <a:gd name="T0" fmla="*/ 23 w 95"/>
              <a:gd name="T1" fmla="*/ 0 h 24"/>
              <a:gd name="T2" fmla="*/ 0 w 95"/>
              <a:gd name="T3" fmla="*/ 24 h 24"/>
              <a:gd name="T4" fmla="*/ 95 w 95"/>
              <a:gd name="T5" fmla="*/ 24 h 24"/>
              <a:gd name="T6" fmla="*/ 71 w 95"/>
              <a:gd name="T7" fmla="*/ 0 h 24"/>
              <a:gd name="T8" fmla="*/ 23 w 95"/>
              <a:gd name="T9" fmla="*/ 0 h 24"/>
              <a:gd name="T10" fmla="*/ 23 w 95"/>
              <a:gd name="T11" fmla="*/ 0 h 24"/>
              <a:gd name="T12" fmla="*/ 23 w 9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95" h="24">
                <a:moveTo>
                  <a:pt x="23" y="0"/>
                </a:moveTo>
                <a:lnTo>
                  <a:pt x="0" y="24"/>
                </a:lnTo>
                <a:lnTo>
                  <a:pt x="95" y="24"/>
                </a:lnTo>
                <a:lnTo>
                  <a:pt x="71" y="0"/>
                </a:lnTo>
                <a:lnTo>
                  <a:pt x="23" y="0"/>
                </a:lnTo>
                <a:close/>
                <a:moveTo>
                  <a:pt x="23" y="0"/>
                </a:moveTo>
                <a:lnTo>
                  <a:pt x="23"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sp>
        <p:nvSpPr>
          <p:cNvPr id="40" name="PA-任意多边形 20">
            <a:extLst>
              <a:ext uri="{FF2B5EF4-FFF2-40B4-BE49-F238E27FC236}">
                <a16:creationId xmlns:a16="http://schemas.microsoft.com/office/drawing/2014/main" xmlns="" id="{F8928108-2778-4902-B877-05DF1801911C}"/>
              </a:ext>
            </a:extLst>
          </p:cNvPr>
          <p:cNvSpPr>
            <a:spLocks noEditPoints="1"/>
          </p:cNvSpPr>
          <p:nvPr>
            <p:custDataLst>
              <p:tags r:id="rId15"/>
            </p:custDataLst>
          </p:nvPr>
        </p:nvSpPr>
        <p:spPr bwMode="auto">
          <a:xfrm>
            <a:off x="5102820" y="4726332"/>
            <a:ext cx="129250" cy="32652"/>
          </a:xfrm>
          <a:custGeom>
            <a:avLst/>
            <a:gdLst>
              <a:gd name="T0" fmla="*/ 23 w 95"/>
              <a:gd name="T1" fmla="*/ 0 h 24"/>
              <a:gd name="T2" fmla="*/ 0 w 95"/>
              <a:gd name="T3" fmla="*/ 24 h 24"/>
              <a:gd name="T4" fmla="*/ 95 w 95"/>
              <a:gd name="T5" fmla="*/ 24 h 24"/>
              <a:gd name="T6" fmla="*/ 71 w 95"/>
              <a:gd name="T7" fmla="*/ 0 h 24"/>
              <a:gd name="T8" fmla="*/ 23 w 95"/>
              <a:gd name="T9" fmla="*/ 0 h 24"/>
              <a:gd name="T10" fmla="*/ 23 w 95"/>
              <a:gd name="T11" fmla="*/ 0 h 24"/>
              <a:gd name="T12" fmla="*/ 23 w 9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95" h="24">
                <a:moveTo>
                  <a:pt x="23" y="0"/>
                </a:moveTo>
                <a:lnTo>
                  <a:pt x="0" y="24"/>
                </a:lnTo>
                <a:lnTo>
                  <a:pt x="95" y="24"/>
                </a:lnTo>
                <a:lnTo>
                  <a:pt x="71" y="0"/>
                </a:lnTo>
                <a:lnTo>
                  <a:pt x="23" y="0"/>
                </a:lnTo>
                <a:moveTo>
                  <a:pt x="23" y="0"/>
                </a:moveTo>
                <a:lnTo>
                  <a:pt x="23" y="0"/>
                </a:ln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a:p>
        </p:txBody>
      </p:sp>
      <p:pic>
        <p:nvPicPr>
          <p:cNvPr id="64" name="PA-图片 63">
            <a:extLst>
              <a:ext uri="{FF2B5EF4-FFF2-40B4-BE49-F238E27FC236}">
                <a16:creationId xmlns:a16="http://schemas.microsoft.com/office/drawing/2014/main" xmlns="" id="{CBDADC55-2065-47E8-A67C-12FB1FE95920}"/>
              </a:ext>
            </a:extLst>
          </p:cNvPr>
          <p:cNvPicPr>
            <a:picLocks noChangeAspect="1"/>
          </p:cNvPicPr>
          <p:nvPr>
            <p:custDataLst>
              <p:tags r:id="rId16"/>
            </p:custDataLst>
          </p:nvPr>
        </p:nvPicPr>
        <p:blipFill rotWithShape="1">
          <a:blip r:embed="rId28" cstate="screen">
            <a:extLst>
              <a:ext uri="{BEBA8EAE-BF5A-486C-A8C5-ECC9F3942E4B}">
                <a14:imgProps xmlns:a14="http://schemas.microsoft.com/office/drawing/2010/main">
                  <a14:imgLayer r:embed="rId29">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5919053" y="2842924"/>
            <a:ext cx="353895" cy="2122174"/>
          </a:xfrm>
          <a:custGeom>
            <a:avLst/>
            <a:gdLst>
              <a:gd name="connsiteX0" fmla="*/ 353895 w 353895"/>
              <a:gd name="connsiteY0" fmla="*/ 974695 h 2122174"/>
              <a:gd name="connsiteX1" fmla="*/ 353895 w 353895"/>
              <a:gd name="connsiteY1" fmla="*/ 0 h 2122174"/>
              <a:gd name="connsiteX2" fmla="*/ 0 w 353895"/>
              <a:gd name="connsiteY2" fmla="*/ 0 h 2122174"/>
              <a:gd name="connsiteX3" fmla="*/ 0 w 353895"/>
              <a:gd name="connsiteY3" fmla="*/ 974695 h 2122174"/>
              <a:gd name="connsiteX4" fmla="*/ 353895 w 353895"/>
              <a:gd name="connsiteY4" fmla="*/ 2122174 h 2122174"/>
              <a:gd name="connsiteX5" fmla="*/ 353895 w 353895"/>
              <a:gd name="connsiteY5" fmla="*/ 1189657 h 2122174"/>
              <a:gd name="connsiteX6" fmla="*/ 0 w 353895"/>
              <a:gd name="connsiteY6" fmla="*/ 1189657 h 2122174"/>
              <a:gd name="connsiteX7" fmla="*/ 0 w 353895"/>
              <a:gd name="connsiteY7" fmla="*/ 2122174 h 212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895" h="2122174">
                <a:moveTo>
                  <a:pt x="353895" y="974695"/>
                </a:moveTo>
                <a:lnTo>
                  <a:pt x="353895" y="0"/>
                </a:lnTo>
                <a:lnTo>
                  <a:pt x="0" y="0"/>
                </a:lnTo>
                <a:lnTo>
                  <a:pt x="0" y="974695"/>
                </a:lnTo>
                <a:close/>
                <a:moveTo>
                  <a:pt x="353895" y="2122174"/>
                </a:moveTo>
                <a:lnTo>
                  <a:pt x="353895" y="1189657"/>
                </a:lnTo>
                <a:lnTo>
                  <a:pt x="0" y="1189657"/>
                </a:lnTo>
                <a:lnTo>
                  <a:pt x="0" y="2122174"/>
                </a:lnTo>
                <a:close/>
              </a:path>
            </a:pathLst>
          </a:custGeom>
        </p:spPr>
      </p:pic>
      <p:grpSp>
        <p:nvGrpSpPr>
          <p:cNvPr id="8" name="PA-组合 7">
            <a:extLst>
              <a:ext uri="{FF2B5EF4-FFF2-40B4-BE49-F238E27FC236}">
                <a16:creationId xmlns:a16="http://schemas.microsoft.com/office/drawing/2014/main" xmlns="" id="{202ADE36-6AA7-48F6-9949-BDF7A2E09E89}"/>
              </a:ext>
            </a:extLst>
          </p:cNvPr>
          <p:cNvGrpSpPr/>
          <p:nvPr>
            <p:custDataLst>
              <p:tags r:id="rId17"/>
            </p:custDataLst>
          </p:nvPr>
        </p:nvGrpSpPr>
        <p:grpSpPr>
          <a:xfrm>
            <a:off x="1112922" y="1775595"/>
            <a:ext cx="9966157" cy="3899173"/>
            <a:chOff x="1127343" y="1775595"/>
            <a:chExt cx="9966157" cy="3899173"/>
          </a:xfrm>
        </p:grpSpPr>
        <p:grpSp>
          <p:nvGrpSpPr>
            <p:cNvPr id="7" name="组合 6">
              <a:extLst>
                <a:ext uri="{FF2B5EF4-FFF2-40B4-BE49-F238E27FC236}">
                  <a16:creationId xmlns:a16="http://schemas.microsoft.com/office/drawing/2014/main" xmlns="" id="{29A0F697-13F5-4C67-9D2F-FA793A477DBA}"/>
                </a:ext>
              </a:extLst>
            </p:cNvPr>
            <p:cNvGrpSpPr/>
            <p:nvPr/>
          </p:nvGrpSpPr>
          <p:grpSpPr>
            <a:xfrm>
              <a:off x="1127343" y="1775595"/>
              <a:ext cx="2354733" cy="3899173"/>
              <a:chOff x="1127343" y="1797978"/>
              <a:chExt cx="2354733" cy="3899173"/>
            </a:xfrm>
          </p:grpSpPr>
          <p:grpSp>
            <p:nvGrpSpPr>
              <p:cNvPr id="4" name="组合 3">
                <a:extLst>
                  <a:ext uri="{FF2B5EF4-FFF2-40B4-BE49-F238E27FC236}">
                    <a16:creationId xmlns:a16="http://schemas.microsoft.com/office/drawing/2014/main" xmlns="" id="{EC9D2C92-99AD-45A0-842B-05EEB4CAEFE5}"/>
                  </a:ext>
                </a:extLst>
              </p:cNvPr>
              <p:cNvGrpSpPr/>
              <p:nvPr/>
            </p:nvGrpSpPr>
            <p:grpSpPr>
              <a:xfrm>
                <a:off x="1127343" y="1797978"/>
                <a:ext cx="2354733" cy="1387616"/>
                <a:chOff x="1134387" y="1340392"/>
                <a:chExt cx="2354733" cy="1387616"/>
              </a:xfrm>
            </p:grpSpPr>
            <p:sp>
              <p:nvSpPr>
                <p:cNvPr id="66" name="PA-矩形 65">
                  <a:extLst>
                    <a:ext uri="{FF2B5EF4-FFF2-40B4-BE49-F238E27FC236}">
                      <a16:creationId xmlns:a16="http://schemas.microsoft.com/office/drawing/2014/main" xmlns="" id="{01C5CA6C-7CF9-4611-8AA0-94FE3D578A0D}"/>
                    </a:ext>
                  </a:extLst>
                </p:cNvPr>
                <p:cNvSpPr/>
                <p:nvPr>
                  <p:custDataLst>
                    <p:tags r:id="rId24"/>
                  </p:custDataLst>
                </p:nvPr>
              </p:nvSpPr>
              <p:spPr>
                <a:xfrm>
                  <a:off x="1134387" y="1585259"/>
                  <a:ext cx="2354733"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想一件事就立刻去做，不要想后果也不要看结果，那样人生的价值，一生才能无憾</a:t>
                  </a:r>
                </a:p>
              </p:txBody>
            </p:sp>
            <p:sp>
              <p:nvSpPr>
                <p:cNvPr id="67" name="PA-矩形 66">
                  <a:extLst>
                    <a:ext uri="{FF2B5EF4-FFF2-40B4-BE49-F238E27FC236}">
                      <a16:creationId xmlns:a16="http://schemas.microsoft.com/office/drawing/2014/main" xmlns="" id="{AEF30A7A-12C9-436E-94DF-50DC441C4900}"/>
                    </a:ext>
                  </a:extLst>
                </p:cNvPr>
                <p:cNvSpPr/>
                <p:nvPr>
                  <p:custDataLst>
                    <p:tags r:id="rId25"/>
                  </p:custDataLst>
                </p:nvPr>
              </p:nvSpPr>
              <p:spPr>
                <a:xfrm>
                  <a:off x="1134387" y="1340392"/>
                  <a:ext cx="1569660" cy="369332"/>
                </a:xfrm>
                <a:prstGeom prst="rect">
                  <a:avLst/>
                </a:prstGeom>
              </p:spPr>
              <p:txBody>
                <a:bodyPr wrap="none">
                  <a:spAutoFit/>
                </a:bodyPr>
                <a:lstStyle/>
                <a:p>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您的工作计划</a:t>
                  </a:r>
                </a:p>
              </p:txBody>
            </p:sp>
          </p:grpSp>
          <p:grpSp>
            <p:nvGrpSpPr>
              <p:cNvPr id="78" name="组合 77">
                <a:extLst>
                  <a:ext uri="{FF2B5EF4-FFF2-40B4-BE49-F238E27FC236}">
                    <a16:creationId xmlns:a16="http://schemas.microsoft.com/office/drawing/2014/main" xmlns="" id="{EA82BB01-24A9-4EF5-AA40-B982D81BB1BA}"/>
                  </a:ext>
                </a:extLst>
              </p:cNvPr>
              <p:cNvGrpSpPr/>
              <p:nvPr/>
            </p:nvGrpSpPr>
            <p:grpSpPr>
              <a:xfrm>
                <a:off x="1127343" y="4309535"/>
                <a:ext cx="2354733" cy="1387616"/>
                <a:chOff x="1134387" y="1340392"/>
                <a:chExt cx="2354733" cy="1387616"/>
              </a:xfrm>
            </p:grpSpPr>
            <p:sp>
              <p:nvSpPr>
                <p:cNvPr id="79" name="PA-矩形 78">
                  <a:extLst>
                    <a:ext uri="{FF2B5EF4-FFF2-40B4-BE49-F238E27FC236}">
                      <a16:creationId xmlns:a16="http://schemas.microsoft.com/office/drawing/2014/main" xmlns="" id="{E2B577B7-7622-40FE-8285-C39F244017B9}"/>
                    </a:ext>
                  </a:extLst>
                </p:cNvPr>
                <p:cNvSpPr/>
                <p:nvPr>
                  <p:custDataLst>
                    <p:tags r:id="rId22"/>
                  </p:custDataLst>
                </p:nvPr>
              </p:nvSpPr>
              <p:spPr>
                <a:xfrm>
                  <a:off x="1134387" y="1585259"/>
                  <a:ext cx="2354733"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想一件事就立刻去做，不要想后果也不要看结果，那样人生的价值，一生才能无憾</a:t>
                  </a:r>
                </a:p>
              </p:txBody>
            </p:sp>
            <p:sp>
              <p:nvSpPr>
                <p:cNvPr id="80" name="PA-矩形 79">
                  <a:extLst>
                    <a:ext uri="{FF2B5EF4-FFF2-40B4-BE49-F238E27FC236}">
                      <a16:creationId xmlns:a16="http://schemas.microsoft.com/office/drawing/2014/main" xmlns="" id="{3C33872E-1CE0-4A36-B3C5-D6520132E4B9}"/>
                    </a:ext>
                  </a:extLst>
                </p:cNvPr>
                <p:cNvSpPr/>
                <p:nvPr>
                  <p:custDataLst>
                    <p:tags r:id="rId23"/>
                  </p:custDataLst>
                </p:nvPr>
              </p:nvSpPr>
              <p:spPr>
                <a:xfrm>
                  <a:off x="1134387" y="1340392"/>
                  <a:ext cx="1569660" cy="369332"/>
                </a:xfrm>
                <a:prstGeom prst="rect">
                  <a:avLst/>
                </a:prstGeom>
              </p:spPr>
              <p:txBody>
                <a:bodyPr wrap="none">
                  <a:spAutoFit/>
                </a:bodyPr>
                <a:lstStyle/>
                <a:p>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您的工作计划</a:t>
                  </a:r>
                </a:p>
              </p:txBody>
            </p:sp>
          </p:grpSp>
        </p:grpSp>
        <p:grpSp>
          <p:nvGrpSpPr>
            <p:cNvPr id="81" name="组合 80">
              <a:extLst>
                <a:ext uri="{FF2B5EF4-FFF2-40B4-BE49-F238E27FC236}">
                  <a16:creationId xmlns:a16="http://schemas.microsoft.com/office/drawing/2014/main" xmlns="" id="{D39B4AF4-0501-4FBA-A849-C423F86F3745}"/>
                </a:ext>
              </a:extLst>
            </p:cNvPr>
            <p:cNvGrpSpPr/>
            <p:nvPr/>
          </p:nvGrpSpPr>
          <p:grpSpPr>
            <a:xfrm>
              <a:off x="8738767" y="1775595"/>
              <a:ext cx="2354733" cy="3899173"/>
              <a:chOff x="1127343" y="1797978"/>
              <a:chExt cx="2354733" cy="3899173"/>
            </a:xfrm>
          </p:grpSpPr>
          <p:grpSp>
            <p:nvGrpSpPr>
              <p:cNvPr id="82" name="组合 81">
                <a:extLst>
                  <a:ext uri="{FF2B5EF4-FFF2-40B4-BE49-F238E27FC236}">
                    <a16:creationId xmlns:a16="http://schemas.microsoft.com/office/drawing/2014/main" xmlns="" id="{0314DFD4-54FE-4752-BB7C-933D19255D0D}"/>
                  </a:ext>
                </a:extLst>
              </p:cNvPr>
              <p:cNvGrpSpPr/>
              <p:nvPr/>
            </p:nvGrpSpPr>
            <p:grpSpPr>
              <a:xfrm>
                <a:off x="1127343" y="1797978"/>
                <a:ext cx="2354733" cy="1387616"/>
                <a:chOff x="1134387" y="1340392"/>
                <a:chExt cx="2354733" cy="1387616"/>
              </a:xfrm>
            </p:grpSpPr>
            <p:sp>
              <p:nvSpPr>
                <p:cNvPr id="86" name="PA-矩形 85">
                  <a:extLst>
                    <a:ext uri="{FF2B5EF4-FFF2-40B4-BE49-F238E27FC236}">
                      <a16:creationId xmlns:a16="http://schemas.microsoft.com/office/drawing/2014/main" xmlns="" id="{4BA36B06-D4A0-4F88-82E2-21946A4AB521}"/>
                    </a:ext>
                  </a:extLst>
                </p:cNvPr>
                <p:cNvSpPr/>
                <p:nvPr>
                  <p:custDataLst>
                    <p:tags r:id="rId20"/>
                  </p:custDataLst>
                </p:nvPr>
              </p:nvSpPr>
              <p:spPr>
                <a:xfrm>
                  <a:off x="1134387" y="1585259"/>
                  <a:ext cx="2354733"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想一件事就立刻去做，不要想后果也不要看结果，那样人生的价值，一生才能无憾</a:t>
                  </a:r>
                </a:p>
              </p:txBody>
            </p:sp>
            <p:sp>
              <p:nvSpPr>
                <p:cNvPr id="87" name="PA-矩形 86">
                  <a:extLst>
                    <a:ext uri="{FF2B5EF4-FFF2-40B4-BE49-F238E27FC236}">
                      <a16:creationId xmlns:a16="http://schemas.microsoft.com/office/drawing/2014/main" xmlns="" id="{F8167A56-4586-498D-9D80-FDF4D1681437}"/>
                    </a:ext>
                  </a:extLst>
                </p:cNvPr>
                <p:cNvSpPr/>
                <p:nvPr>
                  <p:custDataLst>
                    <p:tags r:id="rId21"/>
                  </p:custDataLst>
                </p:nvPr>
              </p:nvSpPr>
              <p:spPr>
                <a:xfrm>
                  <a:off x="1134387" y="1340392"/>
                  <a:ext cx="1569660" cy="369332"/>
                </a:xfrm>
                <a:prstGeom prst="rect">
                  <a:avLst/>
                </a:prstGeom>
              </p:spPr>
              <p:txBody>
                <a:bodyPr wrap="none">
                  <a:spAutoFit/>
                </a:bodyPr>
                <a:lstStyle/>
                <a:p>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您的工作计划</a:t>
                  </a:r>
                </a:p>
              </p:txBody>
            </p:sp>
          </p:grpSp>
          <p:grpSp>
            <p:nvGrpSpPr>
              <p:cNvPr id="83" name="组合 82">
                <a:extLst>
                  <a:ext uri="{FF2B5EF4-FFF2-40B4-BE49-F238E27FC236}">
                    <a16:creationId xmlns:a16="http://schemas.microsoft.com/office/drawing/2014/main" xmlns="" id="{D2D9C187-4C71-4F64-8DB2-AF50FC4F4976}"/>
                  </a:ext>
                </a:extLst>
              </p:cNvPr>
              <p:cNvGrpSpPr/>
              <p:nvPr/>
            </p:nvGrpSpPr>
            <p:grpSpPr>
              <a:xfrm>
                <a:off x="1127343" y="4309535"/>
                <a:ext cx="2354733" cy="1387616"/>
                <a:chOff x="1134387" y="1340392"/>
                <a:chExt cx="2354733" cy="1387616"/>
              </a:xfrm>
            </p:grpSpPr>
            <p:sp>
              <p:nvSpPr>
                <p:cNvPr id="84" name="PA-矩形 83">
                  <a:extLst>
                    <a:ext uri="{FF2B5EF4-FFF2-40B4-BE49-F238E27FC236}">
                      <a16:creationId xmlns:a16="http://schemas.microsoft.com/office/drawing/2014/main" xmlns="" id="{950E6E58-3CA4-4CC8-8BFF-746BF7B54645}"/>
                    </a:ext>
                  </a:extLst>
                </p:cNvPr>
                <p:cNvSpPr/>
                <p:nvPr>
                  <p:custDataLst>
                    <p:tags r:id="rId18"/>
                  </p:custDataLst>
                </p:nvPr>
              </p:nvSpPr>
              <p:spPr>
                <a:xfrm>
                  <a:off x="1134387" y="1585259"/>
                  <a:ext cx="2354733"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想一件事就立刻去做，不要想后果也不要看结果，那样人生的价值，一生才能无憾</a:t>
                  </a:r>
                </a:p>
              </p:txBody>
            </p:sp>
            <p:sp>
              <p:nvSpPr>
                <p:cNvPr id="85" name="PA-矩形 84">
                  <a:extLst>
                    <a:ext uri="{FF2B5EF4-FFF2-40B4-BE49-F238E27FC236}">
                      <a16:creationId xmlns:a16="http://schemas.microsoft.com/office/drawing/2014/main" xmlns="" id="{8F4370D0-A26B-4E22-9DB7-45979B6436DC}"/>
                    </a:ext>
                  </a:extLst>
                </p:cNvPr>
                <p:cNvSpPr/>
                <p:nvPr>
                  <p:custDataLst>
                    <p:tags r:id="rId19"/>
                  </p:custDataLst>
                </p:nvPr>
              </p:nvSpPr>
              <p:spPr>
                <a:xfrm>
                  <a:off x="1134387" y="1340392"/>
                  <a:ext cx="1569660" cy="369332"/>
                </a:xfrm>
                <a:prstGeom prst="rect">
                  <a:avLst/>
                </a:prstGeom>
              </p:spPr>
              <p:txBody>
                <a:bodyPr wrap="none">
                  <a:spAutoFit/>
                </a:bodyPr>
                <a:lstStyle/>
                <a:p>
                  <a:r>
                    <a:rPr lang="zh-CN" altLang="en-US" dirty="0">
                      <a:solidFill>
                        <a:schemeClr val="tx1">
                          <a:lumMod val="65000"/>
                          <a:lumOff val="35000"/>
                        </a:schemeClr>
                      </a:solidFill>
                      <a:latin typeface="华文细黑" panose="02010600040101010101" pitchFamily="2" charset="-122"/>
                      <a:ea typeface="华文细黑" panose="02010600040101010101" pitchFamily="2" charset="-122"/>
                    </a:rPr>
                    <a:t>您的工作计划</a:t>
                  </a:r>
                </a:p>
              </p:txBody>
            </p:sp>
          </p:grpSp>
        </p:grpSp>
      </p:grpSp>
    </p:spTree>
    <p:extLst>
      <p:ext uri="{BB962C8B-B14F-4D97-AF65-F5344CB8AC3E}">
        <p14:creationId xmlns:p14="http://schemas.microsoft.com/office/powerpoint/2010/main" val="74805309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PA-组合 82">
            <a:extLst>
              <a:ext uri="{FF2B5EF4-FFF2-40B4-BE49-F238E27FC236}">
                <a16:creationId xmlns:a16="http://schemas.microsoft.com/office/drawing/2014/main" xmlns="" id="{A9FFE5B9-2313-4499-9451-308AA592659C}"/>
              </a:ext>
            </a:extLst>
          </p:cNvPr>
          <p:cNvGrpSpPr/>
          <p:nvPr>
            <p:custDataLst>
              <p:tags r:id="rId1"/>
            </p:custDataLst>
          </p:nvPr>
        </p:nvGrpSpPr>
        <p:grpSpPr>
          <a:xfrm>
            <a:off x="-598740" y="-833048"/>
            <a:ext cx="13684084" cy="7691048"/>
            <a:chOff x="-598740" y="-833048"/>
            <a:chExt cx="13684084" cy="7691048"/>
          </a:xfrm>
        </p:grpSpPr>
        <p:pic>
          <p:nvPicPr>
            <p:cNvPr id="84" name="PA-图片 83">
              <a:extLst>
                <a:ext uri="{FF2B5EF4-FFF2-40B4-BE49-F238E27FC236}">
                  <a16:creationId xmlns:a16="http://schemas.microsoft.com/office/drawing/2014/main" xmlns="" id="{9DC1F77B-9FD5-4D67-8132-8D5474B9C8A5}"/>
                </a:ext>
              </a:extLst>
            </p:cNvPr>
            <p:cNvPicPr>
              <a:picLocks noChangeAspect="1"/>
            </p:cNvPicPr>
            <p:nvPr>
              <p:custDataLst>
                <p:tags r:id="rId22"/>
              </p:custDataLst>
            </p:nvPr>
          </p:nvPicPr>
          <p:blipFill rotWithShape="1">
            <a:blip r:embed="rId32">
              <a:extLst>
                <a:ext uri="{28A0092B-C50C-407E-A947-70E740481C1C}">
                  <a14:useLocalDpi xmlns:a14="http://schemas.microsoft.com/office/drawing/2010/main" val="0"/>
                </a:ext>
              </a:extLst>
            </a:blip>
            <a:srcRect t="33754" r="38415" b="2137"/>
            <a:stretch/>
          </p:blipFill>
          <p:spPr>
            <a:xfrm>
              <a:off x="0" y="-2"/>
              <a:ext cx="12192000" cy="6858002"/>
            </a:xfrm>
            <a:prstGeom prst="rect">
              <a:avLst/>
            </a:prstGeom>
          </p:spPr>
        </p:pic>
        <p:sp>
          <p:nvSpPr>
            <p:cNvPr id="85" name="PA-矩形 84">
              <a:extLst>
                <a:ext uri="{FF2B5EF4-FFF2-40B4-BE49-F238E27FC236}">
                  <a16:creationId xmlns:a16="http://schemas.microsoft.com/office/drawing/2014/main" xmlns="" id="{52AA6754-484F-4387-875F-0FA6BE2B8278}"/>
                </a:ext>
              </a:extLst>
            </p:cNvPr>
            <p:cNvSpPr/>
            <p:nvPr>
              <p:custDataLst>
                <p:tags r:id="rId23"/>
              </p:custDataLst>
            </p:nvPr>
          </p:nvSpPr>
          <p:spPr>
            <a:xfrm>
              <a:off x="178958" y="171200"/>
              <a:ext cx="11834085" cy="651560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6" name="PA-图片 85">
              <a:extLst>
                <a:ext uri="{FF2B5EF4-FFF2-40B4-BE49-F238E27FC236}">
                  <a16:creationId xmlns:a16="http://schemas.microsoft.com/office/drawing/2014/main" xmlns="" id="{82F6AFC5-2E3D-4A68-8A29-65A89E96C4BD}"/>
                </a:ext>
              </a:extLst>
            </p:cNvPr>
            <p:cNvPicPr>
              <a:picLocks noChangeAspect="1"/>
            </p:cNvPicPr>
            <p:nvPr>
              <p:custDataLst>
                <p:tags r:id="rId24"/>
              </p:custDataLst>
            </p:nvPr>
          </p:nvPicPr>
          <p:blipFill rotWithShape="1">
            <a:blip r:embed="rId33" cstate="print">
              <a:extLst>
                <a:ext uri="{28A0092B-C50C-407E-A947-70E740481C1C}">
                  <a14:useLocalDpi xmlns:a14="http://schemas.microsoft.com/office/drawing/2010/main" val="0"/>
                </a:ext>
              </a:extLst>
            </a:blip>
            <a:srcRect l="42131" t="12119" r="47109" b="70687"/>
            <a:stretch/>
          </p:blipFill>
          <p:spPr>
            <a:xfrm>
              <a:off x="10110546" y="171200"/>
              <a:ext cx="892691" cy="950963"/>
            </a:xfrm>
            <a:prstGeom prst="rect">
              <a:avLst/>
            </a:prstGeom>
            <a:effectLst>
              <a:outerShdw blurRad="50800" dist="50800" dir="5400000" sx="92000" sy="92000" algn="ctr" rotWithShape="0">
                <a:srgbClr val="000000">
                  <a:alpha val="47000"/>
                </a:srgbClr>
              </a:outerShdw>
            </a:effectLst>
          </p:spPr>
        </p:pic>
        <p:sp>
          <p:nvSpPr>
            <p:cNvPr id="87" name="PA-矩形 86">
              <a:extLst>
                <a:ext uri="{FF2B5EF4-FFF2-40B4-BE49-F238E27FC236}">
                  <a16:creationId xmlns:a16="http://schemas.microsoft.com/office/drawing/2014/main" xmlns="" id="{3CD639E9-1ED4-4AFE-8F98-760923AD47C1}"/>
                </a:ext>
              </a:extLst>
            </p:cNvPr>
            <p:cNvSpPr/>
            <p:nvPr>
              <p:custDataLst>
                <p:tags r:id="rId25"/>
              </p:custDataLst>
            </p:nvPr>
          </p:nvSpPr>
          <p:spPr>
            <a:xfrm rot="18900000">
              <a:off x="-598740" y="-426217"/>
              <a:ext cx="1540440" cy="1056880"/>
            </a:xfrm>
            <a:prstGeom prst="rect">
              <a:avLst/>
            </a:prstGeom>
            <a:solidFill>
              <a:srgbClr val="AEBBD0"/>
            </a:solidFill>
            <a:ln>
              <a:noFill/>
            </a:ln>
            <a:effectLst>
              <a:outerShdw blurRad="50800" dist="50800" algn="ctr" rotWithShape="0">
                <a:srgbClr val="000000">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PA-矩形 87">
              <a:extLst>
                <a:ext uri="{FF2B5EF4-FFF2-40B4-BE49-F238E27FC236}">
                  <a16:creationId xmlns:a16="http://schemas.microsoft.com/office/drawing/2014/main" xmlns="" id="{B75586BB-766D-4CB4-9A54-9CE81AF6F3AC}"/>
                </a:ext>
              </a:extLst>
            </p:cNvPr>
            <p:cNvSpPr/>
            <p:nvPr>
              <p:custDataLst>
                <p:tags r:id="rId26"/>
              </p:custDataLst>
            </p:nvPr>
          </p:nvSpPr>
          <p:spPr>
            <a:xfrm rot="18900000">
              <a:off x="11623538" y="-833048"/>
              <a:ext cx="820072" cy="1902966"/>
            </a:xfrm>
            <a:prstGeom prst="rect">
              <a:avLst/>
            </a:prstGeom>
            <a:solidFill>
              <a:srgbClr val="D97981"/>
            </a:solidFill>
            <a:ln>
              <a:noFill/>
            </a:ln>
            <a:effectLst>
              <a:outerShdw blurRad="50800" dist="50800" dir="5400000" algn="ctr" rotWithShape="0">
                <a:srgbClr val="000000">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PA-文本框 88">
              <a:extLst>
                <a:ext uri="{FF2B5EF4-FFF2-40B4-BE49-F238E27FC236}">
                  <a16:creationId xmlns:a16="http://schemas.microsoft.com/office/drawing/2014/main" xmlns="" id="{3C4C15C3-3557-4104-B9B8-281688C50701}"/>
                </a:ext>
              </a:extLst>
            </p:cNvPr>
            <p:cNvSpPr txBox="1"/>
            <p:nvPr>
              <p:custDataLst>
                <p:tags r:id="rId27"/>
              </p:custDataLst>
            </p:nvPr>
          </p:nvSpPr>
          <p:spPr>
            <a:xfrm>
              <a:off x="4567377" y="452945"/>
              <a:ext cx="3057247" cy="523220"/>
            </a:xfrm>
            <a:prstGeom prst="rect">
              <a:avLst/>
            </a:prstGeom>
            <a:noFill/>
          </p:spPr>
          <p:txBody>
            <a:bodyPr wrap="none">
              <a:spAutoFit/>
              <a:scene3d>
                <a:camera prst="orthographicFront"/>
                <a:lightRig rig="threePt" dir="t"/>
              </a:scene3d>
              <a:sp3d contourW="12700"/>
            </a:bodyPr>
            <a:lstStyle/>
            <a:p>
              <a:pPr algn="ctr">
                <a:defRPr/>
              </a:pPr>
              <a:r>
                <a:rPr lang="zh-CN" altLang="en-US" sz="2800" dirty="0">
                  <a:solidFill>
                    <a:schemeClr val="tx1">
                      <a:lumMod val="75000"/>
                      <a:lumOff val="25000"/>
                    </a:schemeClr>
                  </a:solidFill>
                  <a:latin typeface="华文细黑" panose="02010600040101010101" pitchFamily="2" charset="-122"/>
                  <a:ea typeface="华文细黑" panose="02010600040101010101" pitchFamily="2" charset="-122"/>
                </a:rPr>
                <a:t>复制您的标题到此</a:t>
              </a:r>
            </a:p>
          </p:txBody>
        </p:sp>
        <p:sp>
          <p:nvSpPr>
            <p:cNvPr id="90" name="PA-矩形 89">
              <a:extLst>
                <a:ext uri="{FF2B5EF4-FFF2-40B4-BE49-F238E27FC236}">
                  <a16:creationId xmlns:a16="http://schemas.microsoft.com/office/drawing/2014/main" xmlns="" id="{E6106E2B-B012-4D05-B6CA-AC8F1F724A1E}"/>
                </a:ext>
              </a:extLst>
            </p:cNvPr>
            <p:cNvSpPr/>
            <p:nvPr>
              <p:custDataLst>
                <p:tags r:id="rId28"/>
              </p:custDataLst>
            </p:nvPr>
          </p:nvSpPr>
          <p:spPr>
            <a:xfrm rot="18900000">
              <a:off x="11791586" y="5016430"/>
              <a:ext cx="1293758" cy="1361442"/>
            </a:xfrm>
            <a:prstGeom prst="rect">
              <a:avLst/>
            </a:prstGeom>
            <a:solidFill>
              <a:srgbClr val="AEBBD0"/>
            </a:solidFill>
            <a:ln>
              <a:noFill/>
            </a:ln>
            <a:effectLst>
              <a:outerShdw blurRad="50800" dist="50800" dir="5400000" algn="ctr" rotWithShape="0">
                <a:srgbClr val="000000">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1" name="PA-图片 90">
              <a:extLst>
                <a:ext uri="{FF2B5EF4-FFF2-40B4-BE49-F238E27FC236}">
                  <a16:creationId xmlns:a16="http://schemas.microsoft.com/office/drawing/2014/main" xmlns="" id="{4163FC28-D9B2-4845-8526-E54E34E454B0}"/>
                </a:ext>
              </a:extLst>
            </p:cNvPr>
            <p:cNvPicPr>
              <a:picLocks noChangeAspect="1"/>
            </p:cNvPicPr>
            <p:nvPr>
              <p:custDataLst>
                <p:tags r:id="rId29"/>
              </p:custDataLst>
            </p:nvPr>
          </p:nvPicPr>
          <p:blipFill rotWithShape="1">
            <a:blip r:embed="rId34" cstate="print">
              <a:extLst>
                <a:ext uri="{28A0092B-C50C-407E-A947-70E740481C1C}">
                  <a14:useLocalDpi xmlns:a14="http://schemas.microsoft.com/office/drawing/2010/main" val="0"/>
                </a:ext>
              </a:extLst>
            </a:blip>
            <a:srcRect l="42131" t="12119" r="47109" b="70687"/>
            <a:stretch/>
          </p:blipFill>
          <p:spPr>
            <a:xfrm>
              <a:off x="237013" y="185714"/>
              <a:ext cx="550687" cy="586634"/>
            </a:xfrm>
            <a:prstGeom prst="rect">
              <a:avLst/>
            </a:prstGeom>
            <a:effectLst>
              <a:outerShdw blurRad="50800" dist="50800" dir="5400000" sx="92000" sy="92000" algn="ctr" rotWithShape="0">
                <a:srgbClr val="000000">
                  <a:alpha val="47000"/>
                </a:srgbClr>
              </a:outerShdw>
            </a:effectLst>
          </p:spPr>
        </p:pic>
      </p:grpSp>
      <p:grpSp>
        <p:nvGrpSpPr>
          <p:cNvPr id="7" name="PA-组合 6">
            <a:extLst>
              <a:ext uri="{FF2B5EF4-FFF2-40B4-BE49-F238E27FC236}">
                <a16:creationId xmlns:a16="http://schemas.microsoft.com/office/drawing/2014/main" xmlns="" id="{AD60C968-C717-4CC1-B6A4-CAA410427227}"/>
              </a:ext>
            </a:extLst>
          </p:cNvPr>
          <p:cNvGrpSpPr/>
          <p:nvPr>
            <p:custDataLst>
              <p:tags r:id="rId2"/>
            </p:custDataLst>
          </p:nvPr>
        </p:nvGrpSpPr>
        <p:grpSpPr>
          <a:xfrm>
            <a:off x="1780630" y="1932111"/>
            <a:ext cx="8456570" cy="3784202"/>
            <a:chOff x="1282716" y="1932111"/>
            <a:chExt cx="8456570" cy="3784202"/>
          </a:xfrm>
        </p:grpSpPr>
        <p:cxnSp>
          <p:nvCxnSpPr>
            <p:cNvPr id="3" name="PA-StraightArrowConnector 2">
              <a:extLst>
                <a:ext uri="{FF2B5EF4-FFF2-40B4-BE49-F238E27FC236}">
                  <a16:creationId xmlns:a16="http://schemas.microsoft.com/office/drawing/2014/main" xmlns="" id="{B3CA2028-B8FF-4E01-A019-C06FC984BA4E}"/>
                </a:ext>
              </a:extLst>
            </p:cNvPr>
            <p:cNvCxnSpPr>
              <a:cxnSpLocks/>
            </p:cNvCxnSpPr>
            <p:nvPr>
              <p:custDataLst>
                <p:tags r:id="rId3"/>
              </p:custDataLst>
            </p:nvPr>
          </p:nvCxnSpPr>
          <p:spPr>
            <a:xfrm>
              <a:off x="2714171" y="2423886"/>
              <a:ext cx="2782231"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6" name="PA-StraightArrowConnector 95">
              <a:extLst>
                <a:ext uri="{FF2B5EF4-FFF2-40B4-BE49-F238E27FC236}">
                  <a16:creationId xmlns:a16="http://schemas.microsoft.com/office/drawing/2014/main" xmlns="" id="{DAD1635D-261D-4BF7-B256-A29F1B355AAA}"/>
                </a:ext>
              </a:extLst>
            </p:cNvPr>
            <p:cNvCxnSpPr/>
            <p:nvPr>
              <p:custDataLst>
                <p:tags r:id="rId4"/>
              </p:custDataLst>
            </p:nvPr>
          </p:nvCxnSpPr>
          <p:spPr>
            <a:xfrm>
              <a:off x="3265715" y="3570515"/>
              <a:ext cx="2230687"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7" name="PA-StraightArrowConnector 96">
              <a:extLst>
                <a:ext uri="{FF2B5EF4-FFF2-40B4-BE49-F238E27FC236}">
                  <a16:creationId xmlns:a16="http://schemas.microsoft.com/office/drawing/2014/main" xmlns="" id="{B21A427D-D2FB-4B6E-ABDD-90971A3BA7E1}"/>
                </a:ext>
              </a:extLst>
            </p:cNvPr>
            <p:cNvCxnSpPr>
              <a:cxnSpLocks/>
            </p:cNvCxnSpPr>
            <p:nvPr>
              <p:custDataLst>
                <p:tags r:id="rId5"/>
              </p:custDataLst>
            </p:nvPr>
          </p:nvCxnSpPr>
          <p:spPr>
            <a:xfrm>
              <a:off x="2714171" y="4717144"/>
              <a:ext cx="2782231"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PA-StraightArrowConnector 97">
              <a:extLst>
                <a:ext uri="{FF2B5EF4-FFF2-40B4-BE49-F238E27FC236}">
                  <a16:creationId xmlns:a16="http://schemas.microsoft.com/office/drawing/2014/main" xmlns="" id="{FC528B4E-306A-4860-82FE-82D1902826D2}"/>
                </a:ext>
              </a:extLst>
            </p:cNvPr>
            <p:cNvCxnSpPr>
              <a:cxnSpLocks/>
            </p:cNvCxnSpPr>
            <p:nvPr>
              <p:custDataLst>
                <p:tags r:id="rId6"/>
              </p:custDataLst>
            </p:nvPr>
          </p:nvCxnSpPr>
          <p:spPr>
            <a:xfrm>
              <a:off x="2293257" y="5442858"/>
              <a:ext cx="3203145"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0" name="PA-5 Rectángulo"/>
            <p:cNvSpPr/>
            <p:nvPr>
              <p:custDataLst>
                <p:tags r:id="rId7"/>
              </p:custDataLst>
            </p:nvPr>
          </p:nvSpPr>
          <p:spPr>
            <a:xfrm>
              <a:off x="1301925" y="2119372"/>
              <a:ext cx="2240032" cy="724659"/>
            </a:xfrm>
            <a:custGeom>
              <a:avLst/>
              <a:gdLst/>
              <a:ahLst/>
              <a:cxnLst/>
              <a:rect l="l" t="t" r="r" b="b"/>
              <a:pathLst>
                <a:path w="4480583" h="1449486">
                  <a:moveTo>
                    <a:pt x="0" y="0"/>
                  </a:moveTo>
                  <a:lnTo>
                    <a:pt x="3376581" y="0"/>
                  </a:lnTo>
                  <a:lnTo>
                    <a:pt x="4480583" y="1445421"/>
                  </a:lnTo>
                  <a:lnTo>
                    <a:pt x="4480583" y="1449486"/>
                  </a:lnTo>
                  <a:lnTo>
                    <a:pt x="0" y="1449486"/>
                  </a:lnTo>
                  <a:close/>
                </a:path>
              </a:pathLst>
            </a:cu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s-SV">
                <a:solidFill>
                  <a:srgbClr val="FFFFFF"/>
                </a:solidFill>
              </a:endParaRPr>
            </a:p>
          </p:txBody>
        </p:sp>
        <p:sp>
          <p:nvSpPr>
            <p:cNvPr id="61" name="PA-6 Rectángulo"/>
            <p:cNvSpPr/>
            <p:nvPr>
              <p:custDataLst>
                <p:tags r:id="rId8"/>
              </p:custDataLst>
            </p:nvPr>
          </p:nvSpPr>
          <p:spPr>
            <a:xfrm>
              <a:off x="1301924" y="4254531"/>
              <a:ext cx="2243436" cy="724659"/>
            </a:xfrm>
            <a:custGeom>
              <a:avLst/>
              <a:gdLst/>
              <a:ahLst/>
              <a:cxnLst/>
              <a:rect l="l" t="t" r="r" b="b"/>
              <a:pathLst>
                <a:path w="4487391" h="1449486">
                  <a:moveTo>
                    <a:pt x="0" y="0"/>
                  </a:moveTo>
                  <a:lnTo>
                    <a:pt x="4487391" y="0"/>
                  </a:lnTo>
                  <a:lnTo>
                    <a:pt x="3380285" y="1449486"/>
                  </a:lnTo>
                  <a:lnTo>
                    <a:pt x="0" y="1449486"/>
                  </a:lnTo>
                  <a:close/>
                </a:path>
              </a:pathLst>
            </a:cu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s-SV">
                <a:solidFill>
                  <a:srgbClr val="FFFFFF"/>
                </a:solidFill>
              </a:endParaRPr>
            </a:p>
          </p:txBody>
        </p:sp>
        <p:sp>
          <p:nvSpPr>
            <p:cNvPr id="62" name="PA-7 Rectángulo"/>
            <p:cNvSpPr/>
            <p:nvPr>
              <p:custDataLst>
                <p:tags r:id="rId9"/>
              </p:custDataLst>
            </p:nvPr>
          </p:nvSpPr>
          <p:spPr>
            <a:xfrm>
              <a:off x="1301923" y="5155086"/>
              <a:ext cx="1555136" cy="544660"/>
            </a:xfrm>
            <a:custGeom>
              <a:avLst/>
              <a:gdLst/>
              <a:ahLst/>
              <a:cxnLst/>
              <a:rect l="l" t="t" r="r" b="b"/>
              <a:pathLst>
                <a:path w="3110632" h="1089446">
                  <a:moveTo>
                    <a:pt x="0" y="0"/>
                  </a:moveTo>
                  <a:lnTo>
                    <a:pt x="3110632" y="0"/>
                  </a:lnTo>
                  <a:lnTo>
                    <a:pt x="2278520" y="1089446"/>
                  </a:lnTo>
                  <a:lnTo>
                    <a:pt x="0" y="1089446"/>
                  </a:lnTo>
                  <a:close/>
                </a:path>
              </a:pathLst>
            </a:cu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s-SV">
                <a:solidFill>
                  <a:srgbClr val="FFFFFF"/>
                </a:solidFill>
              </a:endParaRPr>
            </a:p>
          </p:txBody>
        </p:sp>
        <p:sp>
          <p:nvSpPr>
            <p:cNvPr id="63" name="PA-62 Pentágono"/>
            <p:cNvSpPr/>
            <p:nvPr>
              <p:custDataLst>
                <p:tags r:id="rId10"/>
              </p:custDataLst>
            </p:nvPr>
          </p:nvSpPr>
          <p:spPr>
            <a:xfrm>
              <a:off x="1301468" y="3020534"/>
              <a:ext cx="2773273" cy="1057495"/>
            </a:xfrm>
            <a:prstGeom prst="homePlate">
              <a:avLst>
                <a:gd name="adj" fmla="val 37992"/>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es-SV">
                <a:solidFill>
                  <a:srgbClr val="FFFFFF"/>
                </a:solidFill>
              </a:endParaRPr>
            </a:p>
          </p:txBody>
        </p:sp>
        <p:pic>
          <p:nvPicPr>
            <p:cNvPr id="78" name="PA-图片 77">
              <a:extLst>
                <a:ext uri="{FF2B5EF4-FFF2-40B4-BE49-F238E27FC236}">
                  <a16:creationId xmlns:a16="http://schemas.microsoft.com/office/drawing/2014/main" xmlns="" id="{11B44FCC-A6A4-44B4-B7E5-A9B1CC36A928}"/>
                </a:ext>
              </a:extLst>
            </p:cNvPr>
            <p:cNvPicPr>
              <a:picLocks noChangeAspect="1"/>
            </p:cNvPicPr>
            <p:nvPr>
              <p:custDataLst>
                <p:tags r:id="rId11"/>
              </p:custDataLst>
            </p:nvPr>
          </p:nvPicPr>
          <p:blipFill rotWithShape="1">
            <a:blip r:embed="rId35" cstate="screen">
              <a:extLst>
                <a:ext uri="{BEBA8EAE-BF5A-486C-A8C5-ECC9F3942E4B}">
                  <a14:imgProps xmlns:a14="http://schemas.microsoft.com/office/drawing/2010/main">
                    <a14:imgLayer r:embed="rId36">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2337240" y="1752604"/>
              <a:ext cx="150191" cy="2259240"/>
            </a:xfrm>
            <a:prstGeom prst="rect">
              <a:avLst/>
            </a:prstGeom>
          </p:spPr>
        </p:pic>
        <p:pic>
          <p:nvPicPr>
            <p:cNvPr id="80" name="PA-图片 79">
              <a:extLst>
                <a:ext uri="{FF2B5EF4-FFF2-40B4-BE49-F238E27FC236}">
                  <a16:creationId xmlns:a16="http://schemas.microsoft.com/office/drawing/2014/main" xmlns="" id="{9FA9CED5-2EC2-4494-A6AC-C2AA33159F1B}"/>
                </a:ext>
              </a:extLst>
            </p:cNvPr>
            <p:cNvPicPr>
              <a:picLocks noChangeAspect="1"/>
            </p:cNvPicPr>
            <p:nvPr>
              <p:custDataLst>
                <p:tags r:id="rId12"/>
              </p:custDataLst>
            </p:nvPr>
          </p:nvPicPr>
          <p:blipFill rotWithShape="1">
            <a:blip r:embed="rId35" cstate="screen">
              <a:extLst>
                <a:ext uri="{BEBA8EAE-BF5A-486C-A8C5-ECC9F3942E4B}">
                  <a14:imgProps xmlns:a14="http://schemas.microsoft.com/office/drawing/2010/main">
                    <a14:imgLayer r:embed="rId36">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2355992" y="2980312"/>
              <a:ext cx="150191" cy="2259240"/>
            </a:xfrm>
            <a:prstGeom prst="rect">
              <a:avLst/>
            </a:prstGeom>
          </p:spPr>
        </p:pic>
        <p:pic>
          <p:nvPicPr>
            <p:cNvPr id="81" name="PA-图片 80">
              <a:extLst>
                <a:ext uri="{FF2B5EF4-FFF2-40B4-BE49-F238E27FC236}">
                  <a16:creationId xmlns:a16="http://schemas.microsoft.com/office/drawing/2014/main" xmlns="" id="{8157106A-B413-426C-822B-B4AA198AFBA0}"/>
                </a:ext>
              </a:extLst>
            </p:cNvPr>
            <p:cNvPicPr>
              <a:picLocks noChangeAspect="1"/>
            </p:cNvPicPr>
            <p:nvPr>
              <p:custDataLst>
                <p:tags r:id="rId13"/>
              </p:custDataLst>
            </p:nvPr>
          </p:nvPicPr>
          <p:blipFill rotWithShape="1">
            <a:blip r:embed="rId35" cstate="screen">
              <a:extLst>
                <a:ext uri="{BEBA8EAE-BF5A-486C-A8C5-ECC9F3942E4B}">
                  <a14:imgProps xmlns:a14="http://schemas.microsoft.com/office/drawing/2010/main">
                    <a14:imgLayer r:embed="rId36">
                      <a14:imgEffect>
                        <a14:brightnessContrast bright="7000" contrast="-76000"/>
                      </a14:imgEffect>
                    </a14:imgLayer>
                  </a14:imgProps>
                </a:ext>
                <a:ext uri="{28A0092B-C50C-407E-A947-70E740481C1C}">
                  <a14:useLocalDpi xmlns:a14="http://schemas.microsoft.com/office/drawing/2010/main"/>
                </a:ext>
              </a:extLst>
            </a:blip>
            <a:srcRect/>
            <a:stretch/>
          </p:blipFill>
          <p:spPr>
            <a:xfrm rot="5400000" flipH="1">
              <a:off x="2063275" y="4158405"/>
              <a:ext cx="150191" cy="1711309"/>
            </a:xfrm>
            <a:prstGeom prst="rect">
              <a:avLst/>
            </a:prstGeom>
          </p:spPr>
        </p:pic>
        <p:sp>
          <p:nvSpPr>
            <p:cNvPr id="92" name="PA-矩形 91">
              <a:extLst>
                <a:ext uri="{FF2B5EF4-FFF2-40B4-BE49-F238E27FC236}">
                  <a16:creationId xmlns:a16="http://schemas.microsoft.com/office/drawing/2014/main" xmlns="" id="{8C4EBEBE-2959-4B5D-9914-3FE7841BAA3B}"/>
                </a:ext>
              </a:extLst>
            </p:cNvPr>
            <p:cNvSpPr/>
            <p:nvPr>
              <p:custDataLst>
                <p:tags r:id="rId14"/>
              </p:custDataLst>
            </p:nvPr>
          </p:nvSpPr>
          <p:spPr>
            <a:xfrm>
              <a:off x="5796960" y="1932111"/>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93" name="PA-矩形 92">
              <a:extLst>
                <a:ext uri="{FF2B5EF4-FFF2-40B4-BE49-F238E27FC236}">
                  <a16:creationId xmlns:a16="http://schemas.microsoft.com/office/drawing/2014/main" xmlns="" id="{3FE528D9-962F-4E73-BC58-7BD9185EBA49}"/>
                </a:ext>
              </a:extLst>
            </p:cNvPr>
            <p:cNvSpPr/>
            <p:nvPr>
              <p:custDataLst>
                <p:tags r:id="rId15"/>
              </p:custDataLst>
            </p:nvPr>
          </p:nvSpPr>
          <p:spPr>
            <a:xfrm>
              <a:off x="5796960" y="2935706"/>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94" name="PA-矩形 93">
              <a:extLst>
                <a:ext uri="{FF2B5EF4-FFF2-40B4-BE49-F238E27FC236}">
                  <a16:creationId xmlns:a16="http://schemas.microsoft.com/office/drawing/2014/main" xmlns="" id="{FC86B9B1-4F15-4B00-B6FA-B7E0E76D65AF}"/>
                </a:ext>
              </a:extLst>
            </p:cNvPr>
            <p:cNvSpPr/>
            <p:nvPr>
              <p:custDataLst>
                <p:tags r:id="rId16"/>
              </p:custDataLst>
            </p:nvPr>
          </p:nvSpPr>
          <p:spPr>
            <a:xfrm>
              <a:off x="5796960" y="3939301"/>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95" name="PA-矩形 94">
              <a:extLst>
                <a:ext uri="{FF2B5EF4-FFF2-40B4-BE49-F238E27FC236}">
                  <a16:creationId xmlns:a16="http://schemas.microsoft.com/office/drawing/2014/main" xmlns="" id="{101E81EC-69DF-49D1-9206-D7D51AB4A515}"/>
                </a:ext>
              </a:extLst>
            </p:cNvPr>
            <p:cNvSpPr/>
            <p:nvPr>
              <p:custDataLst>
                <p:tags r:id="rId17"/>
              </p:custDataLst>
            </p:nvPr>
          </p:nvSpPr>
          <p:spPr>
            <a:xfrm>
              <a:off x="5796960" y="4942896"/>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99" name="PA-矩形 98">
              <a:extLst>
                <a:ext uri="{FF2B5EF4-FFF2-40B4-BE49-F238E27FC236}">
                  <a16:creationId xmlns:a16="http://schemas.microsoft.com/office/drawing/2014/main" xmlns="" id="{F6B02F6F-90EB-4920-8D7E-FA7D810CA36B}"/>
                </a:ext>
              </a:extLst>
            </p:cNvPr>
            <p:cNvSpPr/>
            <p:nvPr>
              <p:custDataLst>
                <p:tags r:id="rId18"/>
              </p:custDataLst>
            </p:nvPr>
          </p:nvSpPr>
          <p:spPr>
            <a:xfrm>
              <a:off x="1470869" y="2343460"/>
              <a:ext cx="1569660" cy="369332"/>
            </a:xfrm>
            <a:prstGeom prst="rect">
              <a:avLst/>
            </a:prstGeom>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您的工作计划</a:t>
              </a:r>
            </a:p>
          </p:txBody>
        </p:sp>
        <p:sp>
          <p:nvSpPr>
            <p:cNvPr id="100" name="PA-矩形 99">
              <a:extLst>
                <a:ext uri="{FF2B5EF4-FFF2-40B4-BE49-F238E27FC236}">
                  <a16:creationId xmlns:a16="http://schemas.microsoft.com/office/drawing/2014/main" xmlns="" id="{F0414EB9-00ED-41BF-9E50-7FAA1509AD9E}"/>
                </a:ext>
              </a:extLst>
            </p:cNvPr>
            <p:cNvSpPr/>
            <p:nvPr>
              <p:custDataLst>
                <p:tags r:id="rId19"/>
              </p:custDataLst>
            </p:nvPr>
          </p:nvSpPr>
          <p:spPr>
            <a:xfrm>
              <a:off x="1470869" y="3330889"/>
              <a:ext cx="2031325" cy="461665"/>
            </a:xfrm>
            <a:prstGeom prst="rect">
              <a:avLst/>
            </a:prstGeom>
          </p:spPr>
          <p:txBody>
            <a:bodyPr wrap="none">
              <a:spAutoFit/>
            </a:bodyPr>
            <a:lstStyle/>
            <a:p>
              <a:r>
                <a:rPr lang="zh-CN" altLang="en-US" sz="2400" dirty="0">
                  <a:solidFill>
                    <a:schemeClr val="bg1"/>
                  </a:solidFill>
                  <a:latin typeface="华文细黑" panose="02010600040101010101" pitchFamily="2" charset="-122"/>
                  <a:ea typeface="华文细黑" panose="02010600040101010101" pitchFamily="2" charset="-122"/>
                </a:rPr>
                <a:t>您的工作计划</a:t>
              </a:r>
            </a:p>
          </p:txBody>
        </p:sp>
        <p:sp>
          <p:nvSpPr>
            <p:cNvPr id="101" name="PA-矩形 100">
              <a:extLst>
                <a:ext uri="{FF2B5EF4-FFF2-40B4-BE49-F238E27FC236}">
                  <a16:creationId xmlns:a16="http://schemas.microsoft.com/office/drawing/2014/main" xmlns="" id="{9C6DA263-B4D4-4250-B0A5-AC0B67B9C3AA}"/>
                </a:ext>
              </a:extLst>
            </p:cNvPr>
            <p:cNvSpPr/>
            <p:nvPr>
              <p:custDataLst>
                <p:tags r:id="rId20"/>
              </p:custDataLst>
            </p:nvPr>
          </p:nvSpPr>
          <p:spPr>
            <a:xfrm>
              <a:off x="1470869" y="4432194"/>
              <a:ext cx="1569660" cy="369332"/>
            </a:xfrm>
            <a:prstGeom prst="rect">
              <a:avLst/>
            </a:prstGeom>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您的工作计划</a:t>
              </a:r>
            </a:p>
          </p:txBody>
        </p:sp>
        <p:sp>
          <p:nvSpPr>
            <p:cNvPr id="102" name="PA-矩形 101">
              <a:extLst>
                <a:ext uri="{FF2B5EF4-FFF2-40B4-BE49-F238E27FC236}">
                  <a16:creationId xmlns:a16="http://schemas.microsoft.com/office/drawing/2014/main" xmlns="" id="{26AA063D-E823-4528-8481-263FA7EA530D}"/>
                </a:ext>
              </a:extLst>
            </p:cNvPr>
            <p:cNvSpPr/>
            <p:nvPr>
              <p:custDataLst>
                <p:tags r:id="rId21"/>
              </p:custDataLst>
            </p:nvPr>
          </p:nvSpPr>
          <p:spPr>
            <a:xfrm>
              <a:off x="1432096" y="5227009"/>
              <a:ext cx="1107996" cy="369332"/>
            </a:xfrm>
            <a:prstGeom prst="rect">
              <a:avLst/>
            </a:prstGeom>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工作计划</a:t>
              </a:r>
            </a:p>
          </p:txBody>
        </p:sp>
      </p:grpSp>
    </p:spTree>
    <p:extLst>
      <p:ext uri="{BB962C8B-B14F-4D97-AF65-F5344CB8AC3E}">
        <p14:creationId xmlns:p14="http://schemas.microsoft.com/office/powerpoint/2010/main" val="261952700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PA-组合 19">
            <a:extLst>
              <a:ext uri="{FF2B5EF4-FFF2-40B4-BE49-F238E27FC236}">
                <a16:creationId xmlns:a16="http://schemas.microsoft.com/office/drawing/2014/main" xmlns="" id="{BB438B94-D089-401F-8EC6-D543526BBDC6}"/>
              </a:ext>
            </a:extLst>
          </p:cNvPr>
          <p:cNvGrpSpPr/>
          <p:nvPr>
            <p:custDataLst>
              <p:tags r:id="rId1"/>
            </p:custDataLst>
          </p:nvPr>
        </p:nvGrpSpPr>
        <p:grpSpPr>
          <a:xfrm>
            <a:off x="5099302" y="2097677"/>
            <a:ext cx="1993396" cy="3614501"/>
            <a:chOff x="5255774" y="2097677"/>
            <a:chExt cx="1993396" cy="3614501"/>
          </a:xfrm>
        </p:grpSpPr>
        <p:cxnSp>
          <p:nvCxnSpPr>
            <p:cNvPr id="77" name="PA-直接连接符 76"/>
            <p:cNvCxnSpPr>
              <a:cxnSpLocks/>
            </p:cNvCxnSpPr>
            <p:nvPr>
              <p:custDataLst>
                <p:tags r:id="rId11"/>
              </p:custDataLst>
            </p:nvPr>
          </p:nvCxnSpPr>
          <p:spPr>
            <a:xfrm>
              <a:off x="6252472" y="2100341"/>
              <a:ext cx="0" cy="3596204"/>
            </a:xfrm>
            <a:prstGeom prst="line">
              <a:avLst/>
            </a:prstGeom>
            <a:ln w="12700">
              <a:solidFill>
                <a:schemeClr val="bg2">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xmlns="" id="{32DFD73C-0F4C-4DCF-878D-B3FC2C01BFDD}"/>
                </a:ext>
              </a:extLst>
            </p:cNvPr>
            <p:cNvGrpSpPr/>
            <p:nvPr/>
          </p:nvGrpSpPr>
          <p:grpSpPr>
            <a:xfrm>
              <a:off x="5255774" y="2097677"/>
              <a:ext cx="1993396" cy="561600"/>
              <a:chOff x="5099302" y="2110983"/>
              <a:chExt cx="1993396" cy="561600"/>
            </a:xfrm>
          </p:grpSpPr>
          <p:sp>
            <p:nvSpPr>
              <p:cNvPr id="41" name="PA-圆角矩形 40"/>
              <p:cNvSpPr>
                <a:spLocks noChangeAspect="1"/>
              </p:cNvSpPr>
              <p:nvPr>
                <p:custDataLst>
                  <p:tags r:id="rId24"/>
                </p:custDataLst>
              </p:nvPr>
            </p:nvSpPr>
            <p:spPr>
              <a:xfrm>
                <a:off x="5099302" y="2110983"/>
                <a:ext cx="561668" cy="561600"/>
              </a:xfrm>
              <a:prstGeom prst="roundRect">
                <a:avLst/>
              </a:pr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sp>
            <p:nvSpPr>
              <p:cNvPr id="66" name="PA-圆角矩形 40">
                <a:extLst>
                  <a:ext uri="{FF2B5EF4-FFF2-40B4-BE49-F238E27FC236}">
                    <a16:creationId xmlns:a16="http://schemas.microsoft.com/office/drawing/2014/main" xmlns="" id="{1B141ED8-FBA2-46E3-92A4-9257CEC0573A}"/>
                  </a:ext>
                </a:extLst>
              </p:cNvPr>
              <p:cNvSpPr>
                <a:spLocks noChangeAspect="1"/>
              </p:cNvSpPr>
              <p:nvPr>
                <p:custDataLst>
                  <p:tags r:id="rId25"/>
                </p:custDataLst>
              </p:nvPr>
            </p:nvSpPr>
            <p:spPr>
              <a:xfrm>
                <a:off x="6531030" y="2110983"/>
                <a:ext cx="561668" cy="561600"/>
              </a:xfrm>
              <a:prstGeom prst="roundRect">
                <a:avLst/>
              </a:pr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grpSp>
            <p:nvGrpSpPr>
              <p:cNvPr id="8" name="组合 7">
                <a:extLst>
                  <a:ext uri="{FF2B5EF4-FFF2-40B4-BE49-F238E27FC236}">
                    <a16:creationId xmlns:a16="http://schemas.microsoft.com/office/drawing/2014/main" xmlns="" id="{191656A9-1CDB-4F0A-9DD3-644EC1E9821D}"/>
                  </a:ext>
                </a:extLst>
              </p:cNvPr>
              <p:cNvGrpSpPr/>
              <p:nvPr/>
            </p:nvGrpSpPr>
            <p:grpSpPr>
              <a:xfrm>
                <a:off x="5159562" y="2197608"/>
                <a:ext cx="1872875" cy="369332"/>
                <a:chOff x="5159562" y="2197608"/>
                <a:chExt cx="1872875" cy="369332"/>
              </a:xfrm>
            </p:grpSpPr>
            <p:sp>
              <p:nvSpPr>
                <p:cNvPr id="5" name="PA-矩形 4">
                  <a:extLst>
                    <a:ext uri="{FF2B5EF4-FFF2-40B4-BE49-F238E27FC236}">
                      <a16:creationId xmlns:a16="http://schemas.microsoft.com/office/drawing/2014/main" xmlns="" id="{7E322E24-8F05-4BE9-A3A9-E12000DC0E4A}"/>
                    </a:ext>
                  </a:extLst>
                </p:cNvPr>
                <p:cNvSpPr/>
                <p:nvPr>
                  <p:custDataLst>
                    <p:tags r:id="rId26"/>
                  </p:custDataLst>
                </p:nvPr>
              </p:nvSpPr>
              <p:spPr>
                <a:xfrm>
                  <a:off x="5159562" y="2197608"/>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01</a:t>
                  </a:r>
                  <a:endParaRPr lang="zh-CN" altLang="en-US" dirty="0">
                    <a:solidFill>
                      <a:schemeClr val="bg1"/>
                    </a:solidFill>
                    <a:latin typeface="Century Gothic" panose="020B0502020202020204" pitchFamily="34" charset="0"/>
                  </a:endParaRPr>
                </a:p>
              </p:txBody>
            </p:sp>
            <p:sp>
              <p:nvSpPr>
                <p:cNvPr id="71" name="PA-矩形 70">
                  <a:extLst>
                    <a:ext uri="{FF2B5EF4-FFF2-40B4-BE49-F238E27FC236}">
                      <a16:creationId xmlns:a16="http://schemas.microsoft.com/office/drawing/2014/main" xmlns="" id="{0582BA0F-FD9C-47B4-9C4F-D6D6094D7EF3}"/>
                    </a:ext>
                  </a:extLst>
                </p:cNvPr>
                <p:cNvSpPr/>
                <p:nvPr>
                  <p:custDataLst>
                    <p:tags r:id="rId27"/>
                  </p:custDataLst>
                </p:nvPr>
              </p:nvSpPr>
              <p:spPr>
                <a:xfrm>
                  <a:off x="6591290" y="2197608"/>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02</a:t>
                  </a:r>
                  <a:endParaRPr lang="zh-CN" altLang="en-US" dirty="0">
                    <a:solidFill>
                      <a:schemeClr val="bg1"/>
                    </a:solidFill>
                    <a:latin typeface="Century Gothic" panose="020B0502020202020204" pitchFamily="34" charset="0"/>
                  </a:endParaRPr>
                </a:p>
              </p:txBody>
            </p:sp>
          </p:grpSp>
        </p:grpSp>
        <p:grpSp>
          <p:nvGrpSpPr>
            <p:cNvPr id="12" name="组合 11">
              <a:extLst>
                <a:ext uri="{FF2B5EF4-FFF2-40B4-BE49-F238E27FC236}">
                  <a16:creationId xmlns:a16="http://schemas.microsoft.com/office/drawing/2014/main" xmlns="" id="{D9A22711-C0F2-45A5-B22E-483319F5FBAA}"/>
                </a:ext>
              </a:extLst>
            </p:cNvPr>
            <p:cNvGrpSpPr/>
            <p:nvPr/>
          </p:nvGrpSpPr>
          <p:grpSpPr>
            <a:xfrm>
              <a:off x="5255774" y="3115311"/>
              <a:ext cx="1993396" cy="561600"/>
              <a:chOff x="5099302" y="2955050"/>
              <a:chExt cx="1993396" cy="561600"/>
            </a:xfrm>
          </p:grpSpPr>
          <p:sp>
            <p:nvSpPr>
              <p:cNvPr id="107" name="PA-圆角矩形 106"/>
              <p:cNvSpPr>
                <a:spLocks noChangeAspect="1"/>
              </p:cNvSpPr>
              <p:nvPr>
                <p:custDataLst>
                  <p:tags r:id="rId20"/>
                </p:custDataLst>
              </p:nvPr>
            </p:nvSpPr>
            <p:spPr>
              <a:xfrm>
                <a:off x="5099302" y="2955050"/>
                <a:ext cx="561668" cy="561600"/>
              </a:xfrm>
              <a:prstGeom prst="roundRect">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sp>
            <p:nvSpPr>
              <p:cNvPr id="63" name="PA-圆角矩形 106">
                <a:extLst>
                  <a:ext uri="{FF2B5EF4-FFF2-40B4-BE49-F238E27FC236}">
                    <a16:creationId xmlns:a16="http://schemas.microsoft.com/office/drawing/2014/main" xmlns="" id="{6B4C02FE-80A2-455E-949D-869C8D82A7B3}"/>
                  </a:ext>
                </a:extLst>
              </p:cNvPr>
              <p:cNvSpPr>
                <a:spLocks noChangeAspect="1"/>
              </p:cNvSpPr>
              <p:nvPr>
                <p:custDataLst>
                  <p:tags r:id="rId21"/>
                </p:custDataLst>
              </p:nvPr>
            </p:nvSpPr>
            <p:spPr>
              <a:xfrm>
                <a:off x="6531030" y="2955050"/>
                <a:ext cx="561668" cy="561600"/>
              </a:xfrm>
              <a:prstGeom prst="roundRect">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grpSp>
            <p:nvGrpSpPr>
              <p:cNvPr id="9" name="组合 8">
                <a:extLst>
                  <a:ext uri="{FF2B5EF4-FFF2-40B4-BE49-F238E27FC236}">
                    <a16:creationId xmlns:a16="http://schemas.microsoft.com/office/drawing/2014/main" xmlns="" id="{01034E0B-DA87-4107-8C2B-980B4923E0F6}"/>
                  </a:ext>
                </a:extLst>
              </p:cNvPr>
              <p:cNvGrpSpPr/>
              <p:nvPr/>
            </p:nvGrpSpPr>
            <p:grpSpPr>
              <a:xfrm>
                <a:off x="5159562" y="3038892"/>
                <a:ext cx="1872875" cy="369332"/>
                <a:chOff x="5159562" y="3038892"/>
                <a:chExt cx="1872875" cy="369332"/>
              </a:xfrm>
            </p:grpSpPr>
            <p:sp>
              <p:nvSpPr>
                <p:cNvPr id="67" name="PA-矩形 66">
                  <a:extLst>
                    <a:ext uri="{FF2B5EF4-FFF2-40B4-BE49-F238E27FC236}">
                      <a16:creationId xmlns:a16="http://schemas.microsoft.com/office/drawing/2014/main" xmlns="" id="{1309C568-E677-4208-AECB-A4ED900DFB84}"/>
                    </a:ext>
                  </a:extLst>
                </p:cNvPr>
                <p:cNvSpPr/>
                <p:nvPr>
                  <p:custDataLst>
                    <p:tags r:id="rId22"/>
                  </p:custDataLst>
                </p:nvPr>
              </p:nvSpPr>
              <p:spPr>
                <a:xfrm>
                  <a:off x="5159562" y="3038892"/>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03</a:t>
                  </a:r>
                  <a:endParaRPr lang="zh-CN" altLang="en-US" dirty="0">
                    <a:solidFill>
                      <a:schemeClr val="bg1"/>
                    </a:solidFill>
                    <a:latin typeface="Century Gothic" panose="020B0502020202020204" pitchFamily="34" charset="0"/>
                  </a:endParaRPr>
                </a:p>
              </p:txBody>
            </p:sp>
            <p:sp>
              <p:nvSpPr>
                <p:cNvPr id="72" name="PA-矩形 71">
                  <a:extLst>
                    <a:ext uri="{FF2B5EF4-FFF2-40B4-BE49-F238E27FC236}">
                      <a16:creationId xmlns:a16="http://schemas.microsoft.com/office/drawing/2014/main" xmlns="" id="{026DDFB7-6324-4D32-B564-50B3F840E54D}"/>
                    </a:ext>
                  </a:extLst>
                </p:cNvPr>
                <p:cNvSpPr/>
                <p:nvPr>
                  <p:custDataLst>
                    <p:tags r:id="rId23"/>
                  </p:custDataLst>
                </p:nvPr>
              </p:nvSpPr>
              <p:spPr>
                <a:xfrm>
                  <a:off x="6591290" y="3038892"/>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04</a:t>
                  </a:r>
                  <a:endParaRPr lang="zh-CN" altLang="en-US" dirty="0">
                    <a:solidFill>
                      <a:schemeClr val="bg1"/>
                    </a:solidFill>
                    <a:latin typeface="Century Gothic" panose="020B0502020202020204" pitchFamily="34" charset="0"/>
                  </a:endParaRPr>
                </a:p>
              </p:txBody>
            </p:sp>
          </p:grpSp>
        </p:grpSp>
        <p:grpSp>
          <p:nvGrpSpPr>
            <p:cNvPr id="13" name="组合 12">
              <a:extLst>
                <a:ext uri="{FF2B5EF4-FFF2-40B4-BE49-F238E27FC236}">
                  <a16:creationId xmlns:a16="http://schemas.microsoft.com/office/drawing/2014/main" xmlns="" id="{A60F18F5-7F3C-48D0-9551-310D52CD8CAE}"/>
                </a:ext>
              </a:extLst>
            </p:cNvPr>
            <p:cNvGrpSpPr/>
            <p:nvPr/>
          </p:nvGrpSpPr>
          <p:grpSpPr>
            <a:xfrm>
              <a:off x="5255774" y="4132945"/>
              <a:ext cx="1993396" cy="561600"/>
              <a:chOff x="5099302" y="3799117"/>
              <a:chExt cx="1993396" cy="561600"/>
            </a:xfrm>
          </p:grpSpPr>
          <p:sp>
            <p:nvSpPr>
              <p:cNvPr id="108" name="PA-圆角矩形 107"/>
              <p:cNvSpPr>
                <a:spLocks noChangeAspect="1"/>
              </p:cNvSpPr>
              <p:nvPr>
                <p:custDataLst>
                  <p:tags r:id="rId16"/>
                </p:custDataLst>
              </p:nvPr>
            </p:nvSpPr>
            <p:spPr>
              <a:xfrm>
                <a:off x="5099302" y="3799117"/>
                <a:ext cx="561668" cy="561600"/>
              </a:xfrm>
              <a:prstGeom prst="roundRect">
                <a:avLst/>
              </a:pr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sp>
            <p:nvSpPr>
              <p:cNvPr id="64" name="PA-圆角矩形 107">
                <a:extLst>
                  <a:ext uri="{FF2B5EF4-FFF2-40B4-BE49-F238E27FC236}">
                    <a16:creationId xmlns:a16="http://schemas.microsoft.com/office/drawing/2014/main" xmlns="" id="{2ECDEA5B-9CFD-4FED-92A3-1EBAD87239DE}"/>
                  </a:ext>
                </a:extLst>
              </p:cNvPr>
              <p:cNvSpPr>
                <a:spLocks noChangeAspect="1"/>
              </p:cNvSpPr>
              <p:nvPr>
                <p:custDataLst>
                  <p:tags r:id="rId17"/>
                </p:custDataLst>
              </p:nvPr>
            </p:nvSpPr>
            <p:spPr>
              <a:xfrm>
                <a:off x="6531030" y="3799117"/>
                <a:ext cx="561668" cy="561600"/>
              </a:xfrm>
              <a:prstGeom prst="roundRect">
                <a:avLst/>
              </a:prstGeom>
              <a:solidFill>
                <a:srgbClr val="D9798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grpSp>
            <p:nvGrpSpPr>
              <p:cNvPr id="10" name="组合 9">
                <a:extLst>
                  <a:ext uri="{FF2B5EF4-FFF2-40B4-BE49-F238E27FC236}">
                    <a16:creationId xmlns:a16="http://schemas.microsoft.com/office/drawing/2014/main" xmlns="" id="{26C60533-831F-48A2-945F-8EFD984F3C88}"/>
                  </a:ext>
                </a:extLst>
              </p:cNvPr>
              <p:cNvGrpSpPr/>
              <p:nvPr/>
            </p:nvGrpSpPr>
            <p:grpSpPr>
              <a:xfrm>
                <a:off x="5159562" y="3880176"/>
                <a:ext cx="1872875" cy="369332"/>
                <a:chOff x="5159562" y="3880176"/>
                <a:chExt cx="1872875" cy="369332"/>
              </a:xfrm>
            </p:grpSpPr>
            <p:sp>
              <p:nvSpPr>
                <p:cNvPr id="68" name="PA-矩形 67">
                  <a:extLst>
                    <a:ext uri="{FF2B5EF4-FFF2-40B4-BE49-F238E27FC236}">
                      <a16:creationId xmlns:a16="http://schemas.microsoft.com/office/drawing/2014/main" xmlns="" id="{32F2552A-C0B0-45C4-8BAF-A03ACFF417D5}"/>
                    </a:ext>
                  </a:extLst>
                </p:cNvPr>
                <p:cNvSpPr/>
                <p:nvPr>
                  <p:custDataLst>
                    <p:tags r:id="rId18"/>
                  </p:custDataLst>
                </p:nvPr>
              </p:nvSpPr>
              <p:spPr>
                <a:xfrm>
                  <a:off x="5159562" y="3880176"/>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05</a:t>
                  </a:r>
                  <a:endParaRPr lang="zh-CN" altLang="en-US" dirty="0">
                    <a:solidFill>
                      <a:schemeClr val="bg1"/>
                    </a:solidFill>
                    <a:latin typeface="Century Gothic" panose="020B0502020202020204" pitchFamily="34" charset="0"/>
                  </a:endParaRPr>
                </a:p>
              </p:txBody>
            </p:sp>
            <p:sp>
              <p:nvSpPr>
                <p:cNvPr id="73" name="PA-矩形 72">
                  <a:extLst>
                    <a:ext uri="{FF2B5EF4-FFF2-40B4-BE49-F238E27FC236}">
                      <a16:creationId xmlns:a16="http://schemas.microsoft.com/office/drawing/2014/main" xmlns="" id="{8A9A1049-B54B-46AC-9FBF-3CCD05B23E0B}"/>
                    </a:ext>
                  </a:extLst>
                </p:cNvPr>
                <p:cNvSpPr/>
                <p:nvPr>
                  <p:custDataLst>
                    <p:tags r:id="rId19"/>
                  </p:custDataLst>
                </p:nvPr>
              </p:nvSpPr>
              <p:spPr>
                <a:xfrm>
                  <a:off x="6591290" y="3880176"/>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06</a:t>
                  </a:r>
                  <a:endParaRPr lang="zh-CN" altLang="en-US" dirty="0">
                    <a:solidFill>
                      <a:schemeClr val="bg1"/>
                    </a:solidFill>
                    <a:latin typeface="Century Gothic" panose="020B0502020202020204" pitchFamily="34" charset="0"/>
                  </a:endParaRPr>
                </a:p>
              </p:txBody>
            </p:sp>
          </p:grpSp>
        </p:grpSp>
        <p:grpSp>
          <p:nvGrpSpPr>
            <p:cNvPr id="14" name="组合 13">
              <a:extLst>
                <a:ext uri="{FF2B5EF4-FFF2-40B4-BE49-F238E27FC236}">
                  <a16:creationId xmlns:a16="http://schemas.microsoft.com/office/drawing/2014/main" xmlns="" id="{7FFBC541-80C5-47AB-AFD0-DC443AE47C60}"/>
                </a:ext>
              </a:extLst>
            </p:cNvPr>
            <p:cNvGrpSpPr/>
            <p:nvPr/>
          </p:nvGrpSpPr>
          <p:grpSpPr>
            <a:xfrm>
              <a:off x="5255774" y="5150578"/>
              <a:ext cx="1993396" cy="561600"/>
              <a:chOff x="5099302" y="4643184"/>
              <a:chExt cx="1993396" cy="561600"/>
            </a:xfrm>
          </p:grpSpPr>
          <p:sp>
            <p:nvSpPr>
              <p:cNvPr id="109" name="PA-圆角矩形 108"/>
              <p:cNvSpPr>
                <a:spLocks noChangeAspect="1"/>
              </p:cNvSpPr>
              <p:nvPr>
                <p:custDataLst>
                  <p:tags r:id="rId12"/>
                </p:custDataLst>
              </p:nvPr>
            </p:nvSpPr>
            <p:spPr>
              <a:xfrm>
                <a:off x="5099302" y="4643184"/>
                <a:ext cx="561668" cy="561600"/>
              </a:xfrm>
              <a:prstGeom prst="roundRect">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sp>
            <p:nvSpPr>
              <p:cNvPr id="65" name="PA-圆角矩形 108">
                <a:extLst>
                  <a:ext uri="{FF2B5EF4-FFF2-40B4-BE49-F238E27FC236}">
                    <a16:creationId xmlns:a16="http://schemas.microsoft.com/office/drawing/2014/main" xmlns="" id="{CE64E5A1-150E-4BA5-8380-45A960829910}"/>
                  </a:ext>
                </a:extLst>
              </p:cNvPr>
              <p:cNvSpPr>
                <a:spLocks noChangeAspect="1"/>
              </p:cNvSpPr>
              <p:nvPr>
                <p:custDataLst>
                  <p:tags r:id="rId13"/>
                </p:custDataLst>
              </p:nvPr>
            </p:nvSpPr>
            <p:spPr>
              <a:xfrm>
                <a:off x="6531030" y="4643184"/>
                <a:ext cx="561668" cy="561600"/>
              </a:xfrm>
              <a:prstGeom prst="roundRect">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endParaRPr lang="id-ID">
                  <a:solidFill>
                    <a:srgbClr val="FFFFFF"/>
                  </a:solidFill>
                </a:endParaRPr>
              </a:p>
            </p:txBody>
          </p:sp>
          <p:grpSp>
            <p:nvGrpSpPr>
              <p:cNvPr id="7" name="组合 6">
                <a:extLst>
                  <a:ext uri="{FF2B5EF4-FFF2-40B4-BE49-F238E27FC236}">
                    <a16:creationId xmlns:a16="http://schemas.microsoft.com/office/drawing/2014/main" xmlns="" id="{CDA62A7F-DEEC-40C7-969F-EC2C8F0FAC15}"/>
                  </a:ext>
                </a:extLst>
              </p:cNvPr>
              <p:cNvGrpSpPr/>
              <p:nvPr/>
            </p:nvGrpSpPr>
            <p:grpSpPr>
              <a:xfrm>
                <a:off x="5159562" y="4721460"/>
                <a:ext cx="1872875" cy="369332"/>
                <a:chOff x="5159562" y="4721460"/>
                <a:chExt cx="1872875" cy="369332"/>
              </a:xfrm>
            </p:grpSpPr>
            <p:sp>
              <p:nvSpPr>
                <p:cNvPr id="69" name="PA-矩形 68">
                  <a:extLst>
                    <a:ext uri="{FF2B5EF4-FFF2-40B4-BE49-F238E27FC236}">
                      <a16:creationId xmlns:a16="http://schemas.microsoft.com/office/drawing/2014/main" xmlns="" id="{E74EC8EA-BAB0-4068-A5F1-2494A3EC9DAA}"/>
                    </a:ext>
                  </a:extLst>
                </p:cNvPr>
                <p:cNvSpPr/>
                <p:nvPr>
                  <p:custDataLst>
                    <p:tags r:id="rId14"/>
                  </p:custDataLst>
                </p:nvPr>
              </p:nvSpPr>
              <p:spPr>
                <a:xfrm>
                  <a:off x="5159562" y="4721460"/>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07</a:t>
                  </a:r>
                  <a:endParaRPr lang="zh-CN" altLang="en-US" dirty="0">
                    <a:solidFill>
                      <a:schemeClr val="bg1"/>
                    </a:solidFill>
                    <a:latin typeface="Century Gothic" panose="020B0502020202020204" pitchFamily="34" charset="0"/>
                  </a:endParaRPr>
                </a:p>
              </p:txBody>
            </p:sp>
            <p:sp>
              <p:nvSpPr>
                <p:cNvPr id="74" name="PA-矩形 73">
                  <a:extLst>
                    <a:ext uri="{FF2B5EF4-FFF2-40B4-BE49-F238E27FC236}">
                      <a16:creationId xmlns:a16="http://schemas.microsoft.com/office/drawing/2014/main" xmlns="" id="{CEC37953-CD92-4367-B9F3-DF5BF6D0C7D5}"/>
                    </a:ext>
                  </a:extLst>
                </p:cNvPr>
                <p:cNvSpPr/>
                <p:nvPr>
                  <p:custDataLst>
                    <p:tags r:id="rId15"/>
                  </p:custDataLst>
                </p:nvPr>
              </p:nvSpPr>
              <p:spPr>
                <a:xfrm>
                  <a:off x="6591290" y="4721460"/>
                  <a:ext cx="441147" cy="369332"/>
                </a:xfrm>
                <a:prstGeom prst="rect">
                  <a:avLst/>
                </a:prstGeom>
              </p:spPr>
              <p:txBody>
                <a:bodyPr wrap="none">
                  <a:spAutoFit/>
                </a:bodyPr>
                <a:lstStyle/>
                <a:p>
                  <a:pPr algn="r">
                    <a:defRPr/>
                  </a:pPr>
                  <a:r>
                    <a:rPr lang="en-US" altLang="zh-CN" dirty="0">
                      <a:solidFill>
                        <a:schemeClr val="bg1"/>
                      </a:solidFill>
                      <a:latin typeface="Century Gothic" panose="020B0502020202020204" pitchFamily="34" charset="0"/>
                    </a:rPr>
                    <a:t>08</a:t>
                  </a:r>
                  <a:endParaRPr lang="zh-CN" altLang="en-US" dirty="0">
                    <a:solidFill>
                      <a:schemeClr val="bg1"/>
                    </a:solidFill>
                    <a:latin typeface="Century Gothic" panose="020B0502020202020204" pitchFamily="34" charset="0"/>
                  </a:endParaRPr>
                </a:p>
              </p:txBody>
            </p:sp>
          </p:grpSp>
        </p:grpSp>
      </p:grpSp>
      <p:grpSp>
        <p:nvGrpSpPr>
          <p:cNvPr id="19" name="PA-组合 18">
            <a:extLst>
              <a:ext uri="{FF2B5EF4-FFF2-40B4-BE49-F238E27FC236}">
                <a16:creationId xmlns:a16="http://schemas.microsoft.com/office/drawing/2014/main" xmlns="" id="{7B7BE02B-4325-43B1-AAA2-B35DBC522228}"/>
              </a:ext>
            </a:extLst>
          </p:cNvPr>
          <p:cNvGrpSpPr/>
          <p:nvPr>
            <p:custDataLst>
              <p:tags r:id="rId2"/>
            </p:custDataLst>
          </p:nvPr>
        </p:nvGrpSpPr>
        <p:grpSpPr>
          <a:xfrm>
            <a:off x="1060765" y="1905557"/>
            <a:ext cx="10070470" cy="3834287"/>
            <a:chOff x="1060765" y="1905557"/>
            <a:chExt cx="10070470" cy="3834287"/>
          </a:xfrm>
        </p:grpSpPr>
        <p:grpSp>
          <p:nvGrpSpPr>
            <p:cNvPr id="15" name="组合 14">
              <a:extLst>
                <a:ext uri="{FF2B5EF4-FFF2-40B4-BE49-F238E27FC236}">
                  <a16:creationId xmlns:a16="http://schemas.microsoft.com/office/drawing/2014/main" xmlns="" id="{64D6BBDA-EC5E-42B4-97C4-A9A591E80523}"/>
                </a:ext>
              </a:extLst>
            </p:cNvPr>
            <p:cNvGrpSpPr/>
            <p:nvPr/>
          </p:nvGrpSpPr>
          <p:grpSpPr>
            <a:xfrm>
              <a:off x="1060765" y="1905557"/>
              <a:ext cx="3942326" cy="3834287"/>
              <a:chOff x="904293" y="1917692"/>
              <a:chExt cx="3942326" cy="3834287"/>
            </a:xfrm>
          </p:grpSpPr>
          <p:sp>
            <p:nvSpPr>
              <p:cNvPr id="76" name="PA-矩形 75">
                <a:extLst>
                  <a:ext uri="{FF2B5EF4-FFF2-40B4-BE49-F238E27FC236}">
                    <a16:creationId xmlns:a16="http://schemas.microsoft.com/office/drawing/2014/main" xmlns="" id="{130DACD0-7591-41D4-B286-38E383C80E9A}"/>
                  </a:ext>
                </a:extLst>
              </p:cNvPr>
              <p:cNvSpPr/>
              <p:nvPr>
                <p:custDataLst>
                  <p:tags r:id="rId7"/>
                </p:custDataLst>
              </p:nvPr>
            </p:nvSpPr>
            <p:spPr>
              <a:xfrm>
                <a:off x="904293" y="191769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82" name="PA-矩形 81">
                <a:extLst>
                  <a:ext uri="{FF2B5EF4-FFF2-40B4-BE49-F238E27FC236}">
                    <a16:creationId xmlns:a16="http://schemas.microsoft.com/office/drawing/2014/main" xmlns="" id="{D7836308-CB41-4A5F-B260-205EEA62EEF3}"/>
                  </a:ext>
                </a:extLst>
              </p:cNvPr>
              <p:cNvSpPr/>
              <p:nvPr>
                <p:custDataLst>
                  <p:tags r:id="rId8"/>
                </p:custDataLst>
              </p:nvPr>
            </p:nvSpPr>
            <p:spPr>
              <a:xfrm>
                <a:off x="904293" y="293798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84" name="PA-矩形 83">
                <a:extLst>
                  <a:ext uri="{FF2B5EF4-FFF2-40B4-BE49-F238E27FC236}">
                    <a16:creationId xmlns:a16="http://schemas.microsoft.com/office/drawing/2014/main" xmlns="" id="{5F9B884D-A59D-4B43-B65D-BCB40C689105}"/>
                  </a:ext>
                </a:extLst>
              </p:cNvPr>
              <p:cNvSpPr/>
              <p:nvPr>
                <p:custDataLst>
                  <p:tags r:id="rId9"/>
                </p:custDataLst>
              </p:nvPr>
            </p:nvSpPr>
            <p:spPr>
              <a:xfrm>
                <a:off x="904293" y="395827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85" name="PA-矩形 84">
                <a:extLst>
                  <a:ext uri="{FF2B5EF4-FFF2-40B4-BE49-F238E27FC236}">
                    <a16:creationId xmlns:a16="http://schemas.microsoft.com/office/drawing/2014/main" xmlns="" id="{6F83AACD-EA71-4118-A611-89BE27760598}"/>
                  </a:ext>
                </a:extLst>
              </p:cNvPr>
              <p:cNvSpPr/>
              <p:nvPr>
                <p:custDataLst>
                  <p:tags r:id="rId10"/>
                </p:custDataLst>
              </p:nvPr>
            </p:nvSpPr>
            <p:spPr>
              <a:xfrm>
                <a:off x="904293" y="497856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grpSp>
        <p:grpSp>
          <p:nvGrpSpPr>
            <p:cNvPr id="87" name="组合 86">
              <a:extLst>
                <a:ext uri="{FF2B5EF4-FFF2-40B4-BE49-F238E27FC236}">
                  <a16:creationId xmlns:a16="http://schemas.microsoft.com/office/drawing/2014/main" xmlns="" id="{C57A4460-205B-421F-BD2A-53590F801781}"/>
                </a:ext>
              </a:extLst>
            </p:cNvPr>
            <p:cNvGrpSpPr/>
            <p:nvPr/>
          </p:nvGrpSpPr>
          <p:grpSpPr>
            <a:xfrm>
              <a:off x="7188909" y="1905557"/>
              <a:ext cx="3942326" cy="3834287"/>
              <a:chOff x="1209093" y="1917692"/>
              <a:chExt cx="3942326" cy="3834287"/>
            </a:xfrm>
          </p:grpSpPr>
          <p:sp>
            <p:nvSpPr>
              <p:cNvPr id="88" name="PA-矩形 87">
                <a:extLst>
                  <a:ext uri="{FF2B5EF4-FFF2-40B4-BE49-F238E27FC236}">
                    <a16:creationId xmlns:a16="http://schemas.microsoft.com/office/drawing/2014/main" xmlns="" id="{07345FEE-DF8D-487B-8003-58CDF2D563B9}"/>
                  </a:ext>
                </a:extLst>
              </p:cNvPr>
              <p:cNvSpPr/>
              <p:nvPr>
                <p:custDataLst>
                  <p:tags r:id="rId3"/>
                </p:custDataLst>
              </p:nvPr>
            </p:nvSpPr>
            <p:spPr>
              <a:xfrm>
                <a:off x="1209093" y="191769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89" name="PA-矩形 88">
                <a:extLst>
                  <a:ext uri="{FF2B5EF4-FFF2-40B4-BE49-F238E27FC236}">
                    <a16:creationId xmlns:a16="http://schemas.microsoft.com/office/drawing/2014/main" xmlns="" id="{D5519ABC-5DFD-4C0B-BC00-AA2BCCA891CA}"/>
                  </a:ext>
                </a:extLst>
              </p:cNvPr>
              <p:cNvSpPr/>
              <p:nvPr>
                <p:custDataLst>
                  <p:tags r:id="rId4"/>
                </p:custDataLst>
              </p:nvPr>
            </p:nvSpPr>
            <p:spPr>
              <a:xfrm>
                <a:off x="1209093" y="293798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90" name="PA-矩形 89">
                <a:extLst>
                  <a:ext uri="{FF2B5EF4-FFF2-40B4-BE49-F238E27FC236}">
                    <a16:creationId xmlns:a16="http://schemas.microsoft.com/office/drawing/2014/main" xmlns="" id="{B6C06DB0-D2D6-4E91-B0C0-3D5DFBF8554A}"/>
                  </a:ext>
                </a:extLst>
              </p:cNvPr>
              <p:cNvSpPr/>
              <p:nvPr>
                <p:custDataLst>
                  <p:tags r:id="rId5"/>
                </p:custDataLst>
              </p:nvPr>
            </p:nvSpPr>
            <p:spPr>
              <a:xfrm>
                <a:off x="1209093" y="395827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sp>
            <p:nvSpPr>
              <p:cNvPr id="91" name="PA-矩形 90">
                <a:extLst>
                  <a:ext uri="{FF2B5EF4-FFF2-40B4-BE49-F238E27FC236}">
                    <a16:creationId xmlns:a16="http://schemas.microsoft.com/office/drawing/2014/main" xmlns="" id="{1137F6AB-B5F5-4CB6-BDC5-18C5C86D6057}"/>
                  </a:ext>
                </a:extLst>
              </p:cNvPr>
              <p:cNvSpPr/>
              <p:nvPr>
                <p:custDataLst>
                  <p:tags r:id="rId6"/>
                </p:custDataLst>
              </p:nvPr>
            </p:nvSpPr>
            <p:spPr>
              <a:xfrm>
                <a:off x="1209093" y="4978562"/>
                <a:ext cx="3942326" cy="773417"/>
              </a:xfrm>
              <a:prstGeom prst="rect">
                <a:avLst/>
              </a:prstGeom>
            </p:spPr>
            <p:txBody>
              <a:bodyPr wrap="square">
                <a:spAutoFit/>
              </a:bodyPr>
              <a:lstStyle/>
              <a:p>
                <a:pPr algn="ct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想一件事就立刻去做，不要想后果也不要看结果，那样的人生才叫完美，才能体现人生的价值，一生才能无憾</a:t>
                </a:r>
              </a:p>
            </p:txBody>
          </p:sp>
        </p:grpSp>
      </p:grpSp>
    </p:spTree>
    <p:extLst>
      <p:ext uri="{BB962C8B-B14F-4D97-AF65-F5344CB8AC3E}">
        <p14:creationId xmlns:p14="http://schemas.microsoft.com/office/powerpoint/2010/main" val="2918291141"/>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组合 4">
            <a:extLst>
              <a:ext uri="{FF2B5EF4-FFF2-40B4-BE49-F238E27FC236}">
                <a16:creationId xmlns:a16="http://schemas.microsoft.com/office/drawing/2014/main" xmlns="" id="{C63F485B-4E6C-4660-B2EB-D3E67739D661}"/>
              </a:ext>
            </a:extLst>
          </p:cNvPr>
          <p:cNvGrpSpPr/>
          <p:nvPr>
            <p:custDataLst>
              <p:tags r:id="rId1"/>
            </p:custDataLst>
          </p:nvPr>
        </p:nvGrpSpPr>
        <p:grpSpPr>
          <a:xfrm>
            <a:off x="1097479" y="1704987"/>
            <a:ext cx="10915564" cy="4030295"/>
            <a:chOff x="1112471" y="1792072"/>
            <a:chExt cx="10915564" cy="4030295"/>
          </a:xfrm>
        </p:grpSpPr>
        <p:grpSp>
          <p:nvGrpSpPr>
            <p:cNvPr id="4" name="组合 3">
              <a:extLst>
                <a:ext uri="{FF2B5EF4-FFF2-40B4-BE49-F238E27FC236}">
                  <a16:creationId xmlns:a16="http://schemas.microsoft.com/office/drawing/2014/main" xmlns="" id="{04D3B762-F4BB-42F7-92DC-2FDAE4E2CEB3}"/>
                </a:ext>
              </a:extLst>
            </p:cNvPr>
            <p:cNvGrpSpPr/>
            <p:nvPr/>
          </p:nvGrpSpPr>
          <p:grpSpPr>
            <a:xfrm>
              <a:off x="1112471" y="2024590"/>
              <a:ext cx="10915564" cy="3771986"/>
              <a:chOff x="820734" y="2024590"/>
              <a:chExt cx="10915564" cy="3771986"/>
            </a:xfrm>
          </p:grpSpPr>
          <p:cxnSp>
            <p:nvCxnSpPr>
              <p:cNvPr id="6" name="PA-直接连接符 5"/>
              <p:cNvCxnSpPr>
                <a:cxnSpLocks/>
              </p:cNvCxnSpPr>
              <p:nvPr>
                <p:custDataLst>
                  <p:tags r:id="rId6"/>
                </p:custDataLst>
              </p:nvPr>
            </p:nvCxnSpPr>
            <p:spPr>
              <a:xfrm>
                <a:off x="822306" y="3898590"/>
                <a:ext cx="109139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PA-直接连接符 6"/>
              <p:cNvCxnSpPr/>
              <p:nvPr>
                <p:custDataLst>
                  <p:tags r:id="rId7"/>
                </p:custDataLst>
              </p:nvPr>
            </p:nvCxnSpPr>
            <p:spPr>
              <a:xfrm flipV="1">
                <a:off x="820734" y="3059797"/>
                <a:ext cx="428229" cy="842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PA-椭圆 8"/>
              <p:cNvSpPr/>
              <p:nvPr>
                <p:custDataLst>
                  <p:tags r:id="rId8"/>
                </p:custDataLst>
              </p:nvPr>
            </p:nvSpPr>
            <p:spPr>
              <a:xfrm>
                <a:off x="1316763" y="2135249"/>
                <a:ext cx="642344" cy="642542"/>
              </a:xfrm>
              <a:prstGeom prst="ellipse">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a:defRPr/>
                </a:pPr>
                <a:r>
                  <a:rPr lang="en-US" altLang="zh-CN" sz="1600" dirty="0">
                    <a:solidFill>
                      <a:schemeClr val="bg1"/>
                    </a:solidFill>
                    <a:latin typeface="Century Gothic" panose="020B0502020202020204" pitchFamily="34" charset="0"/>
                  </a:rPr>
                  <a:t>01</a:t>
                </a:r>
                <a:endParaRPr lang="zh-CN" altLang="en-US" sz="1600" dirty="0">
                  <a:solidFill>
                    <a:schemeClr val="bg1"/>
                  </a:solidFill>
                  <a:latin typeface="Century Gothic" panose="020B0502020202020204" pitchFamily="34" charset="0"/>
                </a:endParaRPr>
              </a:p>
            </p:txBody>
          </p:sp>
          <p:sp>
            <p:nvSpPr>
              <p:cNvPr id="11" name="PA-弧形 10"/>
              <p:cNvSpPr/>
              <p:nvPr>
                <p:custDataLst>
                  <p:tags r:id="rId9"/>
                </p:custDataLst>
              </p:nvPr>
            </p:nvSpPr>
            <p:spPr>
              <a:xfrm>
                <a:off x="1206137" y="2024590"/>
                <a:ext cx="863595" cy="863861"/>
              </a:xfrm>
              <a:prstGeom prst="arc">
                <a:avLst>
                  <a:gd name="adj1" fmla="val 3406397"/>
                  <a:gd name="adj2" fmla="val 2052888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sp>
            <p:nvSpPr>
              <p:cNvPr id="12" name="PA-弧形 11"/>
              <p:cNvSpPr/>
              <p:nvPr>
                <p:custDataLst>
                  <p:tags r:id="rId10"/>
                </p:custDataLst>
              </p:nvPr>
            </p:nvSpPr>
            <p:spPr>
              <a:xfrm>
                <a:off x="1206137" y="2024590"/>
                <a:ext cx="863595" cy="863861"/>
              </a:xfrm>
              <a:prstGeom prst="arc">
                <a:avLst>
                  <a:gd name="adj1" fmla="val 7448849"/>
                  <a:gd name="adj2" fmla="val 17571339"/>
                </a:avLst>
              </a:prstGeom>
              <a:ln w="76200" cap="flat" cmpd="sng" algn="ctr">
                <a:solidFill>
                  <a:srgbClr val="D9798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cxnSp>
            <p:nvCxnSpPr>
              <p:cNvPr id="14" name="PA-直接连接符 13"/>
              <p:cNvCxnSpPr/>
              <p:nvPr>
                <p:custDataLst>
                  <p:tags r:id="rId11"/>
                </p:custDataLst>
              </p:nvPr>
            </p:nvCxnSpPr>
            <p:spPr>
              <a:xfrm flipH="1">
                <a:off x="2241025" y="3918927"/>
                <a:ext cx="428229" cy="842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PA-椭圆 15"/>
              <p:cNvSpPr/>
              <p:nvPr>
                <p:custDataLst>
                  <p:tags r:id="rId12"/>
                </p:custDataLst>
              </p:nvPr>
            </p:nvSpPr>
            <p:spPr>
              <a:xfrm>
                <a:off x="1573691" y="5043374"/>
                <a:ext cx="642344" cy="642542"/>
              </a:xfrm>
              <a:prstGeom prst="ellipse">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a:defRPr/>
                </a:pPr>
                <a:r>
                  <a:rPr lang="en-US" altLang="zh-CN" sz="1600" dirty="0">
                    <a:solidFill>
                      <a:schemeClr val="bg1"/>
                    </a:solidFill>
                    <a:latin typeface="Century Gothic" panose="020B0502020202020204" pitchFamily="34" charset="0"/>
                  </a:rPr>
                  <a:t>03</a:t>
                </a:r>
                <a:endParaRPr lang="zh-CN" altLang="en-US" sz="1600" dirty="0">
                  <a:solidFill>
                    <a:schemeClr val="bg1"/>
                  </a:solidFill>
                  <a:latin typeface="Century Gothic" panose="020B0502020202020204" pitchFamily="34" charset="0"/>
                </a:endParaRPr>
              </a:p>
            </p:txBody>
          </p:sp>
          <p:sp>
            <p:nvSpPr>
              <p:cNvPr id="18" name="PA-弧形 17"/>
              <p:cNvSpPr/>
              <p:nvPr>
                <p:custDataLst>
                  <p:tags r:id="rId13"/>
                </p:custDataLst>
              </p:nvPr>
            </p:nvSpPr>
            <p:spPr>
              <a:xfrm>
                <a:off x="1463066" y="4932715"/>
                <a:ext cx="863595" cy="863861"/>
              </a:xfrm>
              <a:prstGeom prst="arc">
                <a:avLst>
                  <a:gd name="adj1" fmla="val 3406397"/>
                  <a:gd name="adj2" fmla="val 2052888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sp>
            <p:nvSpPr>
              <p:cNvPr id="19" name="PA-弧形 18"/>
              <p:cNvSpPr/>
              <p:nvPr>
                <p:custDataLst>
                  <p:tags r:id="rId14"/>
                </p:custDataLst>
              </p:nvPr>
            </p:nvSpPr>
            <p:spPr>
              <a:xfrm>
                <a:off x="1463066" y="4932715"/>
                <a:ext cx="863595" cy="863861"/>
              </a:xfrm>
              <a:prstGeom prst="arc">
                <a:avLst>
                  <a:gd name="adj1" fmla="val 7448849"/>
                  <a:gd name="adj2" fmla="val 17571339"/>
                </a:avLst>
              </a:prstGeom>
              <a:ln w="76200" cap="flat" cmpd="sng" algn="ctr">
                <a:solidFill>
                  <a:srgbClr val="D9798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cxnSp>
            <p:nvCxnSpPr>
              <p:cNvPr id="21" name="PA-直接连接符 20"/>
              <p:cNvCxnSpPr/>
              <p:nvPr>
                <p:custDataLst>
                  <p:tags r:id="rId15"/>
                </p:custDataLst>
              </p:nvPr>
            </p:nvCxnSpPr>
            <p:spPr>
              <a:xfrm flipV="1">
                <a:off x="5953113" y="3059797"/>
                <a:ext cx="428229" cy="842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PA-椭圆 22"/>
              <p:cNvSpPr/>
              <p:nvPr>
                <p:custDataLst>
                  <p:tags r:id="rId16"/>
                </p:custDataLst>
              </p:nvPr>
            </p:nvSpPr>
            <p:spPr>
              <a:xfrm>
                <a:off x="6449141" y="2135249"/>
                <a:ext cx="642344" cy="642542"/>
              </a:xfrm>
              <a:prstGeom prst="ellipse">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a:defRPr/>
                </a:pPr>
                <a:r>
                  <a:rPr lang="en-US" altLang="zh-CN" sz="1600" dirty="0">
                    <a:solidFill>
                      <a:schemeClr val="bg1"/>
                    </a:solidFill>
                    <a:latin typeface="Century Gothic" panose="020B0502020202020204" pitchFamily="34" charset="0"/>
                  </a:rPr>
                  <a:t>02</a:t>
                </a:r>
                <a:endParaRPr lang="zh-CN" altLang="en-US" sz="1600" dirty="0">
                  <a:solidFill>
                    <a:schemeClr val="bg1"/>
                  </a:solidFill>
                  <a:latin typeface="Century Gothic" panose="020B0502020202020204" pitchFamily="34" charset="0"/>
                </a:endParaRPr>
              </a:p>
            </p:txBody>
          </p:sp>
          <p:sp>
            <p:nvSpPr>
              <p:cNvPr id="25" name="PA-弧形 24"/>
              <p:cNvSpPr/>
              <p:nvPr>
                <p:custDataLst>
                  <p:tags r:id="rId17"/>
                </p:custDataLst>
              </p:nvPr>
            </p:nvSpPr>
            <p:spPr>
              <a:xfrm>
                <a:off x="6338517" y="2024590"/>
                <a:ext cx="863595" cy="863861"/>
              </a:xfrm>
              <a:prstGeom prst="arc">
                <a:avLst>
                  <a:gd name="adj1" fmla="val 3406397"/>
                  <a:gd name="adj2" fmla="val 2052888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sp>
            <p:nvSpPr>
              <p:cNvPr id="26" name="PA-弧形 25"/>
              <p:cNvSpPr/>
              <p:nvPr>
                <p:custDataLst>
                  <p:tags r:id="rId18"/>
                </p:custDataLst>
              </p:nvPr>
            </p:nvSpPr>
            <p:spPr>
              <a:xfrm>
                <a:off x="6338517" y="2024590"/>
                <a:ext cx="863595" cy="863861"/>
              </a:xfrm>
              <a:prstGeom prst="arc">
                <a:avLst>
                  <a:gd name="adj1" fmla="val 7448849"/>
                  <a:gd name="adj2" fmla="val 17571339"/>
                </a:avLst>
              </a:prstGeom>
              <a:ln w="76200" cap="flat" cmpd="sng" algn="ctr">
                <a:solidFill>
                  <a:srgbClr val="D9798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cxnSp>
            <p:nvCxnSpPr>
              <p:cNvPr id="28" name="PA-直接连接符 27"/>
              <p:cNvCxnSpPr/>
              <p:nvPr>
                <p:custDataLst>
                  <p:tags r:id="rId19"/>
                </p:custDataLst>
              </p:nvPr>
            </p:nvCxnSpPr>
            <p:spPr>
              <a:xfrm flipH="1">
                <a:off x="7373402" y="3918927"/>
                <a:ext cx="428229" cy="842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椭圆 29"/>
              <p:cNvSpPr/>
              <p:nvPr>
                <p:custDataLst>
                  <p:tags r:id="rId20"/>
                </p:custDataLst>
              </p:nvPr>
            </p:nvSpPr>
            <p:spPr>
              <a:xfrm>
                <a:off x="6706071" y="5043374"/>
                <a:ext cx="642344" cy="642542"/>
              </a:xfrm>
              <a:prstGeom prst="ellipse">
                <a:avLst/>
              </a:prstGeom>
              <a:solidFill>
                <a:srgbClr val="AEBBD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10624" tIns="55312" rIns="110624" bIns="55312" rtlCol="0" anchor="ctr"/>
              <a:lstStyle/>
              <a:p>
                <a:pPr algn="ctr" defTabSz="914297"/>
                <a:r>
                  <a:rPr lang="en-US" altLang="zh-CN" sz="1600" dirty="0">
                    <a:solidFill>
                      <a:schemeClr val="bg1"/>
                    </a:solidFill>
                    <a:latin typeface="Century Gothic" panose="020B0502020202020204" pitchFamily="34" charset="0"/>
                  </a:rPr>
                  <a:t>04</a:t>
                </a:r>
                <a:endParaRPr lang="zh-CN" altLang="en-US" sz="1600" dirty="0">
                  <a:solidFill>
                    <a:schemeClr val="bg1"/>
                  </a:solidFill>
                  <a:latin typeface="Century Gothic" panose="020B0502020202020204" pitchFamily="34" charset="0"/>
                </a:endParaRPr>
              </a:p>
            </p:txBody>
          </p:sp>
          <p:sp>
            <p:nvSpPr>
              <p:cNvPr id="32" name="PA-弧形 31"/>
              <p:cNvSpPr/>
              <p:nvPr>
                <p:custDataLst>
                  <p:tags r:id="rId21"/>
                </p:custDataLst>
              </p:nvPr>
            </p:nvSpPr>
            <p:spPr>
              <a:xfrm>
                <a:off x="6595444" y="4932715"/>
                <a:ext cx="863595" cy="863861"/>
              </a:xfrm>
              <a:prstGeom prst="arc">
                <a:avLst>
                  <a:gd name="adj1" fmla="val 3406397"/>
                  <a:gd name="adj2" fmla="val 2052888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sp>
            <p:nvSpPr>
              <p:cNvPr id="33" name="PA-弧形 32"/>
              <p:cNvSpPr/>
              <p:nvPr>
                <p:custDataLst>
                  <p:tags r:id="rId22"/>
                </p:custDataLst>
              </p:nvPr>
            </p:nvSpPr>
            <p:spPr>
              <a:xfrm>
                <a:off x="6595444" y="4932715"/>
                <a:ext cx="863595" cy="863861"/>
              </a:xfrm>
              <a:prstGeom prst="arc">
                <a:avLst>
                  <a:gd name="adj1" fmla="val 7448849"/>
                  <a:gd name="adj2" fmla="val 17571339"/>
                </a:avLst>
              </a:prstGeom>
              <a:ln w="76200" cap="flat" cmpd="sng" algn="ctr">
                <a:solidFill>
                  <a:srgbClr val="D9798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8"/>
              </a:p>
            </p:txBody>
          </p:sp>
        </p:grpSp>
        <p:sp>
          <p:nvSpPr>
            <p:cNvPr id="79" name="PA-矩形 78">
              <a:extLst>
                <a:ext uri="{FF2B5EF4-FFF2-40B4-BE49-F238E27FC236}">
                  <a16:creationId xmlns:a16="http://schemas.microsoft.com/office/drawing/2014/main" xmlns="" id="{89AACDAA-B265-4A96-BD62-03B848774F3D}"/>
                </a:ext>
              </a:extLst>
            </p:cNvPr>
            <p:cNvSpPr/>
            <p:nvPr>
              <p:custDataLst>
                <p:tags r:id="rId2"/>
              </p:custDataLst>
            </p:nvPr>
          </p:nvSpPr>
          <p:spPr>
            <a:xfrm>
              <a:off x="2569502" y="1792072"/>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sp>
          <p:nvSpPr>
            <p:cNvPr id="80" name="PA-矩形 79">
              <a:extLst>
                <a:ext uri="{FF2B5EF4-FFF2-40B4-BE49-F238E27FC236}">
                  <a16:creationId xmlns:a16="http://schemas.microsoft.com/office/drawing/2014/main" xmlns="" id="{A560EA3E-3721-4A25-A864-6E37785440E5}"/>
                </a:ext>
              </a:extLst>
            </p:cNvPr>
            <p:cNvSpPr/>
            <p:nvPr>
              <p:custDataLst>
                <p:tags r:id="rId3"/>
              </p:custDataLst>
            </p:nvPr>
          </p:nvSpPr>
          <p:spPr>
            <a:xfrm>
              <a:off x="2913306" y="4679618"/>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sp>
          <p:nvSpPr>
            <p:cNvPr id="81" name="PA-矩形 80">
              <a:extLst>
                <a:ext uri="{FF2B5EF4-FFF2-40B4-BE49-F238E27FC236}">
                  <a16:creationId xmlns:a16="http://schemas.microsoft.com/office/drawing/2014/main" xmlns="" id="{55F31982-5498-48A2-B50E-6A32654FE7FF}"/>
                </a:ext>
              </a:extLst>
            </p:cNvPr>
            <p:cNvSpPr/>
            <p:nvPr>
              <p:custDataLst>
                <p:tags r:id="rId4"/>
              </p:custDataLst>
            </p:nvPr>
          </p:nvSpPr>
          <p:spPr>
            <a:xfrm>
              <a:off x="7732726" y="1792072"/>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sp>
          <p:nvSpPr>
            <p:cNvPr id="82" name="PA-矩形 81">
              <a:extLst>
                <a:ext uri="{FF2B5EF4-FFF2-40B4-BE49-F238E27FC236}">
                  <a16:creationId xmlns:a16="http://schemas.microsoft.com/office/drawing/2014/main" xmlns="" id="{712C042E-240A-4369-A3A2-5D8D0C373079}"/>
                </a:ext>
              </a:extLst>
            </p:cNvPr>
            <p:cNvSpPr/>
            <p:nvPr>
              <p:custDataLst>
                <p:tags r:id="rId5"/>
              </p:custDataLst>
            </p:nvPr>
          </p:nvSpPr>
          <p:spPr>
            <a:xfrm>
              <a:off x="8108706" y="4679618"/>
              <a:ext cx="3000808" cy="1142749"/>
            </a:xfrm>
            <a:prstGeom prst="rect">
              <a:avLst/>
            </a:prstGeom>
          </p:spPr>
          <p:txBody>
            <a:bodyPr wrap="square">
              <a:spAutoFit/>
            </a:bodyPr>
            <a:lstStyle/>
            <a:p>
              <a:pPr>
                <a:lnSpc>
                  <a:spcPct val="200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想一件事就立刻去做，不要想后果也不要看结果，那样的人生才叫完美，才能体现人生一生才能无憾人生的价值生才能无憾</a:t>
              </a:r>
            </a:p>
          </p:txBody>
        </p:sp>
      </p:grpSp>
    </p:spTree>
    <p:extLst>
      <p:ext uri="{BB962C8B-B14F-4D97-AF65-F5344CB8AC3E}">
        <p14:creationId xmlns:p14="http://schemas.microsoft.com/office/powerpoint/2010/main" val="170289452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00.xml><?xml version="1.0" encoding="utf-8"?>
<p:tagLst xmlns:a="http://schemas.openxmlformats.org/drawingml/2006/main" xmlns:r="http://schemas.openxmlformats.org/officeDocument/2006/relationships" xmlns:p="http://schemas.openxmlformats.org/presentationml/2006/main">
  <p:tag name="PA" val="v5.2.4"/>
</p:tagLst>
</file>

<file path=ppt/tags/tag101.xml><?xml version="1.0" encoding="utf-8"?>
<p:tagLst xmlns:a="http://schemas.openxmlformats.org/drawingml/2006/main" xmlns:r="http://schemas.openxmlformats.org/officeDocument/2006/relationships" xmlns:p="http://schemas.openxmlformats.org/presentationml/2006/main">
  <p:tag name="PA" val="v5.2.4"/>
</p:tagLst>
</file>

<file path=ppt/tags/tag102.xml><?xml version="1.0" encoding="utf-8"?>
<p:tagLst xmlns:a="http://schemas.openxmlformats.org/drawingml/2006/main" xmlns:r="http://schemas.openxmlformats.org/officeDocument/2006/relationships" xmlns:p="http://schemas.openxmlformats.org/presentationml/2006/main">
  <p:tag name="PA" val="v5.2.4"/>
</p:tagLst>
</file>

<file path=ppt/tags/tag103.xml><?xml version="1.0" encoding="utf-8"?>
<p:tagLst xmlns:a="http://schemas.openxmlformats.org/drawingml/2006/main" xmlns:r="http://schemas.openxmlformats.org/officeDocument/2006/relationships" xmlns:p="http://schemas.openxmlformats.org/presentationml/2006/main">
  <p:tag name="PA" val="v5.2.4"/>
</p:tagLst>
</file>

<file path=ppt/tags/tag104.xml><?xml version="1.0" encoding="utf-8"?>
<p:tagLst xmlns:a="http://schemas.openxmlformats.org/drawingml/2006/main" xmlns:r="http://schemas.openxmlformats.org/officeDocument/2006/relationships" xmlns:p="http://schemas.openxmlformats.org/presentationml/2006/main">
  <p:tag name="PA" val="v5.2.4"/>
</p:tagLst>
</file>

<file path=ppt/tags/tag105.xml><?xml version="1.0" encoding="utf-8"?>
<p:tagLst xmlns:a="http://schemas.openxmlformats.org/drawingml/2006/main" xmlns:r="http://schemas.openxmlformats.org/officeDocument/2006/relationships" xmlns:p="http://schemas.openxmlformats.org/presentationml/2006/main">
  <p:tag name="PA" val="v5.2.4"/>
</p:tagLst>
</file>

<file path=ppt/tags/tag106.xml><?xml version="1.0" encoding="utf-8"?>
<p:tagLst xmlns:a="http://schemas.openxmlformats.org/drawingml/2006/main" xmlns:r="http://schemas.openxmlformats.org/officeDocument/2006/relationships" xmlns:p="http://schemas.openxmlformats.org/presentationml/2006/main">
  <p:tag name="PA" val="v5.2.4"/>
</p:tagLst>
</file>

<file path=ppt/tags/tag107.xml><?xml version="1.0" encoding="utf-8"?>
<p:tagLst xmlns:a="http://schemas.openxmlformats.org/drawingml/2006/main" xmlns:r="http://schemas.openxmlformats.org/officeDocument/2006/relationships" xmlns:p="http://schemas.openxmlformats.org/presentationml/2006/main">
  <p:tag name="PA" val="v5.2.4"/>
</p:tagLst>
</file>

<file path=ppt/tags/tag108.xml><?xml version="1.0" encoding="utf-8"?>
<p:tagLst xmlns:a="http://schemas.openxmlformats.org/drawingml/2006/main" xmlns:r="http://schemas.openxmlformats.org/officeDocument/2006/relationships" xmlns:p="http://schemas.openxmlformats.org/presentationml/2006/main">
  <p:tag name="PA" val="v5.2.4"/>
</p:tagLst>
</file>

<file path=ppt/tags/tag109.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10.xml><?xml version="1.0" encoding="utf-8"?>
<p:tagLst xmlns:a="http://schemas.openxmlformats.org/drawingml/2006/main" xmlns:r="http://schemas.openxmlformats.org/officeDocument/2006/relationships" xmlns:p="http://schemas.openxmlformats.org/presentationml/2006/main">
  <p:tag name="PA" val="v5.2.4"/>
</p:tagLst>
</file>

<file path=ppt/tags/tag111.xml><?xml version="1.0" encoding="utf-8"?>
<p:tagLst xmlns:a="http://schemas.openxmlformats.org/drawingml/2006/main" xmlns:r="http://schemas.openxmlformats.org/officeDocument/2006/relationships" xmlns:p="http://schemas.openxmlformats.org/presentationml/2006/main">
  <p:tag name="PA" val="v5.2.4"/>
</p:tagLst>
</file>

<file path=ppt/tags/tag112.xml><?xml version="1.0" encoding="utf-8"?>
<p:tagLst xmlns:a="http://schemas.openxmlformats.org/drawingml/2006/main" xmlns:r="http://schemas.openxmlformats.org/officeDocument/2006/relationships" xmlns:p="http://schemas.openxmlformats.org/presentationml/2006/main">
  <p:tag name="PA" val="v5.2.4"/>
</p:tagLst>
</file>

<file path=ppt/tags/tag113.xml><?xml version="1.0" encoding="utf-8"?>
<p:tagLst xmlns:a="http://schemas.openxmlformats.org/drawingml/2006/main" xmlns:r="http://schemas.openxmlformats.org/officeDocument/2006/relationships" xmlns:p="http://schemas.openxmlformats.org/presentationml/2006/main">
  <p:tag name="PA" val="v5.2.4"/>
</p:tagLst>
</file>

<file path=ppt/tags/tag114.xml><?xml version="1.0" encoding="utf-8"?>
<p:tagLst xmlns:a="http://schemas.openxmlformats.org/drawingml/2006/main" xmlns:r="http://schemas.openxmlformats.org/officeDocument/2006/relationships" xmlns:p="http://schemas.openxmlformats.org/presentationml/2006/main">
  <p:tag name="PA" val="v5.2.4"/>
</p:tagLst>
</file>

<file path=ppt/tags/tag115.xml><?xml version="1.0" encoding="utf-8"?>
<p:tagLst xmlns:a="http://schemas.openxmlformats.org/drawingml/2006/main" xmlns:r="http://schemas.openxmlformats.org/officeDocument/2006/relationships" xmlns:p="http://schemas.openxmlformats.org/presentationml/2006/main">
  <p:tag name="PA" val="v5.2.4"/>
</p:tagLst>
</file>

<file path=ppt/tags/tag116.xml><?xml version="1.0" encoding="utf-8"?>
<p:tagLst xmlns:a="http://schemas.openxmlformats.org/drawingml/2006/main" xmlns:r="http://schemas.openxmlformats.org/officeDocument/2006/relationships" xmlns:p="http://schemas.openxmlformats.org/presentationml/2006/main">
  <p:tag name="PA" val="v5.2.4"/>
</p:tagLst>
</file>

<file path=ppt/tags/tag117.xml><?xml version="1.0" encoding="utf-8"?>
<p:tagLst xmlns:a="http://schemas.openxmlformats.org/drawingml/2006/main" xmlns:r="http://schemas.openxmlformats.org/officeDocument/2006/relationships" xmlns:p="http://schemas.openxmlformats.org/presentationml/2006/main">
  <p:tag name="PA" val="v5.2.4"/>
</p:tagLst>
</file>

<file path=ppt/tags/tag118.xml><?xml version="1.0" encoding="utf-8"?>
<p:tagLst xmlns:a="http://schemas.openxmlformats.org/drawingml/2006/main" xmlns:r="http://schemas.openxmlformats.org/officeDocument/2006/relationships" xmlns:p="http://schemas.openxmlformats.org/presentationml/2006/main">
  <p:tag name="PA" val="v5.2.4"/>
</p:tagLst>
</file>

<file path=ppt/tags/tag119.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20.xml><?xml version="1.0" encoding="utf-8"?>
<p:tagLst xmlns:a="http://schemas.openxmlformats.org/drawingml/2006/main" xmlns:r="http://schemas.openxmlformats.org/officeDocument/2006/relationships" xmlns:p="http://schemas.openxmlformats.org/presentationml/2006/main">
  <p:tag name="PA" val="v5.2.4"/>
</p:tagLst>
</file>

<file path=ppt/tags/tag121.xml><?xml version="1.0" encoding="utf-8"?>
<p:tagLst xmlns:a="http://schemas.openxmlformats.org/drawingml/2006/main" xmlns:r="http://schemas.openxmlformats.org/officeDocument/2006/relationships" xmlns:p="http://schemas.openxmlformats.org/presentationml/2006/main">
  <p:tag name="PA" val="v5.2.4"/>
</p:tagLst>
</file>

<file path=ppt/tags/tag122.xml><?xml version="1.0" encoding="utf-8"?>
<p:tagLst xmlns:a="http://schemas.openxmlformats.org/drawingml/2006/main" xmlns:r="http://schemas.openxmlformats.org/officeDocument/2006/relationships" xmlns:p="http://schemas.openxmlformats.org/presentationml/2006/main">
  <p:tag name="PA" val="v5.2.4"/>
</p:tagLst>
</file>

<file path=ppt/tags/tag123.xml><?xml version="1.0" encoding="utf-8"?>
<p:tagLst xmlns:a="http://schemas.openxmlformats.org/drawingml/2006/main" xmlns:r="http://schemas.openxmlformats.org/officeDocument/2006/relationships" xmlns:p="http://schemas.openxmlformats.org/presentationml/2006/main">
  <p:tag name="PA" val="v5.2.4"/>
</p:tagLst>
</file>

<file path=ppt/tags/tag124.xml><?xml version="1.0" encoding="utf-8"?>
<p:tagLst xmlns:a="http://schemas.openxmlformats.org/drawingml/2006/main" xmlns:r="http://schemas.openxmlformats.org/officeDocument/2006/relationships" xmlns:p="http://schemas.openxmlformats.org/presentationml/2006/main">
  <p:tag name="PA" val="v5.2.4"/>
</p:tagLst>
</file>

<file path=ppt/tags/tag125.xml><?xml version="1.0" encoding="utf-8"?>
<p:tagLst xmlns:a="http://schemas.openxmlformats.org/drawingml/2006/main" xmlns:r="http://schemas.openxmlformats.org/officeDocument/2006/relationships" xmlns:p="http://schemas.openxmlformats.org/presentationml/2006/main">
  <p:tag name="PA" val="v5.2.4"/>
</p:tagLst>
</file>

<file path=ppt/tags/tag126.xml><?xml version="1.0" encoding="utf-8"?>
<p:tagLst xmlns:a="http://schemas.openxmlformats.org/drawingml/2006/main" xmlns:r="http://schemas.openxmlformats.org/officeDocument/2006/relationships" xmlns:p="http://schemas.openxmlformats.org/presentationml/2006/main">
  <p:tag name="PA" val="v5.2.4"/>
</p:tagLst>
</file>

<file path=ppt/tags/tag127.xml><?xml version="1.0" encoding="utf-8"?>
<p:tagLst xmlns:a="http://schemas.openxmlformats.org/drawingml/2006/main" xmlns:r="http://schemas.openxmlformats.org/officeDocument/2006/relationships" xmlns:p="http://schemas.openxmlformats.org/presentationml/2006/main">
  <p:tag name="PA" val="v5.2.4"/>
</p:tagLst>
</file>

<file path=ppt/tags/tag128.xml><?xml version="1.0" encoding="utf-8"?>
<p:tagLst xmlns:a="http://schemas.openxmlformats.org/drawingml/2006/main" xmlns:r="http://schemas.openxmlformats.org/officeDocument/2006/relationships" xmlns:p="http://schemas.openxmlformats.org/presentationml/2006/main">
  <p:tag name="PA" val="v5.2.4"/>
</p:tagLst>
</file>

<file path=ppt/tags/tag129.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30.xml><?xml version="1.0" encoding="utf-8"?>
<p:tagLst xmlns:a="http://schemas.openxmlformats.org/drawingml/2006/main" xmlns:r="http://schemas.openxmlformats.org/officeDocument/2006/relationships" xmlns:p="http://schemas.openxmlformats.org/presentationml/2006/main">
  <p:tag name="PA" val="v5.2.4"/>
</p:tagLst>
</file>

<file path=ppt/tags/tag131.xml><?xml version="1.0" encoding="utf-8"?>
<p:tagLst xmlns:a="http://schemas.openxmlformats.org/drawingml/2006/main" xmlns:r="http://schemas.openxmlformats.org/officeDocument/2006/relationships" xmlns:p="http://schemas.openxmlformats.org/presentationml/2006/main">
  <p:tag name="PA" val="v5.2.4"/>
</p:tagLst>
</file>

<file path=ppt/tags/tag132.xml><?xml version="1.0" encoding="utf-8"?>
<p:tagLst xmlns:a="http://schemas.openxmlformats.org/drawingml/2006/main" xmlns:r="http://schemas.openxmlformats.org/officeDocument/2006/relationships" xmlns:p="http://schemas.openxmlformats.org/presentationml/2006/main">
  <p:tag name="PA" val="v5.2.4"/>
</p:tagLst>
</file>

<file path=ppt/tags/tag133.xml><?xml version="1.0" encoding="utf-8"?>
<p:tagLst xmlns:a="http://schemas.openxmlformats.org/drawingml/2006/main" xmlns:r="http://schemas.openxmlformats.org/officeDocument/2006/relationships" xmlns:p="http://schemas.openxmlformats.org/presentationml/2006/main">
  <p:tag name="PA" val="v5.2.4"/>
</p:tagLst>
</file>

<file path=ppt/tags/tag134.xml><?xml version="1.0" encoding="utf-8"?>
<p:tagLst xmlns:a="http://schemas.openxmlformats.org/drawingml/2006/main" xmlns:r="http://schemas.openxmlformats.org/officeDocument/2006/relationships" xmlns:p="http://schemas.openxmlformats.org/presentationml/2006/main">
  <p:tag name="PA" val="v5.2.4"/>
</p:tagLst>
</file>

<file path=ppt/tags/tag135.xml><?xml version="1.0" encoding="utf-8"?>
<p:tagLst xmlns:a="http://schemas.openxmlformats.org/drawingml/2006/main" xmlns:r="http://schemas.openxmlformats.org/officeDocument/2006/relationships" xmlns:p="http://schemas.openxmlformats.org/presentationml/2006/main">
  <p:tag name="PA" val="v5.2.4"/>
</p:tagLst>
</file>

<file path=ppt/tags/tag136.xml><?xml version="1.0" encoding="utf-8"?>
<p:tagLst xmlns:a="http://schemas.openxmlformats.org/drawingml/2006/main" xmlns:r="http://schemas.openxmlformats.org/officeDocument/2006/relationships" xmlns:p="http://schemas.openxmlformats.org/presentationml/2006/main">
  <p:tag name="PA" val="v5.2.4"/>
</p:tagLst>
</file>

<file path=ppt/tags/tag137.xml><?xml version="1.0" encoding="utf-8"?>
<p:tagLst xmlns:a="http://schemas.openxmlformats.org/drawingml/2006/main" xmlns:r="http://schemas.openxmlformats.org/officeDocument/2006/relationships" xmlns:p="http://schemas.openxmlformats.org/presentationml/2006/main">
  <p:tag name="PA" val="v5.2.4"/>
</p:tagLst>
</file>

<file path=ppt/tags/tag138.xml><?xml version="1.0" encoding="utf-8"?>
<p:tagLst xmlns:a="http://schemas.openxmlformats.org/drawingml/2006/main" xmlns:r="http://schemas.openxmlformats.org/officeDocument/2006/relationships" xmlns:p="http://schemas.openxmlformats.org/presentationml/2006/main">
  <p:tag name="PA" val="v5.2.4"/>
</p:tagLst>
</file>

<file path=ppt/tags/tag139.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40.xml><?xml version="1.0" encoding="utf-8"?>
<p:tagLst xmlns:a="http://schemas.openxmlformats.org/drawingml/2006/main" xmlns:r="http://schemas.openxmlformats.org/officeDocument/2006/relationships" xmlns:p="http://schemas.openxmlformats.org/presentationml/2006/main">
  <p:tag name="PA" val="v5.2.4"/>
</p:tagLst>
</file>

<file path=ppt/tags/tag141.xml><?xml version="1.0" encoding="utf-8"?>
<p:tagLst xmlns:a="http://schemas.openxmlformats.org/drawingml/2006/main" xmlns:r="http://schemas.openxmlformats.org/officeDocument/2006/relationships" xmlns:p="http://schemas.openxmlformats.org/presentationml/2006/main">
  <p:tag name="PA" val="v5.2.4"/>
</p:tagLst>
</file>

<file path=ppt/tags/tag142.xml><?xml version="1.0" encoding="utf-8"?>
<p:tagLst xmlns:a="http://schemas.openxmlformats.org/drawingml/2006/main" xmlns:r="http://schemas.openxmlformats.org/officeDocument/2006/relationships" xmlns:p="http://schemas.openxmlformats.org/presentationml/2006/main">
  <p:tag name="PA" val="v5.2.4"/>
</p:tagLst>
</file>

<file path=ppt/tags/tag143.xml><?xml version="1.0" encoding="utf-8"?>
<p:tagLst xmlns:a="http://schemas.openxmlformats.org/drawingml/2006/main" xmlns:r="http://schemas.openxmlformats.org/officeDocument/2006/relationships" xmlns:p="http://schemas.openxmlformats.org/presentationml/2006/main">
  <p:tag name="PA" val="v5.2.4"/>
</p:tagLst>
</file>

<file path=ppt/tags/tag144.xml><?xml version="1.0" encoding="utf-8"?>
<p:tagLst xmlns:a="http://schemas.openxmlformats.org/drawingml/2006/main" xmlns:r="http://schemas.openxmlformats.org/officeDocument/2006/relationships" xmlns:p="http://schemas.openxmlformats.org/presentationml/2006/main">
  <p:tag name="PA" val="v5.2.4"/>
</p:tagLst>
</file>

<file path=ppt/tags/tag145.xml><?xml version="1.0" encoding="utf-8"?>
<p:tagLst xmlns:a="http://schemas.openxmlformats.org/drawingml/2006/main" xmlns:r="http://schemas.openxmlformats.org/officeDocument/2006/relationships" xmlns:p="http://schemas.openxmlformats.org/presentationml/2006/main">
  <p:tag name="PA" val="v5.2.4"/>
</p:tagLst>
</file>

<file path=ppt/tags/tag146.xml><?xml version="1.0" encoding="utf-8"?>
<p:tagLst xmlns:a="http://schemas.openxmlformats.org/drawingml/2006/main" xmlns:r="http://schemas.openxmlformats.org/officeDocument/2006/relationships" xmlns:p="http://schemas.openxmlformats.org/presentationml/2006/main">
  <p:tag name="PA" val="v5.2.4"/>
</p:tagLst>
</file>

<file path=ppt/tags/tag147.xml><?xml version="1.0" encoding="utf-8"?>
<p:tagLst xmlns:a="http://schemas.openxmlformats.org/drawingml/2006/main" xmlns:r="http://schemas.openxmlformats.org/officeDocument/2006/relationships" xmlns:p="http://schemas.openxmlformats.org/presentationml/2006/main">
  <p:tag name="PA" val="v5.2.4"/>
</p:tagLst>
</file>

<file path=ppt/tags/tag148.xml><?xml version="1.0" encoding="utf-8"?>
<p:tagLst xmlns:a="http://schemas.openxmlformats.org/drawingml/2006/main" xmlns:r="http://schemas.openxmlformats.org/officeDocument/2006/relationships" xmlns:p="http://schemas.openxmlformats.org/presentationml/2006/main">
  <p:tag name="PA" val="v5.2.4"/>
</p:tagLst>
</file>

<file path=ppt/tags/tag149.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50.xml><?xml version="1.0" encoding="utf-8"?>
<p:tagLst xmlns:a="http://schemas.openxmlformats.org/drawingml/2006/main" xmlns:r="http://schemas.openxmlformats.org/officeDocument/2006/relationships" xmlns:p="http://schemas.openxmlformats.org/presentationml/2006/main">
  <p:tag name="PA" val="v5.2.4"/>
</p:tagLst>
</file>

<file path=ppt/tags/tag151.xml><?xml version="1.0" encoding="utf-8"?>
<p:tagLst xmlns:a="http://schemas.openxmlformats.org/drawingml/2006/main" xmlns:r="http://schemas.openxmlformats.org/officeDocument/2006/relationships" xmlns:p="http://schemas.openxmlformats.org/presentationml/2006/main">
  <p:tag name="PA" val="v5.2.4"/>
</p:tagLst>
</file>

<file path=ppt/tags/tag152.xml><?xml version="1.0" encoding="utf-8"?>
<p:tagLst xmlns:a="http://schemas.openxmlformats.org/drawingml/2006/main" xmlns:r="http://schemas.openxmlformats.org/officeDocument/2006/relationships" xmlns:p="http://schemas.openxmlformats.org/presentationml/2006/main">
  <p:tag name="PA" val="v5.2.4"/>
</p:tagLst>
</file>

<file path=ppt/tags/tag153.xml><?xml version="1.0" encoding="utf-8"?>
<p:tagLst xmlns:a="http://schemas.openxmlformats.org/drawingml/2006/main" xmlns:r="http://schemas.openxmlformats.org/officeDocument/2006/relationships" xmlns:p="http://schemas.openxmlformats.org/presentationml/2006/main">
  <p:tag name="PA" val="v5.2.4"/>
</p:tagLst>
</file>

<file path=ppt/tags/tag154.xml><?xml version="1.0" encoding="utf-8"?>
<p:tagLst xmlns:a="http://schemas.openxmlformats.org/drawingml/2006/main" xmlns:r="http://schemas.openxmlformats.org/officeDocument/2006/relationships" xmlns:p="http://schemas.openxmlformats.org/presentationml/2006/main">
  <p:tag name="PA" val="v5.2.4"/>
</p:tagLst>
</file>

<file path=ppt/tags/tag155.xml><?xml version="1.0" encoding="utf-8"?>
<p:tagLst xmlns:a="http://schemas.openxmlformats.org/drawingml/2006/main" xmlns:r="http://schemas.openxmlformats.org/officeDocument/2006/relationships" xmlns:p="http://schemas.openxmlformats.org/presentationml/2006/main">
  <p:tag name="PA" val="v5.2.4"/>
</p:tagLst>
</file>

<file path=ppt/tags/tag156.xml><?xml version="1.0" encoding="utf-8"?>
<p:tagLst xmlns:a="http://schemas.openxmlformats.org/drawingml/2006/main" xmlns:r="http://schemas.openxmlformats.org/officeDocument/2006/relationships" xmlns:p="http://schemas.openxmlformats.org/presentationml/2006/main">
  <p:tag name="PA" val="v5.2.4"/>
</p:tagLst>
</file>

<file path=ppt/tags/tag157.xml><?xml version="1.0" encoding="utf-8"?>
<p:tagLst xmlns:a="http://schemas.openxmlformats.org/drawingml/2006/main" xmlns:r="http://schemas.openxmlformats.org/officeDocument/2006/relationships" xmlns:p="http://schemas.openxmlformats.org/presentationml/2006/main">
  <p:tag name="PA" val="v5.2.4"/>
</p:tagLst>
</file>

<file path=ppt/tags/tag158.xml><?xml version="1.0" encoding="utf-8"?>
<p:tagLst xmlns:a="http://schemas.openxmlformats.org/drawingml/2006/main" xmlns:r="http://schemas.openxmlformats.org/officeDocument/2006/relationships" xmlns:p="http://schemas.openxmlformats.org/presentationml/2006/main">
  <p:tag name="PA" val="v5.2.4"/>
</p:tagLst>
</file>

<file path=ppt/tags/tag159.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60.xml><?xml version="1.0" encoding="utf-8"?>
<p:tagLst xmlns:a="http://schemas.openxmlformats.org/drawingml/2006/main" xmlns:r="http://schemas.openxmlformats.org/officeDocument/2006/relationships" xmlns:p="http://schemas.openxmlformats.org/presentationml/2006/main">
  <p:tag name="PA" val="v5.2.4"/>
</p:tagLst>
</file>

<file path=ppt/tags/tag161.xml><?xml version="1.0" encoding="utf-8"?>
<p:tagLst xmlns:a="http://schemas.openxmlformats.org/drawingml/2006/main" xmlns:r="http://schemas.openxmlformats.org/officeDocument/2006/relationships" xmlns:p="http://schemas.openxmlformats.org/presentationml/2006/main">
  <p:tag name="PA" val="v5.2.4"/>
</p:tagLst>
</file>

<file path=ppt/tags/tag162.xml><?xml version="1.0" encoding="utf-8"?>
<p:tagLst xmlns:a="http://schemas.openxmlformats.org/drawingml/2006/main" xmlns:r="http://schemas.openxmlformats.org/officeDocument/2006/relationships" xmlns:p="http://schemas.openxmlformats.org/presentationml/2006/main">
  <p:tag name="PA" val="v5.2.4"/>
</p:tagLst>
</file>

<file path=ppt/tags/tag163.xml><?xml version="1.0" encoding="utf-8"?>
<p:tagLst xmlns:a="http://schemas.openxmlformats.org/drawingml/2006/main" xmlns:r="http://schemas.openxmlformats.org/officeDocument/2006/relationships" xmlns:p="http://schemas.openxmlformats.org/presentationml/2006/main">
  <p:tag name="PA" val="v5.2.4"/>
</p:tagLst>
</file>

<file path=ppt/tags/tag164.xml><?xml version="1.0" encoding="utf-8"?>
<p:tagLst xmlns:a="http://schemas.openxmlformats.org/drawingml/2006/main" xmlns:r="http://schemas.openxmlformats.org/officeDocument/2006/relationships" xmlns:p="http://schemas.openxmlformats.org/presentationml/2006/main">
  <p:tag name="PA" val="v5.2.4"/>
</p:tagLst>
</file>

<file path=ppt/tags/tag165.xml><?xml version="1.0" encoding="utf-8"?>
<p:tagLst xmlns:a="http://schemas.openxmlformats.org/drawingml/2006/main" xmlns:r="http://schemas.openxmlformats.org/officeDocument/2006/relationships" xmlns:p="http://schemas.openxmlformats.org/presentationml/2006/main">
  <p:tag name="PA" val="v5.2.4"/>
</p:tagLst>
</file>

<file path=ppt/tags/tag166.xml><?xml version="1.0" encoding="utf-8"?>
<p:tagLst xmlns:a="http://schemas.openxmlformats.org/drawingml/2006/main" xmlns:r="http://schemas.openxmlformats.org/officeDocument/2006/relationships" xmlns:p="http://schemas.openxmlformats.org/presentationml/2006/main">
  <p:tag name="PA" val="v5.2.4"/>
</p:tagLst>
</file>

<file path=ppt/tags/tag167.xml><?xml version="1.0" encoding="utf-8"?>
<p:tagLst xmlns:a="http://schemas.openxmlformats.org/drawingml/2006/main" xmlns:r="http://schemas.openxmlformats.org/officeDocument/2006/relationships" xmlns:p="http://schemas.openxmlformats.org/presentationml/2006/main">
  <p:tag name="PA" val="v5.2.4"/>
</p:tagLst>
</file>

<file path=ppt/tags/tag168.xml><?xml version="1.0" encoding="utf-8"?>
<p:tagLst xmlns:a="http://schemas.openxmlformats.org/drawingml/2006/main" xmlns:r="http://schemas.openxmlformats.org/officeDocument/2006/relationships" xmlns:p="http://schemas.openxmlformats.org/presentationml/2006/main">
  <p:tag name="PA" val="v5.2.4"/>
</p:tagLst>
</file>

<file path=ppt/tags/tag169.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70.xml><?xml version="1.0" encoding="utf-8"?>
<p:tagLst xmlns:a="http://schemas.openxmlformats.org/drawingml/2006/main" xmlns:r="http://schemas.openxmlformats.org/officeDocument/2006/relationships" xmlns:p="http://schemas.openxmlformats.org/presentationml/2006/main">
  <p:tag name="PA" val="v5.2.4"/>
</p:tagLst>
</file>

<file path=ppt/tags/tag171.xml><?xml version="1.0" encoding="utf-8"?>
<p:tagLst xmlns:a="http://schemas.openxmlformats.org/drawingml/2006/main" xmlns:r="http://schemas.openxmlformats.org/officeDocument/2006/relationships" xmlns:p="http://schemas.openxmlformats.org/presentationml/2006/main">
  <p:tag name="PA" val="v5.2.4"/>
</p:tagLst>
</file>

<file path=ppt/tags/tag172.xml><?xml version="1.0" encoding="utf-8"?>
<p:tagLst xmlns:a="http://schemas.openxmlformats.org/drawingml/2006/main" xmlns:r="http://schemas.openxmlformats.org/officeDocument/2006/relationships" xmlns:p="http://schemas.openxmlformats.org/presentationml/2006/main">
  <p:tag name="PA" val="v5.2.4"/>
</p:tagLst>
</file>

<file path=ppt/tags/tag173.xml><?xml version="1.0" encoding="utf-8"?>
<p:tagLst xmlns:a="http://schemas.openxmlformats.org/drawingml/2006/main" xmlns:r="http://schemas.openxmlformats.org/officeDocument/2006/relationships" xmlns:p="http://schemas.openxmlformats.org/presentationml/2006/main">
  <p:tag name="PA" val="v5.2.4"/>
</p:tagLst>
</file>

<file path=ppt/tags/tag174.xml><?xml version="1.0" encoding="utf-8"?>
<p:tagLst xmlns:a="http://schemas.openxmlformats.org/drawingml/2006/main" xmlns:r="http://schemas.openxmlformats.org/officeDocument/2006/relationships" xmlns:p="http://schemas.openxmlformats.org/presentationml/2006/main">
  <p:tag name="PA" val="v5.2.4"/>
</p:tagLst>
</file>

<file path=ppt/tags/tag175.xml><?xml version="1.0" encoding="utf-8"?>
<p:tagLst xmlns:a="http://schemas.openxmlformats.org/drawingml/2006/main" xmlns:r="http://schemas.openxmlformats.org/officeDocument/2006/relationships" xmlns:p="http://schemas.openxmlformats.org/presentationml/2006/main">
  <p:tag name="PA" val="v5.2.4"/>
</p:tagLst>
</file>

<file path=ppt/tags/tag176.xml><?xml version="1.0" encoding="utf-8"?>
<p:tagLst xmlns:a="http://schemas.openxmlformats.org/drawingml/2006/main" xmlns:r="http://schemas.openxmlformats.org/officeDocument/2006/relationships" xmlns:p="http://schemas.openxmlformats.org/presentationml/2006/main">
  <p:tag name="PA" val="v5.2.4"/>
</p:tagLst>
</file>

<file path=ppt/tags/tag177.xml><?xml version="1.0" encoding="utf-8"?>
<p:tagLst xmlns:a="http://schemas.openxmlformats.org/drawingml/2006/main" xmlns:r="http://schemas.openxmlformats.org/officeDocument/2006/relationships" xmlns:p="http://schemas.openxmlformats.org/presentationml/2006/main">
  <p:tag name="PA" val="v5.2.4"/>
</p:tagLst>
</file>

<file path=ppt/tags/tag178.xml><?xml version="1.0" encoding="utf-8"?>
<p:tagLst xmlns:a="http://schemas.openxmlformats.org/drawingml/2006/main" xmlns:r="http://schemas.openxmlformats.org/officeDocument/2006/relationships" xmlns:p="http://schemas.openxmlformats.org/presentationml/2006/main">
  <p:tag name="PA" val="v5.2.4"/>
</p:tagLst>
</file>

<file path=ppt/tags/tag179.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80.xml><?xml version="1.0" encoding="utf-8"?>
<p:tagLst xmlns:a="http://schemas.openxmlformats.org/drawingml/2006/main" xmlns:r="http://schemas.openxmlformats.org/officeDocument/2006/relationships" xmlns:p="http://schemas.openxmlformats.org/presentationml/2006/main">
  <p:tag name="PA" val="v5.2.4"/>
</p:tagLst>
</file>

<file path=ppt/tags/tag181.xml><?xml version="1.0" encoding="utf-8"?>
<p:tagLst xmlns:a="http://schemas.openxmlformats.org/drawingml/2006/main" xmlns:r="http://schemas.openxmlformats.org/officeDocument/2006/relationships" xmlns:p="http://schemas.openxmlformats.org/presentationml/2006/main">
  <p:tag name="PA" val="v5.2.4"/>
</p:tagLst>
</file>

<file path=ppt/tags/tag182.xml><?xml version="1.0" encoding="utf-8"?>
<p:tagLst xmlns:a="http://schemas.openxmlformats.org/drawingml/2006/main" xmlns:r="http://schemas.openxmlformats.org/officeDocument/2006/relationships" xmlns:p="http://schemas.openxmlformats.org/presentationml/2006/main">
  <p:tag name="PA" val="v5.2.4"/>
</p:tagLst>
</file>

<file path=ppt/tags/tag183.xml><?xml version="1.0" encoding="utf-8"?>
<p:tagLst xmlns:a="http://schemas.openxmlformats.org/drawingml/2006/main" xmlns:r="http://schemas.openxmlformats.org/officeDocument/2006/relationships" xmlns:p="http://schemas.openxmlformats.org/presentationml/2006/main">
  <p:tag name="PA" val="v5.2.4"/>
</p:tagLst>
</file>

<file path=ppt/tags/tag184.xml><?xml version="1.0" encoding="utf-8"?>
<p:tagLst xmlns:a="http://schemas.openxmlformats.org/drawingml/2006/main" xmlns:r="http://schemas.openxmlformats.org/officeDocument/2006/relationships" xmlns:p="http://schemas.openxmlformats.org/presentationml/2006/main">
  <p:tag name="PA" val="v5.2.4"/>
</p:tagLst>
</file>

<file path=ppt/tags/tag185.xml><?xml version="1.0" encoding="utf-8"?>
<p:tagLst xmlns:a="http://schemas.openxmlformats.org/drawingml/2006/main" xmlns:r="http://schemas.openxmlformats.org/officeDocument/2006/relationships" xmlns:p="http://schemas.openxmlformats.org/presentationml/2006/main">
  <p:tag name="PA" val="v5.2.4"/>
</p:tagLst>
</file>

<file path=ppt/tags/tag186.xml><?xml version="1.0" encoding="utf-8"?>
<p:tagLst xmlns:a="http://schemas.openxmlformats.org/drawingml/2006/main" xmlns:r="http://schemas.openxmlformats.org/officeDocument/2006/relationships" xmlns:p="http://schemas.openxmlformats.org/presentationml/2006/main">
  <p:tag name="PA" val="v5.2.4"/>
</p:tagLst>
</file>

<file path=ppt/tags/tag187.xml><?xml version="1.0" encoding="utf-8"?>
<p:tagLst xmlns:a="http://schemas.openxmlformats.org/drawingml/2006/main" xmlns:r="http://schemas.openxmlformats.org/officeDocument/2006/relationships" xmlns:p="http://schemas.openxmlformats.org/presentationml/2006/main">
  <p:tag name="PA" val="v5.2.4"/>
</p:tagLst>
</file>

<file path=ppt/tags/tag188.xml><?xml version="1.0" encoding="utf-8"?>
<p:tagLst xmlns:a="http://schemas.openxmlformats.org/drawingml/2006/main" xmlns:r="http://schemas.openxmlformats.org/officeDocument/2006/relationships" xmlns:p="http://schemas.openxmlformats.org/presentationml/2006/main">
  <p:tag name="PA" val="v5.2.4"/>
</p:tagLst>
</file>

<file path=ppt/tags/tag189.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190.xml><?xml version="1.0" encoding="utf-8"?>
<p:tagLst xmlns:a="http://schemas.openxmlformats.org/drawingml/2006/main" xmlns:r="http://schemas.openxmlformats.org/officeDocument/2006/relationships" xmlns:p="http://schemas.openxmlformats.org/presentationml/2006/main">
  <p:tag name="PA" val="v5.2.4"/>
</p:tagLst>
</file>

<file path=ppt/tags/tag191.xml><?xml version="1.0" encoding="utf-8"?>
<p:tagLst xmlns:a="http://schemas.openxmlformats.org/drawingml/2006/main" xmlns:r="http://schemas.openxmlformats.org/officeDocument/2006/relationships" xmlns:p="http://schemas.openxmlformats.org/presentationml/2006/main">
  <p:tag name="PA" val="v5.2.4"/>
</p:tagLst>
</file>

<file path=ppt/tags/tag192.xml><?xml version="1.0" encoding="utf-8"?>
<p:tagLst xmlns:a="http://schemas.openxmlformats.org/drawingml/2006/main" xmlns:r="http://schemas.openxmlformats.org/officeDocument/2006/relationships" xmlns:p="http://schemas.openxmlformats.org/presentationml/2006/main">
  <p:tag name="PA" val="v5.2.4"/>
</p:tagLst>
</file>

<file path=ppt/tags/tag193.xml><?xml version="1.0" encoding="utf-8"?>
<p:tagLst xmlns:a="http://schemas.openxmlformats.org/drawingml/2006/main" xmlns:r="http://schemas.openxmlformats.org/officeDocument/2006/relationships" xmlns:p="http://schemas.openxmlformats.org/presentationml/2006/main">
  <p:tag name="PA" val="v5.2.4"/>
</p:tagLst>
</file>

<file path=ppt/tags/tag194.xml><?xml version="1.0" encoding="utf-8"?>
<p:tagLst xmlns:a="http://schemas.openxmlformats.org/drawingml/2006/main" xmlns:r="http://schemas.openxmlformats.org/officeDocument/2006/relationships" xmlns:p="http://schemas.openxmlformats.org/presentationml/2006/main">
  <p:tag name="PA" val="v5.2.4"/>
</p:tagLst>
</file>

<file path=ppt/tags/tag195.xml><?xml version="1.0" encoding="utf-8"?>
<p:tagLst xmlns:a="http://schemas.openxmlformats.org/drawingml/2006/main" xmlns:r="http://schemas.openxmlformats.org/officeDocument/2006/relationships" xmlns:p="http://schemas.openxmlformats.org/presentationml/2006/main">
  <p:tag name="PA" val="v5.2.4"/>
</p:tagLst>
</file>

<file path=ppt/tags/tag196.xml><?xml version="1.0" encoding="utf-8"?>
<p:tagLst xmlns:a="http://schemas.openxmlformats.org/drawingml/2006/main" xmlns:r="http://schemas.openxmlformats.org/officeDocument/2006/relationships" xmlns:p="http://schemas.openxmlformats.org/presentationml/2006/main">
  <p:tag name="PA" val="v5.2.4"/>
</p:tagLst>
</file>

<file path=ppt/tags/tag197.xml><?xml version="1.0" encoding="utf-8"?>
<p:tagLst xmlns:a="http://schemas.openxmlformats.org/drawingml/2006/main" xmlns:r="http://schemas.openxmlformats.org/officeDocument/2006/relationships" xmlns:p="http://schemas.openxmlformats.org/presentationml/2006/main">
  <p:tag name="PA" val="v5.2.4"/>
</p:tagLst>
</file>

<file path=ppt/tags/tag198.xml><?xml version="1.0" encoding="utf-8"?>
<p:tagLst xmlns:a="http://schemas.openxmlformats.org/drawingml/2006/main" xmlns:r="http://schemas.openxmlformats.org/officeDocument/2006/relationships" xmlns:p="http://schemas.openxmlformats.org/presentationml/2006/main">
  <p:tag name="PA" val="v5.2.4"/>
</p:tagLst>
</file>

<file path=ppt/tags/tag19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00.xml><?xml version="1.0" encoding="utf-8"?>
<p:tagLst xmlns:a="http://schemas.openxmlformats.org/drawingml/2006/main" xmlns:r="http://schemas.openxmlformats.org/officeDocument/2006/relationships" xmlns:p="http://schemas.openxmlformats.org/presentationml/2006/main">
  <p:tag name="PA" val="v5.2.4"/>
</p:tagLst>
</file>

<file path=ppt/tags/tag201.xml><?xml version="1.0" encoding="utf-8"?>
<p:tagLst xmlns:a="http://schemas.openxmlformats.org/drawingml/2006/main" xmlns:r="http://schemas.openxmlformats.org/officeDocument/2006/relationships" xmlns:p="http://schemas.openxmlformats.org/presentationml/2006/main">
  <p:tag name="PA" val="v5.2.4"/>
</p:tagLst>
</file>

<file path=ppt/tags/tag202.xml><?xml version="1.0" encoding="utf-8"?>
<p:tagLst xmlns:a="http://schemas.openxmlformats.org/drawingml/2006/main" xmlns:r="http://schemas.openxmlformats.org/officeDocument/2006/relationships" xmlns:p="http://schemas.openxmlformats.org/presentationml/2006/main">
  <p:tag name="PA" val="v5.2.4"/>
</p:tagLst>
</file>

<file path=ppt/tags/tag203.xml><?xml version="1.0" encoding="utf-8"?>
<p:tagLst xmlns:a="http://schemas.openxmlformats.org/drawingml/2006/main" xmlns:r="http://schemas.openxmlformats.org/officeDocument/2006/relationships" xmlns:p="http://schemas.openxmlformats.org/presentationml/2006/main">
  <p:tag name="PA" val="v5.2.4"/>
</p:tagLst>
</file>

<file path=ppt/tags/tag204.xml><?xml version="1.0" encoding="utf-8"?>
<p:tagLst xmlns:a="http://schemas.openxmlformats.org/drawingml/2006/main" xmlns:r="http://schemas.openxmlformats.org/officeDocument/2006/relationships" xmlns:p="http://schemas.openxmlformats.org/presentationml/2006/main">
  <p:tag name="PA" val="v5.2.4"/>
</p:tagLst>
</file>

<file path=ppt/tags/tag205.xml><?xml version="1.0" encoding="utf-8"?>
<p:tagLst xmlns:a="http://schemas.openxmlformats.org/drawingml/2006/main" xmlns:r="http://schemas.openxmlformats.org/officeDocument/2006/relationships" xmlns:p="http://schemas.openxmlformats.org/presentationml/2006/main">
  <p:tag name="PA" val="v5.2.4"/>
</p:tagLst>
</file>

<file path=ppt/tags/tag206.xml><?xml version="1.0" encoding="utf-8"?>
<p:tagLst xmlns:a="http://schemas.openxmlformats.org/drawingml/2006/main" xmlns:r="http://schemas.openxmlformats.org/officeDocument/2006/relationships" xmlns:p="http://schemas.openxmlformats.org/presentationml/2006/main">
  <p:tag name="PA" val="v5.2.4"/>
</p:tagLst>
</file>

<file path=ppt/tags/tag207.xml><?xml version="1.0" encoding="utf-8"?>
<p:tagLst xmlns:a="http://schemas.openxmlformats.org/drawingml/2006/main" xmlns:r="http://schemas.openxmlformats.org/officeDocument/2006/relationships" xmlns:p="http://schemas.openxmlformats.org/presentationml/2006/main">
  <p:tag name="PA" val="v5.2.4"/>
</p:tagLst>
</file>

<file path=ppt/tags/tag208.xml><?xml version="1.0" encoding="utf-8"?>
<p:tagLst xmlns:a="http://schemas.openxmlformats.org/drawingml/2006/main" xmlns:r="http://schemas.openxmlformats.org/officeDocument/2006/relationships" xmlns:p="http://schemas.openxmlformats.org/presentationml/2006/main">
  <p:tag name="PA" val="v5.2.4"/>
</p:tagLst>
</file>

<file path=ppt/tags/tag209.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10.xml><?xml version="1.0" encoding="utf-8"?>
<p:tagLst xmlns:a="http://schemas.openxmlformats.org/drawingml/2006/main" xmlns:r="http://schemas.openxmlformats.org/officeDocument/2006/relationships" xmlns:p="http://schemas.openxmlformats.org/presentationml/2006/main">
  <p:tag name="PA" val="v5.2.4"/>
</p:tagLst>
</file>

<file path=ppt/tags/tag211.xml><?xml version="1.0" encoding="utf-8"?>
<p:tagLst xmlns:a="http://schemas.openxmlformats.org/drawingml/2006/main" xmlns:r="http://schemas.openxmlformats.org/officeDocument/2006/relationships" xmlns:p="http://schemas.openxmlformats.org/presentationml/2006/main">
  <p:tag name="PA" val="v5.2.4"/>
</p:tagLst>
</file>

<file path=ppt/tags/tag212.xml><?xml version="1.0" encoding="utf-8"?>
<p:tagLst xmlns:a="http://schemas.openxmlformats.org/drawingml/2006/main" xmlns:r="http://schemas.openxmlformats.org/officeDocument/2006/relationships" xmlns:p="http://schemas.openxmlformats.org/presentationml/2006/main">
  <p:tag name="PA" val="v5.2.4"/>
</p:tagLst>
</file>

<file path=ppt/tags/tag213.xml><?xml version="1.0" encoding="utf-8"?>
<p:tagLst xmlns:a="http://schemas.openxmlformats.org/drawingml/2006/main" xmlns:r="http://schemas.openxmlformats.org/officeDocument/2006/relationships" xmlns:p="http://schemas.openxmlformats.org/presentationml/2006/main">
  <p:tag name="PA" val="v5.2.4"/>
</p:tagLst>
</file>

<file path=ppt/tags/tag214.xml><?xml version="1.0" encoding="utf-8"?>
<p:tagLst xmlns:a="http://schemas.openxmlformats.org/drawingml/2006/main" xmlns:r="http://schemas.openxmlformats.org/officeDocument/2006/relationships" xmlns:p="http://schemas.openxmlformats.org/presentationml/2006/main">
  <p:tag name="PA" val="v5.2.4"/>
</p:tagLst>
</file>

<file path=ppt/tags/tag215.xml><?xml version="1.0" encoding="utf-8"?>
<p:tagLst xmlns:a="http://schemas.openxmlformats.org/drawingml/2006/main" xmlns:r="http://schemas.openxmlformats.org/officeDocument/2006/relationships" xmlns:p="http://schemas.openxmlformats.org/presentationml/2006/main">
  <p:tag name="PA" val="v5.2.4"/>
</p:tagLst>
</file>

<file path=ppt/tags/tag216.xml><?xml version="1.0" encoding="utf-8"?>
<p:tagLst xmlns:a="http://schemas.openxmlformats.org/drawingml/2006/main" xmlns:r="http://schemas.openxmlformats.org/officeDocument/2006/relationships" xmlns:p="http://schemas.openxmlformats.org/presentationml/2006/main">
  <p:tag name="PA" val="v5.2.4"/>
</p:tagLst>
</file>

<file path=ppt/tags/tag217.xml><?xml version="1.0" encoding="utf-8"?>
<p:tagLst xmlns:a="http://schemas.openxmlformats.org/drawingml/2006/main" xmlns:r="http://schemas.openxmlformats.org/officeDocument/2006/relationships" xmlns:p="http://schemas.openxmlformats.org/presentationml/2006/main">
  <p:tag name="PA" val="v5.2.4"/>
</p:tagLst>
</file>

<file path=ppt/tags/tag218.xml><?xml version="1.0" encoding="utf-8"?>
<p:tagLst xmlns:a="http://schemas.openxmlformats.org/drawingml/2006/main" xmlns:r="http://schemas.openxmlformats.org/officeDocument/2006/relationships" xmlns:p="http://schemas.openxmlformats.org/presentationml/2006/main">
  <p:tag name="PA" val="v5.2.4"/>
</p:tagLst>
</file>

<file path=ppt/tags/tag219.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20.xml><?xml version="1.0" encoding="utf-8"?>
<p:tagLst xmlns:a="http://schemas.openxmlformats.org/drawingml/2006/main" xmlns:r="http://schemas.openxmlformats.org/officeDocument/2006/relationships" xmlns:p="http://schemas.openxmlformats.org/presentationml/2006/main">
  <p:tag name="PA" val="v5.2.4"/>
</p:tagLst>
</file>

<file path=ppt/tags/tag221.xml><?xml version="1.0" encoding="utf-8"?>
<p:tagLst xmlns:a="http://schemas.openxmlformats.org/drawingml/2006/main" xmlns:r="http://schemas.openxmlformats.org/officeDocument/2006/relationships" xmlns:p="http://schemas.openxmlformats.org/presentationml/2006/main">
  <p:tag name="PA" val="v5.2.4"/>
</p:tagLst>
</file>

<file path=ppt/tags/tag222.xml><?xml version="1.0" encoding="utf-8"?>
<p:tagLst xmlns:a="http://schemas.openxmlformats.org/drawingml/2006/main" xmlns:r="http://schemas.openxmlformats.org/officeDocument/2006/relationships" xmlns:p="http://schemas.openxmlformats.org/presentationml/2006/main">
  <p:tag name="PA" val="v5.2.4"/>
</p:tagLst>
</file>

<file path=ppt/tags/tag223.xml><?xml version="1.0" encoding="utf-8"?>
<p:tagLst xmlns:a="http://schemas.openxmlformats.org/drawingml/2006/main" xmlns:r="http://schemas.openxmlformats.org/officeDocument/2006/relationships" xmlns:p="http://schemas.openxmlformats.org/presentationml/2006/main">
  <p:tag name="PA" val="v5.2.4"/>
</p:tagLst>
</file>

<file path=ppt/tags/tag224.xml><?xml version="1.0" encoding="utf-8"?>
<p:tagLst xmlns:a="http://schemas.openxmlformats.org/drawingml/2006/main" xmlns:r="http://schemas.openxmlformats.org/officeDocument/2006/relationships" xmlns:p="http://schemas.openxmlformats.org/presentationml/2006/main">
  <p:tag name="PA" val="v5.2.4"/>
</p:tagLst>
</file>

<file path=ppt/tags/tag225.xml><?xml version="1.0" encoding="utf-8"?>
<p:tagLst xmlns:a="http://schemas.openxmlformats.org/drawingml/2006/main" xmlns:r="http://schemas.openxmlformats.org/officeDocument/2006/relationships" xmlns:p="http://schemas.openxmlformats.org/presentationml/2006/main">
  <p:tag name="PA" val="v5.2.4"/>
</p:tagLst>
</file>

<file path=ppt/tags/tag226.xml><?xml version="1.0" encoding="utf-8"?>
<p:tagLst xmlns:a="http://schemas.openxmlformats.org/drawingml/2006/main" xmlns:r="http://schemas.openxmlformats.org/officeDocument/2006/relationships" xmlns:p="http://schemas.openxmlformats.org/presentationml/2006/main">
  <p:tag name="PA" val="v5.2.4"/>
</p:tagLst>
</file>

<file path=ppt/tags/tag227.xml><?xml version="1.0" encoding="utf-8"?>
<p:tagLst xmlns:a="http://schemas.openxmlformats.org/drawingml/2006/main" xmlns:r="http://schemas.openxmlformats.org/officeDocument/2006/relationships" xmlns:p="http://schemas.openxmlformats.org/presentationml/2006/main">
  <p:tag name="PA" val="v5.2.4"/>
</p:tagLst>
</file>

<file path=ppt/tags/tag228.xml><?xml version="1.0" encoding="utf-8"?>
<p:tagLst xmlns:a="http://schemas.openxmlformats.org/drawingml/2006/main" xmlns:r="http://schemas.openxmlformats.org/officeDocument/2006/relationships" xmlns:p="http://schemas.openxmlformats.org/presentationml/2006/main">
  <p:tag name="PA" val="v5.2.4"/>
</p:tagLst>
</file>

<file path=ppt/tags/tag229.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30.xml><?xml version="1.0" encoding="utf-8"?>
<p:tagLst xmlns:a="http://schemas.openxmlformats.org/drawingml/2006/main" xmlns:r="http://schemas.openxmlformats.org/officeDocument/2006/relationships" xmlns:p="http://schemas.openxmlformats.org/presentationml/2006/main">
  <p:tag name="PA" val="v5.2.4"/>
</p:tagLst>
</file>

<file path=ppt/tags/tag231.xml><?xml version="1.0" encoding="utf-8"?>
<p:tagLst xmlns:a="http://schemas.openxmlformats.org/drawingml/2006/main" xmlns:r="http://schemas.openxmlformats.org/officeDocument/2006/relationships" xmlns:p="http://schemas.openxmlformats.org/presentationml/2006/main">
  <p:tag name="PA" val="v5.2.4"/>
</p:tagLst>
</file>

<file path=ppt/tags/tag232.xml><?xml version="1.0" encoding="utf-8"?>
<p:tagLst xmlns:a="http://schemas.openxmlformats.org/drawingml/2006/main" xmlns:r="http://schemas.openxmlformats.org/officeDocument/2006/relationships" xmlns:p="http://schemas.openxmlformats.org/presentationml/2006/main">
  <p:tag name="PA" val="v5.2.4"/>
</p:tagLst>
</file>

<file path=ppt/tags/tag233.xml><?xml version="1.0" encoding="utf-8"?>
<p:tagLst xmlns:a="http://schemas.openxmlformats.org/drawingml/2006/main" xmlns:r="http://schemas.openxmlformats.org/officeDocument/2006/relationships" xmlns:p="http://schemas.openxmlformats.org/presentationml/2006/main">
  <p:tag name="PA" val="v5.2.4"/>
</p:tagLst>
</file>

<file path=ppt/tags/tag234.xml><?xml version="1.0" encoding="utf-8"?>
<p:tagLst xmlns:a="http://schemas.openxmlformats.org/drawingml/2006/main" xmlns:r="http://schemas.openxmlformats.org/officeDocument/2006/relationships" xmlns:p="http://schemas.openxmlformats.org/presentationml/2006/main">
  <p:tag name="PA" val="v5.2.4"/>
</p:tagLst>
</file>

<file path=ppt/tags/tag235.xml><?xml version="1.0" encoding="utf-8"?>
<p:tagLst xmlns:a="http://schemas.openxmlformats.org/drawingml/2006/main" xmlns:r="http://schemas.openxmlformats.org/officeDocument/2006/relationships" xmlns:p="http://schemas.openxmlformats.org/presentationml/2006/main">
  <p:tag name="PA" val="v5.2.4"/>
</p:tagLst>
</file>

<file path=ppt/tags/tag236.xml><?xml version="1.0" encoding="utf-8"?>
<p:tagLst xmlns:a="http://schemas.openxmlformats.org/drawingml/2006/main" xmlns:r="http://schemas.openxmlformats.org/officeDocument/2006/relationships" xmlns:p="http://schemas.openxmlformats.org/presentationml/2006/main">
  <p:tag name="PA" val="v5.2.4"/>
</p:tagLst>
</file>

<file path=ppt/tags/tag237.xml><?xml version="1.0" encoding="utf-8"?>
<p:tagLst xmlns:a="http://schemas.openxmlformats.org/drawingml/2006/main" xmlns:r="http://schemas.openxmlformats.org/officeDocument/2006/relationships" xmlns:p="http://schemas.openxmlformats.org/presentationml/2006/main">
  <p:tag name="PA" val="v5.2.4"/>
</p:tagLst>
</file>

<file path=ppt/tags/tag238.xml><?xml version="1.0" encoding="utf-8"?>
<p:tagLst xmlns:a="http://schemas.openxmlformats.org/drawingml/2006/main" xmlns:r="http://schemas.openxmlformats.org/officeDocument/2006/relationships" xmlns:p="http://schemas.openxmlformats.org/presentationml/2006/main">
  <p:tag name="PA" val="v5.2.4"/>
</p:tagLst>
</file>

<file path=ppt/tags/tag239.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40.xml><?xml version="1.0" encoding="utf-8"?>
<p:tagLst xmlns:a="http://schemas.openxmlformats.org/drawingml/2006/main" xmlns:r="http://schemas.openxmlformats.org/officeDocument/2006/relationships" xmlns:p="http://schemas.openxmlformats.org/presentationml/2006/main">
  <p:tag name="PA" val="v5.2.4"/>
</p:tagLst>
</file>

<file path=ppt/tags/tag241.xml><?xml version="1.0" encoding="utf-8"?>
<p:tagLst xmlns:a="http://schemas.openxmlformats.org/drawingml/2006/main" xmlns:r="http://schemas.openxmlformats.org/officeDocument/2006/relationships" xmlns:p="http://schemas.openxmlformats.org/presentationml/2006/main">
  <p:tag name="PA" val="v5.2.4"/>
</p:tagLst>
</file>

<file path=ppt/tags/tag242.xml><?xml version="1.0" encoding="utf-8"?>
<p:tagLst xmlns:a="http://schemas.openxmlformats.org/drawingml/2006/main" xmlns:r="http://schemas.openxmlformats.org/officeDocument/2006/relationships" xmlns:p="http://schemas.openxmlformats.org/presentationml/2006/main">
  <p:tag name="PA" val="v5.2.4"/>
</p:tagLst>
</file>

<file path=ppt/tags/tag243.xml><?xml version="1.0" encoding="utf-8"?>
<p:tagLst xmlns:a="http://schemas.openxmlformats.org/drawingml/2006/main" xmlns:r="http://schemas.openxmlformats.org/officeDocument/2006/relationships" xmlns:p="http://schemas.openxmlformats.org/presentationml/2006/main">
  <p:tag name="PA" val="v5.2.4"/>
</p:tagLst>
</file>

<file path=ppt/tags/tag244.xml><?xml version="1.0" encoding="utf-8"?>
<p:tagLst xmlns:a="http://schemas.openxmlformats.org/drawingml/2006/main" xmlns:r="http://schemas.openxmlformats.org/officeDocument/2006/relationships" xmlns:p="http://schemas.openxmlformats.org/presentationml/2006/main">
  <p:tag name="PA" val="v5.2.4"/>
</p:tagLst>
</file>

<file path=ppt/tags/tag245.xml><?xml version="1.0" encoding="utf-8"?>
<p:tagLst xmlns:a="http://schemas.openxmlformats.org/drawingml/2006/main" xmlns:r="http://schemas.openxmlformats.org/officeDocument/2006/relationships" xmlns:p="http://schemas.openxmlformats.org/presentationml/2006/main">
  <p:tag name="PA" val="v5.2.4"/>
</p:tagLst>
</file>

<file path=ppt/tags/tag246.xml><?xml version="1.0" encoding="utf-8"?>
<p:tagLst xmlns:a="http://schemas.openxmlformats.org/drawingml/2006/main" xmlns:r="http://schemas.openxmlformats.org/officeDocument/2006/relationships" xmlns:p="http://schemas.openxmlformats.org/presentationml/2006/main">
  <p:tag name="PA" val="v5.2.4"/>
</p:tagLst>
</file>

<file path=ppt/tags/tag247.xml><?xml version="1.0" encoding="utf-8"?>
<p:tagLst xmlns:a="http://schemas.openxmlformats.org/drawingml/2006/main" xmlns:r="http://schemas.openxmlformats.org/officeDocument/2006/relationships" xmlns:p="http://schemas.openxmlformats.org/presentationml/2006/main">
  <p:tag name="PA" val="v5.2.4"/>
</p:tagLst>
</file>

<file path=ppt/tags/tag248.xml><?xml version="1.0" encoding="utf-8"?>
<p:tagLst xmlns:a="http://schemas.openxmlformats.org/drawingml/2006/main" xmlns:r="http://schemas.openxmlformats.org/officeDocument/2006/relationships" xmlns:p="http://schemas.openxmlformats.org/presentationml/2006/main">
  <p:tag name="PA" val="v5.2.4"/>
</p:tagLst>
</file>

<file path=ppt/tags/tag249.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50.xml><?xml version="1.0" encoding="utf-8"?>
<p:tagLst xmlns:a="http://schemas.openxmlformats.org/drawingml/2006/main" xmlns:r="http://schemas.openxmlformats.org/officeDocument/2006/relationships" xmlns:p="http://schemas.openxmlformats.org/presentationml/2006/main">
  <p:tag name="PA" val="v5.2.4"/>
</p:tagLst>
</file>

<file path=ppt/tags/tag251.xml><?xml version="1.0" encoding="utf-8"?>
<p:tagLst xmlns:a="http://schemas.openxmlformats.org/drawingml/2006/main" xmlns:r="http://schemas.openxmlformats.org/officeDocument/2006/relationships" xmlns:p="http://schemas.openxmlformats.org/presentationml/2006/main">
  <p:tag name="PA" val="v5.2.4"/>
</p:tagLst>
</file>

<file path=ppt/tags/tag252.xml><?xml version="1.0" encoding="utf-8"?>
<p:tagLst xmlns:a="http://schemas.openxmlformats.org/drawingml/2006/main" xmlns:r="http://schemas.openxmlformats.org/officeDocument/2006/relationships" xmlns:p="http://schemas.openxmlformats.org/presentationml/2006/main">
  <p:tag name="PA" val="v5.2.4"/>
</p:tagLst>
</file>

<file path=ppt/tags/tag253.xml><?xml version="1.0" encoding="utf-8"?>
<p:tagLst xmlns:a="http://schemas.openxmlformats.org/drawingml/2006/main" xmlns:r="http://schemas.openxmlformats.org/officeDocument/2006/relationships" xmlns:p="http://schemas.openxmlformats.org/presentationml/2006/main">
  <p:tag name="PA" val="v5.2.4"/>
</p:tagLst>
</file>

<file path=ppt/tags/tag254.xml><?xml version="1.0" encoding="utf-8"?>
<p:tagLst xmlns:a="http://schemas.openxmlformats.org/drawingml/2006/main" xmlns:r="http://schemas.openxmlformats.org/officeDocument/2006/relationships" xmlns:p="http://schemas.openxmlformats.org/presentationml/2006/main">
  <p:tag name="PA" val="v5.2.4"/>
</p:tagLst>
</file>

<file path=ppt/tags/tag255.xml><?xml version="1.0" encoding="utf-8"?>
<p:tagLst xmlns:a="http://schemas.openxmlformats.org/drawingml/2006/main" xmlns:r="http://schemas.openxmlformats.org/officeDocument/2006/relationships" xmlns:p="http://schemas.openxmlformats.org/presentationml/2006/main">
  <p:tag name="PA" val="v5.2.4"/>
</p:tagLst>
</file>

<file path=ppt/tags/tag256.xml><?xml version="1.0" encoding="utf-8"?>
<p:tagLst xmlns:a="http://schemas.openxmlformats.org/drawingml/2006/main" xmlns:r="http://schemas.openxmlformats.org/officeDocument/2006/relationships" xmlns:p="http://schemas.openxmlformats.org/presentationml/2006/main">
  <p:tag name="PA" val="v5.2.4"/>
</p:tagLst>
</file>

<file path=ppt/tags/tag257.xml><?xml version="1.0" encoding="utf-8"?>
<p:tagLst xmlns:a="http://schemas.openxmlformats.org/drawingml/2006/main" xmlns:r="http://schemas.openxmlformats.org/officeDocument/2006/relationships" xmlns:p="http://schemas.openxmlformats.org/presentationml/2006/main">
  <p:tag name="PA" val="v5.2.4"/>
</p:tagLst>
</file>

<file path=ppt/tags/tag258.xml><?xml version="1.0" encoding="utf-8"?>
<p:tagLst xmlns:a="http://schemas.openxmlformats.org/drawingml/2006/main" xmlns:r="http://schemas.openxmlformats.org/officeDocument/2006/relationships" xmlns:p="http://schemas.openxmlformats.org/presentationml/2006/main">
  <p:tag name="PA" val="v5.2.4"/>
</p:tagLst>
</file>

<file path=ppt/tags/tag259.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60.xml><?xml version="1.0" encoding="utf-8"?>
<p:tagLst xmlns:a="http://schemas.openxmlformats.org/drawingml/2006/main" xmlns:r="http://schemas.openxmlformats.org/officeDocument/2006/relationships" xmlns:p="http://schemas.openxmlformats.org/presentationml/2006/main">
  <p:tag name="PA" val="v5.2.4"/>
</p:tagLst>
</file>

<file path=ppt/tags/tag261.xml><?xml version="1.0" encoding="utf-8"?>
<p:tagLst xmlns:a="http://schemas.openxmlformats.org/drawingml/2006/main" xmlns:r="http://schemas.openxmlformats.org/officeDocument/2006/relationships" xmlns:p="http://schemas.openxmlformats.org/presentationml/2006/main">
  <p:tag name="PA" val="v5.2.4"/>
</p:tagLst>
</file>

<file path=ppt/tags/tag262.xml><?xml version="1.0" encoding="utf-8"?>
<p:tagLst xmlns:a="http://schemas.openxmlformats.org/drawingml/2006/main" xmlns:r="http://schemas.openxmlformats.org/officeDocument/2006/relationships" xmlns:p="http://schemas.openxmlformats.org/presentationml/2006/main">
  <p:tag name="PA" val="v5.2.4"/>
</p:tagLst>
</file>

<file path=ppt/tags/tag263.xml><?xml version="1.0" encoding="utf-8"?>
<p:tagLst xmlns:a="http://schemas.openxmlformats.org/drawingml/2006/main" xmlns:r="http://schemas.openxmlformats.org/officeDocument/2006/relationships" xmlns:p="http://schemas.openxmlformats.org/presentationml/2006/main">
  <p:tag name="PA" val="v5.2.4"/>
</p:tagLst>
</file>

<file path=ppt/tags/tag264.xml><?xml version="1.0" encoding="utf-8"?>
<p:tagLst xmlns:a="http://schemas.openxmlformats.org/drawingml/2006/main" xmlns:r="http://schemas.openxmlformats.org/officeDocument/2006/relationships" xmlns:p="http://schemas.openxmlformats.org/presentationml/2006/main">
  <p:tag name="PA" val="v5.2.4"/>
</p:tagLst>
</file>

<file path=ppt/tags/tag265.xml><?xml version="1.0" encoding="utf-8"?>
<p:tagLst xmlns:a="http://schemas.openxmlformats.org/drawingml/2006/main" xmlns:r="http://schemas.openxmlformats.org/officeDocument/2006/relationships" xmlns:p="http://schemas.openxmlformats.org/presentationml/2006/main">
  <p:tag name="PA" val="v5.2.4"/>
</p:tagLst>
</file>

<file path=ppt/tags/tag266.xml><?xml version="1.0" encoding="utf-8"?>
<p:tagLst xmlns:a="http://schemas.openxmlformats.org/drawingml/2006/main" xmlns:r="http://schemas.openxmlformats.org/officeDocument/2006/relationships" xmlns:p="http://schemas.openxmlformats.org/presentationml/2006/main">
  <p:tag name="PA" val="v5.2.4"/>
</p:tagLst>
</file>

<file path=ppt/tags/tag267.xml><?xml version="1.0" encoding="utf-8"?>
<p:tagLst xmlns:a="http://schemas.openxmlformats.org/drawingml/2006/main" xmlns:r="http://schemas.openxmlformats.org/officeDocument/2006/relationships" xmlns:p="http://schemas.openxmlformats.org/presentationml/2006/main">
  <p:tag name="PA" val="v5.2.4"/>
</p:tagLst>
</file>

<file path=ppt/tags/tag268.xml><?xml version="1.0" encoding="utf-8"?>
<p:tagLst xmlns:a="http://schemas.openxmlformats.org/drawingml/2006/main" xmlns:r="http://schemas.openxmlformats.org/officeDocument/2006/relationships" xmlns:p="http://schemas.openxmlformats.org/presentationml/2006/main">
  <p:tag name="PA" val="v5.2.4"/>
</p:tagLst>
</file>

<file path=ppt/tags/tag269.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70.xml><?xml version="1.0" encoding="utf-8"?>
<p:tagLst xmlns:a="http://schemas.openxmlformats.org/drawingml/2006/main" xmlns:r="http://schemas.openxmlformats.org/officeDocument/2006/relationships" xmlns:p="http://schemas.openxmlformats.org/presentationml/2006/main">
  <p:tag name="PA" val="v5.2.4"/>
</p:tagLst>
</file>

<file path=ppt/tags/tag271.xml><?xml version="1.0" encoding="utf-8"?>
<p:tagLst xmlns:a="http://schemas.openxmlformats.org/drawingml/2006/main" xmlns:r="http://schemas.openxmlformats.org/officeDocument/2006/relationships" xmlns:p="http://schemas.openxmlformats.org/presentationml/2006/main">
  <p:tag name="PA" val="v5.2.4"/>
</p:tagLst>
</file>

<file path=ppt/tags/tag272.xml><?xml version="1.0" encoding="utf-8"?>
<p:tagLst xmlns:a="http://schemas.openxmlformats.org/drawingml/2006/main" xmlns:r="http://schemas.openxmlformats.org/officeDocument/2006/relationships" xmlns:p="http://schemas.openxmlformats.org/presentationml/2006/main">
  <p:tag name="PA" val="v5.2.4"/>
</p:tagLst>
</file>

<file path=ppt/tags/tag273.xml><?xml version="1.0" encoding="utf-8"?>
<p:tagLst xmlns:a="http://schemas.openxmlformats.org/drawingml/2006/main" xmlns:r="http://schemas.openxmlformats.org/officeDocument/2006/relationships" xmlns:p="http://schemas.openxmlformats.org/presentationml/2006/main">
  <p:tag name="PA" val="v5.2.4"/>
</p:tagLst>
</file>

<file path=ppt/tags/tag274.xml><?xml version="1.0" encoding="utf-8"?>
<p:tagLst xmlns:a="http://schemas.openxmlformats.org/drawingml/2006/main" xmlns:r="http://schemas.openxmlformats.org/officeDocument/2006/relationships" xmlns:p="http://schemas.openxmlformats.org/presentationml/2006/main">
  <p:tag name="PA" val="v5.2.4"/>
</p:tagLst>
</file>

<file path=ppt/tags/tag275.xml><?xml version="1.0" encoding="utf-8"?>
<p:tagLst xmlns:a="http://schemas.openxmlformats.org/drawingml/2006/main" xmlns:r="http://schemas.openxmlformats.org/officeDocument/2006/relationships" xmlns:p="http://schemas.openxmlformats.org/presentationml/2006/main">
  <p:tag name="PA" val="v5.2.4"/>
</p:tagLst>
</file>

<file path=ppt/tags/tag276.xml><?xml version="1.0" encoding="utf-8"?>
<p:tagLst xmlns:a="http://schemas.openxmlformats.org/drawingml/2006/main" xmlns:r="http://schemas.openxmlformats.org/officeDocument/2006/relationships" xmlns:p="http://schemas.openxmlformats.org/presentationml/2006/main">
  <p:tag name="PA" val="v5.2.4"/>
</p:tagLst>
</file>

<file path=ppt/tags/tag277.xml><?xml version="1.0" encoding="utf-8"?>
<p:tagLst xmlns:a="http://schemas.openxmlformats.org/drawingml/2006/main" xmlns:r="http://schemas.openxmlformats.org/officeDocument/2006/relationships" xmlns:p="http://schemas.openxmlformats.org/presentationml/2006/main">
  <p:tag name="PA" val="v5.2.4"/>
</p:tagLst>
</file>

<file path=ppt/tags/tag278.xml><?xml version="1.0" encoding="utf-8"?>
<p:tagLst xmlns:a="http://schemas.openxmlformats.org/drawingml/2006/main" xmlns:r="http://schemas.openxmlformats.org/officeDocument/2006/relationships" xmlns:p="http://schemas.openxmlformats.org/presentationml/2006/main">
  <p:tag name="PA" val="v5.2.4"/>
</p:tagLst>
</file>

<file path=ppt/tags/tag279.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80.xml><?xml version="1.0" encoding="utf-8"?>
<p:tagLst xmlns:a="http://schemas.openxmlformats.org/drawingml/2006/main" xmlns:r="http://schemas.openxmlformats.org/officeDocument/2006/relationships" xmlns:p="http://schemas.openxmlformats.org/presentationml/2006/main">
  <p:tag name="PA" val="v5.2.4"/>
</p:tagLst>
</file>

<file path=ppt/tags/tag281.xml><?xml version="1.0" encoding="utf-8"?>
<p:tagLst xmlns:a="http://schemas.openxmlformats.org/drawingml/2006/main" xmlns:r="http://schemas.openxmlformats.org/officeDocument/2006/relationships" xmlns:p="http://schemas.openxmlformats.org/presentationml/2006/main">
  <p:tag name="PA" val="v5.2.4"/>
</p:tagLst>
</file>

<file path=ppt/tags/tag282.xml><?xml version="1.0" encoding="utf-8"?>
<p:tagLst xmlns:a="http://schemas.openxmlformats.org/drawingml/2006/main" xmlns:r="http://schemas.openxmlformats.org/officeDocument/2006/relationships" xmlns:p="http://schemas.openxmlformats.org/presentationml/2006/main">
  <p:tag name="PA" val="v5.2.4"/>
</p:tagLst>
</file>

<file path=ppt/tags/tag283.xml><?xml version="1.0" encoding="utf-8"?>
<p:tagLst xmlns:a="http://schemas.openxmlformats.org/drawingml/2006/main" xmlns:r="http://schemas.openxmlformats.org/officeDocument/2006/relationships" xmlns:p="http://schemas.openxmlformats.org/presentationml/2006/main">
  <p:tag name="PA" val="v5.2.4"/>
</p:tagLst>
</file>

<file path=ppt/tags/tag284.xml><?xml version="1.0" encoding="utf-8"?>
<p:tagLst xmlns:a="http://schemas.openxmlformats.org/drawingml/2006/main" xmlns:r="http://schemas.openxmlformats.org/officeDocument/2006/relationships" xmlns:p="http://schemas.openxmlformats.org/presentationml/2006/main">
  <p:tag name="PA" val="v5.2.4"/>
</p:tagLst>
</file>

<file path=ppt/tags/tag285.xml><?xml version="1.0" encoding="utf-8"?>
<p:tagLst xmlns:a="http://schemas.openxmlformats.org/drawingml/2006/main" xmlns:r="http://schemas.openxmlformats.org/officeDocument/2006/relationships" xmlns:p="http://schemas.openxmlformats.org/presentationml/2006/main">
  <p:tag name="PA" val="v5.2.4"/>
</p:tagLst>
</file>

<file path=ppt/tags/tag286.xml><?xml version="1.0" encoding="utf-8"?>
<p:tagLst xmlns:a="http://schemas.openxmlformats.org/drawingml/2006/main" xmlns:r="http://schemas.openxmlformats.org/officeDocument/2006/relationships" xmlns:p="http://schemas.openxmlformats.org/presentationml/2006/main">
  <p:tag name="PA" val="v5.2.4"/>
</p:tagLst>
</file>

<file path=ppt/tags/tag287.xml><?xml version="1.0" encoding="utf-8"?>
<p:tagLst xmlns:a="http://schemas.openxmlformats.org/drawingml/2006/main" xmlns:r="http://schemas.openxmlformats.org/officeDocument/2006/relationships" xmlns:p="http://schemas.openxmlformats.org/presentationml/2006/main">
  <p:tag name="PA" val="v5.2.4"/>
</p:tagLst>
</file>

<file path=ppt/tags/tag288.xml><?xml version="1.0" encoding="utf-8"?>
<p:tagLst xmlns:a="http://schemas.openxmlformats.org/drawingml/2006/main" xmlns:r="http://schemas.openxmlformats.org/officeDocument/2006/relationships" xmlns:p="http://schemas.openxmlformats.org/presentationml/2006/main">
  <p:tag name="PA" val="v5.2.4"/>
</p:tagLst>
</file>

<file path=ppt/tags/tag289.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290.xml><?xml version="1.0" encoding="utf-8"?>
<p:tagLst xmlns:a="http://schemas.openxmlformats.org/drawingml/2006/main" xmlns:r="http://schemas.openxmlformats.org/officeDocument/2006/relationships" xmlns:p="http://schemas.openxmlformats.org/presentationml/2006/main">
  <p:tag name="PA" val="v5.2.4"/>
</p:tagLst>
</file>

<file path=ppt/tags/tag291.xml><?xml version="1.0" encoding="utf-8"?>
<p:tagLst xmlns:a="http://schemas.openxmlformats.org/drawingml/2006/main" xmlns:r="http://schemas.openxmlformats.org/officeDocument/2006/relationships" xmlns:p="http://schemas.openxmlformats.org/presentationml/2006/main">
  <p:tag name="PA" val="v5.2.4"/>
</p:tagLst>
</file>

<file path=ppt/tags/tag292.xml><?xml version="1.0" encoding="utf-8"?>
<p:tagLst xmlns:a="http://schemas.openxmlformats.org/drawingml/2006/main" xmlns:r="http://schemas.openxmlformats.org/officeDocument/2006/relationships" xmlns:p="http://schemas.openxmlformats.org/presentationml/2006/main">
  <p:tag name="PA" val="v5.2.4"/>
</p:tagLst>
</file>

<file path=ppt/tags/tag293.xml><?xml version="1.0" encoding="utf-8"?>
<p:tagLst xmlns:a="http://schemas.openxmlformats.org/drawingml/2006/main" xmlns:r="http://schemas.openxmlformats.org/officeDocument/2006/relationships" xmlns:p="http://schemas.openxmlformats.org/presentationml/2006/main">
  <p:tag name="PA" val="v5.2.4"/>
</p:tagLst>
</file>

<file path=ppt/tags/tag294.xml><?xml version="1.0" encoding="utf-8"?>
<p:tagLst xmlns:a="http://schemas.openxmlformats.org/drawingml/2006/main" xmlns:r="http://schemas.openxmlformats.org/officeDocument/2006/relationships" xmlns:p="http://schemas.openxmlformats.org/presentationml/2006/main">
  <p:tag name="PA" val="v5.2.4"/>
</p:tagLst>
</file>

<file path=ppt/tags/tag295.xml><?xml version="1.0" encoding="utf-8"?>
<p:tagLst xmlns:a="http://schemas.openxmlformats.org/drawingml/2006/main" xmlns:r="http://schemas.openxmlformats.org/officeDocument/2006/relationships" xmlns:p="http://schemas.openxmlformats.org/presentationml/2006/main">
  <p:tag name="PA" val="v5.2.4"/>
</p:tagLst>
</file>

<file path=ppt/tags/tag296.xml><?xml version="1.0" encoding="utf-8"?>
<p:tagLst xmlns:a="http://schemas.openxmlformats.org/drawingml/2006/main" xmlns:r="http://schemas.openxmlformats.org/officeDocument/2006/relationships" xmlns:p="http://schemas.openxmlformats.org/presentationml/2006/main">
  <p:tag name="PA" val="v5.2.4"/>
</p:tagLst>
</file>

<file path=ppt/tags/tag297.xml><?xml version="1.0" encoding="utf-8"?>
<p:tagLst xmlns:a="http://schemas.openxmlformats.org/drawingml/2006/main" xmlns:r="http://schemas.openxmlformats.org/officeDocument/2006/relationships" xmlns:p="http://schemas.openxmlformats.org/presentationml/2006/main">
  <p:tag name="PA" val="v5.2.4"/>
</p:tagLst>
</file>

<file path=ppt/tags/tag298.xml><?xml version="1.0" encoding="utf-8"?>
<p:tagLst xmlns:a="http://schemas.openxmlformats.org/drawingml/2006/main" xmlns:r="http://schemas.openxmlformats.org/officeDocument/2006/relationships" xmlns:p="http://schemas.openxmlformats.org/presentationml/2006/main">
  <p:tag name="PA" val="v5.2.4"/>
</p:tagLst>
</file>

<file path=ppt/tags/tag29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00.xml><?xml version="1.0" encoding="utf-8"?>
<p:tagLst xmlns:a="http://schemas.openxmlformats.org/drawingml/2006/main" xmlns:r="http://schemas.openxmlformats.org/officeDocument/2006/relationships" xmlns:p="http://schemas.openxmlformats.org/presentationml/2006/main">
  <p:tag name="PA" val="v5.2.4"/>
</p:tagLst>
</file>

<file path=ppt/tags/tag301.xml><?xml version="1.0" encoding="utf-8"?>
<p:tagLst xmlns:a="http://schemas.openxmlformats.org/drawingml/2006/main" xmlns:r="http://schemas.openxmlformats.org/officeDocument/2006/relationships" xmlns:p="http://schemas.openxmlformats.org/presentationml/2006/main">
  <p:tag name="PA" val="v5.2.4"/>
</p:tagLst>
</file>

<file path=ppt/tags/tag302.xml><?xml version="1.0" encoding="utf-8"?>
<p:tagLst xmlns:a="http://schemas.openxmlformats.org/drawingml/2006/main" xmlns:r="http://schemas.openxmlformats.org/officeDocument/2006/relationships" xmlns:p="http://schemas.openxmlformats.org/presentationml/2006/main">
  <p:tag name="PA" val="v5.2.4"/>
</p:tagLst>
</file>

<file path=ppt/tags/tag303.xml><?xml version="1.0" encoding="utf-8"?>
<p:tagLst xmlns:a="http://schemas.openxmlformats.org/drawingml/2006/main" xmlns:r="http://schemas.openxmlformats.org/officeDocument/2006/relationships" xmlns:p="http://schemas.openxmlformats.org/presentationml/2006/main">
  <p:tag name="PA" val="v5.2.4"/>
</p:tagLst>
</file>

<file path=ppt/tags/tag304.xml><?xml version="1.0" encoding="utf-8"?>
<p:tagLst xmlns:a="http://schemas.openxmlformats.org/drawingml/2006/main" xmlns:r="http://schemas.openxmlformats.org/officeDocument/2006/relationships" xmlns:p="http://schemas.openxmlformats.org/presentationml/2006/main">
  <p:tag name="PA" val="v5.2.4"/>
</p:tagLst>
</file>

<file path=ppt/tags/tag305.xml><?xml version="1.0" encoding="utf-8"?>
<p:tagLst xmlns:a="http://schemas.openxmlformats.org/drawingml/2006/main" xmlns:r="http://schemas.openxmlformats.org/officeDocument/2006/relationships" xmlns:p="http://schemas.openxmlformats.org/presentationml/2006/main">
  <p:tag name="PA" val="v5.2.4"/>
</p:tagLst>
</file>

<file path=ppt/tags/tag306.xml><?xml version="1.0" encoding="utf-8"?>
<p:tagLst xmlns:a="http://schemas.openxmlformats.org/drawingml/2006/main" xmlns:r="http://schemas.openxmlformats.org/officeDocument/2006/relationships" xmlns:p="http://schemas.openxmlformats.org/presentationml/2006/main">
  <p:tag name="PA" val="v5.2.4"/>
</p:tagLst>
</file>

<file path=ppt/tags/tag307.xml><?xml version="1.0" encoding="utf-8"?>
<p:tagLst xmlns:a="http://schemas.openxmlformats.org/drawingml/2006/main" xmlns:r="http://schemas.openxmlformats.org/officeDocument/2006/relationships" xmlns:p="http://schemas.openxmlformats.org/presentationml/2006/main">
  <p:tag name="PA" val="v5.2.4"/>
</p:tagLst>
</file>

<file path=ppt/tags/tag308.xml><?xml version="1.0" encoding="utf-8"?>
<p:tagLst xmlns:a="http://schemas.openxmlformats.org/drawingml/2006/main" xmlns:r="http://schemas.openxmlformats.org/officeDocument/2006/relationships" xmlns:p="http://schemas.openxmlformats.org/presentationml/2006/main">
  <p:tag name="PA" val="v5.2.4"/>
</p:tagLst>
</file>

<file path=ppt/tags/tag309.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10.xml><?xml version="1.0" encoding="utf-8"?>
<p:tagLst xmlns:a="http://schemas.openxmlformats.org/drawingml/2006/main" xmlns:r="http://schemas.openxmlformats.org/officeDocument/2006/relationships" xmlns:p="http://schemas.openxmlformats.org/presentationml/2006/main">
  <p:tag name="PA" val="v5.2.4"/>
</p:tagLst>
</file>

<file path=ppt/tags/tag311.xml><?xml version="1.0" encoding="utf-8"?>
<p:tagLst xmlns:a="http://schemas.openxmlformats.org/drawingml/2006/main" xmlns:r="http://schemas.openxmlformats.org/officeDocument/2006/relationships" xmlns:p="http://schemas.openxmlformats.org/presentationml/2006/main">
  <p:tag name="PA" val="v5.2.4"/>
</p:tagLst>
</file>

<file path=ppt/tags/tag312.xml><?xml version="1.0" encoding="utf-8"?>
<p:tagLst xmlns:a="http://schemas.openxmlformats.org/drawingml/2006/main" xmlns:r="http://schemas.openxmlformats.org/officeDocument/2006/relationships" xmlns:p="http://schemas.openxmlformats.org/presentationml/2006/main">
  <p:tag name="PA" val="v5.2.4"/>
</p:tagLst>
</file>

<file path=ppt/tags/tag313.xml><?xml version="1.0" encoding="utf-8"?>
<p:tagLst xmlns:a="http://schemas.openxmlformats.org/drawingml/2006/main" xmlns:r="http://schemas.openxmlformats.org/officeDocument/2006/relationships" xmlns:p="http://schemas.openxmlformats.org/presentationml/2006/main">
  <p:tag name="PA" val="v5.2.4"/>
</p:tagLst>
</file>

<file path=ppt/tags/tag314.xml><?xml version="1.0" encoding="utf-8"?>
<p:tagLst xmlns:a="http://schemas.openxmlformats.org/drawingml/2006/main" xmlns:r="http://schemas.openxmlformats.org/officeDocument/2006/relationships" xmlns:p="http://schemas.openxmlformats.org/presentationml/2006/main">
  <p:tag name="PA" val="v5.2.4"/>
</p:tagLst>
</file>

<file path=ppt/tags/tag315.xml><?xml version="1.0" encoding="utf-8"?>
<p:tagLst xmlns:a="http://schemas.openxmlformats.org/drawingml/2006/main" xmlns:r="http://schemas.openxmlformats.org/officeDocument/2006/relationships" xmlns:p="http://schemas.openxmlformats.org/presentationml/2006/main">
  <p:tag name="PA" val="v5.2.4"/>
</p:tagLst>
</file>

<file path=ppt/tags/tag316.xml><?xml version="1.0" encoding="utf-8"?>
<p:tagLst xmlns:a="http://schemas.openxmlformats.org/drawingml/2006/main" xmlns:r="http://schemas.openxmlformats.org/officeDocument/2006/relationships" xmlns:p="http://schemas.openxmlformats.org/presentationml/2006/main">
  <p:tag name="PA" val="v5.2.4"/>
</p:tagLst>
</file>

<file path=ppt/tags/tag317.xml><?xml version="1.0" encoding="utf-8"?>
<p:tagLst xmlns:a="http://schemas.openxmlformats.org/drawingml/2006/main" xmlns:r="http://schemas.openxmlformats.org/officeDocument/2006/relationships" xmlns:p="http://schemas.openxmlformats.org/presentationml/2006/main">
  <p:tag name="PA" val="v5.2.4"/>
</p:tagLst>
</file>

<file path=ppt/tags/tag318.xml><?xml version="1.0" encoding="utf-8"?>
<p:tagLst xmlns:a="http://schemas.openxmlformats.org/drawingml/2006/main" xmlns:r="http://schemas.openxmlformats.org/officeDocument/2006/relationships" xmlns:p="http://schemas.openxmlformats.org/presentationml/2006/main">
  <p:tag name="PA" val="v5.2.4"/>
</p:tagLst>
</file>

<file path=ppt/tags/tag319.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20.xml><?xml version="1.0" encoding="utf-8"?>
<p:tagLst xmlns:a="http://schemas.openxmlformats.org/drawingml/2006/main" xmlns:r="http://schemas.openxmlformats.org/officeDocument/2006/relationships" xmlns:p="http://schemas.openxmlformats.org/presentationml/2006/main">
  <p:tag name="PA" val="v5.2.4"/>
</p:tagLst>
</file>

<file path=ppt/tags/tag321.xml><?xml version="1.0" encoding="utf-8"?>
<p:tagLst xmlns:a="http://schemas.openxmlformats.org/drawingml/2006/main" xmlns:r="http://schemas.openxmlformats.org/officeDocument/2006/relationships" xmlns:p="http://schemas.openxmlformats.org/presentationml/2006/main">
  <p:tag name="PA" val="v5.2.4"/>
</p:tagLst>
</file>

<file path=ppt/tags/tag322.xml><?xml version="1.0" encoding="utf-8"?>
<p:tagLst xmlns:a="http://schemas.openxmlformats.org/drawingml/2006/main" xmlns:r="http://schemas.openxmlformats.org/officeDocument/2006/relationships" xmlns:p="http://schemas.openxmlformats.org/presentationml/2006/main">
  <p:tag name="PA" val="v5.2.4"/>
</p:tagLst>
</file>

<file path=ppt/tags/tag323.xml><?xml version="1.0" encoding="utf-8"?>
<p:tagLst xmlns:a="http://schemas.openxmlformats.org/drawingml/2006/main" xmlns:r="http://schemas.openxmlformats.org/officeDocument/2006/relationships" xmlns:p="http://schemas.openxmlformats.org/presentationml/2006/main">
  <p:tag name="PA" val="v5.2.4"/>
</p:tagLst>
</file>

<file path=ppt/tags/tag324.xml><?xml version="1.0" encoding="utf-8"?>
<p:tagLst xmlns:a="http://schemas.openxmlformats.org/drawingml/2006/main" xmlns:r="http://schemas.openxmlformats.org/officeDocument/2006/relationships" xmlns:p="http://schemas.openxmlformats.org/presentationml/2006/main">
  <p:tag name="PA" val="v5.2.4"/>
</p:tagLst>
</file>

<file path=ppt/tags/tag325.xml><?xml version="1.0" encoding="utf-8"?>
<p:tagLst xmlns:a="http://schemas.openxmlformats.org/drawingml/2006/main" xmlns:r="http://schemas.openxmlformats.org/officeDocument/2006/relationships" xmlns:p="http://schemas.openxmlformats.org/presentationml/2006/main">
  <p:tag name="PA" val="v5.2.4"/>
</p:tagLst>
</file>

<file path=ppt/tags/tag326.xml><?xml version="1.0" encoding="utf-8"?>
<p:tagLst xmlns:a="http://schemas.openxmlformats.org/drawingml/2006/main" xmlns:r="http://schemas.openxmlformats.org/officeDocument/2006/relationships" xmlns:p="http://schemas.openxmlformats.org/presentationml/2006/main">
  <p:tag name="PA" val="v5.2.4"/>
</p:tagLst>
</file>

<file path=ppt/tags/tag327.xml><?xml version="1.0" encoding="utf-8"?>
<p:tagLst xmlns:a="http://schemas.openxmlformats.org/drawingml/2006/main" xmlns:r="http://schemas.openxmlformats.org/officeDocument/2006/relationships" xmlns:p="http://schemas.openxmlformats.org/presentationml/2006/main">
  <p:tag name="PA" val="v5.2.4"/>
</p:tagLst>
</file>

<file path=ppt/tags/tag328.xml><?xml version="1.0" encoding="utf-8"?>
<p:tagLst xmlns:a="http://schemas.openxmlformats.org/drawingml/2006/main" xmlns:r="http://schemas.openxmlformats.org/officeDocument/2006/relationships" xmlns:p="http://schemas.openxmlformats.org/presentationml/2006/main">
  <p:tag name="PA" val="v5.2.4"/>
</p:tagLst>
</file>

<file path=ppt/tags/tag329.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30.xml><?xml version="1.0" encoding="utf-8"?>
<p:tagLst xmlns:a="http://schemas.openxmlformats.org/drawingml/2006/main" xmlns:r="http://schemas.openxmlformats.org/officeDocument/2006/relationships" xmlns:p="http://schemas.openxmlformats.org/presentationml/2006/main">
  <p:tag name="PA" val="v5.2.4"/>
</p:tagLst>
</file>

<file path=ppt/tags/tag331.xml><?xml version="1.0" encoding="utf-8"?>
<p:tagLst xmlns:a="http://schemas.openxmlformats.org/drawingml/2006/main" xmlns:r="http://schemas.openxmlformats.org/officeDocument/2006/relationships" xmlns:p="http://schemas.openxmlformats.org/presentationml/2006/main">
  <p:tag name="PA" val="v5.2.4"/>
</p:tagLst>
</file>

<file path=ppt/tags/tag332.xml><?xml version="1.0" encoding="utf-8"?>
<p:tagLst xmlns:a="http://schemas.openxmlformats.org/drawingml/2006/main" xmlns:r="http://schemas.openxmlformats.org/officeDocument/2006/relationships" xmlns:p="http://schemas.openxmlformats.org/presentationml/2006/main">
  <p:tag name="PA" val="v5.2.4"/>
</p:tagLst>
</file>

<file path=ppt/tags/tag333.xml><?xml version="1.0" encoding="utf-8"?>
<p:tagLst xmlns:a="http://schemas.openxmlformats.org/drawingml/2006/main" xmlns:r="http://schemas.openxmlformats.org/officeDocument/2006/relationships" xmlns:p="http://schemas.openxmlformats.org/presentationml/2006/main">
  <p:tag name="PA" val="v5.2.4"/>
</p:tagLst>
</file>

<file path=ppt/tags/tag334.xml><?xml version="1.0" encoding="utf-8"?>
<p:tagLst xmlns:a="http://schemas.openxmlformats.org/drawingml/2006/main" xmlns:r="http://schemas.openxmlformats.org/officeDocument/2006/relationships" xmlns:p="http://schemas.openxmlformats.org/presentationml/2006/main">
  <p:tag name="PA" val="v5.2.4"/>
</p:tagLst>
</file>

<file path=ppt/tags/tag335.xml><?xml version="1.0" encoding="utf-8"?>
<p:tagLst xmlns:a="http://schemas.openxmlformats.org/drawingml/2006/main" xmlns:r="http://schemas.openxmlformats.org/officeDocument/2006/relationships" xmlns:p="http://schemas.openxmlformats.org/presentationml/2006/main">
  <p:tag name="PA" val="v5.2.4"/>
</p:tagLst>
</file>

<file path=ppt/tags/tag336.xml><?xml version="1.0" encoding="utf-8"?>
<p:tagLst xmlns:a="http://schemas.openxmlformats.org/drawingml/2006/main" xmlns:r="http://schemas.openxmlformats.org/officeDocument/2006/relationships" xmlns:p="http://schemas.openxmlformats.org/presentationml/2006/main">
  <p:tag name="PA" val="v5.2.4"/>
</p:tagLst>
</file>

<file path=ppt/tags/tag337.xml><?xml version="1.0" encoding="utf-8"?>
<p:tagLst xmlns:a="http://schemas.openxmlformats.org/drawingml/2006/main" xmlns:r="http://schemas.openxmlformats.org/officeDocument/2006/relationships" xmlns:p="http://schemas.openxmlformats.org/presentationml/2006/main">
  <p:tag name="PA" val="v5.2.4"/>
</p:tagLst>
</file>

<file path=ppt/tags/tag338.xml><?xml version="1.0" encoding="utf-8"?>
<p:tagLst xmlns:a="http://schemas.openxmlformats.org/drawingml/2006/main" xmlns:r="http://schemas.openxmlformats.org/officeDocument/2006/relationships" xmlns:p="http://schemas.openxmlformats.org/presentationml/2006/main">
  <p:tag name="PA" val="v5.2.4"/>
</p:tagLst>
</file>

<file path=ppt/tags/tag339.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40.xml><?xml version="1.0" encoding="utf-8"?>
<p:tagLst xmlns:a="http://schemas.openxmlformats.org/drawingml/2006/main" xmlns:r="http://schemas.openxmlformats.org/officeDocument/2006/relationships" xmlns:p="http://schemas.openxmlformats.org/presentationml/2006/main">
  <p:tag name="PA" val="v5.2.4"/>
</p:tagLst>
</file>

<file path=ppt/tags/tag341.xml><?xml version="1.0" encoding="utf-8"?>
<p:tagLst xmlns:a="http://schemas.openxmlformats.org/drawingml/2006/main" xmlns:r="http://schemas.openxmlformats.org/officeDocument/2006/relationships" xmlns:p="http://schemas.openxmlformats.org/presentationml/2006/main">
  <p:tag name="PA" val="v5.2.4"/>
</p:tagLst>
</file>

<file path=ppt/tags/tag342.xml><?xml version="1.0" encoding="utf-8"?>
<p:tagLst xmlns:a="http://schemas.openxmlformats.org/drawingml/2006/main" xmlns:r="http://schemas.openxmlformats.org/officeDocument/2006/relationships" xmlns:p="http://schemas.openxmlformats.org/presentationml/2006/main">
  <p:tag name="PA" val="v5.2.4"/>
</p:tagLst>
</file>

<file path=ppt/tags/tag343.xml><?xml version="1.0" encoding="utf-8"?>
<p:tagLst xmlns:a="http://schemas.openxmlformats.org/drawingml/2006/main" xmlns:r="http://schemas.openxmlformats.org/officeDocument/2006/relationships" xmlns:p="http://schemas.openxmlformats.org/presentationml/2006/main">
  <p:tag name="PA" val="v5.2.4"/>
</p:tagLst>
</file>

<file path=ppt/tags/tag344.xml><?xml version="1.0" encoding="utf-8"?>
<p:tagLst xmlns:a="http://schemas.openxmlformats.org/drawingml/2006/main" xmlns:r="http://schemas.openxmlformats.org/officeDocument/2006/relationships" xmlns:p="http://schemas.openxmlformats.org/presentationml/2006/main">
  <p:tag name="PA" val="v5.2.4"/>
</p:tagLst>
</file>

<file path=ppt/tags/tag345.xml><?xml version="1.0" encoding="utf-8"?>
<p:tagLst xmlns:a="http://schemas.openxmlformats.org/drawingml/2006/main" xmlns:r="http://schemas.openxmlformats.org/officeDocument/2006/relationships" xmlns:p="http://schemas.openxmlformats.org/presentationml/2006/main">
  <p:tag name="PA" val="v5.2.4"/>
</p:tagLst>
</file>

<file path=ppt/tags/tag346.xml><?xml version="1.0" encoding="utf-8"?>
<p:tagLst xmlns:a="http://schemas.openxmlformats.org/drawingml/2006/main" xmlns:r="http://schemas.openxmlformats.org/officeDocument/2006/relationships" xmlns:p="http://schemas.openxmlformats.org/presentationml/2006/main">
  <p:tag name="PA" val="v5.2.4"/>
</p:tagLst>
</file>

<file path=ppt/tags/tag347.xml><?xml version="1.0" encoding="utf-8"?>
<p:tagLst xmlns:a="http://schemas.openxmlformats.org/drawingml/2006/main" xmlns:r="http://schemas.openxmlformats.org/officeDocument/2006/relationships" xmlns:p="http://schemas.openxmlformats.org/presentationml/2006/main">
  <p:tag name="PA" val="v5.2.4"/>
</p:tagLst>
</file>

<file path=ppt/tags/tag348.xml><?xml version="1.0" encoding="utf-8"?>
<p:tagLst xmlns:a="http://schemas.openxmlformats.org/drawingml/2006/main" xmlns:r="http://schemas.openxmlformats.org/officeDocument/2006/relationships" xmlns:p="http://schemas.openxmlformats.org/presentationml/2006/main">
  <p:tag name="PA" val="v5.2.4"/>
</p:tagLst>
</file>

<file path=ppt/tags/tag349.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50.xml><?xml version="1.0" encoding="utf-8"?>
<p:tagLst xmlns:a="http://schemas.openxmlformats.org/drawingml/2006/main" xmlns:r="http://schemas.openxmlformats.org/officeDocument/2006/relationships" xmlns:p="http://schemas.openxmlformats.org/presentationml/2006/main">
  <p:tag name="PA" val="v5.2.4"/>
</p:tagLst>
</file>

<file path=ppt/tags/tag351.xml><?xml version="1.0" encoding="utf-8"?>
<p:tagLst xmlns:a="http://schemas.openxmlformats.org/drawingml/2006/main" xmlns:r="http://schemas.openxmlformats.org/officeDocument/2006/relationships" xmlns:p="http://schemas.openxmlformats.org/presentationml/2006/main">
  <p:tag name="PA" val="v5.2.4"/>
</p:tagLst>
</file>

<file path=ppt/tags/tag352.xml><?xml version="1.0" encoding="utf-8"?>
<p:tagLst xmlns:a="http://schemas.openxmlformats.org/drawingml/2006/main" xmlns:r="http://schemas.openxmlformats.org/officeDocument/2006/relationships" xmlns:p="http://schemas.openxmlformats.org/presentationml/2006/main">
  <p:tag name="PA" val="v5.2.4"/>
</p:tagLst>
</file>

<file path=ppt/tags/tag353.xml><?xml version="1.0" encoding="utf-8"?>
<p:tagLst xmlns:a="http://schemas.openxmlformats.org/drawingml/2006/main" xmlns:r="http://schemas.openxmlformats.org/officeDocument/2006/relationships" xmlns:p="http://schemas.openxmlformats.org/presentationml/2006/main">
  <p:tag name="PA" val="v5.2.4"/>
</p:tagLst>
</file>

<file path=ppt/tags/tag354.xml><?xml version="1.0" encoding="utf-8"?>
<p:tagLst xmlns:a="http://schemas.openxmlformats.org/drawingml/2006/main" xmlns:r="http://schemas.openxmlformats.org/officeDocument/2006/relationships" xmlns:p="http://schemas.openxmlformats.org/presentationml/2006/main">
  <p:tag name="PA" val="v5.2.4"/>
</p:tagLst>
</file>

<file path=ppt/tags/tag355.xml><?xml version="1.0" encoding="utf-8"?>
<p:tagLst xmlns:a="http://schemas.openxmlformats.org/drawingml/2006/main" xmlns:r="http://schemas.openxmlformats.org/officeDocument/2006/relationships" xmlns:p="http://schemas.openxmlformats.org/presentationml/2006/main">
  <p:tag name="PA" val="v5.2.4"/>
</p:tagLst>
</file>

<file path=ppt/tags/tag356.xml><?xml version="1.0" encoding="utf-8"?>
<p:tagLst xmlns:a="http://schemas.openxmlformats.org/drawingml/2006/main" xmlns:r="http://schemas.openxmlformats.org/officeDocument/2006/relationships" xmlns:p="http://schemas.openxmlformats.org/presentationml/2006/main">
  <p:tag name="PA" val="v5.2.4"/>
</p:tagLst>
</file>

<file path=ppt/tags/tag357.xml><?xml version="1.0" encoding="utf-8"?>
<p:tagLst xmlns:a="http://schemas.openxmlformats.org/drawingml/2006/main" xmlns:r="http://schemas.openxmlformats.org/officeDocument/2006/relationships" xmlns:p="http://schemas.openxmlformats.org/presentationml/2006/main">
  <p:tag name="PA" val="v5.2.4"/>
</p:tagLst>
</file>

<file path=ppt/tags/tag358.xml><?xml version="1.0" encoding="utf-8"?>
<p:tagLst xmlns:a="http://schemas.openxmlformats.org/drawingml/2006/main" xmlns:r="http://schemas.openxmlformats.org/officeDocument/2006/relationships" xmlns:p="http://schemas.openxmlformats.org/presentationml/2006/main">
  <p:tag name="PA" val="v5.2.4"/>
</p:tagLst>
</file>

<file path=ppt/tags/tag359.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60.xml><?xml version="1.0" encoding="utf-8"?>
<p:tagLst xmlns:a="http://schemas.openxmlformats.org/drawingml/2006/main" xmlns:r="http://schemas.openxmlformats.org/officeDocument/2006/relationships" xmlns:p="http://schemas.openxmlformats.org/presentationml/2006/main">
  <p:tag name="PA" val="v5.2.4"/>
</p:tagLst>
</file>

<file path=ppt/tags/tag361.xml><?xml version="1.0" encoding="utf-8"?>
<p:tagLst xmlns:a="http://schemas.openxmlformats.org/drawingml/2006/main" xmlns:r="http://schemas.openxmlformats.org/officeDocument/2006/relationships" xmlns:p="http://schemas.openxmlformats.org/presentationml/2006/main">
  <p:tag name="PA" val="v5.2.4"/>
</p:tagLst>
</file>

<file path=ppt/tags/tag362.xml><?xml version="1.0" encoding="utf-8"?>
<p:tagLst xmlns:a="http://schemas.openxmlformats.org/drawingml/2006/main" xmlns:r="http://schemas.openxmlformats.org/officeDocument/2006/relationships" xmlns:p="http://schemas.openxmlformats.org/presentationml/2006/main">
  <p:tag name="PA" val="v5.2.4"/>
</p:tagLst>
</file>

<file path=ppt/tags/tag363.xml><?xml version="1.0" encoding="utf-8"?>
<p:tagLst xmlns:a="http://schemas.openxmlformats.org/drawingml/2006/main" xmlns:r="http://schemas.openxmlformats.org/officeDocument/2006/relationships" xmlns:p="http://schemas.openxmlformats.org/presentationml/2006/main">
  <p:tag name="PA" val="v5.2.4"/>
</p:tagLst>
</file>

<file path=ppt/tags/tag364.xml><?xml version="1.0" encoding="utf-8"?>
<p:tagLst xmlns:a="http://schemas.openxmlformats.org/drawingml/2006/main" xmlns:r="http://schemas.openxmlformats.org/officeDocument/2006/relationships" xmlns:p="http://schemas.openxmlformats.org/presentationml/2006/main">
  <p:tag name="PA" val="v5.2.4"/>
</p:tagLst>
</file>

<file path=ppt/tags/tag365.xml><?xml version="1.0" encoding="utf-8"?>
<p:tagLst xmlns:a="http://schemas.openxmlformats.org/drawingml/2006/main" xmlns:r="http://schemas.openxmlformats.org/officeDocument/2006/relationships" xmlns:p="http://schemas.openxmlformats.org/presentationml/2006/main">
  <p:tag name="PA" val="v5.2.4"/>
</p:tagLst>
</file>

<file path=ppt/tags/tag366.xml><?xml version="1.0" encoding="utf-8"?>
<p:tagLst xmlns:a="http://schemas.openxmlformats.org/drawingml/2006/main" xmlns:r="http://schemas.openxmlformats.org/officeDocument/2006/relationships" xmlns:p="http://schemas.openxmlformats.org/presentationml/2006/main">
  <p:tag name="PA" val="v5.2.4"/>
</p:tagLst>
</file>

<file path=ppt/tags/tag367.xml><?xml version="1.0" encoding="utf-8"?>
<p:tagLst xmlns:a="http://schemas.openxmlformats.org/drawingml/2006/main" xmlns:r="http://schemas.openxmlformats.org/officeDocument/2006/relationships" xmlns:p="http://schemas.openxmlformats.org/presentationml/2006/main">
  <p:tag name="PA" val="v5.2.4"/>
</p:tagLst>
</file>

<file path=ppt/tags/tag368.xml><?xml version="1.0" encoding="utf-8"?>
<p:tagLst xmlns:a="http://schemas.openxmlformats.org/drawingml/2006/main" xmlns:r="http://schemas.openxmlformats.org/officeDocument/2006/relationships" xmlns:p="http://schemas.openxmlformats.org/presentationml/2006/main">
  <p:tag name="PA" val="v5.2.4"/>
</p:tagLst>
</file>

<file path=ppt/tags/tag369.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70.xml><?xml version="1.0" encoding="utf-8"?>
<p:tagLst xmlns:a="http://schemas.openxmlformats.org/drawingml/2006/main" xmlns:r="http://schemas.openxmlformats.org/officeDocument/2006/relationships" xmlns:p="http://schemas.openxmlformats.org/presentationml/2006/main">
  <p:tag name="PA" val="v5.2.4"/>
</p:tagLst>
</file>

<file path=ppt/tags/tag371.xml><?xml version="1.0" encoding="utf-8"?>
<p:tagLst xmlns:a="http://schemas.openxmlformats.org/drawingml/2006/main" xmlns:r="http://schemas.openxmlformats.org/officeDocument/2006/relationships" xmlns:p="http://schemas.openxmlformats.org/presentationml/2006/main">
  <p:tag name="PA" val="v5.2.4"/>
</p:tagLst>
</file>

<file path=ppt/tags/tag372.xml><?xml version="1.0" encoding="utf-8"?>
<p:tagLst xmlns:a="http://schemas.openxmlformats.org/drawingml/2006/main" xmlns:r="http://schemas.openxmlformats.org/officeDocument/2006/relationships" xmlns:p="http://schemas.openxmlformats.org/presentationml/2006/main">
  <p:tag name="PA" val="v5.2.4"/>
</p:tagLst>
</file>

<file path=ppt/tags/tag373.xml><?xml version="1.0" encoding="utf-8"?>
<p:tagLst xmlns:a="http://schemas.openxmlformats.org/drawingml/2006/main" xmlns:r="http://schemas.openxmlformats.org/officeDocument/2006/relationships" xmlns:p="http://schemas.openxmlformats.org/presentationml/2006/main">
  <p:tag name="PA" val="v5.2.4"/>
</p:tagLst>
</file>

<file path=ppt/tags/tag374.xml><?xml version="1.0" encoding="utf-8"?>
<p:tagLst xmlns:a="http://schemas.openxmlformats.org/drawingml/2006/main" xmlns:r="http://schemas.openxmlformats.org/officeDocument/2006/relationships" xmlns:p="http://schemas.openxmlformats.org/presentationml/2006/main">
  <p:tag name="PA" val="v5.2.4"/>
</p:tagLst>
</file>

<file path=ppt/tags/tag375.xml><?xml version="1.0" encoding="utf-8"?>
<p:tagLst xmlns:a="http://schemas.openxmlformats.org/drawingml/2006/main" xmlns:r="http://schemas.openxmlformats.org/officeDocument/2006/relationships" xmlns:p="http://schemas.openxmlformats.org/presentationml/2006/main">
  <p:tag name="PA" val="v5.2.4"/>
</p:tagLst>
</file>

<file path=ppt/tags/tag376.xml><?xml version="1.0" encoding="utf-8"?>
<p:tagLst xmlns:a="http://schemas.openxmlformats.org/drawingml/2006/main" xmlns:r="http://schemas.openxmlformats.org/officeDocument/2006/relationships" xmlns:p="http://schemas.openxmlformats.org/presentationml/2006/main">
  <p:tag name="PA" val="v5.2.4"/>
</p:tagLst>
</file>

<file path=ppt/tags/tag377.xml><?xml version="1.0" encoding="utf-8"?>
<p:tagLst xmlns:a="http://schemas.openxmlformats.org/drawingml/2006/main" xmlns:r="http://schemas.openxmlformats.org/officeDocument/2006/relationships" xmlns:p="http://schemas.openxmlformats.org/presentationml/2006/main">
  <p:tag name="PA" val="v5.2.4"/>
</p:tagLst>
</file>

<file path=ppt/tags/tag378.xml><?xml version="1.0" encoding="utf-8"?>
<p:tagLst xmlns:a="http://schemas.openxmlformats.org/drawingml/2006/main" xmlns:r="http://schemas.openxmlformats.org/officeDocument/2006/relationships" xmlns:p="http://schemas.openxmlformats.org/presentationml/2006/main">
  <p:tag name="PA" val="v5.2.4"/>
</p:tagLst>
</file>

<file path=ppt/tags/tag379.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80.xml><?xml version="1.0" encoding="utf-8"?>
<p:tagLst xmlns:a="http://schemas.openxmlformats.org/drawingml/2006/main" xmlns:r="http://schemas.openxmlformats.org/officeDocument/2006/relationships" xmlns:p="http://schemas.openxmlformats.org/presentationml/2006/main">
  <p:tag name="PA" val="v5.2.4"/>
</p:tagLst>
</file>

<file path=ppt/tags/tag381.xml><?xml version="1.0" encoding="utf-8"?>
<p:tagLst xmlns:a="http://schemas.openxmlformats.org/drawingml/2006/main" xmlns:r="http://schemas.openxmlformats.org/officeDocument/2006/relationships" xmlns:p="http://schemas.openxmlformats.org/presentationml/2006/main">
  <p:tag name="PA" val="v5.2.4"/>
</p:tagLst>
</file>

<file path=ppt/tags/tag382.xml><?xml version="1.0" encoding="utf-8"?>
<p:tagLst xmlns:a="http://schemas.openxmlformats.org/drawingml/2006/main" xmlns:r="http://schemas.openxmlformats.org/officeDocument/2006/relationships" xmlns:p="http://schemas.openxmlformats.org/presentationml/2006/main">
  <p:tag name="PA" val="v5.2.4"/>
</p:tagLst>
</file>

<file path=ppt/tags/tag383.xml><?xml version="1.0" encoding="utf-8"?>
<p:tagLst xmlns:a="http://schemas.openxmlformats.org/drawingml/2006/main" xmlns:r="http://schemas.openxmlformats.org/officeDocument/2006/relationships" xmlns:p="http://schemas.openxmlformats.org/presentationml/2006/main">
  <p:tag name="PA" val="v5.2.4"/>
</p:tagLst>
</file>

<file path=ppt/tags/tag384.xml><?xml version="1.0" encoding="utf-8"?>
<p:tagLst xmlns:a="http://schemas.openxmlformats.org/drawingml/2006/main" xmlns:r="http://schemas.openxmlformats.org/officeDocument/2006/relationships" xmlns:p="http://schemas.openxmlformats.org/presentationml/2006/main">
  <p:tag name="PA" val="v5.2.4"/>
</p:tagLst>
</file>

<file path=ppt/tags/tag385.xml><?xml version="1.0" encoding="utf-8"?>
<p:tagLst xmlns:a="http://schemas.openxmlformats.org/drawingml/2006/main" xmlns:r="http://schemas.openxmlformats.org/officeDocument/2006/relationships" xmlns:p="http://schemas.openxmlformats.org/presentationml/2006/main">
  <p:tag name="PA" val="v5.2.4"/>
</p:tagLst>
</file>

<file path=ppt/tags/tag386.xml><?xml version="1.0" encoding="utf-8"?>
<p:tagLst xmlns:a="http://schemas.openxmlformats.org/drawingml/2006/main" xmlns:r="http://schemas.openxmlformats.org/officeDocument/2006/relationships" xmlns:p="http://schemas.openxmlformats.org/presentationml/2006/main">
  <p:tag name="PA" val="v5.2.4"/>
</p:tagLst>
</file>

<file path=ppt/tags/tag387.xml><?xml version="1.0" encoding="utf-8"?>
<p:tagLst xmlns:a="http://schemas.openxmlformats.org/drawingml/2006/main" xmlns:r="http://schemas.openxmlformats.org/officeDocument/2006/relationships" xmlns:p="http://schemas.openxmlformats.org/presentationml/2006/main">
  <p:tag name="PA" val="v5.2.4"/>
</p:tagLst>
</file>

<file path=ppt/tags/tag388.xml><?xml version="1.0" encoding="utf-8"?>
<p:tagLst xmlns:a="http://schemas.openxmlformats.org/drawingml/2006/main" xmlns:r="http://schemas.openxmlformats.org/officeDocument/2006/relationships" xmlns:p="http://schemas.openxmlformats.org/presentationml/2006/main">
  <p:tag name="PA" val="v5.2.4"/>
</p:tagLst>
</file>

<file path=ppt/tags/tag389.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390.xml><?xml version="1.0" encoding="utf-8"?>
<p:tagLst xmlns:a="http://schemas.openxmlformats.org/drawingml/2006/main" xmlns:r="http://schemas.openxmlformats.org/officeDocument/2006/relationships" xmlns:p="http://schemas.openxmlformats.org/presentationml/2006/main">
  <p:tag name="PA" val="v5.2.4"/>
</p:tagLst>
</file>

<file path=ppt/tags/tag391.xml><?xml version="1.0" encoding="utf-8"?>
<p:tagLst xmlns:a="http://schemas.openxmlformats.org/drawingml/2006/main" xmlns:r="http://schemas.openxmlformats.org/officeDocument/2006/relationships" xmlns:p="http://schemas.openxmlformats.org/presentationml/2006/main">
  <p:tag name="PA" val="v5.2.4"/>
</p:tagLst>
</file>

<file path=ppt/tags/tag392.xml><?xml version="1.0" encoding="utf-8"?>
<p:tagLst xmlns:a="http://schemas.openxmlformats.org/drawingml/2006/main" xmlns:r="http://schemas.openxmlformats.org/officeDocument/2006/relationships" xmlns:p="http://schemas.openxmlformats.org/presentationml/2006/main">
  <p:tag name="PA" val="v5.2.4"/>
</p:tagLst>
</file>

<file path=ppt/tags/tag393.xml><?xml version="1.0" encoding="utf-8"?>
<p:tagLst xmlns:a="http://schemas.openxmlformats.org/drawingml/2006/main" xmlns:r="http://schemas.openxmlformats.org/officeDocument/2006/relationships" xmlns:p="http://schemas.openxmlformats.org/presentationml/2006/main">
  <p:tag name="PA" val="v5.2.4"/>
</p:tagLst>
</file>

<file path=ppt/tags/tag394.xml><?xml version="1.0" encoding="utf-8"?>
<p:tagLst xmlns:a="http://schemas.openxmlformats.org/drawingml/2006/main" xmlns:r="http://schemas.openxmlformats.org/officeDocument/2006/relationships" xmlns:p="http://schemas.openxmlformats.org/presentationml/2006/main">
  <p:tag name="PA" val="v5.2.4"/>
</p:tagLst>
</file>

<file path=ppt/tags/tag395.xml><?xml version="1.0" encoding="utf-8"?>
<p:tagLst xmlns:a="http://schemas.openxmlformats.org/drawingml/2006/main" xmlns:r="http://schemas.openxmlformats.org/officeDocument/2006/relationships" xmlns:p="http://schemas.openxmlformats.org/presentationml/2006/main">
  <p:tag name="PA" val="v5.2.4"/>
</p:tagLst>
</file>

<file path=ppt/tags/tag396.xml><?xml version="1.0" encoding="utf-8"?>
<p:tagLst xmlns:a="http://schemas.openxmlformats.org/drawingml/2006/main" xmlns:r="http://schemas.openxmlformats.org/officeDocument/2006/relationships" xmlns:p="http://schemas.openxmlformats.org/presentationml/2006/main">
  <p:tag name="PA" val="v5.2.4"/>
</p:tagLst>
</file>

<file path=ppt/tags/tag397.xml><?xml version="1.0" encoding="utf-8"?>
<p:tagLst xmlns:a="http://schemas.openxmlformats.org/drawingml/2006/main" xmlns:r="http://schemas.openxmlformats.org/officeDocument/2006/relationships" xmlns:p="http://schemas.openxmlformats.org/presentationml/2006/main">
  <p:tag name="PA" val="v5.2.4"/>
</p:tagLst>
</file>

<file path=ppt/tags/tag398.xml><?xml version="1.0" encoding="utf-8"?>
<p:tagLst xmlns:a="http://schemas.openxmlformats.org/drawingml/2006/main" xmlns:r="http://schemas.openxmlformats.org/officeDocument/2006/relationships" xmlns:p="http://schemas.openxmlformats.org/presentationml/2006/main">
  <p:tag name="PA" val="v5.2.4"/>
</p:tagLst>
</file>

<file path=ppt/tags/tag39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00.xml><?xml version="1.0" encoding="utf-8"?>
<p:tagLst xmlns:a="http://schemas.openxmlformats.org/drawingml/2006/main" xmlns:r="http://schemas.openxmlformats.org/officeDocument/2006/relationships" xmlns:p="http://schemas.openxmlformats.org/presentationml/2006/main">
  <p:tag name="PA" val="v5.2.4"/>
</p:tagLst>
</file>

<file path=ppt/tags/tag401.xml><?xml version="1.0" encoding="utf-8"?>
<p:tagLst xmlns:a="http://schemas.openxmlformats.org/drawingml/2006/main" xmlns:r="http://schemas.openxmlformats.org/officeDocument/2006/relationships" xmlns:p="http://schemas.openxmlformats.org/presentationml/2006/main">
  <p:tag name="PA" val="v5.2.4"/>
</p:tagLst>
</file>

<file path=ppt/tags/tag402.xml><?xml version="1.0" encoding="utf-8"?>
<p:tagLst xmlns:a="http://schemas.openxmlformats.org/drawingml/2006/main" xmlns:r="http://schemas.openxmlformats.org/officeDocument/2006/relationships" xmlns:p="http://schemas.openxmlformats.org/presentationml/2006/main">
  <p:tag name="PA" val="v5.2.4"/>
</p:tagLst>
</file>

<file path=ppt/tags/tag403.xml><?xml version="1.0" encoding="utf-8"?>
<p:tagLst xmlns:a="http://schemas.openxmlformats.org/drawingml/2006/main" xmlns:r="http://schemas.openxmlformats.org/officeDocument/2006/relationships" xmlns:p="http://schemas.openxmlformats.org/presentationml/2006/main">
  <p:tag name="PA" val="v5.2.4"/>
</p:tagLst>
</file>

<file path=ppt/tags/tag404.xml><?xml version="1.0" encoding="utf-8"?>
<p:tagLst xmlns:a="http://schemas.openxmlformats.org/drawingml/2006/main" xmlns:r="http://schemas.openxmlformats.org/officeDocument/2006/relationships" xmlns:p="http://schemas.openxmlformats.org/presentationml/2006/main">
  <p:tag name="PA" val="v5.2.4"/>
</p:tagLst>
</file>

<file path=ppt/tags/tag405.xml><?xml version="1.0" encoding="utf-8"?>
<p:tagLst xmlns:a="http://schemas.openxmlformats.org/drawingml/2006/main" xmlns:r="http://schemas.openxmlformats.org/officeDocument/2006/relationships" xmlns:p="http://schemas.openxmlformats.org/presentationml/2006/main">
  <p:tag name="PA" val="v5.2.4"/>
</p:tagLst>
</file>

<file path=ppt/tags/tag406.xml><?xml version="1.0" encoding="utf-8"?>
<p:tagLst xmlns:a="http://schemas.openxmlformats.org/drawingml/2006/main" xmlns:r="http://schemas.openxmlformats.org/officeDocument/2006/relationships" xmlns:p="http://schemas.openxmlformats.org/presentationml/2006/main">
  <p:tag name="PA" val="v5.2.4"/>
</p:tagLst>
</file>

<file path=ppt/tags/tag407.xml><?xml version="1.0" encoding="utf-8"?>
<p:tagLst xmlns:a="http://schemas.openxmlformats.org/drawingml/2006/main" xmlns:r="http://schemas.openxmlformats.org/officeDocument/2006/relationships" xmlns:p="http://schemas.openxmlformats.org/presentationml/2006/main">
  <p:tag name="PA" val="v5.2.4"/>
</p:tagLst>
</file>

<file path=ppt/tags/tag408.xml><?xml version="1.0" encoding="utf-8"?>
<p:tagLst xmlns:a="http://schemas.openxmlformats.org/drawingml/2006/main" xmlns:r="http://schemas.openxmlformats.org/officeDocument/2006/relationships" xmlns:p="http://schemas.openxmlformats.org/presentationml/2006/main">
  <p:tag name="PA" val="v5.2.4"/>
</p:tagLst>
</file>

<file path=ppt/tags/tag409.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10.xml><?xml version="1.0" encoding="utf-8"?>
<p:tagLst xmlns:a="http://schemas.openxmlformats.org/drawingml/2006/main" xmlns:r="http://schemas.openxmlformats.org/officeDocument/2006/relationships" xmlns:p="http://schemas.openxmlformats.org/presentationml/2006/main">
  <p:tag name="PA" val="v5.2.4"/>
</p:tagLst>
</file>

<file path=ppt/tags/tag411.xml><?xml version="1.0" encoding="utf-8"?>
<p:tagLst xmlns:a="http://schemas.openxmlformats.org/drawingml/2006/main" xmlns:r="http://schemas.openxmlformats.org/officeDocument/2006/relationships" xmlns:p="http://schemas.openxmlformats.org/presentationml/2006/main">
  <p:tag name="PA" val="v5.2.4"/>
</p:tagLst>
</file>

<file path=ppt/tags/tag412.xml><?xml version="1.0" encoding="utf-8"?>
<p:tagLst xmlns:a="http://schemas.openxmlformats.org/drawingml/2006/main" xmlns:r="http://schemas.openxmlformats.org/officeDocument/2006/relationships" xmlns:p="http://schemas.openxmlformats.org/presentationml/2006/main">
  <p:tag name="PA" val="v5.2.4"/>
</p:tagLst>
</file>

<file path=ppt/tags/tag413.xml><?xml version="1.0" encoding="utf-8"?>
<p:tagLst xmlns:a="http://schemas.openxmlformats.org/drawingml/2006/main" xmlns:r="http://schemas.openxmlformats.org/officeDocument/2006/relationships" xmlns:p="http://schemas.openxmlformats.org/presentationml/2006/main">
  <p:tag name="PA" val="v5.2.4"/>
</p:tagLst>
</file>

<file path=ppt/tags/tag414.xml><?xml version="1.0" encoding="utf-8"?>
<p:tagLst xmlns:a="http://schemas.openxmlformats.org/drawingml/2006/main" xmlns:r="http://schemas.openxmlformats.org/officeDocument/2006/relationships" xmlns:p="http://schemas.openxmlformats.org/presentationml/2006/main">
  <p:tag name="PA" val="v5.2.4"/>
</p:tagLst>
</file>

<file path=ppt/tags/tag415.xml><?xml version="1.0" encoding="utf-8"?>
<p:tagLst xmlns:a="http://schemas.openxmlformats.org/drawingml/2006/main" xmlns:r="http://schemas.openxmlformats.org/officeDocument/2006/relationships" xmlns:p="http://schemas.openxmlformats.org/presentationml/2006/main">
  <p:tag name="PA" val="v5.2.4"/>
</p:tagLst>
</file>

<file path=ppt/tags/tag416.xml><?xml version="1.0" encoding="utf-8"?>
<p:tagLst xmlns:a="http://schemas.openxmlformats.org/drawingml/2006/main" xmlns:r="http://schemas.openxmlformats.org/officeDocument/2006/relationships" xmlns:p="http://schemas.openxmlformats.org/presentationml/2006/main">
  <p:tag name="PA" val="v5.2.4"/>
</p:tagLst>
</file>

<file path=ppt/tags/tag417.xml><?xml version="1.0" encoding="utf-8"?>
<p:tagLst xmlns:a="http://schemas.openxmlformats.org/drawingml/2006/main" xmlns:r="http://schemas.openxmlformats.org/officeDocument/2006/relationships" xmlns:p="http://schemas.openxmlformats.org/presentationml/2006/main">
  <p:tag name="PA" val="v5.2.4"/>
</p:tagLst>
</file>

<file path=ppt/tags/tag418.xml><?xml version="1.0" encoding="utf-8"?>
<p:tagLst xmlns:a="http://schemas.openxmlformats.org/drawingml/2006/main" xmlns:r="http://schemas.openxmlformats.org/officeDocument/2006/relationships" xmlns:p="http://schemas.openxmlformats.org/presentationml/2006/main">
  <p:tag name="PA" val="v5.2.4"/>
</p:tagLst>
</file>

<file path=ppt/tags/tag419.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20.xml><?xml version="1.0" encoding="utf-8"?>
<p:tagLst xmlns:a="http://schemas.openxmlformats.org/drawingml/2006/main" xmlns:r="http://schemas.openxmlformats.org/officeDocument/2006/relationships" xmlns:p="http://schemas.openxmlformats.org/presentationml/2006/main">
  <p:tag name="PA" val="v5.2.4"/>
</p:tagLst>
</file>

<file path=ppt/tags/tag421.xml><?xml version="1.0" encoding="utf-8"?>
<p:tagLst xmlns:a="http://schemas.openxmlformats.org/drawingml/2006/main" xmlns:r="http://schemas.openxmlformats.org/officeDocument/2006/relationships" xmlns:p="http://schemas.openxmlformats.org/presentationml/2006/main">
  <p:tag name="PA" val="v5.2.4"/>
</p:tagLst>
</file>

<file path=ppt/tags/tag422.xml><?xml version="1.0" encoding="utf-8"?>
<p:tagLst xmlns:a="http://schemas.openxmlformats.org/drawingml/2006/main" xmlns:r="http://schemas.openxmlformats.org/officeDocument/2006/relationships" xmlns:p="http://schemas.openxmlformats.org/presentationml/2006/main">
  <p:tag name="PA" val="v5.2.4"/>
</p:tagLst>
</file>

<file path=ppt/tags/tag423.xml><?xml version="1.0" encoding="utf-8"?>
<p:tagLst xmlns:a="http://schemas.openxmlformats.org/drawingml/2006/main" xmlns:r="http://schemas.openxmlformats.org/officeDocument/2006/relationships" xmlns:p="http://schemas.openxmlformats.org/presentationml/2006/main">
  <p:tag name="PA" val="v5.2.4"/>
</p:tagLst>
</file>

<file path=ppt/tags/tag424.xml><?xml version="1.0" encoding="utf-8"?>
<p:tagLst xmlns:a="http://schemas.openxmlformats.org/drawingml/2006/main" xmlns:r="http://schemas.openxmlformats.org/officeDocument/2006/relationships" xmlns:p="http://schemas.openxmlformats.org/presentationml/2006/main">
  <p:tag name="PA" val="v5.2.4"/>
</p:tagLst>
</file>

<file path=ppt/tags/tag425.xml><?xml version="1.0" encoding="utf-8"?>
<p:tagLst xmlns:a="http://schemas.openxmlformats.org/drawingml/2006/main" xmlns:r="http://schemas.openxmlformats.org/officeDocument/2006/relationships" xmlns:p="http://schemas.openxmlformats.org/presentationml/2006/main">
  <p:tag name="PA" val="v5.2.4"/>
</p:tagLst>
</file>

<file path=ppt/tags/tag426.xml><?xml version="1.0" encoding="utf-8"?>
<p:tagLst xmlns:a="http://schemas.openxmlformats.org/drawingml/2006/main" xmlns:r="http://schemas.openxmlformats.org/officeDocument/2006/relationships" xmlns:p="http://schemas.openxmlformats.org/presentationml/2006/main">
  <p:tag name="PA" val="v5.2.4"/>
</p:tagLst>
</file>

<file path=ppt/tags/tag427.xml><?xml version="1.0" encoding="utf-8"?>
<p:tagLst xmlns:a="http://schemas.openxmlformats.org/drawingml/2006/main" xmlns:r="http://schemas.openxmlformats.org/officeDocument/2006/relationships" xmlns:p="http://schemas.openxmlformats.org/presentationml/2006/main">
  <p:tag name="PA" val="v5.2.4"/>
</p:tagLst>
</file>

<file path=ppt/tags/tag428.xml><?xml version="1.0" encoding="utf-8"?>
<p:tagLst xmlns:a="http://schemas.openxmlformats.org/drawingml/2006/main" xmlns:r="http://schemas.openxmlformats.org/officeDocument/2006/relationships" xmlns:p="http://schemas.openxmlformats.org/presentationml/2006/main">
  <p:tag name="PA" val="v5.2.4"/>
</p:tagLst>
</file>

<file path=ppt/tags/tag429.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30.xml><?xml version="1.0" encoding="utf-8"?>
<p:tagLst xmlns:a="http://schemas.openxmlformats.org/drawingml/2006/main" xmlns:r="http://schemas.openxmlformats.org/officeDocument/2006/relationships" xmlns:p="http://schemas.openxmlformats.org/presentationml/2006/main">
  <p:tag name="PA" val="v5.2.4"/>
</p:tagLst>
</file>

<file path=ppt/tags/tag431.xml><?xml version="1.0" encoding="utf-8"?>
<p:tagLst xmlns:a="http://schemas.openxmlformats.org/drawingml/2006/main" xmlns:r="http://schemas.openxmlformats.org/officeDocument/2006/relationships" xmlns:p="http://schemas.openxmlformats.org/presentationml/2006/main">
  <p:tag name="PA" val="v5.2.4"/>
</p:tagLst>
</file>

<file path=ppt/tags/tag432.xml><?xml version="1.0" encoding="utf-8"?>
<p:tagLst xmlns:a="http://schemas.openxmlformats.org/drawingml/2006/main" xmlns:r="http://schemas.openxmlformats.org/officeDocument/2006/relationships" xmlns:p="http://schemas.openxmlformats.org/presentationml/2006/main">
  <p:tag name="PA" val="v5.2.4"/>
</p:tagLst>
</file>

<file path=ppt/tags/tag433.xml><?xml version="1.0" encoding="utf-8"?>
<p:tagLst xmlns:a="http://schemas.openxmlformats.org/drawingml/2006/main" xmlns:r="http://schemas.openxmlformats.org/officeDocument/2006/relationships" xmlns:p="http://schemas.openxmlformats.org/presentationml/2006/main">
  <p:tag name="PA" val="v5.2.4"/>
</p:tagLst>
</file>

<file path=ppt/tags/tag434.xml><?xml version="1.0" encoding="utf-8"?>
<p:tagLst xmlns:a="http://schemas.openxmlformats.org/drawingml/2006/main" xmlns:r="http://schemas.openxmlformats.org/officeDocument/2006/relationships" xmlns:p="http://schemas.openxmlformats.org/presentationml/2006/main">
  <p:tag name="PA" val="v5.2.4"/>
</p:tagLst>
</file>

<file path=ppt/tags/tag435.xml><?xml version="1.0" encoding="utf-8"?>
<p:tagLst xmlns:a="http://schemas.openxmlformats.org/drawingml/2006/main" xmlns:r="http://schemas.openxmlformats.org/officeDocument/2006/relationships" xmlns:p="http://schemas.openxmlformats.org/presentationml/2006/main">
  <p:tag name="PA" val="v5.2.4"/>
</p:tagLst>
</file>

<file path=ppt/tags/tag436.xml><?xml version="1.0" encoding="utf-8"?>
<p:tagLst xmlns:a="http://schemas.openxmlformats.org/drawingml/2006/main" xmlns:r="http://schemas.openxmlformats.org/officeDocument/2006/relationships" xmlns:p="http://schemas.openxmlformats.org/presentationml/2006/main">
  <p:tag name="PA" val="v5.2.4"/>
</p:tagLst>
</file>

<file path=ppt/tags/tag437.xml><?xml version="1.0" encoding="utf-8"?>
<p:tagLst xmlns:a="http://schemas.openxmlformats.org/drawingml/2006/main" xmlns:r="http://schemas.openxmlformats.org/officeDocument/2006/relationships" xmlns:p="http://schemas.openxmlformats.org/presentationml/2006/main">
  <p:tag name="PA" val="v5.2.4"/>
</p:tagLst>
</file>

<file path=ppt/tags/tag438.xml><?xml version="1.0" encoding="utf-8"?>
<p:tagLst xmlns:a="http://schemas.openxmlformats.org/drawingml/2006/main" xmlns:r="http://schemas.openxmlformats.org/officeDocument/2006/relationships" xmlns:p="http://schemas.openxmlformats.org/presentationml/2006/main">
  <p:tag name="PA" val="v5.2.4"/>
</p:tagLst>
</file>

<file path=ppt/tags/tag439.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40.xml><?xml version="1.0" encoding="utf-8"?>
<p:tagLst xmlns:a="http://schemas.openxmlformats.org/drawingml/2006/main" xmlns:r="http://schemas.openxmlformats.org/officeDocument/2006/relationships" xmlns:p="http://schemas.openxmlformats.org/presentationml/2006/main">
  <p:tag name="PA" val="v5.2.4"/>
</p:tagLst>
</file>

<file path=ppt/tags/tag441.xml><?xml version="1.0" encoding="utf-8"?>
<p:tagLst xmlns:a="http://schemas.openxmlformats.org/drawingml/2006/main" xmlns:r="http://schemas.openxmlformats.org/officeDocument/2006/relationships" xmlns:p="http://schemas.openxmlformats.org/presentationml/2006/main">
  <p:tag name="PA" val="v5.2.4"/>
</p:tagLst>
</file>

<file path=ppt/tags/tag442.xml><?xml version="1.0" encoding="utf-8"?>
<p:tagLst xmlns:a="http://schemas.openxmlformats.org/drawingml/2006/main" xmlns:r="http://schemas.openxmlformats.org/officeDocument/2006/relationships" xmlns:p="http://schemas.openxmlformats.org/presentationml/2006/main">
  <p:tag name="PA" val="v5.2.4"/>
</p:tagLst>
</file>

<file path=ppt/tags/tag443.xml><?xml version="1.0" encoding="utf-8"?>
<p:tagLst xmlns:a="http://schemas.openxmlformats.org/drawingml/2006/main" xmlns:r="http://schemas.openxmlformats.org/officeDocument/2006/relationships" xmlns:p="http://schemas.openxmlformats.org/presentationml/2006/main">
  <p:tag name="PA" val="v5.2.4"/>
</p:tagLst>
</file>

<file path=ppt/tags/tag444.xml><?xml version="1.0" encoding="utf-8"?>
<p:tagLst xmlns:a="http://schemas.openxmlformats.org/drawingml/2006/main" xmlns:r="http://schemas.openxmlformats.org/officeDocument/2006/relationships" xmlns:p="http://schemas.openxmlformats.org/presentationml/2006/main">
  <p:tag name="PA" val="v5.2.4"/>
</p:tagLst>
</file>

<file path=ppt/tags/tag445.xml><?xml version="1.0" encoding="utf-8"?>
<p:tagLst xmlns:a="http://schemas.openxmlformats.org/drawingml/2006/main" xmlns:r="http://schemas.openxmlformats.org/officeDocument/2006/relationships" xmlns:p="http://schemas.openxmlformats.org/presentationml/2006/main">
  <p:tag name="PA" val="v5.2.4"/>
</p:tagLst>
</file>

<file path=ppt/tags/tag446.xml><?xml version="1.0" encoding="utf-8"?>
<p:tagLst xmlns:a="http://schemas.openxmlformats.org/drawingml/2006/main" xmlns:r="http://schemas.openxmlformats.org/officeDocument/2006/relationships" xmlns:p="http://schemas.openxmlformats.org/presentationml/2006/main">
  <p:tag name="PA" val="v5.2.4"/>
</p:tagLst>
</file>

<file path=ppt/tags/tag447.xml><?xml version="1.0" encoding="utf-8"?>
<p:tagLst xmlns:a="http://schemas.openxmlformats.org/drawingml/2006/main" xmlns:r="http://schemas.openxmlformats.org/officeDocument/2006/relationships" xmlns:p="http://schemas.openxmlformats.org/presentationml/2006/main">
  <p:tag name="PA" val="v5.2.4"/>
</p:tagLst>
</file>

<file path=ppt/tags/tag448.xml><?xml version="1.0" encoding="utf-8"?>
<p:tagLst xmlns:a="http://schemas.openxmlformats.org/drawingml/2006/main" xmlns:r="http://schemas.openxmlformats.org/officeDocument/2006/relationships" xmlns:p="http://schemas.openxmlformats.org/presentationml/2006/main">
  <p:tag name="PA" val="v5.2.4"/>
</p:tagLst>
</file>

<file path=ppt/tags/tag449.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50.xml><?xml version="1.0" encoding="utf-8"?>
<p:tagLst xmlns:a="http://schemas.openxmlformats.org/drawingml/2006/main" xmlns:r="http://schemas.openxmlformats.org/officeDocument/2006/relationships" xmlns:p="http://schemas.openxmlformats.org/presentationml/2006/main">
  <p:tag name="PA" val="v5.2.4"/>
</p:tagLst>
</file>

<file path=ppt/tags/tag451.xml><?xml version="1.0" encoding="utf-8"?>
<p:tagLst xmlns:a="http://schemas.openxmlformats.org/drawingml/2006/main" xmlns:r="http://schemas.openxmlformats.org/officeDocument/2006/relationships" xmlns:p="http://schemas.openxmlformats.org/presentationml/2006/main">
  <p:tag name="PA" val="v5.2.4"/>
</p:tagLst>
</file>

<file path=ppt/tags/tag452.xml><?xml version="1.0" encoding="utf-8"?>
<p:tagLst xmlns:a="http://schemas.openxmlformats.org/drawingml/2006/main" xmlns:r="http://schemas.openxmlformats.org/officeDocument/2006/relationships" xmlns:p="http://schemas.openxmlformats.org/presentationml/2006/main">
  <p:tag name="PA" val="v5.2.4"/>
</p:tagLst>
</file>

<file path=ppt/tags/tag453.xml><?xml version="1.0" encoding="utf-8"?>
<p:tagLst xmlns:a="http://schemas.openxmlformats.org/drawingml/2006/main" xmlns:r="http://schemas.openxmlformats.org/officeDocument/2006/relationships" xmlns:p="http://schemas.openxmlformats.org/presentationml/2006/main">
  <p:tag name="PA" val="v5.2.4"/>
</p:tagLst>
</file>

<file path=ppt/tags/tag454.xml><?xml version="1.0" encoding="utf-8"?>
<p:tagLst xmlns:a="http://schemas.openxmlformats.org/drawingml/2006/main" xmlns:r="http://schemas.openxmlformats.org/officeDocument/2006/relationships" xmlns:p="http://schemas.openxmlformats.org/presentationml/2006/main">
  <p:tag name="PA" val="v5.2.4"/>
</p:tagLst>
</file>

<file path=ppt/tags/tag455.xml><?xml version="1.0" encoding="utf-8"?>
<p:tagLst xmlns:a="http://schemas.openxmlformats.org/drawingml/2006/main" xmlns:r="http://schemas.openxmlformats.org/officeDocument/2006/relationships" xmlns:p="http://schemas.openxmlformats.org/presentationml/2006/main">
  <p:tag name="PA" val="v5.2.4"/>
</p:tagLst>
</file>

<file path=ppt/tags/tag456.xml><?xml version="1.0" encoding="utf-8"?>
<p:tagLst xmlns:a="http://schemas.openxmlformats.org/drawingml/2006/main" xmlns:r="http://schemas.openxmlformats.org/officeDocument/2006/relationships" xmlns:p="http://schemas.openxmlformats.org/presentationml/2006/main">
  <p:tag name="PA" val="v5.2.4"/>
</p:tagLst>
</file>

<file path=ppt/tags/tag457.xml><?xml version="1.0" encoding="utf-8"?>
<p:tagLst xmlns:a="http://schemas.openxmlformats.org/drawingml/2006/main" xmlns:r="http://schemas.openxmlformats.org/officeDocument/2006/relationships" xmlns:p="http://schemas.openxmlformats.org/presentationml/2006/main">
  <p:tag name="PA" val="v5.2.4"/>
</p:tagLst>
</file>

<file path=ppt/tags/tag458.xml><?xml version="1.0" encoding="utf-8"?>
<p:tagLst xmlns:a="http://schemas.openxmlformats.org/drawingml/2006/main" xmlns:r="http://schemas.openxmlformats.org/officeDocument/2006/relationships" xmlns:p="http://schemas.openxmlformats.org/presentationml/2006/main">
  <p:tag name="PA" val="v5.2.4"/>
</p:tagLst>
</file>

<file path=ppt/tags/tag459.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60.xml><?xml version="1.0" encoding="utf-8"?>
<p:tagLst xmlns:a="http://schemas.openxmlformats.org/drawingml/2006/main" xmlns:r="http://schemas.openxmlformats.org/officeDocument/2006/relationships" xmlns:p="http://schemas.openxmlformats.org/presentationml/2006/main">
  <p:tag name="PA" val="v5.2.4"/>
</p:tagLst>
</file>

<file path=ppt/tags/tag461.xml><?xml version="1.0" encoding="utf-8"?>
<p:tagLst xmlns:a="http://schemas.openxmlformats.org/drawingml/2006/main" xmlns:r="http://schemas.openxmlformats.org/officeDocument/2006/relationships" xmlns:p="http://schemas.openxmlformats.org/presentationml/2006/main">
  <p:tag name="PA" val="v5.2.4"/>
</p:tagLst>
</file>

<file path=ppt/tags/tag462.xml><?xml version="1.0" encoding="utf-8"?>
<p:tagLst xmlns:a="http://schemas.openxmlformats.org/drawingml/2006/main" xmlns:r="http://schemas.openxmlformats.org/officeDocument/2006/relationships" xmlns:p="http://schemas.openxmlformats.org/presentationml/2006/main">
  <p:tag name="PA" val="v5.2.4"/>
</p:tagLst>
</file>

<file path=ppt/tags/tag463.xml><?xml version="1.0" encoding="utf-8"?>
<p:tagLst xmlns:a="http://schemas.openxmlformats.org/drawingml/2006/main" xmlns:r="http://schemas.openxmlformats.org/officeDocument/2006/relationships" xmlns:p="http://schemas.openxmlformats.org/presentationml/2006/main">
  <p:tag name="PA" val="v5.2.4"/>
</p:tagLst>
</file>

<file path=ppt/tags/tag464.xml><?xml version="1.0" encoding="utf-8"?>
<p:tagLst xmlns:a="http://schemas.openxmlformats.org/drawingml/2006/main" xmlns:r="http://schemas.openxmlformats.org/officeDocument/2006/relationships" xmlns:p="http://schemas.openxmlformats.org/presentationml/2006/main">
  <p:tag name="PA" val="v5.2.4"/>
</p:tagLst>
</file>

<file path=ppt/tags/tag465.xml><?xml version="1.0" encoding="utf-8"?>
<p:tagLst xmlns:a="http://schemas.openxmlformats.org/drawingml/2006/main" xmlns:r="http://schemas.openxmlformats.org/officeDocument/2006/relationships" xmlns:p="http://schemas.openxmlformats.org/presentationml/2006/main">
  <p:tag name="PA" val="v5.2.4"/>
</p:tagLst>
</file>

<file path=ppt/tags/tag466.xml><?xml version="1.0" encoding="utf-8"?>
<p:tagLst xmlns:a="http://schemas.openxmlformats.org/drawingml/2006/main" xmlns:r="http://schemas.openxmlformats.org/officeDocument/2006/relationships" xmlns:p="http://schemas.openxmlformats.org/presentationml/2006/main">
  <p:tag name="PA" val="v5.2.4"/>
</p:tagLst>
</file>

<file path=ppt/tags/tag467.xml><?xml version="1.0" encoding="utf-8"?>
<p:tagLst xmlns:a="http://schemas.openxmlformats.org/drawingml/2006/main" xmlns:r="http://schemas.openxmlformats.org/officeDocument/2006/relationships" xmlns:p="http://schemas.openxmlformats.org/presentationml/2006/main">
  <p:tag name="PA" val="v5.2.4"/>
</p:tagLst>
</file>

<file path=ppt/tags/tag468.xml><?xml version="1.0" encoding="utf-8"?>
<p:tagLst xmlns:a="http://schemas.openxmlformats.org/drawingml/2006/main" xmlns:r="http://schemas.openxmlformats.org/officeDocument/2006/relationships" xmlns:p="http://schemas.openxmlformats.org/presentationml/2006/main">
  <p:tag name="PA" val="v5.2.4"/>
</p:tagLst>
</file>

<file path=ppt/tags/tag469.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70.xml><?xml version="1.0" encoding="utf-8"?>
<p:tagLst xmlns:a="http://schemas.openxmlformats.org/drawingml/2006/main" xmlns:r="http://schemas.openxmlformats.org/officeDocument/2006/relationships" xmlns:p="http://schemas.openxmlformats.org/presentationml/2006/main">
  <p:tag name="PA" val="v5.2.4"/>
</p:tagLst>
</file>

<file path=ppt/tags/tag471.xml><?xml version="1.0" encoding="utf-8"?>
<p:tagLst xmlns:a="http://schemas.openxmlformats.org/drawingml/2006/main" xmlns:r="http://schemas.openxmlformats.org/officeDocument/2006/relationships" xmlns:p="http://schemas.openxmlformats.org/presentationml/2006/main">
  <p:tag name="PA" val="v5.2.4"/>
</p:tagLst>
</file>

<file path=ppt/tags/tag472.xml><?xml version="1.0" encoding="utf-8"?>
<p:tagLst xmlns:a="http://schemas.openxmlformats.org/drawingml/2006/main" xmlns:r="http://schemas.openxmlformats.org/officeDocument/2006/relationships" xmlns:p="http://schemas.openxmlformats.org/presentationml/2006/main">
  <p:tag name="PA" val="v5.2.4"/>
</p:tagLst>
</file>

<file path=ppt/tags/tag473.xml><?xml version="1.0" encoding="utf-8"?>
<p:tagLst xmlns:a="http://schemas.openxmlformats.org/drawingml/2006/main" xmlns:r="http://schemas.openxmlformats.org/officeDocument/2006/relationships" xmlns:p="http://schemas.openxmlformats.org/presentationml/2006/main">
  <p:tag name="PA" val="v5.2.4"/>
</p:tagLst>
</file>

<file path=ppt/tags/tag474.xml><?xml version="1.0" encoding="utf-8"?>
<p:tagLst xmlns:a="http://schemas.openxmlformats.org/drawingml/2006/main" xmlns:r="http://schemas.openxmlformats.org/officeDocument/2006/relationships" xmlns:p="http://schemas.openxmlformats.org/presentationml/2006/main">
  <p:tag name="PA" val="v5.2.4"/>
</p:tagLst>
</file>

<file path=ppt/tags/tag475.xml><?xml version="1.0" encoding="utf-8"?>
<p:tagLst xmlns:a="http://schemas.openxmlformats.org/drawingml/2006/main" xmlns:r="http://schemas.openxmlformats.org/officeDocument/2006/relationships" xmlns:p="http://schemas.openxmlformats.org/presentationml/2006/main">
  <p:tag name="PA" val="v5.2.4"/>
</p:tagLst>
</file>

<file path=ppt/tags/tag476.xml><?xml version="1.0" encoding="utf-8"?>
<p:tagLst xmlns:a="http://schemas.openxmlformats.org/drawingml/2006/main" xmlns:r="http://schemas.openxmlformats.org/officeDocument/2006/relationships" xmlns:p="http://schemas.openxmlformats.org/presentationml/2006/main">
  <p:tag name="PA" val="v5.2.4"/>
</p:tagLst>
</file>

<file path=ppt/tags/tag477.xml><?xml version="1.0" encoding="utf-8"?>
<p:tagLst xmlns:a="http://schemas.openxmlformats.org/drawingml/2006/main" xmlns:r="http://schemas.openxmlformats.org/officeDocument/2006/relationships" xmlns:p="http://schemas.openxmlformats.org/presentationml/2006/main">
  <p:tag name="PA" val="v5.2.4"/>
</p:tagLst>
</file>

<file path=ppt/tags/tag478.xml><?xml version="1.0" encoding="utf-8"?>
<p:tagLst xmlns:a="http://schemas.openxmlformats.org/drawingml/2006/main" xmlns:r="http://schemas.openxmlformats.org/officeDocument/2006/relationships" xmlns:p="http://schemas.openxmlformats.org/presentationml/2006/main">
  <p:tag name="PA" val="v5.2.4"/>
</p:tagLst>
</file>

<file path=ppt/tags/tag479.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80.xml><?xml version="1.0" encoding="utf-8"?>
<p:tagLst xmlns:a="http://schemas.openxmlformats.org/drawingml/2006/main" xmlns:r="http://schemas.openxmlformats.org/officeDocument/2006/relationships" xmlns:p="http://schemas.openxmlformats.org/presentationml/2006/main">
  <p:tag name="PA" val="v5.2.4"/>
</p:tagLst>
</file>

<file path=ppt/tags/tag481.xml><?xml version="1.0" encoding="utf-8"?>
<p:tagLst xmlns:a="http://schemas.openxmlformats.org/drawingml/2006/main" xmlns:r="http://schemas.openxmlformats.org/officeDocument/2006/relationships" xmlns:p="http://schemas.openxmlformats.org/presentationml/2006/main">
  <p:tag name="PA" val="v5.2.4"/>
</p:tagLst>
</file>

<file path=ppt/tags/tag482.xml><?xml version="1.0" encoding="utf-8"?>
<p:tagLst xmlns:a="http://schemas.openxmlformats.org/drawingml/2006/main" xmlns:r="http://schemas.openxmlformats.org/officeDocument/2006/relationships" xmlns:p="http://schemas.openxmlformats.org/presentationml/2006/main">
  <p:tag name="PA" val="v5.2.4"/>
</p:tagLst>
</file>

<file path=ppt/tags/tag483.xml><?xml version="1.0" encoding="utf-8"?>
<p:tagLst xmlns:a="http://schemas.openxmlformats.org/drawingml/2006/main" xmlns:r="http://schemas.openxmlformats.org/officeDocument/2006/relationships" xmlns:p="http://schemas.openxmlformats.org/presentationml/2006/main">
  <p:tag name="PA" val="v5.2.4"/>
</p:tagLst>
</file>

<file path=ppt/tags/tag484.xml><?xml version="1.0" encoding="utf-8"?>
<p:tagLst xmlns:a="http://schemas.openxmlformats.org/drawingml/2006/main" xmlns:r="http://schemas.openxmlformats.org/officeDocument/2006/relationships" xmlns:p="http://schemas.openxmlformats.org/presentationml/2006/main">
  <p:tag name="PA" val="v5.2.4"/>
</p:tagLst>
</file>

<file path=ppt/tags/tag485.xml><?xml version="1.0" encoding="utf-8"?>
<p:tagLst xmlns:a="http://schemas.openxmlformats.org/drawingml/2006/main" xmlns:r="http://schemas.openxmlformats.org/officeDocument/2006/relationships" xmlns:p="http://schemas.openxmlformats.org/presentationml/2006/main">
  <p:tag name="PA" val="v5.2.4"/>
</p:tagLst>
</file>

<file path=ppt/tags/tag486.xml><?xml version="1.0" encoding="utf-8"?>
<p:tagLst xmlns:a="http://schemas.openxmlformats.org/drawingml/2006/main" xmlns:r="http://schemas.openxmlformats.org/officeDocument/2006/relationships" xmlns:p="http://schemas.openxmlformats.org/presentationml/2006/main">
  <p:tag name="PA" val="v5.2.4"/>
</p:tagLst>
</file>

<file path=ppt/tags/tag487.xml><?xml version="1.0" encoding="utf-8"?>
<p:tagLst xmlns:a="http://schemas.openxmlformats.org/drawingml/2006/main" xmlns:r="http://schemas.openxmlformats.org/officeDocument/2006/relationships" xmlns:p="http://schemas.openxmlformats.org/presentationml/2006/main">
  <p:tag name="PA" val="v5.2.4"/>
</p:tagLst>
</file>

<file path=ppt/tags/tag488.xml><?xml version="1.0" encoding="utf-8"?>
<p:tagLst xmlns:a="http://schemas.openxmlformats.org/drawingml/2006/main" xmlns:r="http://schemas.openxmlformats.org/officeDocument/2006/relationships" xmlns:p="http://schemas.openxmlformats.org/presentationml/2006/main">
  <p:tag name="PA" val="v5.2.4"/>
</p:tagLst>
</file>

<file path=ppt/tags/tag489.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490.xml><?xml version="1.0" encoding="utf-8"?>
<p:tagLst xmlns:a="http://schemas.openxmlformats.org/drawingml/2006/main" xmlns:r="http://schemas.openxmlformats.org/officeDocument/2006/relationships" xmlns:p="http://schemas.openxmlformats.org/presentationml/2006/main">
  <p:tag name="PA" val="v5.2.4"/>
</p:tagLst>
</file>

<file path=ppt/tags/tag491.xml><?xml version="1.0" encoding="utf-8"?>
<p:tagLst xmlns:a="http://schemas.openxmlformats.org/drawingml/2006/main" xmlns:r="http://schemas.openxmlformats.org/officeDocument/2006/relationships" xmlns:p="http://schemas.openxmlformats.org/presentationml/2006/main">
  <p:tag name="PA" val="v5.2.4"/>
</p:tagLst>
</file>

<file path=ppt/tags/tag492.xml><?xml version="1.0" encoding="utf-8"?>
<p:tagLst xmlns:a="http://schemas.openxmlformats.org/drawingml/2006/main" xmlns:r="http://schemas.openxmlformats.org/officeDocument/2006/relationships" xmlns:p="http://schemas.openxmlformats.org/presentationml/2006/main">
  <p:tag name="PA" val="v5.2.4"/>
</p:tagLst>
</file>

<file path=ppt/tags/tag493.xml><?xml version="1.0" encoding="utf-8"?>
<p:tagLst xmlns:a="http://schemas.openxmlformats.org/drawingml/2006/main" xmlns:r="http://schemas.openxmlformats.org/officeDocument/2006/relationships" xmlns:p="http://schemas.openxmlformats.org/presentationml/2006/main">
  <p:tag name="PA" val="v5.2.4"/>
</p:tagLst>
</file>

<file path=ppt/tags/tag494.xml><?xml version="1.0" encoding="utf-8"?>
<p:tagLst xmlns:a="http://schemas.openxmlformats.org/drawingml/2006/main" xmlns:r="http://schemas.openxmlformats.org/officeDocument/2006/relationships" xmlns:p="http://schemas.openxmlformats.org/presentationml/2006/main">
  <p:tag name="PA" val="v5.2.4"/>
</p:tagLst>
</file>

<file path=ppt/tags/tag495.xml><?xml version="1.0" encoding="utf-8"?>
<p:tagLst xmlns:a="http://schemas.openxmlformats.org/drawingml/2006/main" xmlns:r="http://schemas.openxmlformats.org/officeDocument/2006/relationships" xmlns:p="http://schemas.openxmlformats.org/presentationml/2006/main">
  <p:tag name="PA" val="v5.2.4"/>
</p:tagLst>
</file>

<file path=ppt/tags/tag496.xml><?xml version="1.0" encoding="utf-8"?>
<p:tagLst xmlns:a="http://schemas.openxmlformats.org/drawingml/2006/main" xmlns:r="http://schemas.openxmlformats.org/officeDocument/2006/relationships" xmlns:p="http://schemas.openxmlformats.org/presentationml/2006/main">
  <p:tag name="PA" val="v5.2.4"/>
</p:tagLst>
</file>

<file path=ppt/tags/tag497.xml><?xml version="1.0" encoding="utf-8"?>
<p:tagLst xmlns:a="http://schemas.openxmlformats.org/drawingml/2006/main" xmlns:r="http://schemas.openxmlformats.org/officeDocument/2006/relationships" xmlns:p="http://schemas.openxmlformats.org/presentationml/2006/main">
  <p:tag name="PA" val="v5.2.4"/>
</p:tagLst>
</file>

<file path=ppt/tags/tag498.xml><?xml version="1.0" encoding="utf-8"?>
<p:tagLst xmlns:a="http://schemas.openxmlformats.org/drawingml/2006/main" xmlns:r="http://schemas.openxmlformats.org/officeDocument/2006/relationships" xmlns:p="http://schemas.openxmlformats.org/presentationml/2006/main">
  <p:tag name="PA" val="v5.2.4"/>
</p:tagLst>
</file>

<file path=ppt/tags/tag49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00.xml><?xml version="1.0" encoding="utf-8"?>
<p:tagLst xmlns:a="http://schemas.openxmlformats.org/drawingml/2006/main" xmlns:r="http://schemas.openxmlformats.org/officeDocument/2006/relationships" xmlns:p="http://schemas.openxmlformats.org/presentationml/2006/main">
  <p:tag name="PA" val="v5.2.4"/>
</p:tagLst>
</file>

<file path=ppt/tags/tag501.xml><?xml version="1.0" encoding="utf-8"?>
<p:tagLst xmlns:a="http://schemas.openxmlformats.org/drawingml/2006/main" xmlns:r="http://schemas.openxmlformats.org/officeDocument/2006/relationships" xmlns:p="http://schemas.openxmlformats.org/presentationml/2006/main">
  <p:tag name="PA" val="v5.2.4"/>
</p:tagLst>
</file>

<file path=ppt/tags/tag502.xml><?xml version="1.0" encoding="utf-8"?>
<p:tagLst xmlns:a="http://schemas.openxmlformats.org/drawingml/2006/main" xmlns:r="http://schemas.openxmlformats.org/officeDocument/2006/relationships" xmlns:p="http://schemas.openxmlformats.org/presentationml/2006/main">
  <p:tag name="PA" val="v5.2.4"/>
</p:tagLst>
</file>

<file path=ppt/tags/tag503.xml><?xml version="1.0" encoding="utf-8"?>
<p:tagLst xmlns:a="http://schemas.openxmlformats.org/drawingml/2006/main" xmlns:r="http://schemas.openxmlformats.org/officeDocument/2006/relationships" xmlns:p="http://schemas.openxmlformats.org/presentationml/2006/main">
  <p:tag name="PA" val="v5.2.4"/>
</p:tagLst>
</file>

<file path=ppt/tags/tag504.xml><?xml version="1.0" encoding="utf-8"?>
<p:tagLst xmlns:a="http://schemas.openxmlformats.org/drawingml/2006/main" xmlns:r="http://schemas.openxmlformats.org/officeDocument/2006/relationships" xmlns:p="http://schemas.openxmlformats.org/presentationml/2006/main">
  <p:tag name="PA" val="v5.2.4"/>
</p:tagLst>
</file>

<file path=ppt/tags/tag505.xml><?xml version="1.0" encoding="utf-8"?>
<p:tagLst xmlns:a="http://schemas.openxmlformats.org/drawingml/2006/main" xmlns:r="http://schemas.openxmlformats.org/officeDocument/2006/relationships" xmlns:p="http://schemas.openxmlformats.org/presentationml/2006/main">
  <p:tag name="PA" val="v5.2.4"/>
</p:tagLst>
</file>

<file path=ppt/tags/tag506.xml><?xml version="1.0" encoding="utf-8"?>
<p:tagLst xmlns:a="http://schemas.openxmlformats.org/drawingml/2006/main" xmlns:r="http://schemas.openxmlformats.org/officeDocument/2006/relationships" xmlns:p="http://schemas.openxmlformats.org/presentationml/2006/main">
  <p:tag name="PA" val="v5.2.4"/>
</p:tagLst>
</file>

<file path=ppt/tags/tag507.xml><?xml version="1.0" encoding="utf-8"?>
<p:tagLst xmlns:a="http://schemas.openxmlformats.org/drawingml/2006/main" xmlns:r="http://schemas.openxmlformats.org/officeDocument/2006/relationships" xmlns:p="http://schemas.openxmlformats.org/presentationml/2006/main">
  <p:tag name="PA" val="v5.2.4"/>
</p:tagLst>
</file>

<file path=ppt/tags/tag508.xml><?xml version="1.0" encoding="utf-8"?>
<p:tagLst xmlns:a="http://schemas.openxmlformats.org/drawingml/2006/main" xmlns:r="http://schemas.openxmlformats.org/officeDocument/2006/relationships" xmlns:p="http://schemas.openxmlformats.org/presentationml/2006/main">
  <p:tag name="PA" val="v5.2.4"/>
</p:tagLst>
</file>

<file path=ppt/tags/tag509.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10.xml><?xml version="1.0" encoding="utf-8"?>
<p:tagLst xmlns:a="http://schemas.openxmlformats.org/drawingml/2006/main" xmlns:r="http://schemas.openxmlformats.org/officeDocument/2006/relationships" xmlns:p="http://schemas.openxmlformats.org/presentationml/2006/main">
  <p:tag name="PA" val="v5.2.4"/>
</p:tagLst>
</file>

<file path=ppt/tags/tag511.xml><?xml version="1.0" encoding="utf-8"?>
<p:tagLst xmlns:a="http://schemas.openxmlformats.org/drawingml/2006/main" xmlns:r="http://schemas.openxmlformats.org/officeDocument/2006/relationships" xmlns:p="http://schemas.openxmlformats.org/presentationml/2006/main">
  <p:tag name="PA" val="v5.2.4"/>
</p:tagLst>
</file>

<file path=ppt/tags/tag512.xml><?xml version="1.0" encoding="utf-8"?>
<p:tagLst xmlns:a="http://schemas.openxmlformats.org/drawingml/2006/main" xmlns:r="http://schemas.openxmlformats.org/officeDocument/2006/relationships" xmlns:p="http://schemas.openxmlformats.org/presentationml/2006/main">
  <p:tag name="PA" val="v5.2.4"/>
</p:tagLst>
</file>

<file path=ppt/tags/tag513.xml><?xml version="1.0" encoding="utf-8"?>
<p:tagLst xmlns:a="http://schemas.openxmlformats.org/drawingml/2006/main" xmlns:r="http://schemas.openxmlformats.org/officeDocument/2006/relationships" xmlns:p="http://schemas.openxmlformats.org/presentationml/2006/main">
  <p:tag name="PA" val="v5.2.4"/>
</p:tagLst>
</file>

<file path=ppt/tags/tag514.xml><?xml version="1.0" encoding="utf-8"?>
<p:tagLst xmlns:a="http://schemas.openxmlformats.org/drawingml/2006/main" xmlns:r="http://schemas.openxmlformats.org/officeDocument/2006/relationships" xmlns:p="http://schemas.openxmlformats.org/presentationml/2006/main">
  <p:tag name="PA" val="v5.2.4"/>
</p:tagLst>
</file>

<file path=ppt/tags/tag515.xml><?xml version="1.0" encoding="utf-8"?>
<p:tagLst xmlns:a="http://schemas.openxmlformats.org/drawingml/2006/main" xmlns:r="http://schemas.openxmlformats.org/officeDocument/2006/relationships" xmlns:p="http://schemas.openxmlformats.org/presentationml/2006/main">
  <p:tag name="PA" val="v5.2.4"/>
</p:tagLst>
</file>

<file path=ppt/tags/tag516.xml><?xml version="1.0" encoding="utf-8"?>
<p:tagLst xmlns:a="http://schemas.openxmlformats.org/drawingml/2006/main" xmlns:r="http://schemas.openxmlformats.org/officeDocument/2006/relationships" xmlns:p="http://schemas.openxmlformats.org/presentationml/2006/main">
  <p:tag name="PA" val="v5.2.4"/>
</p:tagLst>
</file>

<file path=ppt/tags/tag517.xml><?xml version="1.0" encoding="utf-8"?>
<p:tagLst xmlns:a="http://schemas.openxmlformats.org/drawingml/2006/main" xmlns:r="http://schemas.openxmlformats.org/officeDocument/2006/relationships" xmlns:p="http://schemas.openxmlformats.org/presentationml/2006/main">
  <p:tag name="PA" val="v5.2.4"/>
</p:tagLst>
</file>

<file path=ppt/tags/tag518.xml><?xml version="1.0" encoding="utf-8"?>
<p:tagLst xmlns:a="http://schemas.openxmlformats.org/drawingml/2006/main" xmlns:r="http://schemas.openxmlformats.org/officeDocument/2006/relationships" xmlns:p="http://schemas.openxmlformats.org/presentationml/2006/main">
  <p:tag name="PA" val="v5.2.4"/>
</p:tagLst>
</file>

<file path=ppt/tags/tag519.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20.xml><?xml version="1.0" encoding="utf-8"?>
<p:tagLst xmlns:a="http://schemas.openxmlformats.org/drawingml/2006/main" xmlns:r="http://schemas.openxmlformats.org/officeDocument/2006/relationships" xmlns:p="http://schemas.openxmlformats.org/presentationml/2006/main">
  <p:tag name="PA" val="v5.2.4"/>
</p:tagLst>
</file>

<file path=ppt/tags/tag521.xml><?xml version="1.0" encoding="utf-8"?>
<p:tagLst xmlns:a="http://schemas.openxmlformats.org/drawingml/2006/main" xmlns:r="http://schemas.openxmlformats.org/officeDocument/2006/relationships" xmlns:p="http://schemas.openxmlformats.org/presentationml/2006/main">
  <p:tag name="PA" val="v5.2.4"/>
</p:tagLst>
</file>

<file path=ppt/tags/tag522.xml><?xml version="1.0" encoding="utf-8"?>
<p:tagLst xmlns:a="http://schemas.openxmlformats.org/drawingml/2006/main" xmlns:r="http://schemas.openxmlformats.org/officeDocument/2006/relationships" xmlns:p="http://schemas.openxmlformats.org/presentationml/2006/main">
  <p:tag name="PA" val="v5.2.4"/>
</p:tagLst>
</file>

<file path=ppt/tags/tag523.xml><?xml version="1.0" encoding="utf-8"?>
<p:tagLst xmlns:a="http://schemas.openxmlformats.org/drawingml/2006/main" xmlns:r="http://schemas.openxmlformats.org/officeDocument/2006/relationships" xmlns:p="http://schemas.openxmlformats.org/presentationml/2006/main">
  <p:tag name="PA" val="v5.2.4"/>
</p:tagLst>
</file>

<file path=ppt/tags/tag524.xml><?xml version="1.0" encoding="utf-8"?>
<p:tagLst xmlns:a="http://schemas.openxmlformats.org/drawingml/2006/main" xmlns:r="http://schemas.openxmlformats.org/officeDocument/2006/relationships" xmlns:p="http://schemas.openxmlformats.org/presentationml/2006/main">
  <p:tag name="PA" val="v5.2.4"/>
</p:tagLst>
</file>

<file path=ppt/tags/tag525.xml><?xml version="1.0" encoding="utf-8"?>
<p:tagLst xmlns:a="http://schemas.openxmlformats.org/drawingml/2006/main" xmlns:r="http://schemas.openxmlformats.org/officeDocument/2006/relationships" xmlns:p="http://schemas.openxmlformats.org/presentationml/2006/main">
  <p:tag name="PA" val="v5.2.4"/>
</p:tagLst>
</file>

<file path=ppt/tags/tag526.xml><?xml version="1.0" encoding="utf-8"?>
<p:tagLst xmlns:a="http://schemas.openxmlformats.org/drawingml/2006/main" xmlns:r="http://schemas.openxmlformats.org/officeDocument/2006/relationships" xmlns:p="http://schemas.openxmlformats.org/presentationml/2006/main">
  <p:tag name="PA" val="v5.2.4"/>
</p:tagLst>
</file>

<file path=ppt/tags/tag527.xml><?xml version="1.0" encoding="utf-8"?>
<p:tagLst xmlns:a="http://schemas.openxmlformats.org/drawingml/2006/main" xmlns:r="http://schemas.openxmlformats.org/officeDocument/2006/relationships" xmlns:p="http://schemas.openxmlformats.org/presentationml/2006/main">
  <p:tag name="PA" val="v5.2.4"/>
</p:tagLst>
</file>

<file path=ppt/tags/tag528.xml><?xml version="1.0" encoding="utf-8"?>
<p:tagLst xmlns:a="http://schemas.openxmlformats.org/drawingml/2006/main" xmlns:r="http://schemas.openxmlformats.org/officeDocument/2006/relationships" xmlns:p="http://schemas.openxmlformats.org/presentationml/2006/main">
  <p:tag name="PA" val="v5.2.4"/>
</p:tagLst>
</file>

<file path=ppt/tags/tag529.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30.xml><?xml version="1.0" encoding="utf-8"?>
<p:tagLst xmlns:a="http://schemas.openxmlformats.org/drawingml/2006/main" xmlns:r="http://schemas.openxmlformats.org/officeDocument/2006/relationships" xmlns:p="http://schemas.openxmlformats.org/presentationml/2006/main">
  <p:tag name="PA" val="v5.2.4"/>
</p:tagLst>
</file>

<file path=ppt/tags/tag531.xml><?xml version="1.0" encoding="utf-8"?>
<p:tagLst xmlns:a="http://schemas.openxmlformats.org/drawingml/2006/main" xmlns:r="http://schemas.openxmlformats.org/officeDocument/2006/relationships" xmlns:p="http://schemas.openxmlformats.org/presentationml/2006/main">
  <p:tag name="PA" val="v5.2.4"/>
</p:tagLst>
</file>

<file path=ppt/tags/tag532.xml><?xml version="1.0" encoding="utf-8"?>
<p:tagLst xmlns:a="http://schemas.openxmlformats.org/drawingml/2006/main" xmlns:r="http://schemas.openxmlformats.org/officeDocument/2006/relationships" xmlns:p="http://schemas.openxmlformats.org/presentationml/2006/main">
  <p:tag name="PA" val="v5.2.4"/>
</p:tagLst>
</file>

<file path=ppt/tags/tag533.xml><?xml version="1.0" encoding="utf-8"?>
<p:tagLst xmlns:a="http://schemas.openxmlformats.org/drawingml/2006/main" xmlns:r="http://schemas.openxmlformats.org/officeDocument/2006/relationships" xmlns:p="http://schemas.openxmlformats.org/presentationml/2006/main">
  <p:tag name="PA" val="v5.2.4"/>
</p:tagLst>
</file>

<file path=ppt/tags/tag534.xml><?xml version="1.0" encoding="utf-8"?>
<p:tagLst xmlns:a="http://schemas.openxmlformats.org/drawingml/2006/main" xmlns:r="http://schemas.openxmlformats.org/officeDocument/2006/relationships" xmlns:p="http://schemas.openxmlformats.org/presentationml/2006/main">
  <p:tag name="PA" val="v5.2.4"/>
</p:tagLst>
</file>

<file path=ppt/tags/tag535.xml><?xml version="1.0" encoding="utf-8"?>
<p:tagLst xmlns:a="http://schemas.openxmlformats.org/drawingml/2006/main" xmlns:r="http://schemas.openxmlformats.org/officeDocument/2006/relationships" xmlns:p="http://schemas.openxmlformats.org/presentationml/2006/main">
  <p:tag name="PA" val="v5.2.4"/>
</p:tagLst>
</file>

<file path=ppt/tags/tag536.xml><?xml version="1.0" encoding="utf-8"?>
<p:tagLst xmlns:a="http://schemas.openxmlformats.org/drawingml/2006/main" xmlns:r="http://schemas.openxmlformats.org/officeDocument/2006/relationships" xmlns:p="http://schemas.openxmlformats.org/presentationml/2006/main">
  <p:tag name="PA" val="v5.2.4"/>
</p:tagLst>
</file>

<file path=ppt/tags/tag537.xml><?xml version="1.0" encoding="utf-8"?>
<p:tagLst xmlns:a="http://schemas.openxmlformats.org/drawingml/2006/main" xmlns:r="http://schemas.openxmlformats.org/officeDocument/2006/relationships" xmlns:p="http://schemas.openxmlformats.org/presentationml/2006/main">
  <p:tag name="PA" val="v5.2.4"/>
</p:tagLst>
</file>

<file path=ppt/tags/tag538.xml><?xml version="1.0" encoding="utf-8"?>
<p:tagLst xmlns:a="http://schemas.openxmlformats.org/drawingml/2006/main" xmlns:r="http://schemas.openxmlformats.org/officeDocument/2006/relationships" xmlns:p="http://schemas.openxmlformats.org/presentationml/2006/main">
  <p:tag name="PA" val="v5.2.4"/>
</p:tagLst>
</file>

<file path=ppt/tags/tag539.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40.xml><?xml version="1.0" encoding="utf-8"?>
<p:tagLst xmlns:a="http://schemas.openxmlformats.org/drawingml/2006/main" xmlns:r="http://schemas.openxmlformats.org/officeDocument/2006/relationships" xmlns:p="http://schemas.openxmlformats.org/presentationml/2006/main">
  <p:tag name="PA" val="v5.2.4"/>
</p:tagLst>
</file>

<file path=ppt/tags/tag541.xml><?xml version="1.0" encoding="utf-8"?>
<p:tagLst xmlns:a="http://schemas.openxmlformats.org/drawingml/2006/main" xmlns:r="http://schemas.openxmlformats.org/officeDocument/2006/relationships" xmlns:p="http://schemas.openxmlformats.org/presentationml/2006/main">
  <p:tag name="PA" val="v5.2.4"/>
</p:tagLst>
</file>

<file path=ppt/tags/tag542.xml><?xml version="1.0" encoding="utf-8"?>
<p:tagLst xmlns:a="http://schemas.openxmlformats.org/drawingml/2006/main" xmlns:r="http://schemas.openxmlformats.org/officeDocument/2006/relationships" xmlns:p="http://schemas.openxmlformats.org/presentationml/2006/main">
  <p:tag name="PA" val="v5.2.4"/>
</p:tagLst>
</file>

<file path=ppt/tags/tag543.xml><?xml version="1.0" encoding="utf-8"?>
<p:tagLst xmlns:a="http://schemas.openxmlformats.org/drawingml/2006/main" xmlns:r="http://schemas.openxmlformats.org/officeDocument/2006/relationships" xmlns:p="http://schemas.openxmlformats.org/presentationml/2006/main">
  <p:tag name="PA" val="v5.2.4"/>
</p:tagLst>
</file>

<file path=ppt/tags/tag544.xml><?xml version="1.0" encoding="utf-8"?>
<p:tagLst xmlns:a="http://schemas.openxmlformats.org/drawingml/2006/main" xmlns:r="http://schemas.openxmlformats.org/officeDocument/2006/relationships" xmlns:p="http://schemas.openxmlformats.org/presentationml/2006/main">
  <p:tag name="PA" val="v5.2.4"/>
</p:tagLst>
</file>

<file path=ppt/tags/tag545.xml><?xml version="1.0" encoding="utf-8"?>
<p:tagLst xmlns:a="http://schemas.openxmlformats.org/drawingml/2006/main" xmlns:r="http://schemas.openxmlformats.org/officeDocument/2006/relationships" xmlns:p="http://schemas.openxmlformats.org/presentationml/2006/main">
  <p:tag name="PA" val="v5.2.4"/>
</p:tagLst>
</file>

<file path=ppt/tags/tag546.xml><?xml version="1.0" encoding="utf-8"?>
<p:tagLst xmlns:a="http://schemas.openxmlformats.org/drawingml/2006/main" xmlns:r="http://schemas.openxmlformats.org/officeDocument/2006/relationships" xmlns:p="http://schemas.openxmlformats.org/presentationml/2006/main">
  <p:tag name="PA" val="v5.2.4"/>
</p:tagLst>
</file>

<file path=ppt/tags/tag547.xml><?xml version="1.0" encoding="utf-8"?>
<p:tagLst xmlns:a="http://schemas.openxmlformats.org/drawingml/2006/main" xmlns:r="http://schemas.openxmlformats.org/officeDocument/2006/relationships" xmlns:p="http://schemas.openxmlformats.org/presentationml/2006/main">
  <p:tag name="PA" val="v5.2.4"/>
</p:tagLst>
</file>

<file path=ppt/tags/tag548.xml><?xml version="1.0" encoding="utf-8"?>
<p:tagLst xmlns:a="http://schemas.openxmlformats.org/drawingml/2006/main" xmlns:r="http://schemas.openxmlformats.org/officeDocument/2006/relationships" xmlns:p="http://schemas.openxmlformats.org/presentationml/2006/main">
  <p:tag name="PA" val="v5.2.4"/>
</p:tagLst>
</file>

<file path=ppt/tags/tag549.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50.xml><?xml version="1.0" encoding="utf-8"?>
<p:tagLst xmlns:a="http://schemas.openxmlformats.org/drawingml/2006/main" xmlns:r="http://schemas.openxmlformats.org/officeDocument/2006/relationships" xmlns:p="http://schemas.openxmlformats.org/presentationml/2006/main">
  <p:tag name="PA" val="v5.2.4"/>
</p:tagLst>
</file>

<file path=ppt/tags/tag551.xml><?xml version="1.0" encoding="utf-8"?>
<p:tagLst xmlns:a="http://schemas.openxmlformats.org/drawingml/2006/main" xmlns:r="http://schemas.openxmlformats.org/officeDocument/2006/relationships" xmlns:p="http://schemas.openxmlformats.org/presentationml/2006/main">
  <p:tag name="PA" val="v5.2.4"/>
</p:tagLst>
</file>

<file path=ppt/tags/tag552.xml><?xml version="1.0" encoding="utf-8"?>
<p:tagLst xmlns:a="http://schemas.openxmlformats.org/drawingml/2006/main" xmlns:r="http://schemas.openxmlformats.org/officeDocument/2006/relationships" xmlns:p="http://schemas.openxmlformats.org/presentationml/2006/main">
  <p:tag name="PA" val="v5.2.4"/>
</p:tagLst>
</file>

<file path=ppt/tags/tag553.xml><?xml version="1.0" encoding="utf-8"?>
<p:tagLst xmlns:a="http://schemas.openxmlformats.org/drawingml/2006/main" xmlns:r="http://schemas.openxmlformats.org/officeDocument/2006/relationships" xmlns:p="http://schemas.openxmlformats.org/presentationml/2006/main">
  <p:tag name="PA" val="v5.2.4"/>
</p:tagLst>
</file>

<file path=ppt/tags/tag554.xml><?xml version="1.0" encoding="utf-8"?>
<p:tagLst xmlns:a="http://schemas.openxmlformats.org/drawingml/2006/main" xmlns:r="http://schemas.openxmlformats.org/officeDocument/2006/relationships" xmlns:p="http://schemas.openxmlformats.org/presentationml/2006/main">
  <p:tag name="PA" val="v5.2.4"/>
</p:tagLst>
</file>

<file path=ppt/tags/tag555.xml><?xml version="1.0" encoding="utf-8"?>
<p:tagLst xmlns:a="http://schemas.openxmlformats.org/drawingml/2006/main" xmlns:r="http://schemas.openxmlformats.org/officeDocument/2006/relationships" xmlns:p="http://schemas.openxmlformats.org/presentationml/2006/main">
  <p:tag name="PA" val="v5.2.4"/>
</p:tagLst>
</file>

<file path=ppt/tags/tag556.xml><?xml version="1.0" encoding="utf-8"?>
<p:tagLst xmlns:a="http://schemas.openxmlformats.org/drawingml/2006/main" xmlns:r="http://schemas.openxmlformats.org/officeDocument/2006/relationships" xmlns:p="http://schemas.openxmlformats.org/presentationml/2006/main">
  <p:tag name="PA" val="v5.2.4"/>
</p:tagLst>
</file>

<file path=ppt/tags/tag557.xml><?xml version="1.0" encoding="utf-8"?>
<p:tagLst xmlns:a="http://schemas.openxmlformats.org/drawingml/2006/main" xmlns:r="http://schemas.openxmlformats.org/officeDocument/2006/relationships" xmlns:p="http://schemas.openxmlformats.org/presentationml/2006/main">
  <p:tag name="PA" val="v5.2.4"/>
</p:tagLst>
</file>

<file path=ppt/tags/tag558.xml><?xml version="1.0" encoding="utf-8"?>
<p:tagLst xmlns:a="http://schemas.openxmlformats.org/drawingml/2006/main" xmlns:r="http://schemas.openxmlformats.org/officeDocument/2006/relationships" xmlns:p="http://schemas.openxmlformats.org/presentationml/2006/main">
  <p:tag name="PA" val="v5.2.4"/>
</p:tagLst>
</file>

<file path=ppt/tags/tag559.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60.xml><?xml version="1.0" encoding="utf-8"?>
<p:tagLst xmlns:a="http://schemas.openxmlformats.org/drawingml/2006/main" xmlns:r="http://schemas.openxmlformats.org/officeDocument/2006/relationships" xmlns:p="http://schemas.openxmlformats.org/presentationml/2006/main">
  <p:tag name="PA" val="v5.2.4"/>
</p:tagLst>
</file>

<file path=ppt/tags/tag561.xml><?xml version="1.0" encoding="utf-8"?>
<p:tagLst xmlns:a="http://schemas.openxmlformats.org/drawingml/2006/main" xmlns:r="http://schemas.openxmlformats.org/officeDocument/2006/relationships" xmlns:p="http://schemas.openxmlformats.org/presentationml/2006/main">
  <p:tag name="PA" val="v5.2.4"/>
</p:tagLst>
</file>

<file path=ppt/tags/tag562.xml><?xml version="1.0" encoding="utf-8"?>
<p:tagLst xmlns:a="http://schemas.openxmlformats.org/drawingml/2006/main" xmlns:r="http://schemas.openxmlformats.org/officeDocument/2006/relationships" xmlns:p="http://schemas.openxmlformats.org/presentationml/2006/main">
  <p:tag name="PA" val="v5.2.4"/>
</p:tagLst>
</file>

<file path=ppt/tags/tag563.xml><?xml version="1.0" encoding="utf-8"?>
<p:tagLst xmlns:a="http://schemas.openxmlformats.org/drawingml/2006/main" xmlns:r="http://schemas.openxmlformats.org/officeDocument/2006/relationships" xmlns:p="http://schemas.openxmlformats.org/presentationml/2006/main">
  <p:tag name="PA" val="v5.2.4"/>
</p:tagLst>
</file>

<file path=ppt/tags/tag564.xml><?xml version="1.0" encoding="utf-8"?>
<p:tagLst xmlns:a="http://schemas.openxmlformats.org/drawingml/2006/main" xmlns:r="http://schemas.openxmlformats.org/officeDocument/2006/relationships" xmlns:p="http://schemas.openxmlformats.org/presentationml/2006/main">
  <p:tag name="PA" val="v5.2.4"/>
</p:tagLst>
</file>

<file path=ppt/tags/tag565.xml><?xml version="1.0" encoding="utf-8"?>
<p:tagLst xmlns:a="http://schemas.openxmlformats.org/drawingml/2006/main" xmlns:r="http://schemas.openxmlformats.org/officeDocument/2006/relationships" xmlns:p="http://schemas.openxmlformats.org/presentationml/2006/main">
  <p:tag name="PA" val="v5.2.4"/>
</p:tagLst>
</file>

<file path=ppt/tags/tag566.xml><?xml version="1.0" encoding="utf-8"?>
<p:tagLst xmlns:a="http://schemas.openxmlformats.org/drawingml/2006/main" xmlns:r="http://schemas.openxmlformats.org/officeDocument/2006/relationships" xmlns:p="http://schemas.openxmlformats.org/presentationml/2006/main">
  <p:tag name="PA" val="v5.2.4"/>
</p:tagLst>
</file>

<file path=ppt/tags/tag567.xml><?xml version="1.0" encoding="utf-8"?>
<p:tagLst xmlns:a="http://schemas.openxmlformats.org/drawingml/2006/main" xmlns:r="http://schemas.openxmlformats.org/officeDocument/2006/relationships" xmlns:p="http://schemas.openxmlformats.org/presentationml/2006/main">
  <p:tag name="PA" val="v5.2.4"/>
</p:tagLst>
</file>

<file path=ppt/tags/tag568.xml><?xml version="1.0" encoding="utf-8"?>
<p:tagLst xmlns:a="http://schemas.openxmlformats.org/drawingml/2006/main" xmlns:r="http://schemas.openxmlformats.org/officeDocument/2006/relationships" xmlns:p="http://schemas.openxmlformats.org/presentationml/2006/main">
  <p:tag name="PA" val="v5.2.4"/>
</p:tagLst>
</file>

<file path=ppt/tags/tag569.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70.xml><?xml version="1.0" encoding="utf-8"?>
<p:tagLst xmlns:a="http://schemas.openxmlformats.org/drawingml/2006/main" xmlns:r="http://schemas.openxmlformats.org/officeDocument/2006/relationships" xmlns:p="http://schemas.openxmlformats.org/presentationml/2006/main">
  <p:tag name="PA" val="v5.2.4"/>
</p:tagLst>
</file>

<file path=ppt/tags/tag571.xml><?xml version="1.0" encoding="utf-8"?>
<p:tagLst xmlns:a="http://schemas.openxmlformats.org/drawingml/2006/main" xmlns:r="http://schemas.openxmlformats.org/officeDocument/2006/relationships" xmlns:p="http://schemas.openxmlformats.org/presentationml/2006/main">
  <p:tag name="PA" val="v5.2.4"/>
</p:tagLst>
</file>

<file path=ppt/tags/tag572.xml><?xml version="1.0" encoding="utf-8"?>
<p:tagLst xmlns:a="http://schemas.openxmlformats.org/drawingml/2006/main" xmlns:r="http://schemas.openxmlformats.org/officeDocument/2006/relationships" xmlns:p="http://schemas.openxmlformats.org/presentationml/2006/main">
  <p:tag name="PA" val="v5.2.4"/>
</p:tagLst>
</file>

<file path=ppt/tags/tag573.xml><?xml version="1.0" encoding="utf-8"?>
<p:tagLst xmlns:a="http://schemas.openxmlformats.org/drawingml/2006/main" xmlns:r="http://schemas.openxmlformats.org/officeDocument/2006/relationships" xmlns:p="http://schemas.openxmlformats.org/presentationml/2006/main">
  <p:tag name="PA" val="v5.2.4"/>
</p:tagLst>
</file>

<file path=ppt/tags/tag574.xml><?xml version="1.0" encoding="utf-8"?>
<p:tagLst xmlns:a="http://schemas.openxmlformats.org/drawingml/2006/main" xmlns:r="http://schemas.openxmlformats.org/officeDocument/2006/relationships" xmlns:p="http://schemas.openxmlformats.org/presentationml/2006/main">
  <p:tag name="PA" val="v5.2.4"/>
</p:tagLst>
</file>

<file path=ppt/tags/tag575.xml><?xml version="1.0" encoding="utf-8"?>
<p:tagLst xmlns:a="http://schemas.openxmlformats.org/drawingml/2006/main" xmlns:r="http://schemas.openxmlformats.org/officeDocument/2006/relationships" xmlns:p="http://schemas.openxmlformats.org/presentationml/2006/main">
  <p:tag name="PA" val="v5.2.4"/>
</p:tagLst>
</file>

<file path=ppt/tags/tag576.xml><?xml version="1.0" encoding="utf-8"?>
<p:tagLst xmlns:a="http://schemas.openxmlformats.org/drawingml/2006/main" xmlns:r="http://schemas.openxmlformats.org/officeDocument/2006/relationships" xmlns:p="http://schemas.openxmlformats.org/presentationml/2006/main">
  <p:tag name="PA" val="v5.2.4"/>
</p:tagLst>
</file>

<file path=ppt/tags/tag577.xml><?xml version="1.0" encoding="utf-8"?>
<p:tagLst xmlns:a="http://schemas.openxmlformats.org/drawingml/2006/main" xmlns:r="http://schemas.openxmlformats.org/officeDocument/2006/relationships" xmlns:p="http://schemas.openxmlformats.org/presentationml/2006/main">
  <p:tag name="PA" val="v5.2.4"/>
</p:tagLst>
</file>

<file path=ppt/tags/tag578.xml><?xml version="1.0" encoding="utf-8"?>
<p:tagLst xmlns:a="http://schemas.openxmlformats.org/drawingml/2006/main" xmlns:r="http://schemas.openxmlformats.org/officeDocument/2006/relationships" xmlns:p="http://schemas.openxmlformats.org/presentationml/2006/main">
  <p:tag name="PA" val="v5.2.4"/>
</p:tagLst>
</file>

<file path=ppt/tags/tag579.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80.xml><?xml version="1.0" encoding="utf-8"?>
<p:tagLst xmlns:a="http://schemas.openxmlformats.org/drawingml/2006/main" xmlns:r="http://schemas.openxmlformats.org/officeDocument/2006/relationships" xmlns:p="http://schemas.openxmlformats.org/presentationml/2006/main">
  <p:tag name="PA" val="v5.2.4"/>
</p:tagLst>
</file>

<file path=ppt/tags/tag581.xml><?xml version="1.0" encoding="utf-8"?>
<p:tagLst xmlns:a="http://schemas.openxmlformats.org/drawingml/2006/main" xmlns:r="http://schemas.openxmlformats.org/officeDocument/2006/relationships" xmlns:p="http://schemas.openxmlformats.org/presentationml/2006/main">
  <p:tag name="PA" val="v5.2.4"/>
</p:tagLst>
</file>

<file path=ppt/tags/tag582.xml><?xml version="1.0" encoding="utf-8"?>
<p:tagLst xmlns:a="http://schemas.openxmlformats.org/drawingml/2006/main" xmlns:r="http://schemas.openxmlformats.org/officeDocument/2006/relationships" xmlns:p="http://schemas.openxmlformats.org/presentationml/2006/main">
  <p:tag name="PA" val="v5.2.4"/>
</p:tagLst>
</file>

<file path=ppt/tags/tag583.xml><?xml version="1.0" encoding="utf-8"?>
<p:tagLst xmlns:a="http://schemas.openxmlformats.org/drawingml/2006/main" xmlns:r="http://schemas.openxmlformats.org/officeDocument/2006/relationships" xmlns:p="http://schemas.openxmlformats.org/presentationml/2006/main">
  <p:tag name="PA" val="v5.2.4"/>
</p:tagLst>
</file>

<file path=ppt/tags/tag584.xml><?xml version="1.0" encoding="utf-8"?>
<p:tagLst xmlns:a="http://schemas.openxmlformats.org/drawingml/2006/main" xmlns:r="http://schemas.openxmlformats.org/officeDocument/2006/relationships" xmlns:p="http://schemas.openxmlformats.org/presentationml/2006/main">
  <p:tag name="PA" val="v5.2.4"/>
</p:tagLst>
</file>

<file path=ppt/tags/tag585.xml><?xml version="1.0" encoding="utf-8"?>
<p:tagLst xmlns:a="http://schemas.openxmlformats.org/drawingml/2006/main" xmlns:r="http://schemas.openxmlformats.org/officeDocument/2006/relationships" xmlns:p="http://schemas.openxmlformats.org/presentationml/2006/main">
  <p:tag name="PA" val="v5.2.4"/>
</p:tagLst>
</file>

<file path=ppt/tags/tag586.xml><?xml version="1.0" encoding="utf-8"?>
<p:tagLst xmlns:a="http://schemas.openxmlformats.org/drawingml/2006/main" xmlns:r="http://schemas.openxmlformats.org/officeDocument/2006/relationships" xmlns:p="http://schemas.openxmlformats.org/presentationml/2006/main">
  <p:tag name="PA" val="v5.2.4"/>
</p:tagLst>
</file>

<file path=ppt/tags/tag587.xml><?xml version="1.0" encoding="utf-8"?>
<p:tagLst xmlns:a="http://schemas.openxmlformats.org/drawingml/2006/main" xmlns:r="http://schemas.openxmlformats.org/officeDocument/2006/relationships" xmlns:p="http://schemas.openxmlformats.org/presentationml/2006/main">
  <p:tag name="PA" val="v5.2.4"/>
</p:tagLst>
</file>

<file path=ppt/tags/tag588.xml><?xml version="1.0" encoding="utf-8"?>
<p:tagLst xmlns:a="http://schemas.openxmlformats.org/drawingml/2006/main" xmlns:r="http://schemas.openxmlformats.org/officeDocument/2006/relationships" xmlns:p="http://schemas.openxmlformats.org/presentationml/2006/main">
  <p:tag name="PA" val="v5.2.4"/>
</p:tagLst>
</file>

<file path=ppt/tags/tag589.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590.xml><?xml version="1.0" encoding="utf-8"?>
<p:tagLst xmlns:a="http://schemas.openxmlformats.org/drawingml/2006/main" xmlns:r="http://schemas.openxmlformats.org/officeDocument/2006/relationships" xmlns:p="http://schemas.openxmlformats.org/presentationml/2006/main">
  <p:tag name="PA" val="v5.2.4"/>
</p:tagLst>
</file>

<file path=ppt/tags/tag591.xml><?xml version="1.0" encoding="utf-8"?>
<p:tagLst xmlns:a="http://schemas.openxmlformats.org/drawingml/2006/main" xmlns:r="http://schemas.openxmlformats.org/officeDocument/2006/relationships" xmlns:p="http://schemas.openxmlformats.org/presentationml/2006/main">
  <p:tag name="PA" val="v5.2.4"/>
</p:tagLst>
</file>

<file path=ppt/tags/tag592.xml><?xml version="1.0" encoding="utf-8"?>
<p:tagLst xmlns:a="http://schemas.openxmlformats.org/drawingml/2006/main" xmlns:r="http://schemas.openxmlformats.org/officeDocument/2006/relationships" xmlns:p="http://schemas.openxmlformats.org/presentationml/2006/main">
  <p:tag name="PA" val="v5.2.4"/>
</p:tagLst>
</file>

<file path=ppt/tags/tag593.xml><?xml version="1.0" encoding="utf-8"?>
<p:tagLst xmlns:a="http://schemas.openxmlformats.org/drawingml/2006/main" xmlns:r="http://schemas.openxmlformats.org/officeDocument/2006/relationships" xmlns:p="http://schemas.openxmlformats.org/presentationml/2006/main">
  <p:tag name="PA" val="v5.2.4"/>
</p:tagLst>
</file>

<file path=ppt/tags/tag594.xml><?xml version="1.0" encoding="utf-8"?>
<p:tagLst xmlns:a="http://schemas.openxmlformats.org/drawingml/2006/main" xmlns:r="http://schemas.openxmlformats.org/officeDocument/2006/relationships" xmlns:p="http://schemas.openxmlformats.org/presentationml/2006/main">
  <p:tag name="PA" val="v5.2.4"/>
</p:tagLst>
</file>

<file path=ppt/tags/tag595.xml><?xml version="1.0" encoding="utf-8"?>
<p:tagLst xmlns:a="http://schemas.openxmlformats.org/drawingml/2006/main" xmlns:r="http://schemas.openxmlformats.org/officeDocument/2006/relationships" xmlns:p="http://schemas.openxmlformats.org/presentationml/2006/main">
  <p:tag name="PA" val="v5.2.4"/>
</p:tagLst>
</file>

<file path=ppt/tags/tag596.xml><?xml version="1.0" encoding="utf-8"?>
<p:tagLst xmlns:a="http://schemas.openxmlformats.org/drawingml/2006/main" xmlns:r="http://schemas.openxmlformats.org/officeDocument/2006/relationships" xmlns:p="http://schemas.openxmlformats.org/presentationml/2006/main">
  <p:tag name="PA" val="v5.2.4"/>
</p:tagLst>
</file>

<file path=ppt/tags/tag597.xml><?xml version="1.0" encoding="utf-8"?>
<p:tagLst xmlns:a="http://schemas.openxmlformats.org/drawingml/2006/main" xmlns:r="http://schemas.openxmlformats.org/officeDocument/2006/relationships" xmlns:p="http://schemas.openxmlformats.org/presentationml/2006/main">
  <p:tag name="PA" val="v5.2.4"/>
</p:tagLst>
</file>

<file path=ppt/tags/tag598.xml><?xml version="1.0" encoding="utf-8"?>
<p:tagLst xmlns:a="http://schemas.openxmlformats.org/drawingml/2006/main" xmlns:r="http://schemas.openxmlformats.org/officeDocument/2006/relationships" xmlns:p="http://schemas.openxmlformats.org/presentationml/2006/main">
  <p:tag name="PA" val="v5.2.4"/>
</p:tagLst>
</file>

<file path=ppt/tags/tag59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00.xml><?xml version="1.0" encoding="utf-8"?>
<p:tagLst xmlns:a="http://schemas.openxmlformats.org/drawingml/2006/main" xmlns:r="http://schemas.openxmlformats.org/officeDocument/2006/relationships" xmlns:p="http://schemas.openxmlformats.org/presentationml/2006/main">
  <p:tag name="PA" val="v5.2.4"/>
</p:tagLst>
</file>

<file path=ppt/tags/tag601.xml><?xml version="1.0" encoding="utf-8"?>
<p:tagLst xmlns:a="http://schemas.openxmlformats.org/drawingml/2006/main" xmlns:r="http://schemas.openxmlformats.org/officeDocument/2006/relationships" xmlns:p="http://schemas.openxmlformats.org/presentationml/2006/main">
  <p:tag name="PA" val="v5.2.4"/>
</p:tagLst>
</file>

<file path=ppt/tags/tag602.xml><?xml version="1.0" encoding="utf-8"?>
<p:tagLst xmlns:a="http://schemas.openxmlformats.org/drawingml/2006/main" xmlns:r="http://schemas.openxmlformats.org/officeDocument/2006/relationships" xmlns:p="http://schemas.openxmlformats.org/presentationml/2006/main">
  <p:tag name="PA" val="v5.2.4"/>
</p:tagLst>
</file>

<file path=ppt/tags/tag603.xml><?xml version="1.0" encoding="utf-8"?>
<p:tagLst xmlns:a="http://schemas.openxmlformats.org/drawingml/2006/main" xmlns:r="http://schemas.openxmlformats.org/officeDocument/2006/relationships" xmlns:p="http://schemas.openxmlformats.org/presentationml/2006/main">
  <p:tag name="PA" val="v5.2.4"/>
</p:tagLst>
</file>

<file path=ppt/tags/tag604.xml><?xml version="1.0" encoding="utf-8"?>
<p:tagLst xmlns:a="http://schemas.openxmlformats.org/drawingml/2006/main" xmlns:r="http://schemas.openxmlformats.org/officeDocument/2006/relationships" xmlns:p="http://schemas.openxmlformats.org/presentationml/2006/main">
  <p:tag name="PA" val="v5.2.4"/>
</p:tagLst>
</file>

<file path=ppt/tags/tag605.xml><?xml version="1.0" encoding="utf-8"?>
<p:tagLst xmlns:a="http://schemas.openxmlformats.org/drawingml/2006/main" xmlns:r="http://schemas.openxmlformats.org/officeDocument/2006/relationships" xmlns:p="http://schemas.openxmlformats.org/presentationml/2006/main">
  <p:tag name="PA" val="v5.2.4"/>
</p:tagLst>
</file>

<file path=ppt/tags/tag606.xml><?xml version="1.0" encoding="utf-8"?>
<p:tagLst xmlns:a="http://schemas.openxmlformats.org/drawingml/2006/main" xmlns:r="http://schemas.openxmlformats.org/officeDocument/2006/relationships" xmlns:p="http://schemas.openxmlformats.org/presentationml/2006/main">
  <p:tag name="PA" val="v5.2.4"/>
</p:tagLst>
</file>

<file path=ppt/tags/tag607.xml><?xml version="1.0" encoding="utf-8"?>
<p:tagLst xmlns:a="http://schemas.openxmlformats.org/drawingml/2006/main" xmlns:r="http://schemas.openxmlformats.org/officeDocument/2006/relationships" xmlns:p="http://schemas.openxmlformats.org/presentationml/2006/main">
  <p:tag name="PA" val="v5.2.4"/>
</p:tagLst>
</file>

<file path=ppt/tags/tag608.xml><?xml version="1.0" encoding="utf-8"?>
<p:tagLst xmlns:a="http://schemas.openxmlformats.org/drawingml/2006/main" xmlns:r="http://schemas.openxmlformats.org/officeDocument/2006/relationships" xmlns:p="http://schemas.openxmlformats.org/presentationml/2006/main">
  <p:tag name="PA" val="v5.2.4"/>
</p:tagLst>
</file>

<file path=ppt/tags/tag609.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10.xml><?xml version="1.0" encoding="utf-8"?>
<p:tagLst xmlns:a="http://schemas.openxmlformats.org/drawingml/2006/main" xmlns:r="http://schemas.openxmlformats.org/officeDocument/2006/relationships" xmlns:p="http://schemas.openxmlformats.org/presentationml/2006/main">
  <p:tag name="PA" val="v5.2.4"/>
</p:tagLst>
</file>

<file path=ppt/tags/tag611.xml><?xml version="1.0" encoding="utf-8"?>
<p:tagLst xmlns:a="http://schemas.openxmlformats.org/drawingml/2006/main" xmlns:r="http://schemas.openxmlformats.org/officeDocument/2006/relationships" xmlns:p="http://schemas.openxmlformats.org/presentationml/2006/main">
  <p:tag name="PA" val="v5.2.4"/>
</p:tagLst>
</file>

<file path=ppt/tags/tag612.xml><?xml version="1.0" encoding="utf-8"?>
<p:tagLst xmlns:a="http://schemas.openxmlformats.org/drawingml/2006/main" xmlns:r="http://schemas.openxmlformats.org/officeDocument/2006/relationships" xmlns:p="http://schemas.openxmlformats.org/presentationml/2006/main">
  <p:tag name="PA" val="v5.2.4"/>
</p:tagLst>
</file>

<file path=ppt/tags/tag613.xml><?xml version="1.0" encoding="utf-8"?>
<p:tagLst xmlns:a="http://schemas.openxmlformats.org/drawingml/2006/main" xmlns:r="http://schemas.openxmlformats.org/officeDocument/2006/relationships" xmlns:p="http://schemas.openxmlformats.org/presentationml/2006/main">
  <p:tag name="PA" val="v5.2.4"/>
</p:tagLst>
</file>

<file path=ppt/tags/tag614.xml><?xml version="1.0" encoding="utf-8"?>
<p:tagLst xmlns:a="http://schemas.openxmlformats.org/drawingml/2006/main" xmlns:r="http://schemas.openxmlformats.org/officeDocument/2006/relationships" xmlns:p="http://schemas.openxmlformats.org/presentationml/2006/main">
  <p:tag name="PA" val="v5.2.4"/>
</p:tagLst>
</file>

<file path=ppt/tags/tag615.xml><?xml version="1.0" encoding="utf-8"?>
<p:tagLst xmlns:a="http://schemas.openxmlformats.org/drawingml/2006/main" xmlns:r="http://schemas.openxmlformats.org/officeDocument/2006/relationships" xmlns:p="http://schemas.openxmlformats.org/presentationml/2006/main">
  <p:tag name="PA" val="v5.2.4"/>
</p:tagLst>
</file>

<file path=ppt/tags/tag616.xml><?xml version="1.0" encoding="utf-8"?>
<p:tagLst xmlns:a="http://schemas.openxmlformats.org/drawingml/2006/main" xmlns:r="http://schemas.openxmlformats.org/officeDocument/2006/relationships" xmlns:p="http://schemas.openxmlformats.org/presentationml/2006/main">
  <p:tag name="PA" val="v5.2.4"/>
</p:tagLst>
</file>

<file path=ppt/tags/tag617.xml><?xml version="1.0" encoding="utf-8"?>
<p:tagLst xmlns:a="http://schemas.openxmlformats.org/drawingml/2006/main" xmlns:r="http://schemas.openxmlformats.org/officeDocument/2006/relationships" xmlns:p="http://schemas.openxmlformats.org/presentationml/2006/main">
  <p:tag name="PA" val="v5.2.4"/>
</p:tagLst>
</file>

<file path=ppt/tags/tag618.xml><?xml version="1.0" encoding="utf-8"?>
<p:tagLst xmlns:a="http://schemas.openxmlformats.org/drawingml/2006/main" xmlns:r="http://schemas.openxmlformats.org/officeDocument/2006/relationships" xmlns:p="http://schemas.openxmlformats.org/presentationml/2006/main">
  <p:tag name="PA" val="v5.2.4"/>
</p:tagLst>
</file>

<file path=ppt/tags/tag619.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20.xml><?xml version="1.0" encoding="utf-8"?>
<p:tagLst xmlns:a="http://schemas.openxmlformats.org/drawingml/2006/main" xmlns:r="http://schemas.openxmlformats.org/officeDocument/2006/relationships" xmlns:p="http://schemas.openxmlformats.org/presentationml/2006/main">
  <p:tag name="PA" val="v5.2.4"/>
</p:tagLst>
</file>

<file path=ppt/tags/tag621.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PA" val="v5.2.4"/>
</p:tagLst>
</file>

<file path=ppt/tags/tag91.xml><?xml version="1.0" encoding="utf-8"?>
<p:tagLst xmlns:a="http://schemas.openxmlformats.org/drawingml/2006/main" xmlns:r="http://schemas.openxmlformats.org/officeDocument/2006/relationships" xmlns:p="http://schemas.openxmlformats.org/presentationml/2006/main">
  <p:tag name="PA" val="v5.2.4"/>
</p:tagLst>
</file>

<file path=ppt/tags/tag92.xml><?xml version="1.0" encoding="utf-8"?>
<p:tagLst xmlns:a="http://schemas.openxmlformats.org/drawingml/2006/main" xmlns:r="http://schemas.openxmlformats.org/officeDocument/2006/relationships" xmlns:p="http://schemas.openxmlformats.org/presentationml/2006/main">
  <p:tag name="PA" val="v5.2.4"/>
</p:tagLst>
</file>

<file path=ppt/tags/tag93.xml><?xml version="1.0" encoding="utf-8"?>
<p:tagLst xmlns:a="http://schemas.openxmlformats.org/drawingml/2006/main" xmlns:r="http://schemas.openxmlformats.org/officeDocument/2006/relationships" xmlns:p="http://schemas.openxmlformats.org/presentationml/2006/main">
  <p:tag name="PA" val="v5.2.4"/>
</p:tagLst>
</file>

<file path=ppt/tags/tag94.xml><?xml version="1.0" encoding="utf-8"?>
<p:tagLst xmlns:a="http://schemas.openxmlformats.org/drawingml/2006/main" xmlns:r="http://schemas.openxmlformats.org/officeDocument/2006/relationships" xmlns:p="http://schemas.openxmlformats.org/presentationml/2006/main">
  <p:tag name="PA" val="v5.2.4"/>
</p:tagLst>
</file>

<file path=ppt/tags/tag95.xml><?xml version="1.0" encoding="utf-8"?>
<p:tagLst xmlns:a="http://schemas.openxmlformats.org/drawingml/2006/main" xmlns:r="http://schemas.openxmlformats.org/officeDocument/2006/relationships" xmlns:p="http://schemas.openxmlformats.org/presentationml/2006/main">
  <p:tag name="PA" val="v5.2.4"/>
</p:tagLst>
</file>

<file path=ppt/tags/tag96.xml><?xml version="1.0" encoding="utf-8"?>
<p:tagLst xmlns:a="http://schemas.openxmlformats.org/drawingml/2006/main" xmlns:r="http://schemas.openxmlformats.org/officeDocument/2006/relationships" xmlns:p="http://schemas.openxmlformats.org/presentationml/2006/main">
  <p:tag name="PA" val="v5.2.4"/>
</p:tagLst>
</file>

<file path=ppt/tags/tag97.xml><?xml version="1.0" encoding="utf-8"?>
<p:tagLst xmlns:a="http://schemas.openxmlformats.org/drawingml/2006/main" xmlns:r="http://schemas.openxmlformats.org/officeDocument/2006/relationships" xmlns:p="http://schemas.openxmlformats.org/presentationml/2006/main">
  <p:tag name="PA" val="v5.2.4"/>
</p:tagLst>
</file>

<file path=ppt/tags/tag98.xml><?xml version="1.0" encoding="utf-8"?>
<p:tagLst xmlns:a="http://schemas.openxmlformats.org/drawingml/2006/main" xmlns:r="http://schemas.openxmlformats.org/officeDocument/2006/relationships" xmlns:p="http://schemas.openxmlformats.org/presentationml/2006/main">
  <p:tag name="PA" val="v5.2.4"/>
</p:tagLst>
</file>

<file path=ppt/tags/tag9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2967</Words>
  <Application>Microsoft Office PowerPoint</Application>
  <PresentationFormat>宽屏</PresentationFormat>
  <Paragraphs>250</Paragraphs>
  <Slides>26</Slides>
  <Notes>22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26</vt:i4>
      </vt:variant>
    </vt:vector>
  </HeadingPairs>
  <TitlesOfParts>
    <vt:vector size="47" baseType="lpstr">
      <vt:lpstr>Noto Sans S Chinese Bold</vt:lpstr>
      <vt:lpstr>Open Sans</vt:lpstr>
      <vt:lpstr>Open Sans Condensed Light</vt:lpstr>
      <vt:lpstr>Open Sans Light</vt:lpstr>
      <vt:lpstr>Roboto Light</vt:lpstr>
      <vt:lpstr>等线</vt:lpstr>
      <vt:lpstr>等线 Light</vt:lpstr>
      <vt:lpstr>华文细黑</vt:lpstr>
      <vt:lpstr>思源黑体 CN Bold</vt:lpstr>
      <vt:lpstr>思源黑体 CN Light</vt:lpstr>
      <vt:lpstr>思源黑体 CN Medium</vt:lpstr>
      <vt:lpstr>思源黑体 CN Normal</vt:lpstr>
      <vt:lpstr>宋体</vt:lpstr>
      <vt:lpstr>Microsoft YaHei</vt:lpstr>
      <vt:lpstr>微软雅黑 Light</vt:lpstr>
      <vt:lpstr>Arial</vt:lpstr>
      <vt:lpstr>Calibri</vt:lpstr>
      <vt:lpstr>Century Gothic</vt:lpstr>
      <vt:lpstr>Impact</vt:lpstr>
      <vt:lpstr>Segoe UI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2911536061@qq.com</dc:creator>
  <cp:lastModifiedBy>Administrator</cp:lastModifiedBy>
  <cp:revision>5</cp:revision>
  <dcterms:created xsi:type="dcterms:W3CDTF">2019-05-26T12:56:21Z</dcterms:created>
  <dcterms:modified xsi:type="dcterms:W3CDTF">2019-06-06T15:00:04Z</dcterms:modified>
</cp:coreProperties>
</file>