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7" r:id="rId3"/>
    <p:sldId id="258" r:id="rId4"/>
    <p:sldId id="273" r:id="rId5"/>
    <p:sldId id="268" r:id="rId6"/>
    <p:sldId id="293" r:id="rId7"/>
    <p:sldId id="267" r:id="rId8"/>
    <p:sldId id="272" r:id="rId9"/>
    <p:sldId id="269" r:id="rId10"/>
    <p:sldId id="294" r:id="rId11"/>
    <p:sldId id="266" r:id="rId12"/>
    <p:sldId id="284" r:id="rId13"/>
    <p:sldId id="276" r:id="rId14"/>
    <p:sldId id="274" r:id="rId15"/>
    <p:sldId id="295" r:id="rId16"/>
    <p:sldId id="279" r:id="rId17"/>
    <p:sldId id="277" r:id="rId18"/>
    <p:sldId id="278" r:id="rId19"/>
    <p:sldId id="282" r:id="rId20"/>
    <p:sldId id="296" r:id="rId21"/>
    <p:sldId id="281" r:id="rId22"/>
    <p:sldId id="292"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9EEF1"/>
    <a:srgbClr val="3E536E"/>
    <a:srgbClr val="869EAA"/>
    <a:srgbClr val="C8D7DE"/>
    <a:srgbClr val="3E4245"/>
    <a:srgbClr val="97A7A4"/>
    <a:srgbClr val="FAE091"/>
    <a:srgbClr val="DEA9CC"/>
    <a:srgbClr val="F3A373"/>
    <a:srgbClr val="4472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26" autoAdjust="0"/>
    <p:restoredTop sz="94660"/>
  </p:normalViewPr>
  <p:slideViewPr>
    <p:cSldViewPr snapToGrid="0">
      <p:cViewPr varScale="1">
        <p:scale>
          <a:sx n="103" d="100"/>
          <a:sy n="103" d="100"/>
        </p:scale>
        <p:origin x="186" y="3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BEA11D55-59F1-4801-9E89-B9E10F8791C0}" type="datetimeFigureOut">
              <a:rPr lang="zh-CN" altLang="en-US" smtClean="0"/>
              <a:pPr/>
              <a:t>2019/10/9</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D09BF7BD-8C5F-4F0C-83E1-4E200CF5A64B}" type="slidenum">
              <a:rPr lang="zh-CN" altLang="en-US" smtClean="0"/>
              <a:pPr/>
              <a:t>‹#›</a:t>
            </a:fld>
            <a:endParaRPr lang="zh-CN" altLang="en-US" dirty="0"/>
          </a:p>
        </p:txBody>
      </p:sp>
    </p:spTree>
    <p:extLst>
      <p:ext uri="{BB962C8B-B14F-4D97-AF65-F5344CB8AC3E}">
        <p14:creationId xmlns:p14="http://schemas.microsoft.com/office/powerpoint/2010/main" val="10074269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a:t>
            </a:fld>
            <a:endParaRPr lang="zh-CN" altLang="en-US" dirty="0"/>
          </a:p>
        </p:txBody>
      </p:sp>
    </p:spTree>
    <p:extLst>
      <p:ext uri="{BB962C8B-B14F-4D97-AF65-F5344CB8AC3E}">
        <p14:creationId xmlns:p14="http://schemas.microsoft.com/office/powerpoint/2010/main" val="906491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10</a:t>
            </a:fld>
            <a:endParaRPr lang="zh-CN" altLang="en-US" dirty="0"/>
          </a:p>
        </p:txBody>
      </p:sp>
    </p:spTree>
    <p:extLst>
      <p:ext uri="{BB962C8B-B14F-4D97-AF65-F5344CB8AC3E}">
        <p14:creationId xmlns:p14="http://schemas.microsoft.com/office/powerpoint/2010/main" val="3510213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11</a:t>
            </a:fld>
            <a:endParaRPr lang="zh-CN" altLang="en-US" dirty="0"/>
          </a:p>
        </p:txBody>
      </p:sp>
    </p:spTree>
    <p:extLst>
      <p:ext uri="{BB962C8B-B14F-4D97-AF65-F5344CB8AC3E}">
        <p14:creationId xmlns:p14="http://schemas.microsoft.com/office/powerpoint/2010/main" val="19335570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12</a:t>
            </a:fld>
            <a:endParaRPr lang="zh-CN" altLang="en-US" dirty="0"/>
          </a:p>
        </p:txBody>
      </p:sp>
    </p:spTree>
    <p:extLst>
      <p:ext uri="{BB962C8B-B14F-4D97-AF65-F5344CB8AC3E}">
        <p14:creationId xmlns:p14="http://schemas.microsoft.com/office/powerpoint/2010/main" val="41374175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13</a:t>
            </a:fld>
            <a:endParaRPr lang="zh-CN" altLang="en-US" dirty="0"/>
          </a:p>
        </p:txBody>
      </p:sp>
    </p:spTree>
    <p:extLst>
      <p:ext uri="{BB962C8B-B14F-4D97-AF65-F5344CB8AC3E}">
        <p14:creationId xmlns:p14="http://schemas.microsoft.com/office/powerpoint/2010/main" val="5847058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14</a:t>
            </a:fld>
            <a:endParaRPr lang="zh-CN" altLang="en-US" dirty="0"/>
          </a:p>
        </p:txBody>
      </p:sp>
    </p:spTree>
    <p:extLst>
      <p:ext uri="{BB962C8B-B14F-4D97-AF65-F5344CB8AC3E}">
        <p14:creationId xmlns:p14="http://schemas.microsoft.com/office/powerpoint/2010/main" val="27413383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15</a:t>
            </a:fld>
            <a:endParaRPr lang="zh-CN" altLang="en-US" dirty="0"/>
          </a:p>
        </p:txBody>
      </p:sp>
    </p:spTree>
    <p:extLst>
      <p:ext uri="{BB962C8B-B14F-4D97-AF65-F5344CB8AC3E}">
        <p14:creationId xmlns:p14="http://schemas.microsoft.com/office/powerpoint/2010/main" val="37210767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16</a:t>
            </a:fld>
            <a:endParaRPr lang="zh-CN" altLang="en-US" dirty="0"/>
          </a:p>
        </p:txBody>
      </p:sp>
    </p:spTree>
    <p:extLst>
      <p:ext uri="{BB962C8B-B14F-4D97-AF65-F5344CB8AC3E}">
        <p14:creationId xmlns:p14="http://schemas.microsoft.com/office/powerpoint/2010/main" val="3718317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17</a:t>
            </a:fld>
            <a:endParaRPr lang="zh-CN" altLang="en-US" dirty="0"/>
          </a:p>
        </p:txBody>
      </p:sp>
    </p:spTree>
    <p:extLst>
      <p:ext uri="{BB962C8B-B14F-4D97-AF65-F5344CB8AC3E}">
        <p14:creationId xmlns:p14="http://schemas.microsoft.com/office/powerpoint/2010/main" val="32263684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18</a:t>
            </a:fld>
            <a:endParaRPr lang="zh-CN" altLang="en-US" dirty="0"/>
          </a:p>
        </p:txBody>
      </p:sp>
    </p:spTree>
    <p:extLst>
      <p:ext uri="{BB962C8B-B14F-4D97-AF65-F5344CB8AC3E}">
        <p14:creationId xmlns:p14="http://schemas.microsoft.com/office/powerpoint/2010/main" val="20138351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19</a:t>
            </a:fld>
            <a:endParaRPr lang="zh-CN" altLang="en-US" dirty="0"/>
          </a:p>
        </p:txBody>
      </p:sp>
    </p:spTree>
    <p:extLst>
      <p:ext uri="{BB962C8B-B14F-4D97-AF65-F5344CB8AC3E}">
        <p14:creationId xmlns:p14="http://schemas.microsoft.com/office/powerpoint/2010/main" val="427894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2</a:t>
            </a:fld>
            <a:endParaRPr lang="zh-CN" altLang="en-US" dirty="0"/>
          </a:p>
        </p:txBody>
      </p:sp>
    </p:spTree>
    <p:extLst>
      <p:ext uri="{BB962C8B-B14F-4D97-AF65-F5344CB8AC3E}">
        <p14:creationId xmlns:p14="http://schemas.microsoft.com/office/powerpoint/2010/main" val="326455271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20</a:t>
            </a:fld>
            <a:endParaRPr lang="zh-CN" altLang="en-US" dirty="0"/>
          </a:p>
        </p:txBody>
      </p:sp>
    </p:spTree>
    <p:extLst>
      <p:ext uri="{BB962C8B-B14F-4D97-AF65-F5344CB8AC3E}">
        <p14:creationId xmlns:p14="http://schemas.microsoft.com/office/powerpoint/2010/main" val="3404422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21</a:t>
            </a:fld>
            <a:endParaRPr lang="zh-CN" altLang="en-US" dirty="0"/>
          </a:p>
        </p:txBody>
      </p:sp>
    </p:spTree>
    <p:extLst>
      <p:ext uri="{BB962C8B-B14F-4D97-AF65-F5344CB8AC3E}">
        <p14:creationId xmlns:p14="http://schemas.microsoft.com/office/powerpoint/2010/main" val="35205602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22</a:t>
            </a:fld>
            <a:endParaRPr lang="zh-CN" altLang="en-US" dirty="0"/>
          </a:p>
        </p:txBody>
      </p:sp>
    </p:spTree>
    <p:extLst>
      <p:ext uri="{BB962C8B-B14F-4D97-AF65-F5344CB8AC3E}">
        <p14:creationId xmlns:p14="http://schemas.microsoft.com/office/powerpoint/2010/main" val="1787833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3</a:t>
            </a:fld>
            <a:endParaRPr lang="zh-CN" altLang="en-US" dirty="0"/>
          </a:p>
        </p:txBody>
      </p:sp>
    </p:spTree>
    <p:extLst>
      <p:ext uri="{BB962C8B-B14F-4D97-AF65-F5344CB8AC3E}">
        <p14:creationId xmlns:p14="http://schemas.microsoft.com/office/powerpoint/2010/main" val="1966881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39760FE-701D-41CA-A85B-12B0959F47ED}" type="slidenum">
              <a:rPr lang="zh-CN" altLang="en-US" smtClean="0"/>
              <a:pPr/>
              <a:t>4</a:t>
            </a:fld>
            <a:endParaRPr lang="zh-CN" altLang="en-US" dirty="0"/>
          </a:p>
        </p:txBody>
      </p:sp>
    </p:spTree>
    <p:extLst>
      <p:ext uri="{BB962C8B-B14F-4D97-AF65-F5344CB8AC3E}">
        <p14:creationId xmlns:p14="http://schemas.microsoft.com/office/powerpoint/2010/main" val="31476388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5</a:t>
            </a:fld>
            <a:endParaRPr lang="zh-CN" altLang="en-US" dirty="0"/>
          </a:p>
        </p:txBody>
      </p:sp>
    </p:spTree>
    <p:extLst>
      <p:ext uri="{BB962C8B-B14F-4D97-AF65-F5344CB8AC3E}">
        <p14:creationId xmlns:p14="http://schemas.microsoft.com/office/powerpoint/2010/main" val="5703823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6</a:t>
            </a:fld>
            <a:endParaRPr lang="zh-CN" altLang="en-US" dirty="0"/>
          </a:p>
        </p:txBody>
      </p:sp>
    </p:spTree>
    <p:extLst>
      <p:ext uri="{BB962C8B-B14F-4D97-AF65-F5344CB8AC3E}">
        <p14:creationId xmlns:p14="http://schemas.microsoft.com/office/powerpoint/2010/main" val="23604942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7</a:t>
            </a:fld>
            <a:endParaRPr lang="zh-CN" altLang="en-US" dirty="0"/>
          </a:p>
        </p:txBody>
      </p:sp>
    </p:spTree>
    <p:extLst>
      <p:ext uri="{BB962C8B-B14F-4D97-AF65-F5344CB8AC3E}">
        <p14:creationId xmlns:p14="http://schemas.microsoft.com/office/powerpoint/2010/main" val="3866339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8</a:t>
            </a:fld>
            <a:endParaRPr lang="zh-CN" altLang="en-US" dirty="0"/>
          </a:p>
        </p:txBody>
      </p:sp>
    </p:spTree>
    <p:extLst>
      <p:ext uri="{BB962C8B-B14F-4D97-AF65-F5344CB8AC3E}">
        <p14:creationId xmlns:p14="http://schemas.microsoft.com/office/powerpoint/2010/main" val="2439713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9BF7BD-8C5F-4F0C-83E1-4E200CF5A64B}" type="slidenum">
              <a:rPr lang="zh-CN" altLang="en-US" smtClean="0"/>
              <a:pPr/>
              <a:t>9</a:t>
            </a:fld>
            <a:endParaRPr lang="zh-CN" altLang="en-US" dirty="0"/>
          </a:p>
        </p:txBody>
      </p:sp>
    </p:spTree>
    <p:extLst>
      <p:ext uri="{BB962C8B-B14F-4D97-AF65-F5344CB8AC3E}">
        <p14:creationId xmlns:p14="http://schemas.microsoft.com/office/powerpoint/2010/main" val="2698467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276392956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267948664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113406428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355015485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785327991"/>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3950134266"/>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2476109211"/>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4071741862"/>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1621539545"/>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428684104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88620D77-9FC5-4284-A366-12E6E2930E27}" type="datetimeFigureOut">
              <a:rPr lang="zh-CN" altLang="en-US" smtClean="0"/>
              <a:t>2019/10/9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330ECBB-EFA0-4B67-A466-676224D8611D}" type="slidenum">
              <a:rPr lang="zh-CN" altLang="en-US" smtClean="0"/>
              <a:t>‹#›</a:t>
            </a:fld>
            <a:endParaRPr lang="zh-CN" altLang="en-US"/>
          </a:p>
        </p:txBody>
      </p:sp>
    </p:spTree>
    <p:extLst>
      <p:ext uri="{BB962C8B-B14F-4D97-AF65-F5344CB8AC3E}">
        <p14:creationId xmlns:p14="http://schemas.microsoft.com/office/powerpoint/2010/main" val="206850422"/>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pitchFamily="34" charset="-122"/>
                <a:ea typeface="微软雅黑" panose="020B0503020204020204" pitchFamily="34" charset="-122"/>
              </a:defRPr>
            </a:lvl1pPr>
          </a:lstStyle>
          <a:p>
            <a:fld id="{88620D77-9FC5-4284-A366-12E6E2930E27}" type="datetimeFigureOut">
              <a:rPr lang="zh-CN" altLang="en-US" smtClean="0"/>
              <a:pPr/>
              <a:t>2019/10/9</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pitchFamily="34" charset="-122"/>
                <a:ea typeface="微软雅黑" panose="020B0503020204020204" pitchFamily="34" charset="-122"/>
              </a:defRPr>
            </a:lvl1pPr>
          </a:lstStyle>
          <a:p>
            <a:fld id="{A330ECBB-EFA0-4B67-A466-676224D8611D}" type="slidenum">
              <a:rPr lang="zh-CN" altLang="en-US" smtClean="0"/>
              <a:pPr/>
              <a:t>‹#›</a:t>
            </a:fld>
            <a:endParaRPr lang="zh-CN" altLang="en-US" dirty="0"/>
          </a:p>
        </p:txBody>
      </p:sp>
    </p:spTree>
    <p:extLst>
      <p:ext uri="{BB962C8B-B14F-4D97-AF65-F5344CB8AC3E}">
        <p14:creationId xmlns:p14="http://schemas.microsoft.com/office/powerpoint/2010/main" val="7994220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7.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67" name="组合 66">
            <a:extLst>
              <a:ext uri="{FF2B5EF4-FFF2-40B4-BE49-F238E27FC236}">
                <a16:creationId xmlns="" xmlns:a16="http://schemas.microsoft.com/office/drawing/2014/main" id="{62880E1A-207C-48F6-B5DB-BB0C6C9D8C04}"/>
              </a:ext>
            </a:extLst>
          </p:cNvPr>
          <p:cNvGrpSpPr/>
          <p:nvPr/>
        </p:nvGrpSpPr>
        <p:grpSpPr>
          <a:xfrm>
            <a:off x="4731024" y="26504"/>
            <a:ext cx="6798365" cy="6798365"/>
            <a:chOff x="4731024" y="26504"/>
            <a:chExt cx="6798365" cy="6798365"/>
          </a:xfrm>
        </p:grpSpPr>
        <p:sp>
          <p:nvSpPr>
            <p:cNvPr id="4" name="椭圆 3">
              <a:extLst>
                <a:ext uri="{FF2B5EF4-FFF2-40B4-BE49-F238E27FC236}">
                  <a16:creationId xmlns="" xmlns:a16="http://schemas.microsoft.com/office/drawing/2014/main" id="{4E36DF0E-3C97-4EC1-A2B1-D290168DD3C6}"/>
                </a:ext>
              </a:extLst>
            </p:cNvPr>
            <p:cNvSpPr/>
            <p:nvPr/>
          </p:nvSpPr>
          <p:spPr>
            <a:xfrm>
              <a:off x="4731024" y="26504"/>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054B7C47-BF61-414D-A9A3-74531B17B018}"/>
                </a:ext>
              </a:extLst>
            </p:cNvPr>
            <p:cNvSpPr/>
            <p:nvPr/>
          </p:nvSpPr>
          <p:spPr>
            <a:xfrm>
              <a:off x="9664505" y="126609"/>
              <a:ext cx="806634" cy="806634"/>
            </a:xfrm>
            <a:prstGeom prst="ellipse">
              <a:avLst/>
            </a:prstGeom>
            <a:solidFill>
              <a:srgbClr val="C8D7D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t>3</a:t>
              </a:r>
              <a:endParaRPr lang="zh-CN" altLang="en-US" sz="2800" dirty="0"/>
            </a:p>
          </p:txBody>
        </p:sp>
      </p:grpSp>
      <p:cxnSp>
        <p:nvCxnSpPr>
          <p:cNvPr id="12" name="直接连接符 11">
            <a:extLst>
              <a:ext uri="{FF2B5EF4-FFF2-40B4-BE49-F238E27FC236}">
                <a16:creationId xmlns="" xmlns:a16="http://schemas.microsoft.com/office/drawing/2014/main" id="{3885B4A4-2207-486C-B055-4CE066EBC7BD}"/>
              </a:ext>
            </a:extLst>
          </p:cNvPr>
          <p:cNvCxnSpPr>
            <a:cxnSpLocks/>
          </p:cNvCxnSpPr>
          <p:nvPr/>
        </p:nvCxnSpPr>
        <p:spPr>
          <a:xfrm>
            <a:off x="-168812" y="3578087"/>
            <a:ext cx="12360812" cy="0"/>
          </a:xfrm>
          <a:prstGeom prst="line">
            <a:avLst/>
          </a:prstGeom>
          <a:ln w="38100">
            <a:solidFill>
              <a:srgbClr val="3E536E"/>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4973742" y="933243"/>
            <a:ext cx="6312930" cy="2123658"/>
          </a:xfrm>
          <a:prstGeom prst="rect">
            <a:avLst/>
          </a:prstGeom>
          <a:noFill/>
        </p:spPr>
        <p:txBody>
          <a:bodyPr wrap="square" rtlCol="0">
            <a:spAutoFit/>
          </a:bodyPr>
          <a:lstStyle/>
          <a:p>
            <a:pPr algn="ctr"/>
            <a:r>
              <a:rPr lang="en-US" altLang="zh-CN" sz="4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Fresh </a:t>
            </a:r>
          </a:p>
          <a:p>
            <a:pPr algn="ctr"/>
            <a:r>
              <a:rPr lang="en-US" altLang="zh-CN" sz="4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simple Universal</a:t>
            </a:r>
          </a:p>
          <a:p>
            <a:pPr algn="ctr"/>
            <a:r>
              <a:rPr lang="en-US" altLang="zh-CN" sz="44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rPr>
              <a:t>PPT Report</a:t>
            </a:r>
            <a:endParaRPr lang="zh-CN" altLang="en-US" sz="6000" b="1" dirty="0">
              <a:solidFill>
                <a:schemeClr val="bg1">
                  <a:lumMod val="9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文本框 20"/>
          <p:cNvSpPr txBox="1"/>
          <p:nvPr/>
        </p:nvSpPr>
        <p:spPr>
          <a:xfrm>
            <a:off x="5136536" y="3056901"/>
            <a:ext cx="6635571" cy="1015663"/>
          </a:xfrm>
          <a:prstGeom prst="rect">
            <a:avLst/>
          </a:prstGeom>
          <a:noFill/>
        </p:spPr>
        <p:txBody>
          <a:bodyPr wrap="square" rtlCol="0">
            <a:spAutoFit/>
          </a:bodyPr>
          <a:lstStyle/>
          <a:p>
            <a:r>
              <a:rPr lang="zh-CN" altLang="en-US" sz="6000" b="1" dirty="0">
                <a:solidFill>
                  <a:srgbClr val="C8D7DE"/>
                </a:solidFill>
                <a:latin typeface="微软雅黑" panose="020B0503020204020204" pitchFamily="34" charset="-122"/>
                <a:ea typeface="微软雅黑" panose="020B0503020204020204" pitchFamily="34" charset="-122"/>
              </a:rPr>
              <a:t>毕业答辩</a:t>
            </a:r>
            <a:r>
              <a:rPr lang="en-US" altLang="zh-CN" sz="6000" b="1" dirty="0">
                <a:solidFill>
                  <a:srgbClr val="C8D7DE"/>
                </a:solidFill>
                <a:latin typeface="微软雅黑" panose="020B0503020204020204" pitchFamily="34" charset="-122"/>
                <a:ea typeface="微软雅黑" panose="020B0503020204020204" pitchFamily="34" charset="-122"/>
              </a:rPr>
              <a:t>ppt</a:t>
            </a:r>
            <a:r>
              <a:rPr lang="zh-CN" altLang="en-US" sz="6000" b="1" dirty="0">
                <a:solidFill>
                  <a:srgbClr val="C8D7DE"/>
                </a:solidFill>
                <a:latin typeface="微软雅黑" panose="020B0503020204020204" pitchFamily="34" charset="-122"/>
                <a:ea typeface="微软雅黑" panose="020B0503020204020204" pitchFamily="34" charset="-122"/>
              </a:rPr>
              <a:t>模板</a:t>
            </a:r>
          </a:p>
        </p:txBody>
      </p:sp>
      <p:sp>
        <p:nvSpPr>
          <p:cNvPr id="5" name="椭圆 4">
            <a:extLst>
              <a:ext uri="{FF2B5EF4-FFF2-40B4-BE49-F238E27FC236}">
                <a16:creationId xmlns="" xmlns:a16="http://schemas.microsoft.com/office/drawing/2014/main" id="{847979A6-D420-45B3-BA72-26BFF2EB9ED3}"/>
              </a:ext>
            </a:extLst>
          </p:cNvPr>
          <p:cNvSpPr/>
          <p:nvPr/>
        </p:nvSpPr>
        <p:spPr>
          <a:xfrm>
            <a:off x="1790878" y="2800183"/>
            <a:ext cx="1529097" cy="1529097"/>
          </a:xfrm>
          <a:prstGeom prst="ellipse">
            <a:avLst/>
          </a:prstGeom>
          <a:solidFill>
            <a:srgbClr val="3E53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t>2</a:t>
            </a:r>
            <a:endParaRPr lang="zh-CN" altLang="en-US" sz="2800" dirty="0"/>
          </a:p>
        </p:txBody>
      </p:sp>
      <p:sp>
        <p:nvSpPr>
          <p:cNvPr id="22" name="文本框 21"/>
          <p:cNvSpPr txBox="1"/>
          <p:nvPr/>
        </p:nvSpPr>
        <p:spPr>
          <a:xfrm>
            <a:off x="6959466" y="4329280"/>
            <a:ext cx="2341479" cy="369332"/>
          </a:xfrm>
          <a:prstGeom prst="rect">
            <a:avLst/>
          </a:prstGeom>
          <a:noFill/>
        </p:spPr>
        <p:txBody>
          <a:bodyPr wrap="square" rtlCol="0">
            <a:spAutoFit/>
          </a:bodyPr>
          <a:lstStyle/>
          <a:p>
            <a:pPr algn="ct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答辩人：</a:t>
            </a:r>
            <a:r>
              <a:rPr lang="zh-CN" altLang="en-US" dirty="0">
                <a:solidFill>
                  <a:schemeClr val="bg1">
                    <a:lumMod val="95000"/>
                  </a:schemeClr>
                </a:solidFill>
                <a:latin typeface="微软雅黑" panose="020B0503020204020204" pitchFamily="34" charset="-122"/>
                <a:ea typeface="微软雅黑" panose="020B0503020204020204" pitchFamily="34" charset="-122"/>
              </a:rPr>
              <a:t>青课</a:t>
            </a:r>
          </a:p>
        </p:txBody>
      </p:sp>
      <p:sp>
        <p:nvSpPr>
          <p:cNvPr id="66" name="椭圆 65">
            <a:extLst>
              <a:ext uri="{FF2B5EF4-FFF2-40B4-BE49-F238E27FC236}">
                <a16:creationId xmlns="" xmlns:a16="http://schemas.microsoft.com/office/drawing/2014/main" id="{672C0419-4DD1-4F82-B304-AAFB15D215E5}"/>
              </a:ext>
            </a:extLst>
          </p:cNvPr>
          <p:cNvSpPr/>
          <p:nvPr/>
        </p:nvSpPr>
        <p:spPr>
          <a:xfrm>
            <a:off x="379829" y="3312839"/>
            <a:ext cx="530496" cy="530496"/>
          </a:xfrm>
          <a:prstGeom prst="ellipse">
            <a:avLst/>
          </a:prstGeom>
          <a:solidFill>
            <a:srgbClr val="3E53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Tree>
    <p:extLst>
      <p:ext uri="{BB962C8B-B14F-4D97-AF65-F5344CB8AC3E}">
        <p14:creationId xmlns:p14="http://schemas.microsoft.com/office/powerpoint/2010/main" val="1569977546"/>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up)">
                                      <p:cBhvr>
                                        <p:cTn id="23" dur="500"/>
                                        <p:tgtEl>
                                          <p:spTgt spid="19"/>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barn(outVertical)">
                                      <p:cBhvr>
                                        <p:cTn id="27" dur="500"/>
                                        <p:tgtEl>
                                          <p:spTgt spid="21"/>
                                        </p:tgtEl>
                                      </p:cBhvr>
                                    </p:animEffect>
                                  </p:childTnLst>
                                </p:cTn>
                              </p:par>
                              <p:par>
                                <p:cTn id="28" presetID="2" presetClass="entr" presetSubtype="4"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additive="base">
                                        <p:cTn id="30" dur="500" fill="hold"/>
                                        <p:tgtEl>
                                          <p:spTgt spid="22"/>
                                        </p:tgtEl>
                                        <p:attrNameLst>
                                          <p:attrName>ppt_x</p:attrName>
                                        </p:attrNameLst>
                                      </p:cBhvr>
                                      <p:tavLst>
                                        <p:tav tm="0">
                                          <p:val>
                                            <p:strVal val="#ppt_x"/>
                                          </p:val>
                                        </p:tav>
                                        <p:tav tm="100000">
                                          <p:val>
                                            <p:strVal val="#ppt_x"/>
                                          </p:val>
                                        </p:tav>
                                      </p:tavLst>
                                    </p:anim>
                                    <p:anim calcmode="lin" valueType="num">
                                      <p:cBhvr additive="base">
                                        <p:cTn id="3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5" grpId="0" animBg="1"/>
      <p:bldP spid="22" grpId="0"/>
      <p:bldP spid="6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C2520D6-45F6-4019-9F0A-45C8FF3E6779}"/>
              </a:ext>
            </a:extLst>
          </p:cNvPr>
          <p:cNvGrpSpPr/>
          <p:nvPr/>
        </p:nvGrpSpPr>
        <p:grpSpPr>
          <a:xfrm>
            <a:off x="2241713" y="28136"/>
            <a:ext cx="7458877" cy="6798365"/>
            <a:chOff x="2241713" y="0"/>
            <a:chExt cx="7458877" cy="6798365"/>
          </a:xfrm>
        </p:grpSpPr>
        <p:sp>
          <p:nvSpPr>
            <p:cNvPr id="59" name="椭圆 58">
              <a:extLst>
                <a:ext uri="{FF2B5EF4-FFF2-40B4-BE49-F238E27FC236}">
                  <a16:creationId xmlns="" xmlns:a16="http://schemas.microsoft.com/office/drawing/2014/main" id="{67DC064D-58C7-4F47-BB35-4E869DBCD5D3}"/>
                </a:ext>
              </a:extLst>
            </p:cNvPr>
            <p:cNvSpPr/>
            <p:nvPr/>
          </p:nvSpPr>
          <p:spPr>
            <a:xfrm>
              <a:off x="2902225" y="0"/>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 xmlns:a16="http://schemas.microsoft.com/office/drawing/2014/main" id="{E5DC6C3A-119F-4223-824A-94297E8B28B4}"/>
                </a:ext>
              </a:extLst>
            </p:cNvPr>
            <p:cNvSpPr/>
            <p:nvPr/>
          </p:nvSpPr>
          <p:spPr>
            <a:xfrm>
              <a:off x="2241713" y="506435"/>
              <a:ext cx="2785403" cy="2785403"/>
            </a:xfrm>
            <a:prstGeom prst="ellipse">
              <a:avLst/>
            </a:prstGeom>
            <a:solidFill>
              <a:srgbClr val="C8D7DE">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p>
          </p:txBody>
        </p:sp>
      </p:grpSp>
      <p:sp>
        <p:nvSpPr>
          <p:cNvPr id="16" name="文本框 15"/>
          <p:cNvSpPr txBox="1"/>
          <p:nvPr/>
        </p:nvSpPr>
        <p:spPr>
          <a:xfrm>
            <a:off x="3646074" y="3459675"/>
            <a:ext cx="5783771" cy="1015663"/>
          </a:xfrm>
          <a:prstGeom prst="rect">
            <a:avLst/>
          </a:prstGeom>
          <a:noFill/>
        </p:spPr>
        <p:txBody>
          <a:bodyPr wrap="square" rtlCol="0">
            <a:spAutoFit/>
          </a:bodyPr>
          <a:lstStyle/>
          <a:p>
            <a:pPr algn="ctr"/>
            <a:r>
              <a:rPr lang="zh-CN" altLang="en-US" sz="6000" b="1" dirty="0">
                <a:solidFill>
                  <a:srgbClr val="E9EEF1"/>
                </a:solidFill>
                <a:latin typeface="微软雅黑" panose="020B0503020204020204" pitchFamily="34" charset="-122"/>
                <a:ea typeface="微软雅黑" panose="020B0503020204020204" pitchFamily="34" charset="-122"/>
              </a:rPr>
              <a:t>创新思路与意义</a:t>
            </a:r>
          </a:p>
        </p:txBody>
      </p:sp>
      <p:sp>
        <p:nvSpPr>
          <p:cNvPr id="17" name="文本框 16"/>
          <p:cNvSpPr txBox="1"/>
          <p:nvPr/>
        </p:nvSpPr>
        <p:spPr>
          <a:xfrm>
            <a:off x="1610802" y="1476708"/>
            <a:ext cx="4102100" cy="830997"/>
          </a:xfrm>
          <a:prstGeom prst="rect">
            <a:avLst/>
          </a:prstGeom>
          <a:noFill/>
        </p:spPr>
        <p:txBody>
          <a:bodyPr wrap="square" rtlCol="0">
            <a:spAutoFit/>
          </a:bodyPr>
          <a:lstStyle/>
          <a:p>
            <a:pPr algn="ctr"/>
            <a:r>
              <a:rPr lang="en-US" altLang="zh-CN" sz="4800" dirty="0">
                <a:solidFill>
                  <a:srgbClr val="3E536E"/>
                </a:solidFill>
                <a:latin typeface="微软雅黑" panose="020B0503020204020204" pitchFamily="34" charset="-122"/>
                <a:ea typeface="微软雅黑" panose="020B0503020204020204" pitchFamily="34" charset="-122"/>
              </a:rPr>
              <a:t>Part 03</a:t>
            </a:r>
            <a:endParaRPr lang="zh-CN" altLang="en-US" sz="4800" dirty="0">
              <a:solidFill>
                <a:srgbClr val="3E536E"/>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21087" y="4475338"/>
            <a:ext cx="5433744" cy="369332"/>
          </a:xfrm>
          <a:prstGeom prst="rect">
            <a:avLst/>
          </a:prstGeom>
          <a:noFill/>
        </p:spPr>
        <p:txBody>
          <a:bodyPr wrap="square" rtlCol="0">
            <a:spAutoFit/>
          </a:bodyPr>
          <a:lstStyle/>
          <a:p>
            <a:pPr algn="dist"/>
            <a:r>
              <a:rPr lang="en-US" altLang="zh-CN" dirty="0">
                <a:solidFill>
                  <a:srgbClr val="E9EEF1"/>
                </a:solidFill>
                <a:latin typeface="Arial" panose="020B0604020202020204" pitchFamily="34" charset="0"/>
                <a:ea typeface="微软雅黑" panose="020B0503020204020204" pitchFamily="34" charset="-122"/>
                <a:cs typeface="Arial" panose="020B0604020202020204" pitchFamily="34" charset="0"/>
              </a:rPr>
              <a:t>Background and significance of the selected topic</a:t>
            </a:r>
            <a:endParaRPr lang="zh-CN" altLang="en-US" dirty="0">
              <a:solidFill>
                <a:srgbClr val="E9EEF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717426135"/>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1BB557F9-F5B8-41CC-B602-011BE6C79D36}"/>
              </a:ext>
            </a:extLst>
          </p:cNvPr>
          <p:cNvSpPr/>
          <p:nvPr/>
        </p:nvSpPr>
        <p:spPr>
          <a:xfrm>
            <a:off x="1148415" y="1671930"/>
            <a:ext cx="2720200" cy="435846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Group 50"/>
          <p:cNvGrpSpPr/>
          <p:nvPr/>
        </p:nvGrpSpPr>
        <p:grpSpPr>
          <a:xfrm>
            <a:off x="4616642" y="1887587"/>
            <a:ext cx="1093355" cy="1093355"/>
            <a:chOff x="3702473" y="1398216"/>
            <a:chExt cx="820016" cy="820016"/>
          </a:xfrm>
        </p:grpSpPr>
        <p:sp>
          <p:nvSpPr>
            <p:cNvPr id="39" name="Oval 27"/>
            <p:cNvSpPr/>
            <p:nvPr/>
          </p:nvSpPr>
          <p:spPr>
            <a:xfrm>
              <a:off x="3702473" y="1398216"/>
              <a:ext cx="820016" cy="820016"/>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40" name="Freeform 34"/>
            <p:cNvSpPr>
              <a:spLocks noEditPoints="1"/>
            </p:cNvSpPr>
            <p:nvPr/>
          </p:nvSpPr>
          <p:spPr bwMode="auto">
            <a:xfrm>
              <a:off x="3964453" y="1680807"/>
              <a:ext cx="296056" cy="254834"/>
            </a:xfrm>
            <a:custGeom>
              <a:avLst/>
              <a:gdLst/>
              <a:ahLst/>
              <a:cxnLst>
                <a:cxn ang="0">
                  <a:pos x="73" y="47"/>
                </a:cxn>
                <a:cxn ang="0">
                  <a:pos x="67" y="53"/>
                </a:cxn>
                <a:cxn ang="0">
                  <a:pos x="46" y="53"/>
                </a:cxn>
                <a:cxn ang="0">
                  <a:pos x="48" y="60"/>
                </a:cxn>
                <a:cxn ang="0">
                  <a:pos x="46" y="63"/>
                </a:cxn>
                <a:cxn ang="0">
                  <a:pos x="26" y="63"/>
                </a:cxn>
                <a:cxn ang="0">
                  <a:pos x="24" y="60"/>
                </a:cxn>
                <a:cxn ang="0">
                  <a:pos x="26" y="53"/>
                </a:cxn>
                <a:cxn ang="0">
                  <a:pos x="6" y="53"/>
                </a:cxn>
                <a:cxn ang="0">
                  <a:pos x="0" y="47"/>
                </a:cxn>
                <a:cxn ang="0">
                  <a:pos x="0" y="6"/>
                </a:cxn>
                <a:cxn ang="0">
                  <a:pos x="6" y="0"/>
                </a:cxn>
                <a:cxn ang="0">
                  <a:pos x="67" y="0"/>
                </a:cxn>
                <a:cxn ang="0">
                  <a:pos x="73" y="6"/>
                </a:cxn>
                <a:cxn ang="0">
                  <a:pos x="73" y="47"/>
                </a:cxn>
                <a:cxn ang="0">
                  <a:pos x="68" y="6"/>
                </a:cxn>
                <a:cxn ang="0">
                  <a:pos x="67" y="5"/>
                </a:cxn>
                <a:cxn ang="0">
                  <a:pos x="6" y="5"/>
                </a:cxn>
                <a:cxn ang="0">
                  <a:pos x="5" y="6"/>
                </a:cxn>
                <a:cxn ang="0">
                  <a:pos x="5" y="37"/>
                </a:cxn>
                <a:cxn ang="0">
                  <a:pos x="6" y="39"/>
                </a:cxn>
                <a:cxn ang="0">
                  <a:pos x="67" y="39"/>
                </a:cxn>
                <a:cxn ang="0">
                  <a:pos x="68" y="37"/>
                </a:cxn>
                <a:cxn ang="0">
                  <a:pos x="68" y="6"/>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grpSp>
        <p:nvGrpSpPr>
          <p:cNvPr id="41" name="Group 52"/>
          <p:cNvGrpSpPr/>
          <p:nvPr/>
        </p:nvGrpSpPr>
        <p:grpSpPr>
          <a:xfrm>
            <a:off x="4616642" y="4937043"/>
            <a:ext cx="1093355" cy="1093355"/>
            <a:chOff x="3702473" y="3685309"/>
            <a:chExt cx="820016" cy="820016"/>
          </a:xfrm>
        </p:grpSpPr>
        <p:sp>
          <p:nvSpPr>
            <p:cNvPr id="43" name="Oval 28"/>
            <p:cNvSpPr/>
            <p:nvPr/>
          </p:nvSpPr>
          <p:spPr>
            <a:xfrm>
              <a:off x="3702473" y="3685309"/>
              <a:ext cx="820016" cy="820016"/>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44" name="Freeform 178"/>
            <p:cNvSpPr>
              <a:spLocks noEditPoints="1"/>
            </p:cNvSpPr>
            <p:nvPr/>
          </p:nvSpPr>
          <p:spPr bwMode="auto">
            <a:xfrm>
              <a:off x="3964453" y="3983828"/>
              <a:ext cx="296056" cy="22297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grpSp>
        <p:nvGrpSpPr>
          <p:cNvPr id="45" name="Group 51"/>
          <p:cNvGrpSpPr/>
          <p:nvPr/>
        </p:nvGrpSpPr>
        <p:grpSpPr>
          <a:xfrm>
            <a:off x="4616642" y="3427014"/>
            <a:ext cx="1093355" cy="1093355"/>
            <a:chOff x="3702473" y="2552788"/>
            <a:chExt cx="820016" cy="820016"/>
          </a:xfrm>
        </p:grpSpPr>
        <p:sp>
          <p:nvSpPr>
            <p:cNvPr id="47" name="Oval 29"/>
            <p:cNvSpPr/>
            <p:nvPr/>
          </p:nvSpPr>
          <p:spPr>
            <a:xfrm>
              <a:off x="3702473" y="2552788"/>
              <a:ext cx="820016" cy="820016"/>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48" name="Freeform 86"/>
            <p:cNvSpPr>
              <a:spLocks noEditPoints="1"/>
            </p:cNvSpPr>
            <p:nvPr/>
          </p:nvSpPr>
          <p:spPr bwMode="auto">
            <a:xfrm>
              <a:off x="4011109" y="2792234"/>
              <a:ext cx="202744" cy="341124"/>
            </a:xfrm>
            <a:custGeom>
              <a:avLst/>
              <a:gdLst/>
              <a:ahLst/>
              <a:cxnLst>
                <a:cxn ang="0">
                  <a:pos x="29" y="44"/>
                </a:cxn>
                <a:cxn ang="0">
                  <a:pos x="24" y="49"/>
                </a:cxn>
                <a:cxn ang="0">
                  <a:pos x="5" y="49"/>
                </a:cxn>
                <a:cxn ang="0">
                  <a:pos x="0" y="44"/>
                </a:cxn>
                <a:cxn ang="0">
                  <a:pos x="0" y="5"/>
                </a:cxn>
                <a:cxn ang="0">
                  <a:pos x="5" y="0"/>
                </a:cxn>
                <a:cxn ang="0">
                  <a:pos x="24" y="0"/>
                </a:cxn>
                <a:cxn ang="0">
                  <a:pos x="29" y="5"/>
                </a:cxn>
                <a:cxn ang="0">
                  <a:pos x="29" y="44"/>
                </a:cxn>
                <a:cxn ang="0">
                  <a:pos x="25" y="11"/>
                </a:cxn>
                <a:cxn ang="0">
                  <a:pos x="24" y="10"/>
                </a:cxn>
                <a:cxn ang="0">
                  <a:pos x="5" y="10"/>
                </a:cxn>
                <a:cxn ang="0">
                  <a:pos x="3" y="11"/>
                </a:cxn>
                <a:cxn ang="0">
                  <a:pos x="3" y="38"/>
                </a:cxn>
                <a:cxn ang="0">
                  <a:pos x="5" y="39"/>
                </a:cxn>
                <a:cxn ang="0">
                  <a:pos x="24" y="39"/>
                </a:cxn>
                <a:cxn ang="0">
                  <a:pos x="25" y="38"/>
                </a:cxn>
                <a:cxn ang="0">
                  <a:pos x="25" y="11"/>
                </a:cxn>
                <a:cxn ang="0">
                  <a:pos x="17" y="5"/>
                </a:cxn>
                <a:cxn ang="0">
                  <a:pos x="11" y="5"/>
                </a:cxn>
                <a:cxn ang="0">
                  <a:pos x="11" y="6"/>
                </a:cxn>
                <a:cxn ang="0">
                  <a:pos x="11" y="6"/>
                </a:cxn>
                <a:cxn ang="0">
                  <a:pos x="17" y="6"/>
                </a:cxn>
                <a:cxn ang="0">
                  <a:pos x="18" y="6"/>
                </a:cxn>
                <a:cxn ang="0">
                  <a:pos x="17" y="5"/>
                </a:cxn>
                <a:cxn ang="0">
                  <a:pos x="14" y="41"/>
                </a:cxn>
                <a:cxn ang="0">
                  <a:pos x="11" y="44"/>
                </a:cxn>
                <a:cxn ang="0">
                  <a:pos x="14" y="47"/>
                </a:cxn>
                <a:cxn ang="0">
                  <a:pos x="17" y="44"/>
                </a:cxn>
                <a:cxn ang="0">
                  <a:pos x="14" y="41"/>
                </a:cxn>
              </a:cxnLst>
              <a:rect l="0" t="0" r="r" b="b"/>
              <a:pathLst>
                <a:path w="29" h="49">
                  <a:moveTo>
                    <a:pt x="29" y="44"/>
                  </a:moveTo>
                  <a:cubicBezTo>
                    <a:pt x="29" y="47"/>
                    <a:pt x="27" y="49"/>
                    <a:pt x="24" y="49"/>
                  </a:cubicBezTo>
                  <a:cubicBezTo>
                    <a:pt x="5" y="49"/>
                    <a:pt x="5" y="49"/>
                    <a:pt x="5" y="49"/>
                  </a:cubicBezTo>
                  <a:cubicBezTo>
                    <a:pt x="2" y="49"/>
                    <a:pt x="0" y="47"/>
                    <a:pt x="0" y="44"/>
                  </a:cubicBezTo>
                  <a:cubicBezTo>
                    <a:pt x="0" y="5"/>
                    <a:pt x="0" y="5"/>
                    <a:pt x="0" y="5"/>
                  </a:cubicBezTo>
                  <a:cubicBezTo>
                    <a:pt x="0" y="3"/>
                    <a:pt x="2" y="0"/>
                    <a:pt x="5" y="0"/>
                  </a:cubicBezTo>
                  <a:cubicBezTo>
                    <a:pt x="24" y="0"/>
                    <a:pt x="24" y="0"/>
                    <a:pt x="24" y="0"/>
                  </a:cubicBezTo>
                  <a:cubicBezTo>
                    <a:pt x="27" y="0"/>
                    <a:pt x="29" y="3"/>
                    <a:pt x="29" y="5"/>
                  </a:cubicBezTo>
                  <a:lnTo>
                    <a:pt x="29" y="44"/>
                  </a:lnTo>
                  <a:close/>
                  <a:moveTo>
                    <a:pt x="25" y="11"/>
                  </a:moveTo>
                  <a:cubicBezTo>
                    <a:pt x="25" y="11"/>
                    <a:pt x="25" y="10"/>
                    <a:pt x="24" y="10"/>
                  </a:cubicBezTo>
                  <a:cubicBezTo>
                    <a:pt x="5" y="10"/>
                    <a:pt x="5" y="10"/>
                    <a:pt x="5" y="10"/>
                  </a:cubicBezTo>
                  <a:cubicBezTo>
                    <a:pt x="4" y="10"/>
                    <a:pt x="3" y="11"/>
                    <a:pt x="3" y="11"/>
                  </a:cubicBezTo>
                  <a:cubicBezTo>
                    <a:pt x="3" y="38"/>
                    <a:pt x="3" y="38"/>
                    <a:pt x="3" y="38"/>
                  </a:cubicBezTo>
                  <a:cubicBezTo>
                    <a:pt x="3" y="39"/>
                    <a:pt x="4" y="39"/>
                    <a:pt x="5" y="39"/>
                  </a:cubicBezTo>
                  <a:cubicBezTo>
                    <a:pt x="24" y="39"/>
                    <a:pt x="24" y="39"/>
                    <a:pt x="24" y="39"/>
                  </a:cubicBezTo>
                  <a:cubicBezTo>
                    <a:pt x="25" y="39"/>
                    <a:pt x="25" y="39"/>
                    <a:pt x="25" y="38"/>
                  </a:cubicBezTo>
                  <a:lnTo>
                    <a:pt x="25" y="11"/>
                  </a:lnTo>
                  <a:close/>
                  <a:moveTo>
                    <a:pt x="17" y="5"/>
                  </a:moveTo>
                  <a:cubicBezTo>
                    <a:pt x="11" y="5"/>
                    <a:pt x="11" y="5"/>
                    <a:pt x="11" y="5"/>
                  </a:cubicBezTo>
                  <a:cubicBezTo>
                    <a:pt x="11" y="5"/>
                    <a:pt x="11" y="6"/>
                    <a:pt x="11" y="6"/>
                  </a:cubicBezTo>
                  <a:cubicBezTo>
                    <a:pt x="11" y="6"/>
                    <a:pt x="11" y="6"/>
                    <a:pt x="11" y="6"/>
                  </a:cubicBezTo>
                  <a:cubicBezTo>
                    <a:pt x="17" y="6"/>
                    <a:pt x="17" y="6"/>
                    <a:pt x="17" y="6"/>
                  </a:cubicBezTo>
                  <a:cubicBezTo>
                    <a:pt x="18" y="6"/>
                    <a:pt x="18" y="6"/>
                    <a:pt x="18" y="6"/>
                  </a:cubicBezTo>
                  <a:cubicBezTo>
                    <a:pt x="18" y="6"/>
                    <a:pt x="18" y="5"/>
                    <a:pt x="17" y="5"/>
                  </a:cubicBezTo>
                  <a:close/>
                  <a:moveTo>
                    <a:pt x="14" y="41"/>
                  </a:moveTo>
                  <a:cubicBezTo>
                    <a:pt x="13" y="41"/>
                    <a:pt x="11" y="42"/>
                    <a:pt x="11" y="44"/>
                  </a:cubicBezTo>
                  <a:cubicBezTo>
                    <a:pt x="11" y="46"/>
                    <a:pt x="13" y="47"/>
                    <a:pt x="14" y="47"/>
                  </a:cubicBezTo>
                  <a:cubicBezTo>
                    <a:pt x="16" y="47"/>
                    <a:pt x="17" y="46"/>
                    <a:pt x="17" y="44"/>
                  </a:cubicBezTo>
                  <a:cubicBezTo>
                    <a:pt x="17" y="42"/>
                    <a:pt x="16" y="41"/>
                    <a:pt x="14" y="4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sp>
        <p:nvSpPr>
          <p:cNvPr id="55" name="Footer Text"/>
          <p:cNvSpPr txBox="1"/>
          <p:nvPr/>
        </p:nvSpPr>
        <p:spPr>
          <a:xfrm>
            <a:off x="6089770" y="2091641"/>
            <a:ext cx="4519565" cy="697563"/>
          </a:xfrm>
          <a:prstGeom prst="rect">
            <a:avLst/>
          </a:prstGeom>
          <a:noFill/>
        </p:spPr>
        <p:txBody>
          <a:bodyPr wrap="square" lIns="0" tIns="0" rIns="0" bIns="0" rtlCol="0">
            <a:spAutoFit/>
          </a:bodyPr>
          <a:lstStyle/>
          <a:p>
            <a:r>
              <a:rPr lang="zh-CN" altLang="en-US" sz="1867" b="1" dirty="0">
                <a:solidFill>
                  <a:schemeClr val="accent2"/>
                </a:solidFill>
                <a:latin typeface="微软雅黑" panose="020B0503020204020204" pitchFamily="34" charset="-122"/>
                <a:ea typeface="微软雅黑" panose="020B0503020204020204" pitchFamily="34" charset="-122"/>
              </a:rPr>
              <a:t>单击编辑标题</a:t>
            </a:r>
            <a:r>
              <a:rPr lang="en-US" sz="1333" dirty="0">
                <a:solidFill>
                  <a:schemeClr val="tx1">
                    <a:lumMod val="75000"/>
                    <a:lumOff val="25000"/>
                  </a:schemeClr>
                </a:solidFill>
                <a:latin typeface="微软雅黑" panose="020B0503020204020204" pitchFamily="34" charset="-122"/>
                <a:ea typeface="微软雅黑" panose="020B0503020204020204" pitchFamily="34" charset="-122"/>
              </a:rPr>
              <a:t/>
            </a:r>
            <a:br>
              <a:rPr lang="en-US" sz="1333"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单击此处可编辑内容单击此处可编辑内容单击此处可编辑内容单击此处可编辑内容单击此处可编辑内容单击此处可编辑</a:t>
            </a:r>
            <a:endParaRPr lang="en-US"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Footer Text"/>
          <p:cNvSpPr txBox="1"/>
          <p:nvPr/>
        </p:nvSpPr>
        <p:spPr>
          <a:xfrm>
            <a:off x="6089770" y="3615641"/>
            <a:ext cx="4519565" cy="697563"/>
          </a:xfrm>
          <a:prstGeom prst="rect">
            <a:avLst/>
          </a:prstGeom>
          <a:noFill/>
        </p:spPr>
        <p:txBody>
          <a:bodyPr wrap="square" lIns="0" tIns="0" rIns="0" bIns="0" rtlCol="0">
            <a:spAutoFit/>
          </a:bodyPr>
          <a:lstStyle/>
          <a:p>
            <a:r>
              <a:rPr lang="zh-CN" altLang="en-US" sz="1867"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r>
              <a:rPr lang="en-US" sz="1333" dirty="0">
                <a:solidFill>
                  <a:schemeClr val="tx1">
                    <a:lumMod val="75000"/>
                    <a:lumOff val="25000"/>
                  </a:schemeClr>
                </a:solidFill>
                <a:latin typeface="微软雅黑" panose="020B0503020204020204" pitchFamily="34" charset="-122"/>
                <a:ea typeface="微软雅黑" panose="020B0503020204020204" pitchFamily="34" charset="-122"/>
              </a:rPr>
              <a:t/>
            </a:r>
            <a:br>
              <a:rPr lang="en-US" sz="1333"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单击此处可编辑内容单击此处可编辑内容单击此处可编辑内容单击此处可编辑内容单击此处可编辑内容单击此处可编辑</a:t>
            </a:r>
            <a:endParaRPr lang="en-US"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ooter Text"/>
          <p:cNvSpPr txBox="1"/>
          <p:nvPr/>
        </p:nvSpPr>
        <p:spPr>
          <a:xfrm>
            <a:off x="6089770" y="5228541"/>
            <a:ext cx="4519565" cy="697563"/>
          </a:xfrm>
          <a:prstGeom prst="rect">
            <a:avLst/>
          </a:prstGeom>
          <a:noFill/>
        </p:spPr>
        <p:txBody>
          <a:bodyPr wrap="square" lIns="0" tIns="0" rIns="0" bIns="0" rtlCol="0">
            <a:spAutoFit/>
          </a:bodyPr>
          <a:lstStyle/>
          <a:p>
            <a:r>
              <a:rPr lang="zh-CN" altLang="en-US" sz="1867" b="1" dirty="0">
                <a:solidFill>
                  <a:schemeClr val="accent4"/>
                </a:solidFill>
                <a:latin typeface="微软雅黑" panose="020B0503020204020204" pitchFamily="34" charset="-122"/>
                <a:ea typeface="微软雅黑" panose="020B0503020204020204" pitchFamily="34" charset="-122"/>
              </a:rPr>
              <a:t>单击编辑标题</a:t>
            </a:r>
            <a:r>
              <a:rPr lang="en-US" sz="1333" dirty="0">
                <a:solidFill>
                  <a:schemeClr val="tx1">
                    <a:lumMod val="75000"/>
                    <a:lumOff val="25000"/>
                  </a:schemeClr>
                </a:solidFill>
                <a:latin typeface="微软雅黑" panose="020B0503020204020204" pitchFamily="34" charset="-122"/>
                <a:ea typeface="微软雅黑" panose="020B0503020204020204" pitchFamily="34" charset="-122"/>
              </a:rPr>
              <a:t/>
            </a:r>
            <a:br>
              <a:rPr lang="en-US" sz="1333" dirty="0">
                <a:solidFill>
                  <a:schemeClr val="tx1">
                    <a:lumMod val="75000"/>
                    <a:lumOff val="25000"/>
                  </a:schemeClr>
                </a:solidFill>
                <a:latin typeface="微软雅黑" panose="020B0503020204020204" pitchFamily="34" charset="-122"/>
                <a:ea typeface="微软雅黑" panose="020B0503020204020204" pitchFamily="34" charset="-122"/>
              </a:rPr>
            </a:b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单击此处可编辑内容单击此处可编辑内容单击此处可编辑内容单击此处可编辑内容单击此处可编辑内容单击此处可编辑</a:t>
            </a:r>
            <a:endParaRPr lang="en-US" sz="1333"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6" name="组合 35">
            <a:extLst>
              <a:ext uri="{FF2B5EF4-FFF2-40B4-BE49-F238E27FC236}">
                <a16:creationId xmlns="" xmlns:a16="http://schemas.microsoft.com/office/drawing/2014/main" id="{065C6C2B-DB10-4CB6-8360-DE7253497A8E}"/>
              </a:ext>
            </a:extLst>
          </p:cNvPr>
          <p:cNvGrpSpPr/>
          <p:nvPr/>
        </p:nvGrpSpPr>
        <p:grpSpPr>
          <a:xfrm>
            <a:off x="0" y="105131"/>
            <a:ext cx="12360812" cy="3077240"/>
            <a:chOff x="0" y="105131"/>
            <a:chExt cx="12360812" cy="3077240"/>
          </a:xfrm>
        </p:grpSpPr>
        <p:grpSp>
          <p:nvGrpSpPr>
            <p:cNvPr id="38" name="组合 37">
              <a:extLst>
                <a:ext uri="{FF2B5EF4-FFF2-40B4-BE49-F238E27FC236}">
                  <a16:creationId xmlns="" xmlns:a16="http://schemas.microsoft.com/office/drawing/2014/main" id="{8EC1CBDF-9794-47E7-8E82-FB98D9E2972E}"/>
                </a:ext>
              </a:extLst>
            </p:cNvPr>
            <p:cNvGrpSpPr/>
            <p:nvPr/>
          </p:nvGrpSpPr>
          <p:grpSpPr>
            <a:xfrm>
              <a:off x="0" y="105131"/>
              <a:ext cx="12360812" cy="943439"/>
              <a:chOff x="0" y="105131"/>
              <a:chExt cx="12360812" cy="943439"/>
            </a:xfrm>
          </p:grpSpPr>
          <p:cxnSp>
            <p:nvCxnSpPr>
              <p:cNvPr id="46" name="直接连接符 45">
                <a:extLst>
                  <a:ext uri="{FF2B5EF4-FFF2-40B4-BE49-F238E27FC236}">
                    <a16:creationId xmlns="" xmlns:a16="http://schemas.microsoft.com/office/drawing/2014/main" id="{9B95307D-F63A-4DF3-A9F8-119845B5C86A}"/>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49" name="组合 48">
                <a:extLst>
                  <a:ext uri="{FF2B5EF4-FFF2-40B4-BE49-F238E27FC236}">
                    <a16:creationId xmlns="" xmlns:a16="http://schemas.microsoft.com/office/drawing/2014/main" id="{AB05D2B4-8516-4EBA-A995-BAA0BEEED2A0}"/>
                  </a:ext>
                </a:extLst>
              </p:cNvPr>
              <p:cNvGrpSpPr/>
              <p:nvPr/>
            </p:nvGrpSpPr>
            <p:grpSpPr>
              <a:xfrm>
                <a:off x="204976" y="105131"/>
                <a:ext cx="943439" cy="943439"/>
                <a:chOff x="788172" y="795226"/>
                <a:chExt cx="1405397" cy="1405397"/>
              </a:xfrm>
            </p:grpSpPr>
            <p:sp>
              <p:nvSpPr>
                <p:cNvPr id="67" name="椭圆 66">
                  <a:extLst>
                    <a:ext uri="{FF2B5EF4-FFF2-40B4-BE49-F238E27FC236}">
                      <a16:creationId xmlns="" xmlns:a16="http://schemas.microsoft.com/office/drawing/2014/main" id="{D5F14C28-5A18-48ED-91E0-501A1453FA38}"/>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 xmlns:a16="http://schemas.microsoft.com/office/drawing/2014/main" id="{1D15A63C-1D13-4CA8-9F91-BB18FC67677A}"/>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a:extLst>
                  <a:ext uri="{FF2B5EF4-FFF2-40B4-BE49-F238E27FC236}">
                    <a16:creationId xmlns="" xmlns:a16="http://schemas.microsoft.com/office/drawing/2014/main" id="{F2FCBDA5-C191-4C94-9E9D-F52437D68475}"/>
                  </a:ext>
                </a:extLst>
              </p:cNvPr>
              <p:cNvGrpSpPr/>
              <p:nvPr/>
            </p:nvGrpSpPr>
            <p:grpSpPr>
              <a:xfrm>
                <a:off x="11458129" y="366570"/>
                <a:ext cx="414154" cy="414154"/>
                <a:chOff x="3032665" y="1391170"/>
                <a:chExt cx="682180" cy="682180"/>
              </a:xfrm>
            </p:grpSpPr>
            <p:sp>
              <p:nvSpPr>
                <p:cNvPr id="65" name="椭圆 64">
                  <a:extLst>
                    <a:ext uri="{FF2B5EF4-FFF2-40B4-BE49-F238E27FC236}">
                      <a16:creationId xmlns="" xmlns:a16="http://schemas.microsoft.com/office/drawing/2014/main" id="{BD4C1F70-640B-47C6-BAF6-313959CD1677}"/>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椭圆 65">
                  <a:extLst>
                    <a:ext uri="{FF2B5EF4-FFF2-40B4-BE49-F238E27FC236}">
                      <a16:creationId xmlns="" xmlns:a16="http://schemas.microsoft.com/office/drawing/2014/main" id="{D27DE8A1-EFC3-45E4-9E10-27E5427DBF85}"/>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文本框 41">
              <a:extLst>
                <a:ext uri="{FF2B5EF4-FFF2-40B4-BE49-F238E27FC236}">
                  <a16:creationId xmlns="" xmlns:a16="http://schemas.microsoft.com/office/drawing/2014/main" id="{5D774BB2-9AC1-47C2-9FD5-11FC38461F49}"/>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创 新</a:t>
              </a:r>
            </a:p>
          </p:txBody>
        </p:sp>
      </p:grpSp>
      <p:sp>
        <p:nvSpPr>
          <p:cNvPr id="3" name="矩形 2">
            <a:extLst>
              <a:ext uri="{FF2B5EF4-FFF2-40B4-BE49-F238E27FC236}">
                <a16:creationId xmlns="" xmlns:a16="http://schemas.microsoft.com/office/drawing/2014/main" id="{8C366F62-950A-4947-87A5-2D065D47FB53}"/>
              </a:ext>
            </a:extLst>
          </p:cNvPr>
          <p:cNvSpPr/>
          <p:nvPr/>
        </p:nvSpPr>
        <p:spPr>
          <a:xfrm>
            <a:off x="952484" y="3418684"/>
            <a:ext cx="3100258" cy="774093"/>
          </a:xfrm>
          <a:prstGeom prst="rect">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Text Placeholder 3"/>
          <p:cNvSpPr txBox="1">
            <a:spLocks/>
          </p:cNvSpPr>
          <p:nvPr/>
        </p:nvSpPr>
        <p:spPr>
          <a:xfrm>
            <a:off x="1606658" y="3697275"/>
            <a:ext cx="1791910" cy="307777"/>
          </a:xfrm>
          <a:prstGeom prst="rect">
            <a:avLst/>
          </a:prstGeom>
          <a:noFill/>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219170">
              <a:spcBef>
                <a:spcPct val="20000"/>
              </a:spcBef>
              <a:defRPr/>
            </a:pPr>
            <a:r>
              <a:rPr lang="zh-CN" altLang="en-US" sz="2000" b="1" dirty="0">
                <a:solidFill>
                  <a:schemeClr val="bg1"/>
                </a:solidFill>
                <a:latin typeface="微软雅黑" panose="020B0503020204020204" pitchFamily="34" charset="-122"/>
                <a:ea typeface="微软雅黑" panose="020B0503020204020204" pitchFamily="34" charset="-122"/>
              </a:rPr>
              <a:t>单击编辑标题</a:t>
            </a:r>
            <a:endParaRPr lang="en-US"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6526069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down)">
                                      <p:cBhvr>
                                        <p:cTn id="7" dur="500"/>
                                        <p:tgtEl>
                                          <p:spTgt spid="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wipe(left)">
                                      <p:cBhvr>
                                        <p:cTn id="15" dur="500"/>
                                        <p:tgtEl>
                                          <p:spTgt spid="5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wipe(left)">
                                      <p:cBhvr>
                                        <p:cTn id="19" dur="500"/>
                                        <p:tgtEl>
                                          <p:spTgt spid="4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wipe(left)">
                                      <p:cBhvr>
                                        <p:cTn id="23" dur="500"/>
                                        <p:tgtEl>
                                          <p:spTgt spid="59"/>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left)">
                                      <p:cBhvr>
                                        <p:cTn id="27" dur="500"/>
                                        <p:tgtEl>
                                          <p:spTgt spid="4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63"/>
                                        </p:tgtEl>
                                        <p:attrNameLst>
                                          <p:attrName>style.visibility</p:attrName>
                                        </p:attrNameLst>
                                      </p:cBhvr>
                                      <p:to>
                                        <p:strVal val="visible"/>
                                      </p:to>
                                    </p:set>
                                    <p:animEffect transition="in" filter="wipe(left)">
                                      <p:cBhvr>
                                        <p:cTn id="3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9" grpId="0"/>
      <p:bldP spid="63" grpId="0"/>
      <p:bldP spid="5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22" name="Group 88"/>
          <p:cNvGrpSpPr/>
          <p:nvPr/>
        </p:nvGrpSpPr>
        <p:grpSpPr>
          <a:xfrm>
            <a:off x="1783637" y="2257648"/>
            <a:ext cx="2095901" cy="850732"/>
            <a:chOff x="805797" y="661615"/>
            <a:chExt cx="1155277" cy="346756"/>
          </a:xfrm>
        </p:grpSpPr>
        <p:sp>
          <p:nvSpPr>
            <p:cNvPr id="23" name="TextBox 86"/>
            <p:cNvSpPr txBox="1"/>
            <p:nvPr/>
          </p:nvSpPr>
          <p:spPr>
            <a:xfrm>
              <a:off x="1073295" y="661615"/>
              <a:ext cx="620279" cy="92022"/>
            </a:xfrm>
            <a:prstGeom prst="rect">
              <a:avLst/>
            </a:prstGeom>
            <a:noFill/>
          </p:spPr>
          <p:txBody>
            <a:bodyPr wrap="none" lIns="0" tIns="0" rIns="0" bIns="0" rtlCol="0" anchor="t">
              <a:spAutoFit/>
            </a:bodyPr>
            <a:lstStyle/>
            <a:p>
              <a:pPr algn="ctr"/>
              <a:r>
                <a:rPr lang="zh-CN" altLang="en-US" sz="1467" b="1" dirty="0">
                  <a:latin typeface="微软雅黑" panose="020B0503020204020204" pitchFamily="34" charset="-122"/>
                  <a:ea typeface="微软雅黑" panose="020B0503020204020204" pitchFamily="34" charset="-122"/>
                </a:rPr>
                <a:t>单击编辑标题</a:t>
              </a:r>
              <a:endParaRPr lang="en-US" sz="1467" b="1" dirty="0">
                <a:latin typeface="微软雅黑" panose="020B0503020204020204" pitchFamily="34" charset="-122"/>
              </a:endParaRPr>
            </a:p>
          </p:txBody>
        </p:sp>
        <p:sp>
          <p:nvSpPr>
            <p:cNvPr id="24" name="TextBox 89"/>
            <p:cNvSpPr txBox="1"/>
            <p:nvPr/>
          </p:nvSpPr>
          <p:spPr>
            <a:xfrm>
              <a:off x="805797" y="757552"/>
              <a:ext cx="1155277" cy="250819"/>
            </a:xfrm>
            <a:prstGeom prst="rect">
              <a:avLst/>
            </a:prstGeom>
            <a:noFill/>
          </p:spPr>
          <p:txBody>
            <a:bodyPr wrap="square" lIns="0" tIns="0" rIns="0" bIns="0" rtlCol="0" anchor="t">
              <a:spAutoFit/>
            </a:bodyPr>
            <a:lstStyle/>
            <a:p>
              <a:pPr algn="ctr" defTabSz="1219170">
                <a:spcBef>
                  <a:spcPct val="20000"/>
                </a:spcBef>
                <a:defRPr/>
              </a:pPr>
              <a:r>
                <a:rPr lang="zh-CN" altLang="en-US" sz="1333"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latin typeface="微软雅黑" panose="020B0503020204020204" pitchFamily="34" charset="-122"/>
              </a:endParaRPr>
            </a:p>
          </p:txBody>
        </p:sp>
      </p:grpSp>
      <p:grpSp>
        <p:nvGrpSpPr>
          <p:cNvPr id="25" name="Group 88"/>
          <p:cNvGrpSpPr/>
          <p:nvPr/>
        </p:nvGrpSpPr>
        <p:grpSpPr>
          <a:xfrm>
            <a:off x="3178416" y="4489503"/>
            <a:ext cx="2095901" cy="850732"/>
            <a:chOff x="805797" y="661615"/>
            <a:chExt cx="1155277" cy="346756"/>
          </a:xfrm>
        </p:grpSpPr>
        <p:sp>
          <p:nvSpPr>
            <p:cNvPr id="26" name="TextBox 93"/>
            <p:cNvSpPr txBox="1"/>
            <p:nvPr/>
          </p:nvSpPr>
          <p:spPr>
            <a:xfrm>
              <a:off x="1073295" y="661615"/>
              <a:ext cx="620279" cy="92022"/>
            </a:xfrm>
            <a:prstGeom prst="rect">
              <a:avLst/>
            </a:prstGeom>
            <a:noFill/>
          </p:spPr>
          <p:txBody>
            <a:bodyPr wrap="none" lIns="0" tIns="0" rIns="0" bIns="0" rtlCol="0" anchor="t">
              <a:spAutoFit/>
            </a:bodyPr>
            <a:lstStyle/>
            <a:p>
              <a:pPr algn="ctr"/>
              <a:r>
                <a:rPr lang="zh-CN" altLang="en-US" sz="1467" b="1" dirty="0">
                  <a:latin typeface="微软雅黑" panose="020B0503020204020204" pitchFamily="34" charset="-122"/>
                  <a:ea typeface="微软雅黑" panose="020B0503020204020204" pitchFamily="34" charset="-122"/>
                </a:rPr>
                <a:t>单击编辑标题</a:t>
              </a:r>
              <a:endParaRPr lang="en-US" sz="1467" b="1" dirty="0">
                <a:latin typeface="微软雅黑" panose="020B0503020204020204" pitchFamily="34" charset="-122"/>
              </a:endParaRPr>
            </a:p>
          </p:txBody>
        </p:sp>
        <p:sp>
          <p:nvSpPr>
            <p:cNvPr id="27" name="TextBox 97"/>
            <p:cNvSpPr txBox="1"/>
            <p:nvPr/>
          </p:nvSpPr>
          <p:spPr>
            <a:xfrm>
              <a:off x="805797" y="757552"/>
              <a:ext cx="1155277" cy="250819"/>
            </a:xfrm>
            <a:prstGeom prst="rect">
              <a:avLst/>
            </a:prstGeom>
            <a:noFill/>
          </p:spPr>
          <p:txBody>
            <a:bodyPr wrap="square" lIns="0" tIns="0" rIns="0" bIns="0" rtlCol="0" anchor="t">
              <a:spAutoFit/>
            </a:bodyPr>
            <a:lstStyle/>
            <a:p>
              <a:pPr algn="ctr" defTabSz="1219170">
                <a:spcBef>
                  <a:spcPct val="20000"/>
                </a:spcBef>
                <a:defRPr/>
              </a:pPr>
              <a:r>
                <a:rPr lang="zh-CN" altLang="en-US" sz="1333"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latin typeface="微软雅黑" panose="020B0503020204020204" pitchFamily="34" charset="-122"/>
              </a:endParaRPr>
            </a:p>
          </p:txBody>
        </p:sp>
      </p:grpSp>
      <p:grpSp>
        <p:nvGrpSpPr>
          <p:cNvPr id="28" name="Group 88"/>
          <p:cNvGrpSpPr/>
          <p:nvPr/>
        </p:nvGrpSpPr>
        <p:grpSpPr>
          <a:xfrm>
            <a:off x="5132454" y="2144765"/>
            <a:ext cx="2095901" cy="850732"/>
            <a:chOff x="805797" y="661615"/>
            <a:chExt cx="1155277" cy="346756"/>
          </a:xfrm>
        </p:grpSpPr>
        <p:sp>
          <p:nvSpPr>
            <p:cNvPr id="29" name="TextBox 99"/>
            <p:cNvSpPr txBox="1"/>
            <p:nvPr/>
          </p:nvSpPr>
          <p:spPr>
            <a:xfrm>
              <a:off x="1073295" y="661615"/>
              <a:ext cx="620279" cy="92022"/>
            </a:xfrm>
            <a:prstGeom prst="rect">
              <a:avLst/>
            </a:prstGeom>
            <a:noFill/>
          </p:spPr>
          <p:txBody>
            <a:bodyPr wrap="none" lIns="0" tIns="0" rIns="0" bIns="0" rtlCol="0" anchor="t">
              <a:spAutoFit/>
            </a:bodyPr>
            <a:lstStyle/>
            <a:p>
              <a:pPr algn="ctr"/>
              <a:r>
                <a:rPr lang="zh-CN" altLang="en-US" sz="1467" b="1" dirty="0">
                  <a:latin typeface="微软雅黑" panose="020B0503020204020204" pitchFamily="34" charset="-122"/>
                  <a:ea typeface="微软雅黑" panose="020B0503020204020204" pitchFamily="34" charset="-122"/>
                </a:rPr>
                <a:t>单击编辑标题</a:t>
              </a:r>
              <a:endParaRPr lang="en-US" sz="1467" b="1" dirty="0">
                <a:latin typeface="微软雅黑" panose="020B0503020204020204" pitchFamily="34" charset="-122"/>
              </a:endParaRPr>
            </a:p>
          </p:txBody>
        </p:sp>
        <p:sp>
          <p:nvSpPr>
            <p:cNvPr id="30" name="TextBox 100"/>
            <p:cNvSpPr txBox="1"/>
            <p:nvPr/>
          </p:nvSpPr>
          <p:spPr>
            <a:xfrm>
              <a:off x="805797" y="757552"/>
              <a:ext cx="1155277" cy="250819"/>
            </a:xfrm>
            <a:prstGeom prst="rect">
              <a:avLst/>
            </a:prstGeom>
            <a:noFill/>
          </p:spPr>
          <p:txBody>
            <a:bodyPr wrap="square" lIns="0" tIns="0" rIns="0" bIns="0" rtlCol="0" anchor="t">
              <a:spAutoFit/>
            </a:bodyPr>
            <a:lstStyle/>
            <a:p>
              <a:pPr algn="ctr" defTabSz="1219170">
                <a:spcBef>
                  <a:spcPct val="20000"/>
                </a:spcBef>
                <a:defRPr/>
              </a:pPr>
              <a:r>
                <a:rPr lang="zh-CN" altLang="en-US" sz="1333"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latin typeface="微软雅黑" panose="020B0503020204020204" pitchFamily="34" charset="-122"/>
              </a:endParaRPr>
            </a:p>
          </p:txBody>
        </p:sp>
      </p:grpSp>
      <p:grpSp>
        <p:nvGrpSpPr>
          <p:cNvPr id="31" name="Group 88"/>
          <p:cNvGrpSpPr/>
          <p:nvPr/>
        </p:nvGrpSpPr>
        <p:grpSpPr>
          <a:xfrm>
            <a:off x="6984423" y="4489503"/>
            <a:ext cx="2095901" cy="850732"/>
            <a:chOff x="805797" y="661615"/>
            <a:chExt cx="1155277" cy="346756"/>
          </a:xfrm>
        </p:grpSpPr>
        <p:sp>
          <p:nvSpPr>
            <p:cNvPr id="32" name="TextBox 102"/>
            <p:cNvSpPr txBox="1"/>
            <p:nvPr/>
          </p:nvSpPr>
          <p:spPr>
            <a:xfrm>
              <a:off x="1073295" y="661615"/>
              <a:ext cx="620279" cy="92022"/>
            </a:xfrm>
            <a:prstGeom prst="rect">
              <a:avLst/>
            </a:prstGeom>
            <a:noFill/>
          </p:spPr>
          <p:txBody>
            <a:bodyPr wrap="none" lIns="0" tIns="0" rIns="0" bIns="0" rtlCol="0" anchor="t">
              <a:spAutoFit/>
            </a:bodyPr>
            <a:lstStyle/>
            <a:p>
              <a:pPr algn="ctr"/>
              <a:r>
                <a:rPr lang="zh-CN" altLang="en-US" sz="1467" b="1" dirty="0">
                  <a:latin typeface="微软雅黑" panose="020B0503020204020204" pitchFamily="34" charset="-122"/>
                  <a:ea typeface="微软雅黑" panose="020B0503020204020204" pitchFamily="34" charset="-122"/>
                </a:rPr>
                <a:t>单击编辑标题</a:t>
              </a:r>
              <a:endParaRPr lang="en-US" sz="1467" b="1" dirty="0">
                <a:latin typeface="微软雅黑" panose="020B0503020204020204" pitchFamily="34" charset="-122"/>
              </a:endParaRPr>
            </a:p>
          </p:txBody>
        </p:sp>
        <p:sp>
          <p:nvSpPr>
            <p:cNvPr id="33" name="TextBox 103"/>
            <p:cNvSpPr txBox="1"/>
            <p:nvPr/>
          </p:nvSpPr>
          <p:spPr>
            <a:xfrm>
              <a:off x="805797" y="757552"/>
              <a:ext cx="1155277" cy="250819"/>
            </a:xfrm>
            <a:prstGeom prst="rect">
              <a:avLst/>
            </a:prstGeom>
            <a:noFill/>
          </p:spPr>
          <p:txBody>
            <a:bodyPr wrap="square" lIns="0" tIns="0" rIns="0" bIns="0" rtlCol="0" anchor="t">
              <a:spAutoFit/>
            </a:bodyPr>
            <a:lstStyle/>
            <a:p>
              <a:pPr algn="ctr" defTabSz="1219170">
                <a:spcBef>
                  <a:spcPct val="20000"/>
                </a:spcBef>
                <a:defRPr/>
              </a:pPr>
              <a:r>
                <a:rPr lang="zh-CN" altLang="en-US" sz="1333"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latin typeface="微软雅黑" panose="020B0503020204020204" pitchFamily="34" charset="-122"/>
              </a:endParaRPr>
            </a:p>
          </p:txBody>
        </p:sp>
      </p:grpSp>
      <p:grpSp>
        <p:nvGrpSpPr>
          <p:cNvPr id="34" name="Group 88"/>
          <p:cNvGrpSpPr/>
          <p:nvPr/>
        </p:nvGrpSpPr>
        <p:grpSpPr>
          <a:xfrm>
            <a:off x="8763595" y="2144765"/>
            <a:ext cx="2095901" cy="850732"/>
            <a:chOff x="805797" y="661615"/>
            <a:chExt cx="1155277" cy="346756"/>
          </a:xfrm>
        </p:grpSpPr>
        <p:sp>
          <p:nvSpPr>
            <p:cNvPr id="35" name="TextBox 105"/>
            <p:cNvSpPr txBox="1"/>
            <p:nvPr/>
          </p:nvSpPr>
          <p:spPr>
            <a:xfrm>
              <a:off x="1073295" y="661615"/>
              <a:ext cx="620279" cy="92022"/>
            </a:xfrm>
            <a:prstGeom prst="rect">
              <a:avLst/>
            </a:prstGeom>
            <a:noFill/>
          </p:spPr>
          <p:txBody>
            <a:bodyPr wrap="none" lIns="0" tIns="0" rIns="0" bIns="0" rtlCol="0" anchor="t">
              <a:spAutoFit/>
            </a:bodyPr>
            <a:lstStyle/>
            <a:p>
              <a:pPr algn="ctr"/>
              <a:r>
                <a:rPr lang="zh-CN" altLang="en-US" sz="1467" b="1" dirty="0">
                  <a:latin typeface="微软雅黑" panose="020B0503020204020204" pitchFamily="34" charset="-122"/>
                  <a:ea typeface="微软雅黑" panose="020B0503020204020204" pitchFamily="34" charset="-122"/>
                </a:rPr>
                <a:t>单击编辑标题</a:t>
              </a:r>
              <a:endParaRPr lang="en-US" sz="1467" b="1" dirty="0">
                <a:latin typeface="微软雅黑" panose="020B0503020204020204" pitchFamily="34" charset="-122"/>
              </a:endParaRPr>
            </a:p>
          </p:txBody>
        </p:sp>
        <p:sp>
          <p:nvSpPr>
            <p:cNvPr id="36" name="TextBox 106"/>
            <p:cNvSpPr txBox="1"/>
            <p:nvPr/>
          </p:nvSpPr>
          <p:spPr>
            <a:xfrm>
              <a:off x="805797" y="757552"/>
              <a:ext cx="1155277" cy="250819"/>
            </a:xfrm>
            <a:prstGeom prst="rect">
              <a:avLst/>
            </a:prstGeom>
            <a:noFill/>
          </p:spPr>
          <p:txBody>
            <a:bodyPr wrap="square" lIns="0" tIns="0" rIns="0" bIns="0" rtlCol="0" anchor="t">
              <a:spAutoFit/>
            </a:bodyPr>
            <a:lstStyle/>
            <a:p>
              <a:pPr algn="ctr" defTabSz="1219170">
                <a:spcBef>
                  <a:spcPct val="20000"/>
                </a:spcBef>
                <a:defRPr/>
              </a:pPr>
              <a:r>
                <a:rPr lang="zh-CN" altLang="en-US" sz="1333"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latin typeface="微软雅黑" panose="020B0503020204020204" pitchFamily="34" charset="-122"/>
              </a:endParaRPr>
            </a:p>
          </p:txBody>
        </p:sp>
      </p:grpSp>
      <p:grpSp>
        <p:nvGrpSpPr>
          <p:cNvPr id="37" name="组合 36">
            <a:extLst>
              <a:ext uri="{FF2B5EF4-FFF2-40B4-BE49-F238E27FC236}">
                <a16:creationId xmlns="" xmlns:a16="http://schemas.microsoft.com/office/drawing/2014/main" id="{CDE0F9AA-1066-4E86-BD4F-1369BD843C27}"/>
              </a:ext>
            </a:extLst>
          </p:cNvPr>
          <p:cNvGrpSpPr/>
          <p:nvPr/>
        </p:nvGrpSpPr>
        <p:grpSpPr>
          <a:xfrm>
            <a:off x="0" y="105131"/>
            <a:ext cx="12360812" cy="3077240"/>
            <a:chOff x="0" y="105131"/>
            <a:chExt cx="12360812" cy="3077240"/>
          </a:xfrm>
        </p:grpSpPr>
        <p:grpSp>
          <p:nvGrpSpPr>
            <p:cNvPr id="38" name="组合 37">
              <a:extLst>
                <a:ext uri="{FF2B5EF4-FFF2-40B4-BE49-F238E27FC236}">
                  <a16:creationId xmlns="" xmlns:a16="http://schemas.microsoft.com/office/drawing/2014/main" id="{0CE55E7F-9621-4846-BA01-AD15AF5C933C}"/>
                </a:ext>
              </a:extLst>
            </p:cNvPr>
            <p:cNvGrpSpPr/>
            <p:nvPr/>
          </p:nvGrpSpPr>
          <p:grpSpPr>
            <a:xfrm>
              <a:off x="0" y="105131"/>
              <a:ext cx="12360812" cy="943439"/>
              <a:chOff x="0" y="105131"/>
              <a:chExt cx="12360812" cy="943439"/>
            </a:xfrm>
          </p:grpSpPr>
          <p:cxnSp>
            <p:nvCxnSpPr>
              <p:cNvPr id="40" name="直接连接符 39">
                <a:extLst>
                  <a:ext uri="{FF2B5EF4-FFF2-40B4-BE49-F238E27FC236}">
                    <a16:creationId xmlns="" xmlns:a16="http://schemas.microsoft.com/office/drawing/2014/main" id="{F73559C1-D812-4390-A2C3-3F172A7D94C0}"/>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51" name="组合 50">
                <a:extLst>
                  <a:ext uri="{FF2B5EF4-FFF2-40B4-BE49-F238E27FC236}">
                    <a16:creationId xmlns="" xmlns:a16="http://schemas.microsoft.com/office/drawing/2014/main" id="{6EF0236C-4535-42EE-A9CF-9BB28F71CF5C}"/>
                  </a:ext>
                </a:extLst>
              </p:cNvPr>
              <p:cNvGrpSpPr/>
              <p:nvPr/>
            </p:nvGrpSpPr>
            <p:grpSpPr>
              <a:xfrm>
                <a:off x="204976" y="105131"/>
                <a:ext cx="943439" cy="943439"/>
                <a:chOff x="788172" y="795226"/>
                <a:chExt cx="1405397" cy="1405397"/>
              </a:xfrm>
            </p:grpSpPr>
            <p:sp>
              <p:nvSpPr>
                <p:cNvPr id="58" name="椭圆 57">
                  <a:extLst>
                    <a:ext uri="{FF2B5EF4-FFF2-40B4-BE49-F238E27FC236}">
                      <a16:creationId xmlns="" xmlns:a16="http://schemas.microsoft.com/office/drawing/2014/main" id="{19155EF3-68B6-4FE1-80CA-D0D47C1F942D}"/>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 xmlns:a16="http://schemas.microsoft.com/office/drawing/2014/main" id="{D88C2CF2-DA9D-4ED1-B06A-9020F0F7EA4E}"/>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组合 52">
                <a:extLst>
                  <a:ext uri="{FF2B5EF4-FFF2-40B4-BE49-F238E27FC236}">
                    <a16:creationId xmlns="" xmlns:a16="http://schemas.microsoft.com/office/drawing/2014/main" id="{B475D7CB-8AE2-4928-9890-C078DF43230C}"/>
                  </a:ext>
                </a:extLst>
              </p:cNvPr>
              <p:cNvGrpSpPr/>
              <p:nvPr/>
            </p:nvGrpSpPr>
            <p:grpSpPr>
              <a:xfrm>
                <a:off x="11458129" y="366570"/>
                <a:ext cx="414154" cy="414154"/>
                <a:chOff x="3032665" y="1391170"/>
                <a:chExt cx="682180" cy="682180"/>
              </a:xfrm>
            </p:grpSpPr>
            <p:sp>
              <p:nvSpPr>
                <p:cNvPr id="55" name="椭圆 54">
                  <a:extLst>
                    <a:ext uri="{FF2B5EF4-FFF2-40B4-BE49-F238E27FC236}">
                      <a16:creationId xmlns="" xmlns:a16="http://schemas.microsoft.com/office/drawing/2014/main" id="{28F3066F-AD2F-4B14-9569-170BF936B569}"/>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6" name="椭圆 55">
                  <a:extLst>
                    <a:ext uri="{FF2B5EF4-FFF2-40B4-BE49-F238E27FC236}">
                      <a16:creationId xmlns="" xmlns:a16="http://schemas.microsoft.com/office/drawing/2014/main" id="{93AAAF10-9CA8-49E1-B3D1-36468756302F}"/>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文本框 38">
              <a:extLst>
                <a:ext uri="{FF2B5EF4-FFF2-40B4-BE49-F238E27FC236}">
                  <a16:creationId xmlns="" xmlns:a16="http://schemas.microsoft.com/office/drawing/2014/main" id="{FEA05453-1593-482F-A155-C64617AC51BC}"/>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创 新</a:t>
              </a:r>
            </a:p>
          </p:txBody>
        </p:sp>
      </p:grpSp>
      <p:cxnSp>
        <p:nvCxnSpPr>
          <p:cNvPr id="3" name="直接连接符 2">
            <a:extLst>
              <a:ext uri="{FF2B5EF4-FFF2-40B4-BE49-F238E27FC236}">
                <a16:creationId xmlns="" xmlns:a16="http://schemas.microsoft.com/office/drawing/2014/main" id="{9097EA43-5106-4C9B-8E6A-94076498653D}"/>
              </a:ext>
            </a:extLst>
          </p:cNvPr>
          <p:cNvCxnSpPr/>
          <p:nvPr/>
        </p:nvCxnSpPr>
        <p:spPr>
          <a:xfrm>
            <a:off x="1189436" y="3756074"/>
            <a:ext cx="10139866"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sp>
        <p:nvSpPr>
          <p:cNvPr id="4" name="等腰三角形 3">
            <a:extLst>
              <a:ext uri="{FF2B5EF4-FFF2-40B4-BE49-F238E27FC236}">
                <a16:creationId xmlns="" xmlns:a16="http://schemas.microsoft.com/office/drawing/2014/main" id="{BDB52D8B-987C-4214-9174-E4C38EB6E289}"/>
              </a:ext>
            </a:extLst>
          </p:cNvPr>
          <p:cNvSpPr/>
          <p:nvPr/>
        </p:nvSpPr>
        <p:spPr>
          <a:xfrm>
            <a:off x="2376275" y="3317079"/>
            <a:ext cx="589961" cy="438995"/>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等腰三角形 59">
            <a:extLst>
              <a:ext uri="{FF2B5EF4-FFF2-40B4-BE49-F238E27FC236}">
                <a16:creationId xmlns="" xmlns:a16="http://schemas.microsoft.com/office/drawing/2014/main" id="{39268F60-2088-448A-ADFD-10DF1372009B}"/>
              </a:ext>
            </a:extLst>
          </p:cNvPr>
          <p:cNvSpPr/>
          <p:nvPr/>
        </p:nvSpPr>
        <p:spPr>
          <a:xfrm>
            <a:off x="5885425" y="3317078"/>
            <a:ext cx="589961" cy="438995"/>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等腰三角形 60">
            <a:extLst>
              <a:ext uri="{FF2B5EF4-FFF2-40B4-BE49-F238E27FC236}">
                <a16:creationId xmlns="" xmlns:a16="http://schemas.microsoft.com/office/drawing/2014/main" id="{2DB3522D-9A8F-4E8F-898E-9BF81578B404}"/>
              </a:ext>
            </a:extLst>
          </p:cNvPr>
          <p:cNvSpPr/>
          <p:nvPr/>
        </p:nvSpPr>
        <p:spPr>
          <a:xfrm>
            <a:off x="9493046" y="3317077"/>
            <a:ext cx="589961" cy="438995"/>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等腰三角形 65">
            <a:extLst>
              <a:ext uri="{FF2B5EF4-FFF2-40B4-BE49-F238E27FC236}">
                <a16:creationId xmlns="" xmlns:a16="http://schemas.microsoft.com/office/drawing/2014/main" id="{B43DA141-7320-4371-B2EE-09FAA70E738C}"/>
              </a:ext>
            </a:extLst>
          </p:cNvPr>
          <p:cNvSpPr/>
          <p:nvPr/>
        </p:nvSpPr>
        <p:spPr>
          <a:xfrm rot="10800000">
            <a:off x="3931383" y="3765680"/>
            <a:ext cx="589961" cy="438995"/>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等腰三角形 66">
            <a:extLst>
              <a:ext uri="{FF2B5EF4-FFF2-40B4-BE49-F238E27FC236}">
                <a16:creationId xmlns="" xmlns:a16="http://schemas.microsoft.com/office/drawing/2014/main" id="{91387A96-2A81-41BB-9D0F-C64EBA7D2C99}"/>
              </a:ext>
            </a:extLst>
          </p:cNvPr>
          <p:cNvSpPr/>
          <p:nvPr/>
        </p:nvSpPr>
        <p:spPr>
          <a:xfrm rot="10800000">
            <a:off x="7737390" y="3766874"/>
            <a:ext cx="589961" cy="438995"/>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61602864"/>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slide(fromBottom)">
                                      <p:cBhvr>
                                        <p:cTn id="7" dur="500"/>
                                        <p:tgtEl>
                                          <p:spTgt spid="22"/>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slide(fromBottom)">
                                      <p:cBhvr>
                                        <p:cTn id="11" dur="500"/>
                                        <p:tgtEl>
                                          <p:spTgt spid="25"/>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slide(fromBottom)">
                                      <p:cBhvr>
                                        <p:cTn id="15" dur="500"/>
                                        <p:tgtEl>
                                          <p:spTgt spid="28"/>
                                        </p:tgtEl>
                                      </p:cBhvr>
                                    </p:animEffect>
                                  </p:childTnLst>
                                </p:cTn>
                              </p:par>
                            </p:childTnLst>
                          </p:cTn>
                        </p:par>
                        <p:par>
                          <p:cTn id="16" fill="hold">
                            <p:stCondLst>
                              <p:cond delay="1500"/>
                            </p:stCondLst>
                            <p:childTnLst>
                              <p:par>
                                <p:cTn id="17" presetID="12" presetClass="entr" presetSubtype="4" fill="hold"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slide(fromBottom)">
                                      <p:cBhvr>
                                        <p:cTn id="19" dur="500"/>
                                        <p:tgtEl>
                                          <p:spTgt spid="31"/>
                                        </p:tgtEl>
                                      </p:cBhvr>
                                    </p:animEffect>
                                  </p:childTnLst>
                                </p:cTn>
                              </p:par>
                            </p:childTnLst>
                          </p:cTn>
                        </p:par>
                        <p:par>
                          <p:cTn id="20" fill="hold">
                            <p:stCondLst>
                              <p:cond delay="2000"/>
                            </p:stCondLst>
                            <p:childTnLst>
                              <p:par>
                                <p:cTn id="21" presetID="12" presetClass="entr" presetSubtype="4"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slide(fromBottom)">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6" name="Oval 15"/>
          <p:cNvSpPr/>
          <p:nvPr/>
        </p:nvSpPr>
        <p:spPr>
          <a:xfrm>
            <a:off x="8469241" y="2044253"/>
            <a:ext cx="1616687" cy="1616687"/>
          </a:xfrm>
          <a:prstGeom prst="ellipse">
            <a:avLst/>
          </a:prstGeom>
          <a:solidFill>
            <a:srgbClr val="869EAA"/>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algn="ctr" defTabSz="544211">
              <a:defRPr/>
            </a:pPr>
            <a:endParaRPr lang="en-US" sz="2150" kern="0" dirty="0">
              <a:solidFill>
                <a:prstClr val="white"/>
              </a:solidFill>
              <a:latin typeface="微软雅黑" panose="020B0503020204020204" pitchFamily="34" charset="-122"/>
            </a:endParaRPr>
          </a:p>
        </p:txBody>
      </p:sp>
      <p:sp>
        <p:nvSpPr>
          <p:cNvPr id="7" name="Freeform 23"/>
          <p:cNvSpPr>
            <a:spLocks noChangeAspect="1" noEditPoints="1"/>
          </p:cNvSpPr>
          <p:nvPr/>
        </p:nvSpPr>
        <p:spPr bwMode="auto">
          <a:xfrm>
            <a:off x="8909186" y="2428024"/>
            <a:ext cx="798235" cy="754790"/>
          </a:xfrm>
          <a:custGeom>
            <a:avLst/>
            <a:gdLst/>
            <a:ahLst/>
            <a:cxnLst>
              <a:cxn ang="0">
                <a:pos x="68" y="14"/>
              </a:cxn>
              <a:cxn ang="0">
                <a:pos x="68" y="18"/>
              </a:cxn>
              <a:cxn ang="0">
                <a:pos x="64" y="18"/>
              </a:cxn>
              <a:cxn ang="0">
                <a:pos x="61" y="21"/>
              </a:cxn>
              <a:cxn ang="0">
                <a:pos x="7" y="21"/>
              </a:cxn>
              <a:cxn ang="0">
                <a:pos x="4" y="18"/>
              </a:cxn>
              <a:cxn ang="0">
                <a:pos x="0" y="18"/>
              </a:cxn>
              <a:cxn ang="0">
                <a:pos x="0" y="14"/>
              </a:cxn>
              <a:cxn ang="0">
                <a:pos x="34" y="0"/>
              </a:cxn>
              <a:cxn ang="0">
                <a:pos x="68" y="14"/>
              </a:cxn>
              <a:cxn ang="0">
                <a:pos x="68" y="60"/>
              </a:cxn>
              <a:cxn ang="0">
                <a:pos x="68" y="64"/>
              </a:cxn>
              <a:cxn ang="0">
                <a:pos x="0" y="64"/>
              </a:cxn>
              <a:cxn ang="0">
                <a:pos x="0" y="60"/>
              </a:cxn>
              <a:cxn ang="0">
                <a:pos x="2" y="57"/>
              </a:cxn>
              <a:cxn ang="0">
                <a:pos x="66" y="57"/>
              </a:cxn>
              <a:cxn ang="0">
                <a:pos x="68" y="60"/>
              </a:cxn>
              <a:cxn ang="0">
                <a:pos x="18" y="23"/>
              </a:cxn>
              <a:cxn ang="0">
                <a:pos x="18" y="50"/>
              </a:cxn>
              <a:cxn ang="0">
                <a:pos x="23" y="50"/>
              </a:cxn>
              <a:cxn ang="0">
                <a:pos x="23" y="23"/>
              </a:cxn>
              <a:cxn ang="0">
                <a:pos x="32" y="23"/>
              </a:cxn>
              <a:cxn ang="0">
                <a:pos x="32" y="50"/>
              </a:cxn>
              <a:cxn ang="0">
                <a:pos x="36" y="50"/>
              </a:cxn>
              <a:cxn ang="0">
                <a:pos x="36" y="23"/>
              </a:cxn>
              <a:cxn ang="0">
                <a:pos x="45" y="23"/>
              </a:cxn>
              <a:cxn ang="0">
                <a:pos x="45" y="50"/>
              </a:cxn>
              <a:cxn ang="0">
                <a:pos x="50" y="50"/>
              </a:cxn>
              <a:cxn ang="0">
                <a:pos x="50" y="23"/>
              </a:cxn>
              <a:cxn ang="0">
                <a:pos x="59" y="23"/>
              </a:cxn>
              <a:cxn ang="0">
                <a:pos x="59" y="50"/>
              </a:cxn>
              <a:cxn ang="0">
                <a:pos x="61" y="50"/>
              </a:cxn>
              <a:cxn ang="0">
                <a:pos x="64" y="53"/>
              </a:cxn>
              <a:cxn ang="0">
                <a:pos x="64" y="55"/>
              </a:cxn>
              <a:cxn ang="0">
                <a:pos x="4" y="55"/>
              </a:cxn>
              <a:cxn ang="0">
                <a:pos x="4" y="53"/>
              </a:cxn>
              <a:cxn ang="0">
                <a:pos x="7" y="50"/>
              </a:cxn>
              <a:cxn ang="0">
                <a:pos x="9" y="50"/>
              </a:cxn>
              <a:cxn ang="0">
                <a:pos x="9" y="23"/>
              </a:cxn>
              <a:cxn ang="0">
                <a:pos x="18" y="23"/>
              </a:cxn>
            </a:cxnLst>
            <a:rect l="0" t="0" r="r" b="b"/>
            <a:pathLst>
              <a:path w="68" h="64">
                <a:moveTo>
                  <a:pt x="68" y="14"/>
                </a:moveTo>
                <a:cubicBezTo>
                  <a:pt x="68" y="18"/>
                  <a:pt x="68" y="18"/>
                  <a:pt x="68" y="18"/>
                </a:cubicBezTo>
                <a:cubicBezTo>
                  <a:pt x="64" y="18"/>
                  <a:pt x="64" y="18"/>
                  <a:pt x="64" y="18"/>
                </a:cubicBezTo>
                <a:cubicBezTo>
                  <a:pt x="64" y="20"/>
                  <a:pt x="63" y="21"/>
                  <a:pt x="61" y="21"/>
                </a:cubicBezTo>
                <a:cubicBezTo>
                  <a:pt x="7" y="21"/>
                  <a:pt x="7" y="21"/>
                  <a:pt x="7" y="21"/>
                </a:cubicBezTo>
                <a:cubicBezTo>
                  <a:pt x="5" y="21"/>
                  <a:pt x="4" y="20"/>
                  <a:pt x="4" y="18"/>
                </a:cubicBezTo>
                <a:cubicBezTo>
                  <a:pt x="0" y="18"/>
                  <a:pt x="0" y="18"/>
                  <a:pt x="0" y="18"/>
                </a:cubicBezTo>
                <a:cubicBezTo>
                  <a:pt x="0" y="14"/>
                  <a:pt x="0" y="14"/>
                  <a:pt x="0" y="14"/>
                </a:cubicBezTo>
                <a:cubicBezTo>
                  <a:pt x="34" y="0"/>
                  <a:pt x="34" y="0"/>
                  <a:pt x="34" y="0"/>
                </a:cubicBezTo>
                <a:lnTo>
                  <a:pt x="68" y="14"/>
                </a:lnTo>
                <a:close/>
                <a:moveTo>
                  <a:pt x="68" y="60"/>
                </a:moveTo>
                <a:cubicBezTo>
                  <a:pt x="68" y="64"/>
                  <a:pt x="68" y="64"/>
                  <a:pt x="68" y="64"/>
                </a:cubicBezTo>
                <a:cubicBezTo>
                  <a:pt x="0" y="64"/>
                  <a:pt x="0" y="64"/>
                  <a:pt x="0" y="64"/>
                </a:cubicBezTo>
                <a:cubicBezTo>
                  <a:pt x="0" y="60"/>
                  <a:pt x="0" y="60"/>
                  <a:pt x="0" y="60"/>
                </a:cubicBezTo>
                <a:cubicBezTo>
                  <a:pt x="0" y="58"/>
                  <a:pt x="1" y="57"/>
                  <a:pt x="2" y="57"/>
                </a:cubicBezTo>
                <a:cubicBezTo>
                  <a:pt x="66" y="57"/>
                  <a:pt x="66" y="57"/>
                  <a:pt x="66" y="57"/>
                </a:cubicBezTo>
                <a:cubicBezTo>
                  <a:pt x="67" y="57"/>
                  <a:pt x="68" y="58"/>
                  <a:pt x="68" y="60"/>
                </a:cubicBezTo>
                <a:close/>
                <a:moveTo>
                  <a:pt x="18" y="23"/>
                </a:moveTo>
                <a:cubicBezTo>
                  <a:pt x="18" y="50"/>
                  <a:pt x="18" y="50"/>
                  <a:pt x="18" y="50"/>
                </a:cubicBezTo>
                <a:cubicBezTo>
                  <a:pt x="23" y="50"/>
                  <a:pt x="23" y="50"/>
                  <a:pt x="23" y="50"/>
                </a:cubicBezTo>
                <a:cubicBezTo>
                  <a:pt x="23" y="23"/>
                  <a:pt x="23" y="23"/>
                  <a:pt x="23" y="23"/>
                </a:cubicBezTo>
                <a:cubicBezTo>
                  <a:pt x="32" y="23"/>
                  <a:pt x="32" y="23"/>
                  <a:pt x="32" y="23"/>
                </a:cubicBezTo>
                <a:cubicBezTo>
                  <a:pt x="32" y="50"/>
                  <a:pt x="32" y="50"/>
                  <a:pt x="32" y="50"/>
                </a:cubicBezTo>
                <a:cubicBezTo>
                  <a:pt x="36" y="50"/>
                  <a:pt x="36" y="50"/>
                  <a:pt x="36" y="50"/>
                </a:cubicBezTo>
                <a:cubicBezTo>
                  <a:pt x="36" y="23"/>
                  <a:pt x="36" y="23"/>
                  <a:pt x="36" y="23"/>
                </a:cubicBezTo>
                <a:cubicBezTo>
                  <a:pt x="45" y="23"/>
                  <a:pt x="45" y="23"/>
                  <a:pt x="45" y="23"/>
                </a:cubicBezTo>
                <a:cubicBezTo>
                  <a:pt x="45" y="50"/>
                  <a:pt x="45" y="50"/>
                  <a:pt x="45" y="50"/>
                </a:cubicBezTo>
                <a:cubicBezTo>
                  <a:pt x="50" y="50"/>
                  <a:pt x="50" y="50"/>
                  <a:pt x="50" y="50"/>
                </a:cubicBezTo>
                <a:cubicBezTo>
                  <a:pt x="50" y="23"/>
                  <a:pt x="50" y="23"/>
                  <a:pt x="50" y="23"/>
                </a:cubicBezTo>
                <a:cubicBezTo>
                  <a:pt x="59" y="23"/>
                  <a:pt x="59" y="23"/>
                  <a:pt x="59" y="23"/>
                </a:cubicBezTo>
                <a:cubicBezTo>
                  <a:pt x="59" y="50"/>
                  <a:pt x="59" y="50"/>
                  <a:pt x="59" y="50"/>
                </a:cubicBezTo>
                <a:cubicBezTo>
                  <a:pt x="61" y="50"/>
                  <a:pt x="61" y="50"/>
                  <a:pt x="61" y="50"/>
                </a:cubicBezTo>
                <a:cubicBezTo>
                  <a:pt x="63" y="50"/>
                  <a:pt x="64" y="51"/>
                  <a:pt x="64" y="53"/>
                </a:cubicBezTo>
                <a:cubicBezTo>
                  <a:pt x="64" y="55"/>
                  <a:pt x="64" y="55"/>
                  <a:pt x="64" y="55"/>
                </a:cubicBezTo>
                <a:cubicBezTo>
                  <a:pt x="4" y="55"/>
                  <a:pt x="4" y="55"/>
                  <a:pt x="4" y="55"/>
                </a:cubicBezTo>
                <a:cubicBezTo>
                  <a:pt x="4" y="53"/>
                  <a:pt x="4" y="53"/>
                  <a:pt x="4" y="53"/>
                </a:cubicBezTo>
                <a:cubicBezTo>
                  <a:pt x="4" y="51"/>
                  <a:pt x="5" y="50"/>
                  <a:pt x="7" y="50"/>
                </a:cubicBezTo>
                <a:cubicBezTo>
                  <a:pt x="9" y="50"/>
                  <a:pt x="9" y="50"/>
                  <a:pt x="9" y="50"/>
                </a:cubicBezTo>
                <a:cubicBezTo>
                  <a:pt x="9" y="23"/>
                  <a:pt x="9" y="23"/>
                  <a:pt x="9" y="23"/>
                </a:cubicBezTo>
                <a:lnTo>
                  <a:pt x="18" y="23"/>
                </a:lnTo>
                <a:close/>
              </a:path>
            </a:pathLst>
          </a:custGeom>
          <a:solidFill>
            <a:sysClr val="window" lastClr="FFFFFF"/>
          </a:solidFill>
          <a:ln w="9525">
            <a:noFill/>
            <a:round/>
            <a:headEnd/>
            <a:tailEnd/>
          </a:ln>
        </p:spPr>
        <p:txBody>
          <a:bodyPr vert="horz" wrap="square" lIns="45714" tIns="22857" rIns="45714" bIns="22857" numCol="1" anchor="t" anchorCtr="0" compatLnSpc="1">
            <a:prstTxWarp prst="textNoShape">
              <a:avLst/>
            </a:prstTxWarp>
          </a:bodyPr>
          <a:lstStyle/>
          <a:p>
            <a:pPr defTabSz="544211">
              <a:defRPr/>
            </a:pPr>
            <a:endParaRPr lang="en-US" sz="2150" kern="0" dirty="0">
              <a:solidFill>
                <a:srgbClr val="737572"/>
              </a:solidFill>
              <a:latin typeface="微软雅黑" panose="020B0503020204020204" pitchFamily="34" charset="-122"/>
            </a:endParaRPr>
          </a:p>
        </p:txBody>
      </p:sp>
      <p:sp>
        <p:nvSpPr>
          <p:cNvPr id="8" name="Oval 2"/>
          <p:cNvSpPr/>
          <p:nvPr/>
        </p:nvSpPr>
        <p:spPr>
          <a:xfrm>
            <a:off x="2094992" y="2044253"/>
            <a:ext cx="1616687" cy="1616687"/>
          </a:xfrm>
          <a:prstGeom prst="ellipse">
            <a:avLst/>
          </a:prstGeom>
          <a:solidFill>
            <a:srgbClr val="869EAA"/>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algn="ctr" defTabSz="544211">
              <a:defRPr/>
            </a:pPr>
            <a:endParaRPr lang="en-US" sz="2150" kern="0" dirty="0">
              <a:solidFill>
                <a:prstClr val="white"/>
              </a:solidFill>
              <a:latin typeface="微软雅黑" panose="020B0503020204020204" pitchFamily="34" charset="-122"/>
            </a:endParaRPr>
          </a:p>
        </p:txBody>
      </p:sp>
      <p:sp>
        <p:nvSpPr>
          <p:cNvPr id="9" name="Freeform 62"/>
          <p:cNvSpPr>
            <a:spLocks noEditPoints="1"/>
          </p:cNvSpPr>
          <p:nvPr/>
        </p:nvSpPr>
        <p:spPr bwMode="auto">
          <a:xfrm>
            <a:off x="2552786" y="2472565"/>
            <a:ext cx="758553" cy="686173"/>
          </a:xfrm>
          <a:custGeom>
            <a:avLst/>
            <a:gdLst/>
            <a:ahLst/>
            <a:cxnLst>
              <a:cxn ang="0">
                <a:pos x="244" y="232"/>
              </a:cxn>
              <a:cxn ang="0">
                <a:pos x="224" y="232"/>
              </a:cxn>
              <a:cxn ang="0">
                <a:pos x="224" y="136"/>
              </a:cxn>
              <a:cxn ang="0">
                <a:pos x="224" y="60"/>
              </a:cxn>
              <a:cxn ang="0">
                <a:pos x="244" y="60"/>
              </a:cxn>
              <a:cxn ang="0">
                <a:pos x="256" y="72"/>
              </a:cxn>
              <a:cxn ang="0">
                <a:pos x="256" y="148"/>
              </a:cxn>
              <a:cxn ang="0">
                <a:pos x="256" y="196"/>
              </a:cxn>
              <a:cxn ang="0">
                <a:pos x="256" y="220"/>
              </a:cxn>
              <a:cxn ang="0">
                <a:pos x="244" y="232"/>
              </a:cxn>
              <a:cxn ang="0">
                <a:pos x="44" y="232"/>
              </a:cxn>
              <a:cxn ang="0">
                <a:pos x="44" y="136"/>
              </a:cxn>
              <a:cxn ang="0">
                <a:pos x="44" y="132"/>
              </a:cxn>
              <a:cxn ang="0">
                <a:pos x="44" y="60"/>
              </a:cxn>
              <a:cxn ang="0">
                <a:pos x="68" y="60"/>
              </a:cxn>
              <a:cxn ang="0">
                <a:pos x="128" y="0"/>
              </a:cxn>
              <a:cxn ang="0">
                <a:pos x="188" y="60"/>
              </a:cxn>
              <a:cxn ang="0">
                <a:pos x="212" y="60"/>
              </a:cxn>
              <a:cxn ang="0">
                <a:pos x="212" y="136"/>
              </a:cxn>
              <a:cxn ang="0">
                <a:pos x="212" y="232"/>
              </a:cxn>
              <a:cxn ang="0">
                <a:pos x="44" y="232"/>
              </a:cxn>
              <a:cxn ang="0">
                <a:pos x="128" y="24"/>
              </a:cxn>
              <a:cxn ang="0">
                <a:pos x="92" y="60"/>
              </a:cxn>
              <a:cxn ang="0">
                <a:pos x="164" y="60"/>
              </a:cxn>
              <a:cxn ang="0">
                <a:pos x="128" y="24"/>
              </a:cxn>
              <a:cxn ang="0">
                <a:pos x="0" y="220"/>
              </a:cxn>
              <a:cxn ang="0">
                <a:pos x="0" y="196"/>
              </a:cxn>
              <a:cxn ang="0">
                <a:pos x="0" y="148"/>
              </a:cxn>
              <a:cxn ang="0">
                <a:pos x="0" y="72"/>
              </a:cxn>
              <a:cxn ang="0">
                <a:pos x="12" y="60"/>
              </a:cxn>
              <a:cxn ang="0">
                <a:pos x="32" y="60"/>
              </a:cxn>
              <a:cxn ang="0">
                <a:pos x="32" y="132"/>
              </a:cxn>
              <a:cxn ang="0">
                <a:pos x="32" y="136"/>
              </a:cxn>
              <a:cxn ang="0">
                <a:pos x="32" y="232"/>
              </a:cxn>
              <a:cxn ang="0">
                <a:pos x="12" y="232"/>
              </a:cxn>
              <a:cxn ang="0">
                <a:pos x="0" y="220"/>
              </a:cxn>
            </a:cxnLst>
            <a:rect l="0" t="0" r="r" b="b"/>
            <a:pathLst>
              <a:path w="256" h="232">
                <a:moveTo>
                  <a:pt x="244" y="232"/>
                </a:moveTo>
                <a:cubicBezTo>
                  <a:pt x="224" y="232"/>
                  <a:pt x="224" y="232"/>
                  <a:pt x="224" y="232"/>
                </a:cubicBezTo>
                <a:cubicBezTo>
                  <a:pt x="224" y="136"/>
                  <a:pt x="224" y="136"/>
                  <a:pt x="224" y="136"/>
                </a:cubicBezTo>
                <a:cubicBezTo>
                  <a:pt x="224" y="60"/>
                  <a:pt x="224" y="60"/>
                  <a:pt x="224" y="60"/>
                </a:cubicBezTo>
                <a:cubicBezTo>
                  <a:pt x="244" y="60"/>
                  <a:pt x="244" y="60"/>
                  <a:pt x="244" y="60"/>
                </a:cubicBezTo>
                <a:cubicBezTo>
                  <a:pt x="251" y="60"/>
                  <a:pt x="256" y="65"/>
                  <a:pt x="256" y="72"/>
                </a:cubicBezTo>
                <a:cubicBezTo>
                  <a:pt x="256" y="148"/>
                  <a:pt x="256" y="148"/>
                  <a:pt x="256" y="148"/>
                </a:cubicBezTo>
                <a:cubicBezTo>
                  <a:pt x="256" y="196"/>
                  <a:pt x="256" y="196"/>
                  <a:pt x="256" y="196"/>
                </a:cubicBezTo>
                <a:cubicBezTo>
                  <a:pt x="256" y="220"/>
                  <a:pt x="256" y="220"/>
                  <a:pt x="256" y="220"/>
                </a:cubicBezTo>
                <a:cubicBezTo>
                  <a:pt x="256" y="227"/>
                  <a:pt x="251" y="232"/>
                  <a:pt x="244" y="232"/>
                </a:cubicBezTo>
                <a:moveTo>
                  <a:pt x="44" y="232"/>
                </a:moveTo>
                <a:cubicBezTo>
                  <a:pt x="44" y="136"/>
                  <a:pt x="44" y="136"/>
                  <a:pt x="44" y="136"/>
                </a:cubicBezTo>
                <a:cubicBezTo>
                  <a:pt x="44" y="132"/>
                  <a:pt x="44" y="132"/>
                  <a:pt x="44" y="132"/>
                </a:cubicBezTo>
                <a:cubicBezTo>
                  <a:pt x="44" y="60"/>
                  <a:pt x="44" y="60"/>
                  <a:pt x="44" y="60"/>
                </a:cubicBezTo>
                <a:cubicBezTo>
                  <a:pt x="68" y="60"/>
                  <a:pt x="68" y="60"/>
                  <a:pt x="68" y="60"/>
                </a:cubicBezTo>
                <a:cubicBezTo>
                  <a:pt x="68" y="27"/>
                  <a:pt x="95" y="0"/>
                  <a:pt x="128" y="0"/>
                </a:cubicBezTo>
                <a:cubicBezTo>
                  <a:pt x="161" y="0"/>
                  <a:pt x="188" y="27"/>
                  <a:pt x="188" y="60"/>
                </a:cubicBezTo>
                <a:cubicBezTo>
                  <a:pt x="212" y="60"/>
                  <a:pt x="212" y="60"/>
                  <a:pt x="212" y="60"/>
                </a:cubicBezTo>
                <a:cubicBezTo>
                  <a:pt x="212" y="136"/>
                  <a:pt x="212" y="136"/>
                  <a:pt x="212" y="136"/>
                </a:cubicBezTo>
                <a:cubicBezTo>
                  <a:pt x="212" y="232"/>
                  <a:pt x="212" y="232"/>
                  <a:pt x="212" y="232"/>
                </a:cubicBezTo>
                <a:lnTo>
                  <a:pt x="44" y="232"/>
                </a:lnTo>
                <a:close/>
                <a:moveTo>
                  <a:pt x="128" y="24"/>
                </a:moveTo>
                <a:cubicBezTo>
                  <a:pt x="108" y="24"/>
                  <a:pt x="92" y="40"/>
                  <a:pt x="92" y="60"/>
                </a:cubicBezTo>
                <a:cubicBezTo>
                  <a:pt x="164" y="60"/>
                  <a:pt x="164" y="60"/>
                  <a:pt x="164" y="60"/>
                </a:cubicBezTo>
                <a:cubicBezTo>
                  <a:pt x="164" y="40"/>
                  <a:pt x="148" y="24"/>
                  <a:pt x="128" y="24"/>
                </a:cubicBezTo>
                <a:moveTo>
                  <a:pt x="0" y="220"/>
                </a:moveTo>
                <a:cubicBezTo>
                  <a:pt x="0" y="196"/>
                  <a:pt x="0" y="196"/>
                  <a:pt x="0" y="196"/>
                </a:cubicBezTo>
                <a:cubicBezTo>
                  <a:pt x="0" y="148"/>
                  <a:pt x="0" y="148"/>
                  <a:pt x="0" y="148"/>
                </a:cubicBezTo>
                <a:cubicBezTo>
                  <a:pt x="0" y="72"/>
                  <a:pt x="0" y="72"/>
                  <a:pt x="0" y="72"/>
                </a:cubicBezTo>
                <a:cubicBezTo>
                  <a:pt x="0" y="65"/>
                  <a:pt x="5" y="60"/>
                  <a:pt x="12" y="60"/>
                </a:cubicBezTo>
                <a:cubicBezTo>
                  <a:pt x="32" y="60"/>
                  <a:pt x="32" y="60"/>
                  <a:pt x="32" y="60"/>
                </a:cubicBezTo>
                <a:cubicBezTo>
                  <a:pt x="32" y="132"/>
                  <a:pt x="32" y="132"/>
                  <a:pt x="32" y="132"/>
                </a:cubicBezTo>
                <a:cubicBezTo>
                  <a:pt x="32" y="136"/>
                  <a:pt x="32" y="136"/>
                  <a:pt x="32" y="136"/>
                </a:cubicBezTo>
                <a:cubicBezTo>
                  <a:pt x="32" y="232"/>
                  <a:pt x="32" y="232"/>
                  <a:pt x="32" y="232"/>
                </a:cubicBezTo>
                <a:cubicBezTo>
                  <a:pt x="12" y="232"/>
                  <a:pt x="12" y="232"/>
                  <a:pt x="12" y="232"/>
                </a:cubicBezTo>
                <a:cubicBezTo>
                  <a:pt x="5" y="232"/>
                  <a:pt x="0" y="227"/>
                  <a:pt x="0" y="220"/>
                </a:cubicBezTo>
              </a:path>
            </a:pathLst>
          </a:custGeom>
          <a:solidFill>
            <a:srgbClr val="FFFFFF"/>
          </a:solidFill>
          <a:ln w="9525">
            <a:noFill/>
            <a:round/>
            <a:headEnd/>
            <a:tailEnd/>
          </a:ln>
        </p:spPr>
        <p:txBody>
          <a:bodyPr vert="horz" wrap="square" lIns="45714" tIns="22857" rIns="45714" bIns="22857" numCol="1" anchor="t" anchorCtr="0" compatLnSpc="1">
            <a:prstTxWarp prst="textNoShape">
              <a:avLst/>
            </a:prstTxWarp>
          </a:bodyPr>
          <a:lstStyle/>
          <a:p>
            <a:pPr defTabSz="544211">
              <a:defRPr/>
            </a:pPr>
            <a:endParaRPr lang="en-US" sz="2150" kern="0" dirty="0">
              <a:solidFill>
                <a:srgbClr val="737572"/>
              </a:solidFill>
              <a:latin typeface="微软雅黑" panose="020B0503020204020204" pitchFamily="34" charset="-122"/>
            </a:endParaRPr>
          </a:p>
        </p:txBody>
      </p:sp>
      <p:sp>
        <p:nvSpPr>
          <p:cNvPr id="10" name="Oval 11"/>
          <p:cNvSpPr/>
          <p:nvPr/>
        </p:nvSpPr>
        <p:spPr>
          <a:xfrm>
            <a:off x="5282117" y="2044253"/>
            <a:ext cx="1616687" cy="1616687"/>
          </a:xfrm>
          <a:prstGeom prst="ellipse">
            <a:avLst/>
          </a:prstGeom>
          <a:solidFill>
            <a:srgbClr val="C8D7DE"/>
          </a:solidFill>
          <a:ln w="9525" cap="flat" cmpd="sng" algn="ctr">
            <a:noFill/>
            <a:prstDash val="solid"/>
          </a:ln>
          <a:effectLst>
            <a:outerShdw blurRad="40000" dist="23000" dir="5400000" rotWithShape="0">
              <a:srgbClr val="000000">
                <a:alpha val="35000"/>
              </a:srgbClr>
            </a:outerShdw>
          </a:effectLst>
        </p:spPr>
        <p:txBody>
          <a:bodyPr rot="0" spcFirstLastPara="0" vertOverflow="overflow" horzOverflow="overflow" vert="horz" wrap="square" lIns="45714" tIns="22857" rIns="45714" bIns="22857" numCol="1" spcCol="0" rtlCol="0" fromWordArt="0" anchor="ctr" anchorCtr="0" forceAA="0" compatLnSpc="1">
            <a:prstTxWarp prst="textNoShape">
              <a:avLst/>
            </a:prstTxWarp>
            <a:noAutofit/>
          </a:bodyPr>
          <a:lstStyle/>
          <a:p>
            <a:pPr algn="ctr" defTabSz="544211">
              <a:defRPr/>
            </a:pPr>
            <a:endParaRPr lang="en-US" sz="2150" kern="0" dirty="0">
              <a:solidFill>
                <a:prstClr val="white"/>
              </a:solidFill>
              <a:latin typeface="微软雅黑" panose="020B0503020204020204" pitchFamily="34" charset="-122"/>
            </a:endParaRPr>
          </a:p>
        </p:txBody>
      </p:sp>
      <p:sp>
        <p:nvSpPr>
          <p:cNvPr id="11" name="Freeform 37"/>
          <p:cNvSpPr>
            <a:spLocks/>
          </p:cNvSpPr>
          <p:nvPr/>
        </p:nvSpPr>
        <p:spPr bwMode="auto">
          <a:xfrm>
            <a:off x="5698295" y="2481142"/>
            <a:ext cx="893631" cy="810614"/>
          </a:xfrm>
          <a:custGeom>
            <a:avLst/>
            <a:gdLst/>
            <a:ahLst/>
            <a:cxnLst>
              <a:cxn ang="0">
                <a:pos x="83" y="5"/>
              </a:cxn>
              <a:cxn ang="0">
                <a:pos x="46" y="7"/>
              </a:cxn>
              <a:cxn ang="0">
                <a:pos x="8" y="14"/>
              </a:cxn>
              <a:cxn ang="0">
                <a:pos x="3" y="14"/>
              </a:cxn>
              <a:cxn ang="0">
                <a:pos x="1" y="20"/>
              </a:cxn>
              <a:cxn ang="0">
                <a:pos x="51" y="101"/>
              </a:cxn>
              <a:cxn ang="0">
                <a:pos x="55" y="103"/>
              </a:cxn>
              <a:cxn ang="0">
                <a:pos x="58" y="102"/>
              </a:cxn>
              <a:cxn ang="0">
                <a:pos x="59" y="96"/>
              </a:cxn>
              <a:cxn ang="0">
                <a:pos x="37" y="60"/>
              </a:cxn>
              <a:cxn ang="0">
                <a:pos x="75" y="54"/>
              </a:cxn>
              <a:cxn ang="0">
                <a:pos x="113" y="51"/>
              </a:cxn>
              <a:cxn ang="0">
                <a:pos x="83" y="5"/>
              </a:cxn>
            </a:cxnLst>
            <a:rect l="0" t="0" r="r" b="b"/>
            <a:pathLst>
              <a:path w="113" h="103">
                <a:moveTo>
                  <a:pt x="83" y="5"/>
                </a:moveTo>
                <a:cubicBezTo>
                  <a:pt x="83" y="5"/>
                  <a:pt x="65" y="14"/>
                  <a:pt x="46" y="7"/>
                </a:cubicBezTo>
                <a:cubicBezTo>
                  <a:pt x="26" y="0"/>
                  <a:pt x="16" y="3"/>
                  <a:pt x="8" y="14"/>
                </a:cubicBezTo>
                <a:cubicBezTo>
                  <a:pt x="6" y="13"/>
                  <a:pt x="4" y="13"/>
                  <a:pt x="3" y="14"/>
                </a:cubicBezTo>
                <a:cubicBezTo>
                  <a:pt x="1" y="15"/>
                  <a:pt x="0" y="18"/>
                  <a:pt x="1" y="20"/>
                </a:cubicBezTo>
                <a:cubicBezTo>
                  <a:pt x="51" y="101"/>
                  <a:pt x="51" y="101"/>
                  <a:pt x="51" y="101"/>
                </a:cubicBezTo>
                <a:cubicBezTo>
                  <a:pt x="52" y="102"/>
                  <a:pt x="53" y="103"/>
                  <a:pt x="55" y="103"/>
                </a:cubicBezTo>
                <a:cubicBezTo>
                  <a:pt x="56" y="103"/>
                  <a:pt x="57" y="103"/>
                  <a:pt x="58" y="102"/>
                </a:cubicBezTo>
                <a:cubicBezTo>
                  <a:pt x="60" y="101"/>
                  <a:pt x="61" y="98"/>
                  <a:pt x="59" y="96"/>
                </a:cubicBezTo>
                <a:cubicBezTo>
                  <a:pt x="37" y="60"/>
                  <a:pt x="37" y="60"/>
                  <a:pt x="37" y="60"/>
                </a:cubicBezTo>
                <a:cubicBezTo>
                  <a:pt x="46" y="49"/>
                  <a:pt x="55" y="46"/>
                  <a:pt x="75" y="54"/>
                </a:cubicBezTo>
                <a:cubicBezTo>
                  <a:pt x="94" y="60"/>
                  <a:pt x="113" y="51"/>
                  <a:pt x="113" y="51"/>
                </a:cubicBezTo>
                <a:lnTo>
                  <a:pt x="83" y="5"/>
                </a:lnTo>
                <a:close/>
              </a:path>
            </a:pathLst>
          </a:custGeom>
          <a:solidFill>
            <a:srgbClr val="FFFFFF"/>
          </a:solidFill>
          <a:ln w="9525">
            <a:noFill/>
            <a:round/>
            <a:headEnd/>
            <a:tailEnd/>
          </a:ln>
        </p:spPr>
        <p:txBody>
          <a:bodyPr vert="horz" wrap="square" lIns="45714" tIns="22857" rIns="45714" bIns="22857" numCol="1" anchor="t" anchorCtr="0" compatLnSpc="1">
            <a:prstTxWarp prst="textNoShape">
              <a:avLst/>
            </a:prstTxWarp>
          </a:bodyPr>
          <a:lstStyle/>
          <a:p>
            <a:pPr defTabSz="544211">
              <a:defRPr/>
            </a:pPr>
            <a:endParaRPr lang="en-US" sz="2150" kern="0" dirty="0">
              <a:solidFill>
                <a:srgbClr val="737572"/>
              </a:solidFill>
              <a:latin typeface="微软雅黑" panose="020B0503020204020204" pitchFamily="34" charset="-122"/>
            </a:endParaRPr>
          </a:p>
        </p:txBody>
      </p:sp>
      <p:sp>
        <p:nvSpPr>
          <p:cNvPr id="12" name="出自【趣你的PPT】(微信:qunideppt)：最优质的PPT资源库"/>
          <p:cNvSpPr txBox="1"/>
          <p:nvPr/>
        </p:nvSpPr>
        <p:spPr>
          <a:xfrm>
            <a:off x="2383522" y="4099842"/>
            <a:ext cx="1269641" cy="338554"/>
          </a:xfrm>
          <a:prstGeom prst="rect">
            <a:avLst/>
          </a:prstGeom>
          <a:noFill/>
        </p:spPr>
        <p:txBody>
          <a:bodyPr wrap="square" rtlCol="0">
            <a:spAutoFit/>
          </a:bodyPr>
          <a:lstStyle/>
          <a:p>
            <a:pPr algn="ctr"/>
            <a:r>
              <a:rPr lang="zh-CN" altLang="en-US" sz="1600" b="1" dirty="0">
                <a:solidFill>
                  <a:srgbClr val="404040"/>
                </a:solidFill>
                <a:latin typeface="微软雅黑" panose="020B0503020204020204" pitchFamily="34" charset="-122"/>
                <a:ea typeface="微软雅黑" panose="020B0503020204020204" pitchFamily="34" charset="-122"/>
              </a:rPr>
              <a:t>添加标题</a:t>
            </a:r>
          </a:p>
        </p:txBody>
      </p:sp>
      <p:sp>
        <p:nvSpPr>
          <p:cNvPr id="13" name="出自【趣你的PPT】(微信:qunideppt)：最优质的PPT资源库"/>
          <p:cNvSpPr txBox="1"/>
          <p:nvPr/>
        </p:nvSpPr>
        <p:spPr>
          <a:xfrm>
            <a:off x="5579396" y="4089252"/>
            <a:ext cx="1269641" cy="338554"/>
          </a:xfrm>
          <a:prstGeom prst="rect">
            <a:avLst/>
          </a:prstGeom>
          <a:noFill/>
        </p:spPr>
        <p:txBody>
          <a:bodyPr wrap="square" rtlCol="0">
            <a:spAutoFit/>
          </a:bodyPr>
          <a:lstStyle/>
          <a:p>
            <a:pPr algn="ctr"/>
            <a:r>
              <a:rPr lang="zh-CN" altLang="en-US" sz="1600" b="1" dirty="0">
                <a:solidFill>
                  <a:schemeClr val="tx1">
                    <a:lumMod val="85000"/>
                    <a:lumOff val="15000"/>
                  </a:schemeClr>
                </a:solidFill>
                <a:latin typeface="微软雅黑" panose="020B0503020204020204" pitchFamily="34" charset="-122"/>
                <a:ea typeface="微软雅黑" panose="020B0503020204020204" pitchFamily="34" charset="-122"/>
              </a:rPr>
              <a:t>添加标题</a:t>
            </a:r>
          </a:p>
        </p:txBody>
      </p:sp>
      <p:sp>
        <p:nvSpPr>
          <p:cNvPr id="14" name="出自【趣你的PPT】(微信:qunideppt)：最优质的PPT资源库"/>
          <p:cNvSpPr txBox="1"/>
          <p:nvPr/>
        </p:nvSpPr>
        <p:spPr>
          <a:xfrm>
            <a:off x="8772943" y="4090317"/>
            <a:ext cx="1269641" cy="338554"/>
          </a:xfrm>
          <a:prstGeom prst="rect">
            <a:avLst/>
          </a:prstGeom>
          <a:noFill/>
        </p:spPr>
        <p:txBody>
          <a:bodyPr wrap="square" rtlCol="0">
            <a:spAutoFit/>
          </a:bodyPr>
          <a:lstStyle/>
          <a:p>
            <a:pPr algn="ctr"/>
            <a:r>
              <a:rPr lang="zh-CN" altLang="en-US" sz="1600" b="1" dirty="0">
                <a:solidFill>
                  <a:srgbClr val="404040"/>
                </a:solidFill>
                <a:latin typeface="微软雅黑" panose="020B0503020204020204" pitchFamily="34" charset="-122"/>
                <a:ea typeface="微软雅黑" panose="020B0503020204020204" pitchFamily="34" charset="-122"/>
              </a:rPr>
              <a:t>添加标题</a:t>
            </a:r>
          </a:p>
        </p:txBody>
      </p:sp>
      <p:sp>
        <p:nvSpPr>
          <p:cNvPr id="15" name="矩形 14"/>
          <p:cNvSpPr/>
          <p:nvPr/>
        </p:nvSpPr>
        <p:spPr>
          <a:xfrm>
            <a:off x="1960030" y="4580702"/>
            <a:ext cx="1868843" cy="867930"/>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pP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5190823" y="4571177"/>
            <a:ext cx="1868843" cy="867930"/>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pP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8421616" y="4571177"/>
            <a:ext cx="1868843" cy="867930"/>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a:t>
            </a:r>
            <a:endPar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pPr>
            <a:endPar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28" name="组合 27">
            <a:extLst>
              <a:ext uri="{FF2B5EF4-FFF2-40B4-BE49-F238E27FC236}">
                <a16:creationId xmlns="" xmlns:a16="http://schemas.microsoft.com/office/drawing/2014/main" id="{4A48275D-D354-416C-8CA9-F83407AC3869}"/>
              </a:ext>
            </a:extLst>
          </p:cNvPr>
          <p:cNvGrpSpPr/>
          <p:nvPr/>
        </p:nvGrpSpPr>
        <p:grpSpPr>
          <a:xfrm>
            <a:off x="0" y="105131"/>
            <a:ext cx="12360812" cy="3077240"/>
            <a:chOff x="0" y="105131"/>
            <a:chExt cx="12360812" cy="3077240"/>
          </a:xfrm>
        </p:grpSpPr>
        <p:grpSp>
          <p:nvGrpSpPr>
            <p:cNvPr id="29" name="组合 28">
              <a:extLst>
                <a:ext uri="{FF2B5EF4-FFF2-40B4-BE49-F238E27FC236}">
                  <a16:creationId xmlns="" xmlns:a16="http://schemas.microsoft.com/office/drawing/2014/main" id="{120932F6-B51D-40D2-8701-7F94F7332F14}"/>
                </a:ext>
              </a:extLst>
            </p:cNvPr>
            <p:cNvGrpSpPr/>
            <p:nvPr/>
          </p:nvGrpSpPr>
          <p:grpSpPr>
            <a:xfrm>
              <a:off x="0" y="105131"/>
              <a:ext cx="12360812" cy="943439"/>
              <a:chOff x="0" y="105131"/>
              <a:chExt cx="12360812" cy="943439"/>
            </a:xfrm>
          </p:grpSpPr>
          <p:cxnSp>
            <p:nvCxnSpPr>
              <p:cNvPr id="31" name="直接连接符 30">
                <a:extLst>
                  <a:ext uri="{FF2B5EF4-FFF2-40B4-BE49-F238E27FC236}">
                    <a16:creationId xmlns="" xmlns:a16="http://schemas.microsoft.com/office/drawing/2014/main" id="{1CB13A26-2AB4-4590-8555-B661EEF38501}"/>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32" name="组合 31">
                <a:extLst>
                  <a:ext uri="{FF2B5EF4-FFF2-40B4-BE49-F238E27FC236}">
                    <a16:creationId xmlns="" xmlns:a16="http://schemas.microsoft.com/office/drawing/2014/main" id="{2019D7F3-A28B-4479-8C44-00E71B90616E}"/>
                  </a:ext>
                </a:extLst>
              </p:cNvPr>
              <p:cNvGrpSpPr/>
              <p:nvPr/>
            </p:nvGrpSpPr>
            <p:grpSpPr>
              <a:xfrm>
                <a:off x="204976" y="105131"/>
                <a:ext cx="943439" cy="943439"/>
                <a:chOff x="788172" y="795226"/>
                <a:chExt cx="1405397" cy="1405397"/>
              </a:xfrm>
            </p:grpSpPr>
            <p:sp>
              <p:nvSpPr>
                <p:cNvPr id="36" name="椭圆 35">
                  <a:extLst>
                    <a:ext uri="{FF2B5EF4-FFF2-40B4-BE49-F238E27FC236}">
                      <a16:creationId xmlns="" xmlns:a16="http://schemas.microsoft.com/office/drawing/2014/main" id="{98D8ADF3-D2E9-4CC4-8B56-E40459A1959A}"/>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 xmlns:a16="http://schemas.microsoft.com/office/drawing/2014/main" id="{2241814A-C1AC-4D73-BE26-C035AAFA7FB3}"/>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a:extLst>
                  <a:ext uri="{FF2B5EF4-FFF2-40B4-BE49-F238E27FC236}">
                    <a16:creationId xmlns="" xmlns:a16="http://schemas.microsoft.com/office/drawing/2014/main" id="{5182002B-9DE8-402C-A237-263ED151A808}"/>
                  </a:ext>
                </a:extLst>
              </p:cNvPr>
              <p:cNvGrpSpPr/>
              <p:nvPr/>
            </p:nvGrpSpPr>
            <p:grpSpPr>
              <a:xfrm>
                <a:off x="11458129" y="366570"/>
                <a:ext cx="414154" cy="414154"/>
                <a:chOff x="3032665" y="1391170"/>
                <a:chExt cx="682180" cy="682180"/>
              </a:xfrm>
            </p:grpSpPr>
            <p:sp>
              <p:nvSpPr>
                <p:cNvPr id="34" name="椭圆 33">
                  <a:extLst>
                    <a:ext uri="{FF2B5EF4-FFF2-40B4-BE49-F238E27FC236}">
                      <a16:creationId xmlns="" xmlns:a16="http://schemas.microsoft.com/office/drawing/2014/main" id="{8411E472-8216-4E69-8668-FDAE4C908491}"/>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5" name="椭圆 34">
                  <a:extLst>
                    <a:ext uri="{FF2B5EF4-FFF2-40B4-BE49-F238E27FC236}">
                      <a16:creationId xmlns="" xmlns:a16="http://schemas.microsoft.com/office/drawing/2014/main" id="{871048F8-40AF-4F2A-B2BB-A671CA4BBF69}"/>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文本框 29">
              <a:extLst>
                <a:ext uri="{FF2B5EF4-FFF2-40B4-BE49-F238E27FC236}">
                  <a16:creationId xmlns="" xmlns:a16="http://schemas.microsoft.com/office/drawing/2014/main" id="{34C2A819-1914-4350-98A2-710810BDC441}"/>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思 路</a:t>
              </a:r>
            </a:p>
          </p:txBody>
        </p:sp>
      </p:grpSp>
    </p:spTree>
    <p:extLst>
      <p:ext uri="{BB962C8B-B14F-4D97-AF65-F5344CB8AC3E}">
        <p14:creationId xmlns:p14="http://schemas.microsoft.com/office/powerpoint/2010/main" val="55086857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par>
                          <p:cTn id="35" fill="hold">
                            <p:stCondLst>
                              <p:cond delay="1000"/>
                            </p:stCondLst>
                            <p:childTnLst>
                              <p:par>
                                <p:cTn id="36" presetID="42"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1000"/>
                                        <p:tgtEl>
                                          <p:spTgt spid="13"/>
                                        </p:tgtEl>
                                      </p:cBhvr>
                                    </p:animEffect>
                                    <p:anim calcmode="lin" valueType="num">
                                      <p:cBhvr>
                                        <p:cTn id="44" dur="1000" fill="hold"/>
                                        <p:tgtEl>
                                          <p:spTgt spid="13"/>
                                        </p:tgtEl>
                                        <p:attrNameLst>
                                          <p:attrName>ppt_x</p:attrName>
                                        </p:attrNameLst>
                                      </p:cBhvr>
                                      <p:tavLst>
                                        <p:tav tm="0">
                                          <p:val>
                                            <p:strVal val="#ppt_x"/>
                                          </p:val>
                                        </p:tav>
                                        <p:tav tm="100000">
                                          <p:val>
                                            <p:strVal val="#ppt_x"/>
                                          </p:val>
                                        </p:tav>
                                      </p:tavLst>
                                    </p:anim>
                                    <p:anim calcmode="lin" valueType="num">
                                      <p:cBhvr>
                                        <p:cTn id="45" dur="1000" fill="hold"/>
                                        <p:tgtEl>
                                          <p:spTgt spid="13"/>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1000"/>
                                        <p:tgtEl>
                                          <p:spTgt spid="14"/>
                                        </p:tgtEl>
                                      </p:cBhvr>
                                    </p:animEffect>
                                    <p:anim calcmode="lin" valueType="num">
                                      <p:cBhvr>
                                        <p:cTn id="49" dur="1000" fill="hold"/>
                                        <p:tgtEl>
                                          <p:spTgt spid="14"/>
                                        </p:tgtEl>
                                        <p:attrNameLst>
                                          <p:attrName>ppt_x</p:attrName>
                                        </p:attrNameLst>
                                      </p:cBhvr>
                                      <p:tavLst>
                                        <p:tav tm="0">
                                          <p:val>
                                            <p:strVal val="#ppt_x"/>
                                          </p:val>
                                        </p:tav>
                                        <p:tav tm="100000">
                                          <p:val>
                                            <p:strVal val="#ppt_x"/>
                                          </p:val>
                                        </p:tav>
                                      </p:tavLst>
                                    </p:anim>
                                    <p:anim calcmode="lin" valueType="num">
                                      <p:cBhvr>
                                        <p:cTn id="50" dur="1000" fill="hold"/>
                                        <p:tgtEl>
                                          <p:spTgt spid="14"/>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fade">
                                      <p:cBhvr>
                                        <p:cTn id="58" dur="1000"/>
                                        <p:tgtEl>
                                          <p:spTgt spid="16"/>
                                        </p:tgtEl>
                                      </p:cBhvr>
                                    </p:animEffect>
                                    <p:anim calcmode="lin" valueType="num">
                                      <p:cBhvr>
                                        <p:cTn id="59" dur="1000" fill="hold"/>
                                        <p:tgtEl>
                                          <p:spTgt spid="16"/>
                                        </p:tgtEl>
                                        <p:attrNameLst>
                                          <p:attrName>ppt_x</p:attrName>
                                        </p:attrNameLst>
                                      </p:cBhvr>
                                      <p:tavLst>
                                        <p:tav tm="0">
                                          <p:val>
                                            <p:strVal val="#ppt_x"/>
                                          </p:val>
                                        </p:tav>
                                        <p:tav tm="100000">
                                          <p:val>
                                            <p:strVal val="#ppt_x"/>
                                          </p:val>
                                        </p:tav>
                                      </p:tavLst>
                                    </p:anim>
                                    <p:anim calcmode="lin" valueType="num">
                                      <p:cBhvr>
                                        <p:cTn id="60" dur="1000" fill="hold"/>
                                        <p:tgtEl>
                                          <p:spTgt spid="16"/>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3" grpId="0"/>
      <p:bldP spid="14" grpId="0"/>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79" name="Freeform 167"/>
          <p:cNvSpPr>
            <a:spLocks noEditPoints="1"/>
          </p:cNvSpPr>
          <p:nvPr/>
        </p:nvSpPr>
        <p:spPr bwMode="auto">
          <a:xfrm>
            <a:off x="8201361" y="3037189"/>
            <a:ext cx="331707" cy="33436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3E536E"/>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80" name="Text Placeholder 3"/>
          <p:cNvSpPr txBox="1">
            <a:spLocks/>
          </p:cNvSpPr>
          <p:nvPr/>
        </p:nvSpPr>
        <p:spPr>
          <a:xfrm>
            <a:off x="8683478" y="2752964"/>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l"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81" name="Freeform 167"/>
          <p:cNvSpPr>
            <a:spLocks noEditPoints="1"/>
          </p:cNvSpPr>
          <p:nvPr/>
        </p:nvSpPr>
        <p:spPr bwMode="auto">
          <a:xfrm>
            <a:off x="3967675" y="3037189"/>
            <a:ext cx="331707" cy="33436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869EAA"/>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82" name="Text Placeholder 3"/>
          <p:cNvSpPr txBox="1">
            <a:spLocks/>
          </p:cNvSpPr>
          <p:nvPr/>
        </p:nvSpPr>
        <p:spPr>
          <a:xfrm>
            <a:off x="983175" y="2752964"/>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r"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83" name="Freeform 167"/>
          <p:cNvSpPr>
            <a:spLocks noEditPoints="1"/>
          </p:cNvSpPr>
          <p:nvPr/>
        </p:nvSpPr>
        <p:spPr bwMode="auto">
          <a:xfrm>
            <a:off x="8201361" y="4364340"/>
            <a:ext cx="331707" cy="33436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3E536E"/>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84" name="Text Placeholder 3"/>
          <p:cNvSpPr txBox="1">
            <a:spLocks/>
          </p:cNvSpPr>
          <p:nvPr/>
        </p:nvSpPr>
        <p:spPr>
          <a:xfrm>
            <a:off x="8683478" y="4080115"/>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l"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85" name="Freeform 167"/>
          <p:cNvSpPr>
            <a:spLocks noEditPoints="1"/>
          </p:cNvSpPr>
          <p:nvPr/>
        </p:nvSpPr>
        <p:spPr bwMode="auto">
          <a:xfrm>
            <a:off x="3967675" y="4364340"/>
            <a:ext cx="331707" cy="334360"/>
          </a:xfrm>
          <a:custGeom>
            <a:avLst/>
            <a:gdLst/>
            <a:ahLst/>
            <a:cxnLst>
              <a:cxn ang="0">
                <a:pos x="58" y="47"/>
              </a:cxn>
              <a:cxn ang="0">
                <a:pos x="47" y="58"/>
              </a:cxn>
              <a:cxn ang="0">
                <a:pos x="11" y="58"/>
              </a:cxn>
              <a:cxn ang="0">
                <a:pos x="0" y="47"/>
              </a:cxn>
              <a:cxn ang="0">
                <a:pos x="0" y="10"/>
              </a:cxn>
              <a:cxn ang="0">
                <a:pos x="11" y="0"/>
              </a:cxn>
              <a:cxn ang="0">
                <a:pos x="47" y="0"/>
              </a:cxn>
              <a:cxn ang="0">
                <a:pos x="58" y="10"/>
              </a:cxn>
              <a:cxn ang="0">
                <a:pos x="58" y="47"/>
              </a:cxn>
              <a:cxn ang="0">
                <a:pos x="49" y="21"/>
              </a:cxn>
              <a:cxn ang="0">
                <a:pos x="49" y="17"/>
              </a:cxn>
              <a:cxn ang="0">
                <a:pos x="45" y="13"/>
              </a:cxn>
              <a:cxn ang="0">
                <a:pos x="42" y="13"/>
              </a:cxn>
              <a:cxn ang="0">
                <a:pos x="24" y="31"/>
              </a:cxn>
              <a:cxn ang="0">
                <a:pos x="16" y="23"/>
              </a:cxn>
              <a:cxn ang="0">
                <a:pos x="13" y="23"/>
              </a:cxn>
              <a:cxn ang="0">
                <a:pos x="9" y="27"/>
              </a:cxn>
              <a:cxn ang="0">
                <a:pos x="9" y="30"/>
              </a:cxn>
              <a:cxn ang="0">
                <a:pos x="22" y="44"/>
              </a:cxn>
              <a:cxn ang="0">
                <a:pos x="26" y="44"/>
              </a:cxn>
              <a:cxn ang="0">
                <a:pos x="49" y="21"/>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9" y="21"/>
                </a:moveTo>
                <a:cubicBezTo>
                  <a:pt x="50" y="20"/>
                  <a:pt x="50" y="18"/>
                  <a:pt x="49" y="17"/>
                </a:cubicBezTo>
                <a:cubicBezTo>
                  <a:pt x="45" y="13"/>
                  <a:pt x="45" y="13"/>
                  <a:pt x="45" y="13"/>
                </a:cubicBezTo>
                <a:cubicBezTo>
                  <a:pt x="44" y="12"/>
                  <a:pt x="43" y="12"/>
                  <a:pt x="42" y="13"/>
                </a:cubicBezTo>
                <a:cubicBezTo>
                  <a:pt x="24" y="31"/>
                  <a:pt x="24" y="31"/>
                  <a:pt x="24" y="31"/>
                </a:cubicBezTo>
                <a:cubicBezTo>
                  <a:pt x="16" y="23"/>
                  <a:pt x="16" y="23"/>
                  <a:pt x="16" y="23"/>
                </a:cubicBezTo>
                <a:cubicBezTo>
                  <a:pt x="15" y="22"/>
                  <a:pt x="14" y="22"/>
                  <a:pt x="13" y="23"/>
                </a:cubicBezTo>
                <a:cubicBezTo>
                  <a:pt x="9" y="27"/>
                  <a:pt x="9" y="27"/>
                  <a:pt x="9" y="27"/>
                </a:cubicBezTo>
                <a:cubicBezTo>
                  <a:pt x="8" y="28"/>
                  <a:pt x="8" y="29"/>
                  <a:pt x="9" y="30"/>
                </a:cubicBezTo>
                <a:cubicBezTo>
                  <a:pt x="22" y="44"/>
                  <a:pt x="22" y="44"/>
                  <a:pt x="22" y="44"/>
                </a:cubicBezTo>
                <a:cubicBezTo>
                  <a:pt x="23" y="45"/>
                  <a:pt x="25" y="45"/>
                  <a:pt x="26" y="44"/>
                </a:cubicBezTo>
                <a:lnTo>
                  <a:pt x="49" y="21"/>
                </a:lnTo>
                <a:close/>
              </a:path>
            </a:pathLst>
          </a:custGeom>
          <a:solidFill>
            <a:srgbClr val="869EAA"/>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86" name="Text Placeholder 3"/>
          <p:cNvSpPr txBox="1">
            <a:spLocks/>
          </p:cNvSpPr>
          <p:nvPr/>
        </p:nvSpPr>
        <p:spPr>
          <a:xfrm>
            <a:off x="983175" y="4080115"/>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r"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2" name="矩形 1">
            <a:extLst>
              <a:ext uri="{FF2B5EF4-FFF2-40B4-BE49-F238E27FC236}">
                <a16:creationId xmlns="" xmlns:a16="http://schemas.microsoft.com/office/drawing/2014/main" id="{6E05CF9E-FF48-428B-96C7-8177340AE9A7}"/>
              </a:ext>
            </a:extLst>
          </p:cNvPr>
          <p:cNvSpPr/>
          <p:nvPr/>
        </p:nvSpPr>
        <p:spPr>
          <a:xfrm>
            <a:off x="4477183" y="2504048"/>
            <a:ext cx="3573768" cy="275726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 xmlns:a16="http://schemas.microsoft.com/office/drawing/2014/main" id="{DD6FDD38-3FAE-424F-BE65-E177D2EF939F}"/>
              </a:ext>
            </a:extLst>
          </p:cNvPr>
          <p:cNvGrpSpPr/>
          <p:nvPr/>
        </p:nvGrpSpPr>
        <p:grpSpPr>
          <a:xfrm>
            <a:off x="0" y="105131"/>
            <a:ext cx="12360812" cy="3077240"/>
            <a:chOff x="0" y="105131"/>
            <a:chExt cx="12360812" cy="3077240"/>
          </a:xfrm>
        </p:grpSpPr>
        <p:grpSp>
          <p:nvGrpSpPr>
            <p:cNvPr id="22" name="组合 21">
              <a:extLst>
                <a:ext uri="{FF2B5EF4-FFF2-40B4-BE49-F238E27FC236}">
                  <a16:creationId xmlns="" xmlns:a16="http://schemas.microsoft.com/office/drawing/2014/main" id="{6863F414-A439-4520-89FF-719485F18284}"/>
                </a:ext>
              </a:extLst>
            </p:cNvPr>
            <p:cNvGrpSpPr/>
            <p:nvPr/>
          </p:nvGrpSpPr>
          <p:grpSpPr>
            <a:xfrm>
              <a:off x="0" y="105131"/>
              <a:ext cx="12360812" cy="943439"/>
              <a:chOff x="0" y="105131"/>
              <a:chExt cx="12360812" cy="943439"/>
            </a:xfrm>
          </p:grpSpPr>
          <p:cxnSp>
            <p:nvCxnSpPr>
              <p:cNvPr id="24" name="直接连接符 23">
                <a:extLst>
                  <a:ext uri="{FF2B5EF4-FFF2-40B4-BE49-F238E27FC236}">
                    <a16:creationId xmlns="" xmlns:a16="http://schemas.microsoft.com/office/drawing/2014/main" id="{29D3F1D4-72EE-4ED7-B118-D5F8A997CB71}"/>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 xmlns:a16="http://schemas.microsoft.com/office/drawing/2014/main" id="{124B60B6-00B9-4394-BEE5-EFC65024CAC5}"/>
                  </a:ext>
                </a:extLst>
              </p:cNvPr>
              <p:cNvGrpSpPr/>
              <p:nvPr/>
            </p:nvGrpSpPr>
            <p:grpSpPr>
              <a:xfrm>
                <a:off x="204976" y="105131"/>
                <a:ext cx="943439" cy="943439"/>
                <a:chOff x="788172" y="795226"/>
                <a:chExt cx="1405397" cy="1405397"/>
              </a:xfrm>
            </p:grpSpPr>
            <p:sp>
              <p:nvSpPr>
                <p:cNvPr id="29" name="椭圆 28">
                  <a:extLst>
                    <a:ext uri="{FF2B5EF4-FFF2-40B4-BE49-F238E27FC236}">
                      <a16:creationId xmlns="" xmlns:a16="http://schemas.microsoft.com/office/drawing/2014/main" id="{CF0E46E9-2E24-4CF7-B984-BFC7DFA6A0F5}"/>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 xmlns:a16="http://schemas.microsoft.com/office/drawing/2014/main" id="{E5A92E86-0245-4846-9684-812A223D6081}"/>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a:extLst>
                  <a:ext uri="{FF2B5EF4-FFF2-40B4-BE49-F238E27FC236}">
                    <a16:creationId xmlns="" xmlns:a16="http://schemas.microsoft.com/office/drawing/2014/main" id="{E8BEA383-0F13-4A94-8EF6-E5C08E7B9B5C}"/>
                  </a:ext>
                </a:extLst>
              </p:cNvPr>
              <p:cNvGrpSpPr/>
              <p:nvPr/>
            </p:nvGrpSpPr>
            <p:grpSpPr>
              <a:xfrm>
                <a:off x="11458129" y="366570"/>
                <a:ext cx="414154" cy="414154"/>
                <a:chOff x="3032665" y="1391170"/>
                <a:chExt cx="682180" cy="682180"/>
              </a:xfrm>
            </p:grpSpPr>
            <p:sp>
              <p:nvSpPr>
                <p:cNvPr id="27" name="椭圆 26">
                  <a:extLst>
                    <a:ext uri="{FF2B5EF4-FFF2-40B4-BE49-F238E27FC236}">
                      <a16:creationId xmlns="" xmlns:a16="http://schemas.microsoft.com/office/drawing/2014/main" id="{45BBEC51-9B89-459E-ACBC-452A855910EA}"/>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椭圆 27">
                  <a:extLst>
                    <a:ext uri="{FF2B5EF4-FFF2-40B4-BE49-F238E27FC236}">
                      <a16:creationId xmlns="" xmlns:a16="http://schemas.microsoft.com/office/drawing/2014/main" id="{4461A45C-A098-45F3-9D5D-C9764FC8F224}"/>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文本框 22">
              <a:extLst>
                <a:ext uri="{FF2B5EF4-FFF2-40B4-BE49-F238E27FC236}">
                  <a16:creationId xmlns="" xmlns:a16="http://schemas.microsoft.com/office/drawing/2014/main" id="{4B68FFC1-7EF9-4624-ADD1-1948CB6F5E3F}"/>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意 义</a:t>
              </a:r>
            </a:p>
          </p:txBody>
        </p:sp>
      </p:grpSp>
    </p:spTree>
    <p:extLst>
      <p:ext uri="{BB962C8B-B14F-4D97-AF65-F5344CB8AC3E}">
        <p14:creationId xmlns:p14="http://schemas.microsoft.com/office/powerpoint/2010/main" val="1232718029"/>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1"/>
                                        </p:tgtEl>
                                        <p:attrNameLst>
                                          <p:attrName>style.visibility</p:attrName>
                                        </p:attrNameLst>
                                      </p:cBhvr>
                                      <p:to>
                                        <p:strVal val="visible"/>
                                      </p:to>
                                    </p:set>
                                    <p:anim calcmode="lin" valueType="num">
                                      <p:cBhvr>
                                        <p:cTn id="7" dur="500" fill="hold"/>
                                        <p:tgtEl>
                                          <p:spTgt spid="81"/>
                                        </p:tgtEl>
                                        <p:attrNameLst>
                                          <p:attrName>ppt_w</p:attrName>
                                        </p:attrNameLst>
                                      </p:cBhvr>
                                      <p:tavLst>
                                        <p:tav tm="0">
                                          <p:val>
                                            <p:fltVal val="0"/>
                                          </p:val>
                                        </p:tav>
                                        <p:tav tm="100000">
                                          <p:val>
                                            <p:strVal val="#ppt_w"/>
                                          </p:val>
                                        </p:tav>
                                      </p:tavLst>
                                    </p:anim>
                                    <p:anim calcmode="lin" valueType="num">
                                      <p:cBhvr>
                                        <p:cTn id="8" dur="500" fill="hold"/>
                                        <p:tgtEl>
                                          <p:spTgt spid="81"/>
                                        </p:tgtEl>
                                        <p:attrNameLst>
                                          <p:attrName>ppt_h</p:attrName>
                                        </p:attrNameLst>
                                      </p:cBhvr>
                                      <p:tavLst>
                                        <p:tav tm="0">
                                          <p:val>
                                            <p:fltVal val="0"/>
                                          </p:val>
                                        </p:tav>
                                        <p:tav tm="100000">
                                          <p:val>
                                            <p:strVal val="#ppt_h"/>
                                          </p:val>
                                        </p:tav>
                                      </p:tavLst>
                                    </p:anim>
                                  </p:childTnLst>
                                </p:cTn>
                              </p:par>
                              <p:par>
                                <p:cTn id="9" presetID="2" presetClass="entr" presetSubtype="4" accel="50000" decel="50000" fill="hold" grpId="0" nodeType="withEffect">
                                  <p:stCondLst>
                                    <p:cond delay="0"/>
                                  </p:stCondLst>
                                  <p:childTnLst>
                                    <p:set>
                                      <p:cBhvr>
                                        <p:cTn id="10" dur="1" fill="hold">
                                          <p:stCondLst>
                                            <p:cond delay="0"/>
                                          </p:stCondLst>
                                        </p:cTn>
                                        <p:tgtEl>
                                          <p:spTgt spid="82"/>
                                        </p:tgtEl>
                                        <p:attrNameLst>
                                          <p:attrName>style.visibility</p:attrName>
                                        </p:attrNameLst>
                                      </p:cBhvr>
                                      <p:to>
                                        <p:strVal val="visible"/>
                                      </p:to>
                                    </p:set>
                                    <p:anim calcmode="lin" valueType="num">
                                      <p:cBhvr additive="base">
                                        <p:cTn id="11" dur="500" fill="hold"/>
                                        <p:tgtEl>
                                          <p:spTgt spid="82"/>
                                        </p:tgtEl>
                                        <p:attrNameLst>
                                          <p:attrName>ppt_x</p:attrName>
                                        </p:attrNameLst>
                                      </p:cBhvr>
                                      <p:tavLst>
                                        <p:tav tm="0">
                                          <p:val>
                                            <p:strVal val="#ppt_x"/>
                                          </p:val>
                                        </p:tav>
                                        <p:tav tm="100000">
                                          <p:val>
                                            <p:strVal val="#ppt_x"/>
                                          </p:val>
                                        </p:tav>
                                      </p:tavLst>
                                    </p:anim>
                                    <p:anim calcmode="lin" valueType="num">
                                      <p:cBhvr additive="base">
                                        <p:cTn id="12" dur="500" fill="hold"/>
                                        <p:tgtEl>
                                          <p:spTgt spid="8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3" presetClass="entr" presetSubtype="16" fill="hold" grpId="0" nodeType="afterEffect">
                                  <p:stCondLst>
                                    <p:cond delay="0"/>
                                  </p:stCondLst>
                                  <p:childTnLst>
                                    <p:set>
                                      <p:cBhvr>
                                        <p:cTn id="15" dur="1" fill="hold">
                                          <p:stCondLst>
                                            <p:cond delay="0"/>
                                          </p:stCondLst>
                                        </p:cTn>
                                        <p:tgtEl>
                                          <p:spTgt spid="79"/>
                                        </p:tgtEl>
                                        <p:attrNameLst>
                                          <p:attrName>style.visibility</p:attrName>
                                        </p:attrNameLst>
                                      </p:cBhvr>
                                      <p:to>
                                        <p:strVal val="visible"/>
                                      </p:to>
                                    </p:set>
                                    <p:anim calcmode="lin" valueType="num">
                                      <p:cBhvr>
                                        <p:cTn id="16" dur="500" fill="hold"/>
                                        <p:tgtEl>
                                          <p:spTgt spid="79"/>
                                        </p:tgtEl>
                                        <p:attrNameLst>
                                          <p:attrName>ppt_w</p:attrName>
                                        </p:attrNameLst>
                                      </p:cBhvr>
                                      <p:tavLst>
                                        <p:tav tm="0">
                                          <p:val>
                                            <p:fltVal val="0"/>
                                          </p:val>
                                        </p:tav>
                                        <p:tav tm="100000">
                                          <p:val>
                                            <p:strVal val="#ppt_w"/>
                                          </p:val>
                                        </p:tav>
                                      </p:tavLst>
                                    </p:anim>
                                    <p:anim calcmode="lin" valueType="num">
                                      <p:cBhvr>
                                        <p:cTn id="17" dur="500" fill="hold"/>
                                        <p:tgtEl>
                                          <p:spTgt spid="79"/>
                                        </p:tgtEl>
                                        <p:attrNameLst>
                                          <p:attrName>ppt_h</p:attrName>
                                        </p:attrNameLst>
                                      </p:cBhvr>
                                      <p:tavLst>
                                        <p:tav tm="0">
                                          <p:val>
                                            <p:fltVal val="0"/>
                                          </p:val>
                                        </p:tav>
                                        <p:tav tm="100000">
                                          <p:val>
                                            <p:strVal val="#ppt_h"/>
                                          </p:val>
                                        </p:tav>
                                      </p:tavLst>
                                    </p:anim>
                                  </p:childTnLst>
                                </p:cTn>
                              </p:par>
                              <p:par>
                                <p:cTn id="18" presetID="2" presetClass="entr" presetSubtype="4" accel="50000" decel="50000" fill="hold" grpId="0" nodeType="with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ppt_x"/>
                                          </p:val>
                                        </p:tav>
                                        <p:tav tm="100000">
                                          <p:val>
                                            <p:strVal val="#ppt_x"/>
                                          </p:val>
                                        </p:tav>
                                      </p:tavLst>
                                    </p:anim>
                                    <p:anim calcmode="lin" valueType="num">
                                      <p:cBhvr additive="base">
                                        <p:cTn id="21" dur="500" fill="hold"/>
                                        <p:tgtEl>
                                          <p:spTgt spid="80"/>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3" presetClass="entr" presetSubtype="16" fill="hold" grpId="0" nodeType="afterEffect">
                                  <p:stCondLst>
                                    <p:cond delay="0"/>
                                  </p:stCondLst>
                                  <p:childTnLst>
                                    <p:set>
                                      <p:cBhvr>
                                        <p:cTn id="24" dur="1" fill="hold">
                                          <p:stCondLst>
                                            <p:cond delay="0"/>
                                          </p:stCondLst>
                                        </p:cTn>
                                        <p:tgtEl>
                                          <p:spTgt spid="85"/>
                                        </p:tgtEl>
                                        <p:attrNameLst>
                                          <p:attrName>style.visibility</p:attrName>
                                        </p:attrNameLst>
                                      </p:cBhvr>
                                      <p:to>
                                        <p:strVal val="visible"/>
                                      </p:to>
                                    </p:set>
                                    <p:anim calcmode="lin" valueType="num">
                                      <p:cBhvr>
                                        <p:cTn id="25" dur="500" fill="hold"/>
                                        <p:tgtEl>
                                          <p:spTgt spid="85"/>
                                        </p:tgtEl>
                                        <p:attrNameLst>
                                          <p:attrName>ppt_w</p:attrName>
                                        </p:attrNameLst>
                                      </p:cBhvr>
                                      <p:tavLst>
                                        <p:tav tm="0">
                                          <p:val>
                                            <p:fltVal val="0"/>
                                          </p:val>
                                        </p:tav>
                                        <p:tav tm="100000">
                                          <p:val>
                                            <p:strVal val="#ppt_w"/>
                                          </p:val>
                                        </p:tav>
                                      </p:tavLst>
                                    </p:anim>
                                    <p:anim calcmode="lin" valueType="num">
                                      <p:cBhvr>
                                        <p:cTn id="26" dur="500" fill="hold"/>
                                        <p:tgtEl>
                                          <p:spTgt spid="85"/>
                                        </p:tgtEl>
                                        <p:attrNameLst>
                                          <p:attrName>ppt_h</p:attrName>
                                        </p:attrNameLst>
                                      </p:cBhvr>
                                      <p:tavLst>
                                        <p:tav tm="0">
                                          <p:val>
                                            <p:fltVal val="0"/>
                                          </p:val>
                                        </p:tav>
                                        <p:tav tm="100000">
                                          <p:val>
                                            <p:strVal val="#ppt_h"/>
                                          </p:val>
                                        </p:tav>
                                      </p:tavLst>
                                    </p:anim>
                                  </p:childTnLst>
                                </p:cTn>
                              </p:par>
                              <p:par>
                                <p:cTn id="27" presetID="2" presetClass="entr" presetSubtype="4" accel="50000" decel="50000" fill="hold" grpId="0" nodeType="withEffect">
                                  <p:stCondLst>
                                    <p:cond delay="0"/>
                                  </p:stCondLst>
                                  <p:childTnLst>
                                    <p:set>
                                      <p:cBhvr>
                                        <p:cTn id="28" dur="1" fill="hold">
                                          <p:stCondLst>
                                            <p:cond delay="0"/>
                                          </p:stCondLst>
                                        </p:cTn>
                                        <p:tgtEl>
                                          <p:spTgt spid="86"/>
                                        </p:tgtEl>
                                        <p:attrNameLst>
                                          <p:attrName>style.visibility</p:attrName>
                                        </p:attrNameLst>
                                      </p:cBhvr>
                                      <p:to>
                                        <p:strVal val="visible"/>
                                      </p:to>
                                    </p:set>
                                    <p:anim calcmode="lin" valueType="num">
                                      <p:cBhvr additive="base">
                                        <p:cTn id="29" dur="500" fill="hold"/>
                                        <p:tgtEl>
                                          <p:spTgt spid="86"/>
                                        </p:tgtEl>
                                        <p:attrNameLst>
                                          <p:attrName>ppt_x</p:attrName>
                                        </p:attrNameLst>
                                      </p:cBhvr>
                                      <p:tavLst>
                                        <p:tav tm="0">
                                          <p:val>
                                            <p:strVal val="#ppt_x"/>
                                          </p:val>
                                        </p:tav>
                                        <p:tav tm="100000">
                                          <p:val>
                                            <p:strVal val="#ppt_x"/>
                                          </p:val>
                                        </p:tav>
                                      </p:tavLst>
                                    </p:anim>
                                    <p:anim calcmode="lin" valueType="num">
                                      <p:cBhvr additive="base">
                                        <p:cTn id="30" dur="500" fill="hold"/>
                                        <p:tgtEl>
                                          <p:spTgt spid="86"/>
                                        </p:tgtEl>
                                        <p:attrNameLst>
                                          <p:attrName>ppt_y</p:attrName>
                                        </p:attrNameLst>
                                      </p:cBhvr>
                                      <p:tavLst>
                                        <p:tav tm="0">
                                          <p:val>
                                            <p:strVal val="1+#ppt_h/2"/>
                                          </p:val>
                                        </p:tav>
                                        <p:tav tm="100000">
                                          <p:val>
                                            <p:strVal val="#ppt_y"/>
                                          </p:val>
                                        </p:tav>
                                      </p:tavLst>
                                    </p:anim>
                                  </p:childTnLst>
                                </p:cTn>
                              </p:par>
                            </p:childTnLst>
                          </p:cTn>
                        </p:par>
                        <p:par>
                          <p:cTn id="31" fill="hold">
                            <p:stCondLst>
                              <p:cond delay="1500"/>
                            </p:stCondLst>
                            <p:childTnLst>
                              <p:par>
                                <p:cTn id="32" presetID="23" presetClass="entr" presetSubtype="16"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 calcmode="lin" valueType="num">
                                      <p:cBhvr>
                                        <p:cTn id="34" dur="500" fill="hold"/>
                                        <p:tgtEl>
                                          <p:spTgt spid="83"/>
                                        </p:tgtEl>
                                        <p:attrNameLst>
                                          <p:attrName>ppt_w</p:attrName>
                                        </p:attrNameLst>
                                      </p:cBhvr>
                                      <p:tavLst>
                                        <p:tav tm="0">
                                          <p:val>
                                            <p:fltVal val="0"/>
                                          </p:val>
                                        </p:tav>
                                        <p:tav tm="100000">
                                          <p:val>
                                            <p:strVal val="#ppt_w"/>
                                          </p:val>
                                        </p:tav>
                                      </p:tavLst>
                                    </p:anim>
                                    <p:anim calcmode="lin" valueType="num">
                                      <p:cBhvr>
                                        <p:cTn id="35" dur="500" fill="hold"/>
                                        <p:tgtEl>
                                          <p:spTgt spid="83"/>
                                        </p:tgtEl>
                                        <p:attrNameLst>
                                          <p:attrName>ppt_h</p:attrName>
                                        </p:attrNameLst>
                                      </p:cBhvr>
                                      <p:tavLst>
                                        <p:tav tm="0">
                                          <p:val>
                                            <p:fltVal val="0"/>
                                          </p:val>
                                        </p:tav>
                                        <p:tav tm="100000">
                                          <p:val>
                                            <p:strVal val="#ppt_h"/>
                                          </p:val>
                                        </p:tav>
                                      </p:tavLst>
                                    </p:anim>
                                  </p:childTnLst>
                                </p:cTn>
                              </p:par>
                              <p:par>
                                <p:cTn id="36" presetID="2" presetClass="entr" presetSubtype="4" accel="50000" decel="50000" fill="hold" grpId="0" nodeType="with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additive="base">
                                        <p:cTn id="38" dur="500" fill="hold"/>
                                        <p:tgtEl>
                                          <p:spTgt spid="84"/>
                                        </p:tgtEl>
                                        <p:attrNameLst>
                                          <p:attrName>ppt_x</p:attrName>
                                        </p:attrNameLst>
                                      </p:cBhvr>
                                      <p:tavLst>
                                        <p:tav tm="0">
                                          <p:val>
                                            <p:strVal val="#ppt_x"/>
                                          </p:val>
                                        </p:tav>
                                        <p:tav tm="100000">
                                          <p:val>
                                            <p:strVal val="#ppt_x"/>
                                          </p:val>
                                        </p:tav>
                                      </p:tavLst>
                                    </p:anim>
                                    <p:anim calcmode="lin" valueType="num">
                                      <p:cBhvr additive="base">
                                        <p:cTn id="39"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animBg="1"/>
      <p:bldP spid="80" grpId="0"/>
      <p:bldP spid="81" grpId="0" animBg="1"/>
      <p:bldP spid="82" grpId="0"/>
      <p:bldP spid="83" grpId="0" animBg="1"/>
      <p:bldP spid="84" grpId="0"/>
      <p:bldP spid="85" grpId="0" animBg="1"/>
      <p:bldP spid="86"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C2520D6-45F6-4019-9F0A-45C8FF3E6779}"/>
              </a:ext>
            </a:extLst>
          </p:cNvPr>
          <p:cNvGrpSpPr/>
          <p:nvPr/>
        </p:nvGrpSpPr>
        <p:grpSpPr>
          <a:xfrm>
            <a:off x="2241713" y="28136"/>
            <a:ext cx="7458877" cy="6798365"/>
            <a:chOff x="2241713" y="0"/>
            <a:chExt cx="7458877" cy="6798365"/>
          </a:xfrm>
        </p:grpSpPr>
        <p:sp>
          <p:nvSpPr>
            <p:cNvPr id="59" name="椭圆 58">
              <a:extLst>
                <a:ext uri="{FF2B5EF4-FFF2-40B4-BE49-F238E27FC236}">
                  <a16:creationId xmlns="" xmlns:a16="http://schemas.microsoft.com/office/drawing/2014/main" id="{67DC064D-58C7-4F47-BB35-4E869DBCD5D3}"/>
                </a:ext>
              </a:extLst>
            </p:cNvPr>
            <p:cNvSpPr/>
            <p:nvPr/>
          </p:nvSpPr>
          <p:spPr>
            <a:xfrm>
              <a:off x="2902225" y="0"/>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 xmlns:a16="http://schemas.microsoft.com/office/drawing/2014/main" id="{E5DC6C3A-119F-4223-824A-94297E8B28B4}"/>
                </a:ext>
              </a:extLst>
            </p:cNvPr>
            <p:cNvSpPr/>
            <p:nvPr/>
          </p:nvSpPr>
          <p:spPr>
            <a:xfrm>
              <a:off x="2241713" y="506435"/>
              <a:ext cx="2785403" cy="2785403"/>
            </a:xfrm>
            <a:prstGeom prst="ellipse">
              <a:avLst/>
            </a:prstGeom>
            <a:solidFill>
              <a:srgbClr val="C8D7DE">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p>
          </p:txBody>
        </p:sp>
      </p:grpSp>
      <p:sp>
        <p:nvSpPr>
          <p:cNvPr id="16" name="文本框 15"/>
          <p:cNvSpPr txBox="1"/>
          <p:nvPr/>
        </p:nvSpPr>
        <p:spPr>
          <a:xfrm>
            <a:off x="3646074" y="3459675"/>
            <a:ext cx="5783771" cy="1015663"/>
          </a:xfrm>
          <a:prstGeom prst="rect">
            <a:avLst/>
          </a:prstGeom>
          <a:noFill/>
        </p:spPr>
        <p:txBody>
          <a:bodyPr wrap="square" rtlCol="0">
            <a:spAutoFit/>
          </a:bodyPr>
          <a:lstStyle/>
          <a:p>
            <a:pPr algn="ctr"/>
            <a:r>
              <a:rPr lang="zh-CN" altLang="en-US" sz="6000" b="1" dirty="0">
                <a:solidFill>
                  <a:srgbClr val="E9EEF1"/>
                </a:solidFill>
                <a:latin typeface="微软雅黑" panose="020B0503020204020204" pitchFamily="34" charset="-122"/>
                <a:ea typeface="微软雅黑" panose="020B0503020204020204" pitchFamily="34" charset="-122"/>
              </a:rPr>
              <a:t>内容概述</a:t>
            </a:r>
          </a:p>
        </p:txBody>
      </p:sp>
      <p:sp>
        <p:nvSpPr>
          <p:cNvPr id="17" name="文本框 16"/>
          <p:cNvSpPr txBox="1"/>
          <p:nvPr/>
        </p:nvSpPr>
        <p:spPr>
          <a:xfrm>
            <a:off x="1610802" y="1476708"/>
            <a:ext cx="4102100" cy="830997"/>
          </a:xfrm>
          <a:prstGeom prst="rect">
            <a:avLst/>
          </a:prstGeom>
          <a:noFill/>
        </p:spPr>
        <p:txBody>
          <a:bodyPr wrap="square" rtlCol="0">
            <a:spAutoFit/>
          </a:bodyPr>
          <a:lstStyle/>
          <a:p>
            <a:pPr algn="ctr"/>
            <a:r>
              <a:rPr lang="en-US" altLang="zh-CN" sz="4800" dirty="0">
                <a:solidFill>
                  <a:srgbClr val="3E536E"/>
                </a:solidFill>
                <a:latin typeface="微软雅黑" panose="020B0503020204020204" pitchFamily="34" charset="-122"/>
                <a:ea typeface="微软雅黑" panose="020B0503020204020204" pitchFamily="34" charset="-122"/>
              </a:rPr>
              <a:t>Part 04</a:t>
            </a:r>
            <a:endParaRPr lang="zh-CN" altLang="en-US" sz="4800" dirty="0">
              <a:solidFill>
                <a:srgbClr val="3E536E"/>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21087" y="4475338"/>
            <a:ext cx="5433744" cy="369332"/>
          </a:xfrm>
          <a:prstGeom prst="rect">
            <a:avLst/>
          </a:prstGeom>
          <a:noFill/>
        </p:spPr>
        <p:txBody>
          <a:bodyPr wrap="square" rtlCol="0">
            <a:spAutoFit/>
          </a:bodyPr>
          <a:lstStyle/>
          <a:p>
            <a:pPr algn="dist"/>
            <a:r>
              <a:rPr lang="en-US" altLang="zh-CN" dirty="0">
                <a:solidFill>
                  <a:srgbClr val="E9EEF1"/>
                </a:solidFill>
                <a:latin typeface="Arial" panose="020B0604020202020204" pitchFamily="34" charset="0"/>
                <a:ea typeface="微软雅黑" panose="020B0503020204020204" pitchFamily="34" charset="-122"/>
                <a:cs typeface="Arial" panose="020B0604020202020204" pitchFamily="34" charset="0"/>
              </a:rPr>
              <a:t>Background and significance of the selected topic</a:t>
            </a:r>
            <a:endParaRPr lang="zh-CN" altLang="en-US" dirty="0">
              <a:solidFill>
                <a:srgbClr val="E9EEF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3652310130"/>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2" name="椭圆 1">
            <a:extLst>
              <a:ext uri="{FF2B5EF4-FFF2-40B4-BE49-F238E27FC236}">
                <a16:creationId xmlns="" xmlns:a16="http://schemas.microsoft.com/office/drawing/2014/main" id="{B932C5D5-2221-4248-815B-5F3E924246DD}"/>
              </a:ext>
            </a:extLst>
          </p:cNvPr>
          <p:cNvSpPr/>
          <p:nvPr/>
        </p:nvSpPr>
        <p:spPr>
          <a:xfrm>
            <a:off x="5093592" y="2740551"/>
            <a:ext cx="2134177" cy="2134177"/>
          </a:xfrm>
          <a:prstGeom prst="ellipse">
            <a:avLst/>
          </a:prstGeom>
          <a:solidFill>
            <a:schemeClr val="bg1"/>
          </a:solid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rapezoid 6"/>
          <p:cNvSpPr/>
          <p:nvPr/>
        </p:nvSpPr>
        <p:spPr>
          <a:xfrm rot="3600000">
            <a:off x="6751338" y="2804416"/>
            <a:ext cx="1622833" cy="442404"/>
          </a:xfrm>
          <a:prstGeom prst="trapezoid">
            <a:avLst>
              <a:gd name="adj" fmla="val 95888"/>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8" name="Trapezoid 12"/>
          <p:cNvSpPr/>
          <p:nvPr/>
        </p:nvSpPr>
        <p:spPr>
          <a:xfrm rot="18000000" flipV="1">
            <a:off x="6751338" y="4434376"/>
            <a:ext cx="1622833" cy="442404"/>
          </a:xfrm>
          <a:prstGeom prst="trapezoid">
            <a:avLst>
              <a:gd name="adj" fmla="val 95888"/>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9" name="Trapezoid 11"/>
          <p:cNvSpPr/>
          <p:nvPr/>
        </p:nvSpPr>
        <p:spPr>
          <a:xfrm rot="18000000" flipH="1">
            <a:off x="3925969" y="2804414"/>
            <a:ext cx="1622833" cy="442404"/>
          </a:xfrm>
          <a:prstGeom prst="trapezoid">
            <a:avLst>
              <a:gd name="adj" fmla="val 95888"/>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10" name="Trapezoid 13"/>
          <p:cNvSpPr/>
          <p:nvPr/>
        </p:nvSpPr>
        <p:spPr>
          <a:xfrm rot="3600000" flipH="1" flipV="1">
            <a:off x="3925969" y="4434374"/>
            <a:ext cx="1622833" cy="442404"/>
          </a:xfrm>
          <a:prstGeom prst="trapezoid">
            <a:avLst>
              <a:gd name="adj" fmla="val 95888"/>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grpSp>
        <p:nvGrpSpPr>
          <p:cNvPr id="14" name="Group 29"/>
          <p:cNvGrpSpPr/>
          <p:nvPr/>
        </p:nvGrpSpPr>
        <p:grpSpPr>
          <a:xfrm>
            <a:off x="4186225" y="4385722"/>
            <a:ext cx="733912" cy="733912"/>
            <a:chOff x="3103858" y="4046797"/>
            <a:chExt cx="550434" cy="550434"/>
          </a:xfrm>
        </p:grpSpPr>
        <p:sp>
          <p:nvSpPr>
            <p:cNvPr id="15" name="Oval 22"/>
            <p:cNvSpPr/>
            <p:nvPr/>
          </p:nvSpPr>
          <p:spPr>
            <a:xfrm>
              <a:off x="3103858" y="4046797"/>
              <a:ext cx="550434" cy="550434"/>
            </a:xfrm>
            <a:prstGeom prst="ellipse">
              <a:avLst/>
            </a:prstGeom>
            <a:solidFill>
              <a:schemeClr val="bg1"/>
            </a:solid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16" name="Freeform 139"/>
            <p:cNvSpPr>
              <a:spLocks noChangeAspect="1" noEditPoints="1"/>
            </p:cNvSpPr>
            <p:nvPr/>
          </p:nvSpPr>
          <p:spPr bwMode="auto">
            <a:xfrm>
              <a:off x="3225201" y="4168140"/>
              <a:ext cx="307748" cy="307748"/>
            </a:xfrm>
            <a:custGeom>
              <a:avLst/>
              <a:gdLst/>
              <a:ahLst/>
              <a:cxnLst>
                <a:cxn ang="0">
                  <a:pos x="68" y="34"/>
                </a:cxn>
                <a:cxn ang="0">
                  <a:pos x="34" y="68"/>
                </a:cxn>
                <a:cxn ang="0">
                  <a:pos x="0" y="34"/>
                </a:cxn>
                <a:cxn ang="0">
                  <a:pos x="34" y="0"/>
                </a:cxn>
                <a:cxn ang="0">
                  <a:pos x="68" y="34"/>
                </a:cxn>
                <a:cxn ang="0">
                  <a:pos x="66" y="34"/>
                </a:cxn>
                <a:cxn ang="0">
                  <a:pos x="34" y="1"/>
                </a:cxn>
                <a:cxn ang="0">
                  <a:pos x="1" y="34"/>
                </a:cxn>
                <a:cxn ang="0">
                  <a:pos x="34" y="66"/>
                </a:cxn>
                <a:cxn ang="0">
                  <a:pos x="66" y="34"/>
                </a:cxn>
                <a:cxn ang="0">
                  <a:pos x="7" y="22"/>
                </a:cxn>
                <a:cxn ang="0">
                  <a:pos x="21" y="60"/>
                </a:cxn>
                <a:cxn ang="0">
                  <a:pos x="5" y="34"/>
                </a:cxn>
                <a:cxn ang="0">
                  <a:pos x="7" y="22"/>
                </a:cxn>
                <a:cxn ang="0">
                  <a:pos x="51" y="42"/>
                </a:cxn>
                <a:cxn ang="0">
                  <a:pos x="48" y="51"/>
                </a:cxn>
                <a:cxn ang="0">
                  <a:pos x="38" y="20"/>
                </a:cxn>
                <a:cxn ang="0">
                  <a:pos x="41" y="20"/>
                </a:cxn>
                <a:cxn ang="0">
                  <a:pos x="41" y="17"/>
                </a:cxn>
                <a:cxn ang="0">
                  <a:pos x="33" y="18"/>
                </a:cxn>
                <a:cxn ang="0">
                  <a:pos x="25" y="17"/>
                </a:cxn>
                <a:cxn ang="0">
                  <a:pos x="25" y="20"/>
                </a:cxn>
                <a:cxn ang="0">
                  <a:pos x="28" y="20"/>
                </a:cxn>
                <a:cxn ang="0">
                  <a:pos x="33" y="32"/>
                </a:cxn>
                <a:cxn ang="0">
                  <a:pos x="27" y="52"/>
                </a:cxn>
                <a:cxn ang="0">
                  <a:pos x="16" y="20"/>
                </a:cxn>
                <a:cxn ang="0">
                  <a:pos x="19" y="20"/>
                </a:cxn>
                <a:cxn ang="0">
                  <a:pos x="19" y="17"/>
                </a:cxn>
                <a:cxn ang="0">
                  <a:pos x="11" y="18"/>
                </a:cxn>
                <a:cxn ang="0">
                  <a:pos x="9" y="18"/>
                </a:cxn>
                <a:cxn ang="0">
                  <a:pos x="34" y="5"/>
                </a:cxn>
                <a:cxn ang="0">
                  <a:pos x="53" y="12"/>
                </a:cxn>
                <a:cxn ang="0">
                  <a:pos x="53" y="12"/>
                </a:cxn>
                <a:cxn ang="0">
                  <a:pos x="48" y="17"/>
                </a:cxn>
                <a:cxn ang="0">
                  <a:pos x="51" y="24"/>
                </a:cxn>
                <a:cxn ang="0">
                  <a:pos x="53" y="32"/>
                </a:cxn>
                <a:cxn ang="0">
                  <a:pos x="51" y="42"/>
                </a:cxn>
                <a:cxn ang="0">
                  <a:pos x="43" y="61"/>
                </a:cxn>
                <a:cxn ang="0">
                  <a:pos x="43" y="61"/>
                </a:cxn>
                <a:cxn ang="0">
                  <a:pos x="34" y="63"/>
                </a:cxn>
                <a:cxn ang="0">
                  <a:pos x="26" y="62"/>
                </a:cxn>
                <a:cxn ang="0">
                  <a:pos x="34" y="36"/>
                </a:cxn>
                <a:cxn ang="0">
                  <a:pos x="43" y="61"/>
                </a:cxn>
                <a:cxn ang="0">
                  <a:pos x="63" y="34"/>
                </a:cxn>
                <a:cxn ang="0">
                  <a:pos x="48" y="59"/>
                </a:cxn>
                <a:cxn ang="0">
                  <a:pos x="57" y="33"/>
                </a:cxn>
                <a:cxn ang="0">
                  <a:pos x="60" y="23"/>
                </a:cxn>
                <a:cxn ang="0">
                  <a:pos x="59" y="20"/>
                </a:cxn>
                <a:cxn ang="0">
                  <a:pos x="63" y="34"/>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66" y="34"/>
                  </a:moveTo>
                  <a:cubicBezTo>
                    <a:pt x="66" y="16"/>
                    <a:pt x="52" y="1"/>
                    <a:pt x="34" y="1"/>
                  </a:cubicBezTo>
                  <a:cubicBezTo>
                    <a:pt x="16" y="1"/>
                    <a:pt x="1" y="16"/>
                    <a:pt x="1" y="34"/>
                  </a:cubicBezTo>
                  <a:cubicBezTo>
                    <a:pt x="1" y="52"/>
                    <a:pt x="16" y="66"/>
                    <a:pt x="34" y="66"/>
                  </a:cubicBezTo>
                  <a:cubicBezTo>
                    <a:pt x="52" y="66"/>
                    <a:pt x="66" y="52"/>
                    <a:pt x="66" y="34"/>
                  </a:cubicBezTo>
                  <a:close/>
                  <a:moveTo>
                    <a:pt x="7" y="22"/>
                  </a:moveTo>
                  <a:cubicBezTo>
                    <a:pt x="21" y="60"/>
                    <a:pt x="21" y="60"/>
                    <a:pt x="21" y="60"/>
                  </a:cubicBezTo>
                  <a:cubicBezTo>
                    <a:pt x="11" y="55"/>
                    <a:pt x="5" y="45"/>
                    <a:pt x="5" y="34"/>
                  </a:cubicBezTo>
                  <a:cubicBezTo>
                    <a:pt x="5" y="29"/>
                    <a:pt x="5" y="25"/>
                    <a:pt x="7" y="22"/>
                  </a:cubicBezTo>
                  <a:close/>
                  <a:moveTo>
                    <a:pt x="51" y="42"/>
                  </a:moveTo>
                  <a:cubicBezTo>
                    <a:pt x="48" y="51"/>
                    <a:pt x="48" y="51"/>
                    <a:pt x="48" y="51"/>
                  </a:cubicBezTo>
                  <a:cubicBezTo>
                    <a:pt x="38" y="20"/>
                    <a:pt x="38" y="20"/>
                    <a:pt x="38" y="20"/>
                  </a:cubicBezTo>
                  <a:cubicBezTo>
                    <a:pt x="38" y="20"/>
                    <a:pt x="40" y="20"/>
                    <a:pt x="41" y="20"/>
                  </a:cubicBezTo>
                  <a:cubicBezTo>
                    <a:pt x="43" y="20"/>
                    <a:pt x="43" y="17"/>
                    <a:pt x="41" y="17"/>
                  </a:cubicBezTo>
                  <a:cubicBezTo>
                    <a:pt x="36" y="18"/>
                    <a:pt x="33" y="18"/>
                    <a:pt x="33" y="18"/>
                  </a:cubicBezTo>
                  <a:cubicBezTo>
                    <a:pt x="33" y="18"/>
                    <a:pt x="30" y="18"/>
                    <a:pt x="25" y="17"/>
                  </a:cubicBezTo>
                  <a:cubicBezTo>
                    <a:pt x="24" y="17"/>
                    <a:pt x="24" y="20"/>
                    <a:pt x="25" y="20"/>
                  </a:cubicBezTo>
                  <a:cubicBezTo>
                    <a:pt x="27" y="20"/>
                    <a:pt x="28" y="20"/>
                    <a:pt x="28" y="20"/>
                  </a:cubicBezTo>
                  <a:cubicBezTo>
                    <a:pt x="33" y="32"/>
                    <a:pt x="33" y="32"/>
                    <a:pt x="33" y="32"/>
                  </a:cubicBezTo>
                  <a:cubicBezTo>
                    <a:pt x="27" y="52"/>
                    <a:pt x="27" y="52"/>
                    <a:pt x="27" y="52"/>
                  </a:cubicBezTo>
                  <a:cubicBezTo>
                    <a:pt x="16" y="20"/>
                    <a:pt x="16" y="20"/>
                    <a:pt x="16" y="20"/>
                  </a:cubicBezTo>
                  <a:cubicBezTo>
                    <a:pt x="16" y="20"/>
                    <a:pt x="18" y="20"/>
                    <a:pt x="19" y="20"/>
                  </a:cubicBezTo>
                  <a:cubicBezTo>
                    <a:pt x="21" y="20"/>
                    <a:pt x="21" y="17"/>
                    <a:pt x="19" y="17"/>
                  </a:cubicBezTo>
                  <a:cubicBezTo>
                    <a:pt x="14" y="18"/>
                    <a:pt x="11" y="18"/>
                    <a:pt x="11" y="18"/>
                  </a:cubicBezTo>
                  <a:cubicBezTo>
                    <a:pt x="11" y="18"/>
                    <a:pt x="10" y="18"/>
                    <a:pt x="9" y="18"/>
                  </a:cubicBezTo>
                  <a:cubicBezTo>
                    <a:pt x="15" y="10"/>
                    <a:pt x="24" y="5"/>
                    <a:pt x="34" y="5"/>
                  </a:cubicBezTo>
                  <a:cubicBezTo>
                    <a:pt x="41" y="5"/>
                    <a:pt x="48" y="7"/>
                    <a:pt x="53" y="12"/>
                  </a:cubicBezTo>
                  <a:cubicBezTo>
                    <a:pt x="53" y="12"/>
                    <a:pt x="53" y="12"/>
                    <a:pt x="53" y="12"/>
                  </a:cubicBezTo>
                  <a:cubicBezTo>
                    <a:pt x="50" y="12"/>
                    <a:pt x="48" y="15"/>
                    <a:pt x="48" y="17"/>
                  </a:cubicBezTo>
                  <a:cubicBezTo>
                    <a:pt x="48" y="20"/>
                    <a:pt x="50" y="22"/>
                    <a:pt x="51" y="24"/>
                  </a:cubicBezTo>
                  <a:cubicBezTo>
                    <a:pt x="52" y="26"/>
                    <a:pt x="53" y="29"/>
                    <a:pt x="53" y="32"/>
                  </a:cubicBezTo>
                  <a:cubicBezTo>
                    <a:pt x="53" y="35"/>
                    <a:pt x="52" y="38"/>
                    <a:pt x="51" y="42"/>
                  </a:cubicBezTo>
                  <a:close/>
                  <a:moveTo>
                    <a:pt x="43" y="61"/>
                  </a:moveTo>
                  <a:cubicBezTo>
                    <a:pt x="43" y="61"/>
                    <a:pt x="43" y="61"/>
                    <a:pt x="43" y="61"/>
                  </a:cubicBezTo>
                  <a:cubicBezTo>
                    <a:pt x="40" y="62"/>
                    <a:pt x="37" y="63"/>
                    <a:pt x="34" y="63"/>
                  </a:cubicBezTo>
                  <a:cubicBezTo>
                    <a:pt x="31" y="63"/>
                    <a:pt x="28" y="62"/>
                    <a:pt x="26" y="62"/>
                  </a:cubicBezTo>
                  <a:cubicBezTo>
                    <a:pt x="34" y="36"/>
                    <a:pt x="34" y="36"/>
                    <a:pt x="34" y="36"/>
                  </a:cubicBezTo>
                  <a:lnTo>
                    <a:pt x="43" y="61"/>
                  </a:lnTo>
                  <a:close/>
                  <a:moveTo>
                    <a:pt x="63" y="34"/>
                  </a:moveTo>
                  <a:cubicBezTo>
                    <a:pt x="63" y="44"/>
                    <a:pt x="57" y="54"/>
                    <a:pt x="48" y="59"/>
                  </a:cubicBezTo>
                  <a:cubicBezTo>
                    <a:pt x="57" y="33"/>
                    <a:pt x="57" y="33"/>
                    <a:pt x="57" y="33"/>
                  </a:cubicBezTo>
                  <a:cubicBezTo>
                    <a:pt x="59" y="29"/>
                    <a:pt x="60" y="26"/>
                    <a:pt x="60" y="23"/>
                  </a:cubicBezTo>
                  <a:cubicBezTo>
                    <a:pt x="60" y="22"/>
                    <a:pt x="60" y="21"/>
                    <a:pt x="59" y="20"/>
                  </a:cubicBezTo>
                  <a:cubicBezTo>
                    <a:pt x="62" y="24"/>
                    <a:pt x="63" y="29"/>
                    <a:pt x="63" y="34"/>
                  </a:cubicBezTo>
                  <a:close/>
                </a:path>
              </a:pathLst>
            </a:custGeom>
            <a:solidFill>
              <a:srgbClr val="3E536E"/>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grpSp>
        <p:nvGrpSpPr>
          <p:cNvPr id="17" name="Group 30"/>
          <p:cNvGrpSpPr/>
          <p:nvPr/>
        </p:nvGrpSpPr>
        <p:grpSpPr>
          <a:xfrm>
            <a:off x="4186225" y="2554362"/>
            <a:ext cx="733912" cy="733912"/>
            <a:chOff x="3103858" y="2673277"/>
            <a:chExt cx="550434" cy="550434"/>
          </a:xfrm>
        </p:grpSpPr>
        <p:sp>
          <p:nvSpPr>
            <p:cNvPr id="18" name="Oval 20"/>
            <p:cNvSpPr/>
            <p:nvPr/>
          </p:nvSpPr>
          <p:spPr>
            <a:xfrm>
              <a:off x="3103858" y="2673277"/>
              <a:ext cx="550434" cy="550434"/>
            </a:xfrm>
            <a:prstGeom prst="ellipse">
              <a:avLst/>
            </a:prstGeom>
            <a:solidFill>
              <a:schemeClr val="bg1"/>
            </a:solidFill>
            <a:ln>
              <a:solidFill>
                <a:srgbClr val="869E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19" name="Freeform 157"/>
            <p:cNvSpPr>
              <a:spLocks noEditPoints="1"/>
            </p:cNvSpPr>
            <p:nvPr/>
          </p:nvSpPr>
          <p:spPr bwMode="auto">
            <a:xfrm>
              <a:off x="3260580" y="2803370"/>
              <a:ext cx="236991" cy="290248"/>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869EAA"/>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grpSp>
        <p:nvGrpSpPr>
          <p:cNvPr id="20" name="Group 32"/>
          <p:cNvGrpSpPr/>
          <p:nvPr/>
        </p:nvGrpSpPr>
        <p:grpSpPr>
          <a:xfrm>
            <a:off x="7367359" y="2554362"/>
            <a:ext cx="733912" cy="733912"/>
            <a:chOff x="5489708" y="2673277"/>
            <a:chExt cx="550434" cy="550434"/>
          </a:xfrm>
        </p:grpSpPr>
        <p:sp>
          <p:nvSpPr>
            <p:cNvPr id="21" name="Oval 19"/>
            <p:cNvSpPr/>
            <p:nvPr/>
          </p:nvSpPr>
          <p:spPr>
            <a:xfrm>
              <a:off x="5489708" y="2673277"/>
              <a:ext cx="550434" cy="550434"/>
            </a:xfrm>
            <a:prstGeom prst="ellipse">
              <a:avLst/>
            </a:prstGeom>
            <a:solidFill>
              <a:schemeClr val="bg1"/>
            </a:solid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22" name="Freeform 91"/>
            <p:cNvSpPr>
              <a:spLocks noEditPoints="1"/>
            </p:cNvSpPr>
            <p:nvPr/>
          </p:nvSpPr>
          <p:spPr bwMode="auto">
            <a:xfrm>
              <a:off x="5621997" y="2805566"/>
              <a:ext cx="285856" cy="285856"/>
            </a:xfrm>
            <a:custGeom>
              <a:avLst/>
              <a:gdLst/>
              <a:ahLst/>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rgbClr val="3E536E"/>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5"/>
                </a:solidFill>
                <a:latin typeface="微软雅黑" panose="020B0503020204020204" pitchFamily="34" charset="-122"/>
              </a:endParaRPr>
            </a:p>
          </p:txBody>
        </p:sp>
      </p:grpSp>
      <p:grpSp>
        <p:nvGrpSpPr>
          <p:cNvPr id="23" name="Group 33"/>
          <p:cNvGrpSpPr/>
          <p:nvPr/>
        </p:nvGrpSpPr>
        <p:grpSpPr>
          <a:xfrm>
            <a:off x="7367359" y="4385722"/>
            <a:ext cx="733912" cy="733912"/>
            <a:chOff x="5489708" y="4046797"/>
            <a:chExt cx="550434" cy="550434"/>
          </a:xfrm>
        </p:grpSpPr>
        <p:sp>
          <p:nvSpPr>
            <p:cNvPr id="24" name="Oval 21"/>
            <p:cNvSpPr/>
            <p:nvPr/>
          </p:nvSpPr>
          <p:spPr>
            <a:xfrm>
              <a:off x="5489708" y="4046797"/>
              <a:ext cx="550434" cy="550434"/>
            </a:xfrm>
            <a:prstGeom prst="ellipse">
              <a:avLst/>
            </a:prstGeom>
            <a:solidFill>
              <a:schemeClr val="bg1"/>
            </a:solidFill>
            <a:ln>
              <a:solidFill>
                <a:srgbClr val="869E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25" name="Freeform 13"/>
            <p:cNvSpPr>
              <a:spLocks noChangeAspect="1" noEditPoints="1"/>
            </p:cNvSpPr>
            <p:nvPr/>
          </p:nvSpPr>
          <p:spPr bwMode="auto">
            <a:xfrm>
              <a:off x="5623284" y="4215334"/>
              <a:ext cx="283282" cy="213360"/>
            </a:xfrm>
            <a:custGeom>
              <a:avLst/>
              <a:gdLst/>
              <a:ahLst/>
              <a:cxnLst>
                <a:cxn ang="0">
                  <a:pos x="158" y="119"/>
                </a:cxn>
                <a:cxn ang="0">
                  <a:pos x="0" y="119"/>
                </a:cxn>
                <a:cxn ang="0">
                  <a:pos x="0" y="0"/>
                </a:cxn>
                <a:cxn ang="0">
                  <a:pos x="8" y="0"/>
                </a:cxn>
                <a:cxn ang="0">
                  <a:pos x="8" y="108"/>
                </a:cxn>
                <a:cxn ang="0">
                  <a:pos x="158" y="108"/>
                </a:cxn>
                <a:cxn ang="0">
                  <a:pos x="158" y="119"/>
                </a:cxn>
                <a:cxn ang="0">
                  <a:pos x="147" y="98"/>
                </a:cxn>
                <a:cxn ang="0">
                  <a:pos x="19" y="98"/>
                </a:cxn>
                <a:cxn ang="0">
                  <a:pos x="19" y="54"/>
                </a:cxn>
                <a:cxn ang="0">
                  <a:pos x="54" y="9"/>
                </a:cxn>
                <a:cxn ang="0">
                  <a:pos x="97" y="54"/>
                </a:cxn>
                <a:cxn ang="0">
                  <a:pos x="127" y="28"/>
                </a:cxn>
                <a:cxn ang="0">
                  <a:pos x="147" y="98"/>
                </a:cxn>
              </a:cxnLst>
              <a:rect l="0" t="0" r="r" b="b"/>
              <a:pathLst>
                <a:path w="158" h="119">
                  <a:moveTo>
                    <a:pt x="158" y="119"/>
                  </a:moveTo>
                  <a:lnTo>
                    <a:pt x="0" y="119"/>
                  </a:lnTo>
                  <a:lnTo>
                    <a:pt x="0" y="0"/>
                  </a:lnTo>
                  <a:lnTo>
                    <a:pt x="8" y="0"/>
                  </a:lnTo>
                  <a:lnTo>
                    <a:pt x="8" y="108"/>
                  </a:lnTo>
                  <a:lnTo>
                    <a:pt x="158" y="108"/>
                  </a:lnTo>
                  <a:lnTo>
                    <a:pt x="158" y="119"/>
                  </a:lnTo>
                  <a:close/>
                  <a:moveTo>
                    <a:pt x="147" y="98"/>
                  </a:moveTo>
                  <a:lnTo>
                    <a:pt x="19" y="98"/>
                  </a:lnTo>
                  <a:lnTo>
                    <a:pt x="19" y="54"/>
                  </a:lnTo>
                  <a:lnTo>
                    <a:pt x="54" y="9"/>
                  </a:lnTo>
                  <a:lnTo>
                    <a:pt x="97" y="54"/>
                  </a:lnTo>
                  <a:lnTo>
                    <a:pt x="127" y="28"/>
                  </a:lnTo>
                  <a:lnTo>
                    <a:pt x="147" y="98"/>
                  </a:lnTo>
                  <a:close/>
                </a:path>
              </a:pathLst>
            </a:custGeom>
            <a:solidFill>
              <a:srgbClr val="869EAA"/>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sp>
        <p:nvSpPr>
          <p:cNvPr id="29" name="Freeform 65"/>
          <p:cNvSpPr>
            <a:spLocks noEditPoints="1"/>
          </p:cNvSpPr>
          <p:nvPr/>
        </p:nvSpPr>
        <p:spPr bwMode="auto">
          <a:xfrm>
            <a:off x="5692869" y="3423976"/>
            <a:ext cx="914400" cy="833239"/>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rgbClr val="3E536E"/>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31" name="TextBox 37"/>
          <p:cNvSpPr txBox="1"/>
          <p:nvPr/>
        </p:nvSpPr>
        <p:spPr>
          <a:xfrm>
            <a:off x="8294282" y="2469792"/>
            <a:ext cx="2819732" cy="697499"/>
          </a:xfrm>
          <a:prstGeom prst="rect">
            <a:avLst/>
          </a:prstGeom>
          <a:noFill/>
        </p:spPr>
        <p:txBody>
          <a:bodyPr wrap="square" lIns="0" tIns="0" rIns="0" bIns="0" rtlCol="0" anchor="t">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单击编辑标题</a:t>
            </a:r>
            <a:endParaRPr lang="en-US" sz="1600" b="1" dirty="0">
              <a:solidFill>
                <a:schemeClr val="tx1">
                  <a:lumMod val="75000"/>
                  <a:lumOff val="25000"/>
                </a:schemeClr>
              </a:solidFill>
              <a:latin typeface="微软雅黑" panose="020B0503020204020204" pitchFamily="34" charset="-122"/>
            </a:endParaRPr>
          </a:p>
          <a:p>
            <a:pPr defTabSz="1219170">
              <a:spcBef>
                <a:spcPct val="20000"/>
              </a:spcBef>
              <a:defRPr/>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solidFill>
                <a:schemeClr val="tx1">
                  <a:lumMod val="75000"/>
                  <a:lumOff val="25000"/>
                </a:schemeClr>
              </a:solidFill>
              <a:latin typeface="微软雅黑" panose="020B0503020204020204" pitchFamily="34" charset="-122"/>
            </a:endParaRPr>
          </a:p>
        </p:txBody>
      </p:sp>
      <p:sp>
        <p:nvSpPr>
          <p:cNvPr id="32" name="TextBox 38"/>
          <p:cNvSpPr txBox="1"/>
          <p:nvPr/>
        </p:nvSpPr>
        <p:spPr>
          <a:xfrm>
            <a:off x="8294282" y="4298592"/>
            <a:ext cx="2819732" cy="697499"/>
          </a:xfrm>
          <a:prstGeom prst="rect">
            <a:avLst/>
          </a:prstGeom>
          <a:noFill/>
        </p:spPr>
        <p:txBody>
          <a:bodyPr wrap="square" lIns="0" tIns="0" rIns="0" bIns="0" rtlCol="0" anchor="t">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单击编辑标题</a:t>
            </a:r>
            <a:endParaRPr lang="en-US" sz="1600" b="1" dirty="0">
              <a:solidFill>
                <a:schemeClr val="tx1">
                  <a:lumMod val="75000"/>
                  <a:lumOff val="25000"/>
                </a:schemeClr>
              </a:solidFill>
              <a:latin typeface="微软雅黑" panose="020B0503020204020204" pitchFamily="34" charset="-122"/>
            </a:endParaRPr>
          </a:p>
          <a:p>
            <a:pPr defTabSz="1219170">
              <a:spcBef>
                <a:spcPct val="20000"/>
              </a:spcBef>
              <a:defRPr/>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solidFill>
                <a:schemeClr val="tx1">
                  <a:lumMod val="75000"/>
                  <a:lumOff val="25000"/>
                </a:schemeClr>
              </a:solidFill>
              <a:latin typeface="微软雅黑" panose="020B0503020204020204" pitchFamily="34" charset="-122"/>
            </a:endParaRPr>
          </a:p>
        </p:txBody>
      </p:sp>
      <p:sp>
        <p:nvSpPr>
          <p:cNvPr id="33" name="TextBox 39"/>
          <p:cNvSpPr txBox="1"/>
          <p:nvPr/>
        </p:nvSpPr>
        <p:spPr>
          <a:xfrm>
            <a:off x="1148415" y="2469792"/>
            <a:ext cx="2819732" cy="697499"/>
          </a:xfrm>
          <a:prstGeom prst="rect">
            <a:avLst/>
          </a:prstGeom>
          <a:noFill/>
        </p:spPr>
        <p:txBody>
          <a:bodyPr wrap="square" lIns="0" tIns="0" rIns="0" bIns="0" rtlCol="0" anchor="t">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单击编辑标题</a:t>
            </a:r>
            <a:endParaRPr lang="en-US" sz="1600" b="1" dirty="0">
              <a:solidFill>
                <a:schemeClr val="tx1">
                  <a:lumMod val="75000"/>
                  <a:lumOff val="25000"/>
                </a:schemeClr>
              </a:solidFill>
              <a:latin typeface="微软雅黑" panose="020B0503020204020204" pitchFamily="34" charset="-122"/>
            </a:endParaRPr>
          </a:p>
          <a:p>
            <a:pPr algn="r" defTabSz="1219170">
              <a:spcBef>
                <a:spcPct val="20000"/>
              </a:spcBef>
              <a:defRPr/>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solidFill>
                <a:schemeClr val="tx1">
                  <a:lumMod val="75000"/>
                  <a:lumOff val="25000"/>
                </a:schemeClr>
              </a:solidFill>
              <a:latin typeface="微软雅黑" panose="020B0503020204020204" pitchFamily="34" charset="-122"/>
            </a:endParaRPr>
          </a:p>
        </p:txBody>
      </p:sp>
      <p:sp>
        <p:nvSpPr>
          <p:cNvPr id="34" name="TextBox 40"/>
          <p:cNvSpPr txBox="1"/>
          <p:nvPr/>
        </p:nvSpPr>
        <p:spPr>
          <a:xfrm>
            <a:off x="1148415" y="4298592"/>
            <a:ext cx="2819732" cy="697499"/>
          </a:xfrm>
          <a:prstGeom prst="rect">
            <a:avLst/>
          </a:prstGeom>
          <a:noFill/>
        </p:spPr>
        <p:txBody>
          <a:bodyPr wrap="square" lIns="0" tIns="0" rIns="0" bIns="0" rtlCol="0" anchor="t">
            <a:spAutoFit/>
          </a:bodyPr>
          <a:lstStyle/>
          <a:p>
            <a:pPr algn="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rPr>
              <a:t>单击编辑标题</a:t>
            </a:r>
            <a:endParaRPr lang="en-US" sz="1600" b="1" dirty="0">
              <a:solidFill>
                <a:schemeClr val="tx1">
                  <a:lumMod val="75000"/>
                  <a:lumOff val="25000"/>
                </a:schemeClr>
              </a:solidFill>
              <a:latin typeface="微软雅黑" panose="020B0503020204020204" pitchFamily="34" charset="-122"/>
            </a:endParaRPr>
          </a:p>
          <a:p>
            <a:pPr algn="r" defTabSz="1219170">
              <a:spcBef>
                <a:spcPct val="20000"/>
              </a:spcBef>
              <a:defRPr/>
            </a:pPr>
            <a:r>
              <a:rPr lang="zh-CN" altLang="en-US" sz="1333" dirty="0">
                <a:solidFill>
                  <a:schemeClr val="tx1">
                    <a:lumMod val="75000"/>
                    <a:lumOff val="25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333" dirty="0">
              <a:solidFill>
                <a:schemeClr val="tx1">
                  <a:lumMod val="75000"/>
                  <a:lumOff val="25000"/>
                </a:schemeClr>
              </a:solidFill>
              <a:latin typeface="微软雅黑" panose="020B0503020204020204" pitchFamily="34" charset="-122"/>
            </a:endParaRPr>
          </a:p>
        </p:txBody>
      </p:sp>
      <p:grpSp>
        <p:nvGrpSpPr>
          <p:cNvPr id="45" name="组合 44">
            <a:extLst>
              <a:ext uri="{FF2B5EF4-FFF2-40B4-BE49-F238E27FC236}">
                <a16:creationId xmlns="" xmlns:a16="http://schemas.microsoft.com/office/drawing/2014/main" id="{CB08743B-BAD2-4CE0-BA70-FBCE6C6C6F4C}"/>
              </a:ext>
            </a:extLst>
          </p:cNvPr>
          <p:cNvGrpSpPr/>
          <p:nvPr/>
        </p:nvGrpSpPr>
        <p:grpSpPr>
          <a:xfrm>
            <a:off x="0" y="105131"/>
            <a:ext cx="12360812" cy="3077240"/>
            <a:chOff x="0" y="105131"/>
            <a:chExt cx="12360812" cy="3077240"/>
          </a:xfrm>
        </p:grpSpPr>
        <p:grpSp>
          <p:nvGrpSpPr>
            <p:cNvPr id="46" name="组合 45">
              <a:extLst>
                <a:ext uri="{FF2B5EF4-FFF2-40B4-BE49-F238E27FC236}">
                  <a16:creationId xmlns="" xmlns:a16="http://schemas.microsoft.com/office/drawing/2014/main" id="{CE048C02-7202-4235-945E-6EF64566E450}"/>
                </a:ext>
              </a:extLst>
            </p:cNvPr>
            <p:cNvGrpSpPr/>
            <p:nvPr/>
          </p:nvGrpSpPr>
          <p:grpSpPr>
            <a:xfrm>
              <a:off x="0" y="105131"/>
              <a:ext cx="12360812" cy="943439"/>
              <a:chOff x="0" y="105131"/>
              <a:chExt cx="12360812" cy="943439"/>
            </a:xfrm>
          </p:grpSpPr>
          <p:cxnSp>
            <p:nvCxnSpPr>
              <p:cNvPr id="48" name="直接连接符 47">
                <a:extLst>
                  <a:ext uri="{FF2B5EF4-FFF2-40B4-BE49-F238E27FC236}">
                    <a16:creationId xmlns="" xmlns:a16="http://schemas.microsoft.com/office/drawing/2014/main" id="{12DB9D78-E2F7-4DA7-92AE-DE168DAC0F76}"/>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49" name="组合 48">
                <a:extLst>
                  <a:ext uri="{FF2B5EF4-FFF2-40B4-BE49-F238E27FC236}">
                    <a16:creationId xmlns="" xmlns:a16="http://schemas.microsoft.com/office/drawing/2014/main" id="{337F34BD-5980-47EA-A5D5-C5D37CB6DABA}"/>
                  </a:ext>
                </a:extLst>
              </p:cNvPr>
              <p:cNvGrpSpPr/>
              <p:nvPr/>
            </p:nvGrpSpPr>
            <p:grpSpPr>
              <a:xfrm>
                <a:off x="204976" y="105131"/>
                <a:ext cx="943439" cy="943439"/>
                <a:chOff x="788172" y="795226"/>
                <a:chExt cx="1405397" cy="1405397"/>
              </a:xfrm>
            </p:grpSpPr>
            <p:sp>
              <p:nvSpPr>
                <p:cNvPr id="53" name="椭圆 52">
                  <a:extLst>
                    <a:ext uri="{FF2B5EF4-FFF2-40B4-BE49-F238E27FC236}">
                      <a16:creationId xmlns="" xmlns:a16="http://schemas.microsoft.com/office/drawing/2014/main" id="{DB79CC05-4333-41B3-9A0E-53FEC0D29770}"/>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 xmlns:a16="http://schemas.microsoft.com/office/drawing/2014/main" id="{481076D6-1569-4390-B23C-5293854E1FC0}"/>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a:extLst>
                  <a:ext uri="{FF2B5EF4-FFF2-40B4-BE49-F238E27FC236}">
                    <a16:creationId xmlns="" xmlns:a16="http://schemas.microsoft.com/office/drawing/2014/main" id="{A48FB10B-3F0E-48F2-987C-D4F45ED4DA21}"/>
                  </a:ext>
                </a:extLst>
              </p:cNvPr>
              <p:cNvGrpSpPr/>
              <p:nvPr/>
            </p:nvGrpSpPr>
            <p:grpSpPr>
              <a:xfrm>
                <a:off x="11458129" y="366570"/>
                <a:ext cx="414154" cy="414154"/>
                <a:chOff x="3032665" y="1391170"/>
                <a:chExt cx="682180" cy="682180"/>
              </a:xfrm>
            </p:grpSpPr>
            <p:sp>
              <p:nvSpPr>
                <p:cNvPr id="51" name="椭圆 50">
                  <a:extLst>
                    <a:ext uri="{FF2B5EF4-FFF2-40B4-BE49-F238E27FC236}">
                      <a16:creationId xmlns="" xmlns:a16="http://schemas.microsoft.com/office/drawing/2014/main" id="{431010D6-3AA2-4768-BAFD-1D70E485C234}"/>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a:extLst>
                    <a:ext uri="{FF2B5EF4-FFF2-40B4-BE49-F238E27FC236}">
                      <a16:creationId xmlns="" xmlns:a16="http://schemas.microsoft.com/office/drawing/2014/main" id="{53497520-9F99-452A-A3F8-BAA10FF1F12E}"/>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7" name="文本框 46">
              <a:extLst>
                <a:ext uri="{FF2B5EF4-FFF2-40B4-BE49-F238E27FC236}">
                  <a16:creationId xmlns="" xmlns:a16="http://schemas.microsoft.com/office/drawing/2014/main" id="{7F6EEB16-C31C-4336-9E5F-0D712C51BFE3}"/>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内容概述</a:t>
              </a:r>
            </a:p>
          </p:txBody>
        </p:sp>
      </p:grpSp>
    </p:spTree>
    <p:extLst>
      <p:ext uri="{BB962C8B-B14F-4D97-AF65-F5344CB8AC3E}">
        <p14:creationId xmlns:p14="http://schemas.microsoft.com/office/powerpoint/2010/main" val="883460720"/>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8" presetClass="entr" presetSubtype="12"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strips(downLeft)">
                                      <p:cBhvr>
                                        <p:cTn id="12" dur="500"/>
                                        <p:tgtEl>
                                          <p:spTgt spid="10"/>
                                        </p:tgtEl>
                                      </p:cBhvr>
                                    </p:animEffect>
                                  </p:childTnLst>
                                </p:cTn>
                              </p:par>
                              <p:par>
                                <p:cTn id="13" presetID="23" presetClass="entr" presetSubtype="16"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2" presetClass="entr" presetSubtype="8" accel="50000" decel="50000" fill="hold" grpId="0" nodeType="afterEffect">
                                  <p:stCondLst>
                                    <p:cond delay="0"/>
                                  </p:stCondLst>
                                  <p:childTnLst>
                                    <p:set>
                                      <p:cBhvr>
                                        <p:cTn id="19" dur="1" fill="hold">
                                          <p:stCondLst>
                                            <p:cond delay="0"/>
                                          </p:stCondLst>
                                        </p:cTn>
                                        <p:tgtEl>
                                          <p:spTgt spid="34"/>
                                        </p:tgtEl>
                                        <p:attrNameLst>
                                          <p:attrName>style.visibility</p:attrName>
                                        </p:attrNameLst>
                                      </p:cBhvr>
                                      <p:to>
                                        <p:strVal val="visible"/>
                                      </p:to>
                                    </p:set>
                                    <p:anim calcmode="lin" valueType="num">
                                      <p:cBhvr additive="base">
                                        <p:cTn id="20" dur="500" fill="hold"/>
                                        <p:tgtEl>
                                          <p:spTgt spid="34"/>
                                        </p:tgtEl>
                                        <p:attrNameLst>
                                          <p:attrName>ppt_x</p:attrName>
                                        </p:attrNameLst>
                                      </p:cBhvr>
                                      <p:tavLst>
                                        <p:tav tm="0">
                                          <p:val>
                                            <p:strVal val="0-#ppt_w/2"/>
                                          </p:val>
                                        </p:tav>
                                        <p:tav tm="100000">
                                          <p:val>
                                            <p:strVal val="#ppt_x"/>
                                          </p:val>
                                        </p:tav>
                                      </p:tavLst>
                                    </p:anim>
                                    <p:anim calcmode="lin" valueType="num">
                                      <p:cBhvr additive="base">
                                        <p:cTn id="21" dur="500" fill="hold"/>
                                        <p:tgtEl>
                                          <p:spTgt spid="34"/>
                                        </p:tgtEl>
                                        <p:attrNameLst>
                                          <p:attrName>ppt_y</p:attrName>
                                        </p:attrNameLst>
                                      </p:cBhvr>
                                      <p:tavLst>
                                        <p:tav tm="0">
                                          <p:val>
                                            <p:strVal val="#ppt_y"/>
                                          </p:val>
                                        </p:tav>
                                        <p:tav tm="100000">
                                          <p:val>
                                            <p:strVal val="#ppt_y"/>
                                          </p:val>
                                        </p:tav>
                                      </p:tavLst>
                                    </p:anim>
                                  </p:childTnLst>
                                </p:cTn>
                              </p:par>
                            </p:childTnLst>
                          </p:cTn>
                        </p:par>
                        <p:par>
                          <p:cTn id="22" fill="hold">
                            <p:stCondLst>
                              <p:cond delay="1500"/>
                            </p:stCondLst>
                            <p:childTnLst>
                              <p:par>
                                <p:cTn id="23" presetID="18" presetClass="entr" presetSubtype="9"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strips(upLeft)">
                                      <p:cBhvr>
                                        <p:cTn id="25" dur="500"/>
                                        <p:tgtEl>
                                          <p:spTgt spid="9"/>
                                        </p:tgtEl>
                                      </p:cBhvr>
                                    </p:animEffect>
                                  </p:childTnLst>
                                </p:cTn>
                              </p:par>
                              <p:par>
                                <p:cTn id="26" presetID="23" presetClass="entr" presetSubtype="16"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ppt_w</p:attrName>
                                        </p:attrNameLst>
                                      </p:cBhvr>
                                      <p:tavLst>
                                        <p:tav tm="0">
                                          <p:val>
                                            <p:fltVal val="0"/>
                                          </p:val>
                                        </p:tav>
                                        <p:tav tm="100000">
                                          <p:val>
                                            <p:strVal val="#ppt_w"/>
                                          </p:val>
                                        </p:tav>
                                      </p:tavLst>
                                    </p:anim>
                                    <p:anim calcmode="lin" valueType="num">
                                      <p:cBhvr>
                                        <p:cTn id="29" dur="500" fill="hold"/>
                                        <p:tgtEl>
                                          <p:spTgt spid="17"/>
                                        </p:tgtEl>
                                        <p:attrNameLst>
                                          <p:attrName>ppt_h</p:attrName>
                                        </p:attrNameLst>
                                      </p:cBhvr>
                                      <p:tavLst>
                                        <p:tav tm="0">
                                          <p:val>
                                            <p:fltVal val="0"/>
                                          </p:val>
                                        </p:tav>
                                        <p:tav tm="100000">
                                          <p:val>
                                            <p:strVal val="#ppt_h"/>
                                          </p:val>
                                        </p:tav>
                                      </p:tavLst>
                                    </p:anim>
                                  </p:childTnLst>
                                </p:cTn>
                              </p:par>
                            </p:childTnLst>
                          </p:cTn>
                        </p:par>
                        <p:par>
                          <p:cTn id="30" fill="hold">
                            <p:stCondLst>
                              <p:cond delay="2000"/>
                            </p:stCondLst>
                            <p:childTnLst>
                              <p:par>
                                <p:cTn id="31" presetID="2" presetClass="entr" presetSubtype="8" accel="50000" decel="50000"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0-#ppt_w/2"/>
                                          </p:val>
                                        </p:tav>
                                        <p:tav tm="100000">
                                          <p:val>
                                            <p:strVal val="#ppt_x"/>
                                          </p:val>
                                        </p:tav>
                                      </p:tavLst>
                                    </p:anim>
                                    <p:anim calcmode="lin" valueType="num">
                                      <p:cBhvr additive="base">
                                        <p:cTn id="34" dur="500" fill="hold"/>
                                        <p:tgtEl>
                                          <p:spTgt spid="33"/>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18" presetClass="entr" presetSubtype="3"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strips(upRight)">
                                      <p:cBhvr>
                                        <p:cTn id="38" dur="500"/>
                                        <p:tgtEl>
                                          <p:spTgt spid="7"/>
                                        </p:tgtEl>
                                      </p:cBhvr>
                                    </p:animEffect>
                                  </p:childTnLst>
                                </p:cTn>
                              </p:par>
                              <p:par>
                                <p:cTn id="39" presetID="23" presetClass="entr" presetSubtype="16"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fltVal val="0"/>
                                          </p:val>
                                        </p:tav>
                                        <p:tav tm="100000">
                                          <p:val>
                                            <p:strVal val="#ppt_w"/>
                                          </p:val>
                                        </p:tav>
                                      </p:tavLst>
                                    </p:anim>
                                    <p:anim calcmode="lin" valueType="num">
                                      <p:cBhvr>
                                        <p:cTn id="42" dur="500" fill="hold"/>
                                        <p:tgtEl>
                                          <p:spTgt spid="20"/>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 presetClass="entr" presetSubtype="2" accel="50000" decel="50000"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fill="hold"/>
                                        <p:tgtEl>
                                          <p:spTgt spid="31"/>
                                        </p:tgtEl>
                                        <p:attrNameLst>
                                          <p:attrName>ppt_x</p:attrName>
                                        </p:attrNameLst>
                                      </p:cBhvr>
                                      <p:tavLst>
                                        <p:tav tm="0">
                                          <p:val>
                                            <p:strVal val="1+#ppt_w/2"/>
                                          </p:val>
                                        </p:tav>
                                        <p:tav tm="100000">
                                          <p:val>
                                            <p:strVal val="#ppt_x"/>
                                          </p:val>
                                        </p:tav>
                                      </p:tavLst>
                                    </p:anim>
                                    <p:anim calcmode="lin" valueType="num">
                                      <p:cBhvr additive="base">
                                        <p:cTn id="47" dur="500" fill="hold"/>
                                        <p:tgtEl>
                                          <p:spTgt spid="31"/>
                                        </p:tgtEl>
                                        <p:attrNameLst>
                                          <p:attrName>ppt_y</p:attrName>
                                        </p:attrNameLst>
                                      </p:cBhvr>
                                      <p:tavLst>
                                        <p:tav tm="0">
                                          <p:val>
                                            <p:strVal val="#ppt_y"/>
                                          </p:val>
                                        </p:tav>
                                        <p:tav tm="100000">
                                          <p:val>
                                            <p:strVal val="#ppt_y"/>
                                          </p:val>
                                        </p:tav>
                                      </p:tavLst>
                                    </p:anim>
                                  </p:childTnLst>
                                </p:cTn>
                              </p:par>
                            </p:childTnLst>
                          </p:cTn>
                        </p:par>
                        <p:par>
                          <p:cTn id="48" fill="hold">
                            <p:stCondLst>
                              <p:cond delay="3500"/>
                            </p:stCondLst>
                            <p:childTnLst>
                              <p:par>
                                <p:cTn id="49" presetID="18" presetClass="entr" presetSubtype="6"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strips(downRight)">
                                      <p:cBhvr>
                                        <p:cTn id="51" dur="500"/>
                                        <p:tgtEl>
                                          <p:spTgt spid="8"/>
                                        </p:tgtEl>
                                      </p:cBhvr>
                                    </p:animEffect>
                                  </p:childTnLst>
                                </p:cTn>
                              </p:par>
                              <p:par>
                                <p:cTn id="52" presetID="23" presetClass="entr" presetSubtype="16" fill="hold"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childTnLst>
                                </p:cTn>
                              </p:par>
                            </p:childTnLst>
                          </p:cTn>
                        </p:par>
                        <p:par>
                          <p:cTn id="56" fill="hold">
                            <p:stCondLst>
                              <p:cond delay="4000"/>
                            </p:stCondLst>
                            <p:childTnLst>
                              <p:par>
                                <p:cTn id="57" presetID="2" presetClass="entr" presetSubtype="2" accel="50000" decel="50000" fill="hold" grpId="0" nodeType="afterEffect">
                                  <p:stCondLst>
                                    <p:cond delay="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1+#ppt_w/2"/>
                                          </p:val>
                                        </p:tav>
                                        <p:tav tm="100000">
                                          <p:val>
                                            <p:strVal val="#ppt_x"/>
                                          </p:val>
                                        </p:tav>
                                      </p:tavLst>
                                    </p:anim>
                                    <p:anim calcmode="lin" valueType="num">
                                      <p:cBhvr additive="base">
                                        <p:cTn id="60"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9" grpId="0" animBg="1"/>
      <p:bldP spid="31" grpId="0"/>
      <p:bldP spid="32" grpId="0"/>
      <p:bldP spid="33"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32" name="Text Placeholder 1"/>
          <p:cNvSpPr txBox="1">
            <a:spLocks/>
          </p:cNvSpPr>
          <p:nvPr/>
        </p:nvSpPr>
        <p:spPr>
          <a:xfrm>
            <a:off x="2416954" y="1830817"/>
            <a:ext cx="2955720" cy="613381"/>
          </a:xfrm>
          <a:prstGeom prst="rect">
            <a:avLst/>
          </a:prstGeom>
        </p:spPr>
        <p:txBody>
          <a:bodyPr vert="horz" lIns="0" tIns="45720" rIns="91440" bIns="457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dirty="0">
                <a:solidFill>
                  <a:schemeClr val="bg1">
                    <a:lumMod val="50000"/>
                  </a:schemeClr>
                </a:solidFill>
                <a:latin typeface="Raleway" panose="020B0003030101060003" pitchFamily="34" charset="0"/>
                <a:ea typeface="微软雅黑" panose="020B0503020204020204" pitchFamily="34" charset="-122"/>
              </a:rPr>
              <a:t>单击此处可编辑内容单击此处可编辑内容单击此处可编辑内容</a:t>
            </a:r>
            <a:endParaRPr lang="id-ID" dirty="0">
              <a:solidFill>
                <a:schemeClr val="bg1">
                  <a:lumMod val="50000"/>
                </a:schemeClr>
              </a:solidFill>
              <a:latin typeface="Raleway" panose="020B0003030101060003" pitchFamily="34" charset="0"/>
            </a:endParaRPr>
          </a:p>
        </p:txBody>
      </p:sp>
      <p:sp>
        <p:nvSpPr>
          <p:cNvPr id="33" name="Text Placeholder 1"/>
          <p:cNvSpPr txBox="1">
            <a:spLocks/>
          </p:cNvSpPr>
          <p:nvPr/>
        </p:nvSpPr>
        <p:spPr>
          <a:xfrm>
            <a:off x="2416954" y="2875680"/>
            <a:ext cx="2955719" cy="613381"/>
          </a:xfrm>
          <a:prstGeom prst="rect">
            <a:avLst/>
          </a:prstGeom>
        </p:spPr>
        <p:txBody>
          <a:bodyPr vert="horz" lIns="0" tIns="45720" rIns="91440" bIns="457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dirty="0">
                <a:solidFill>
                  <a:schemeClr val="bg1">
                    <a:lumMod val="50000"/>
                  </a:schemeClr>
                </a:solidFill>
                <a:latin typeface="Raleway" panose="020B0003030101060003" pitchFamily="34" charset="0"/>
                <a:ea typeface="微软雅黑" panose="020B0503020204020204" pitchFamily="34" charset="-122"/>
              </a:rPr>
              <a:t>单击此处可编辑内容单击此处可编辑内容单击此处可编辑内容</a:t>
            </a:r>
            <a:endParaRPr lang="id-ID" dirty="0">
              <a:solidFill>
                <a:schemeClr val="bg1">
                  <a:lumMod val="50000"/>
                </a:schemeClr>
              </a:solidFill>
              <a:latin typeface="Raleway" panose="020B0003030101060003" pitchFamily="34" charset="0"/>
            </a:endParaRPr>
          </a:p>
        </p:txBody>
      </p:sp>
      <p:sp>
        <p:nvSpPr>
          <p:cNvPr id="34" name="Text Placeholder 1"/>
          <p:cNvSpPr txBox="1">
            <a:spLocks/>
          </p:cNvSpPr>
          <p:nvPr/>
        </p:nvSpPr>
        <p:spPr>
          <a:xfrm>
            <a:off x="2416955" y="3889007"/>
            <a:ext cx="2955718" cy="613381"/>
          </a:xfrm>
          <a:prstGeom prst="rect">
            <a:avLst/>
          </a:prstGeom>
        </p:spPr>
        <p:txBody>
          <a:bodyPr vert="horz" lIns="0" tIns="45720" rIns="91440" bIns="457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dirty="0">
                <a:solidFill>
                  <a:schemeClr val="bg1">
                    <a:lumMod val="50000"/>
                  </a:schemeClr>
                </a:solidFill>
                <a:latin typeface="Raleway" panose="020B0003030101060003" pitchFamily="34" charset="0"/>
                <a:ea typeface="微软雅黑" panose="020B0503020204020204" pitchFamily="34" charset="-122"/>
              </a:rPr>
              <a:t>单击此处可编辑内容单击此处可编辑内容单击此处可编辑内容</a:t>
            </a:r>
            <a:endParaRPr lang="id-ID" dirty="0">
              <a:solidFill>
                <a:schemeClr val="bg1">
                  <a:lumMod val="50000"/>
                </a:schemeClr>
              </a:solidFill>
              <a:latin typeface="Raleway" panose="020B0003030101060003" pitchFamily="34" charset="0"/>
            </a:endParaRPr>
          </a:p>
        </p:txBody>
      </p:sp>
      <p:sp>
        <p:nvSpPr>
          <p:cNvPr id="35" name="Text Placeholder 1"/>
          <p:cNvSpPr txBox="1">
            <a:spLocks/>
          </p:cNvSpPr>
          <p:nvPr/>
        </p:nvSpPr>
        <p:spPr>
          <a:xfrm>
            <a:off x="2416955" y="4909217"/>
            <a:ext cx="2955718" cy="613381"/>
          </a:xfrm>
          <a:prstGeom prst="rect">
            <a:avLst/>
          </a:prstGeom>
        </p:spPr>
        <p:txBody>
          <a:bodyPr vert="horz" lIns="0" tIns="45720" rIns="91440" bIns="45720" rtlCol="0" anchor="ctr">
            <a:noAutofit/>
          </a:bodyP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lnSpc>
                <a:spcPct val="150000"/>
              </a:lnSpc>
            </a:pPr>
            <a:r>
              <a:rPr lang="zh-CN" altLang="en-US" dirty="0">
                <a:solidFill>
                  <a:schemeClr val="bg1">
                    <a:lumMod val="50000"/>
                  </a:schemeClr>
                </a:solidFill>
                <a:latin typeface="Raleway" panose="020B0003030101060003" pitchFamily="34" charset="0"/>
                <a:ea typeface="微软雅黑" panose="020B0503020204020204" pitchFamily="34" charset="-122"/>
              </a:rPr>
              <a:t>单击此处可编辑内容单击此处可编辑内容单击此处可编辑内容</a:t>
            </a:r>
            <a:endParaRPr lang="id-ID" dirty="0">
              <a:solidFill>
                <a:schemeClr val="bg1">
                  <a:lumMod val="50000"/>
                </a:schemeClr>
              </a:solidFill>
              <a:latin typeface="Raleway" panose="020B0003030101060003" pitchFamily="34" charset="0"/>
            </a:endParaRPr>
          </a:p>
        </p:txBody>
      </p:sp>
      <p:grpSp>
        <p:nvGrpSpPr>
          <p:cNvPr id="36" name="Group 1"/>
          <p:cNvGrpSpPr/>
          <p:nvPr/>
        </p:nvGrpSpPr>
        <p:grpSpPr>
          <a:xfrm>
            <a:off x="1537932" y="1830817"/>
            <a:ext cx="638053" cy="638053"/>
            <a:chOff x="828046" y="2107553"/>
            <a:chExt cx="638053" cy="638053"/>
          </a:xfrm>
        </p:grpSpPr>
        <p:sp>
          <p:nvSpPr>
            <p:cNvPr id="37" name="Oval 36"/>
            <p:cNvSpPr/>
            <p:nvPr/>
          </p:nvSpPr>
          <p:spPr>
            <a:xfrm>
              <a:off x="828046" y="2107553"/>
              <a:ext cx="638053" cy="638053"/>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38" name="Freeform 21"/>
            <p:cNvSpPr>
              <a:spLocks noEditPoints="1"/>
            </p:cNvSpPr>
            <p:nvPr/>
          </p:nvSpPr>
          <p:spPr bwMode="auto">
            <a:xfrm>
              <a:off x="976983" y="2207167"/>
              <a:ext cx="350770" cy="400652"/>
            </a:xfrm>
            <a:custGeom>
              <a:avLst/>
              <a:gdLst>
                <a:gd name="T0" fmla="*/ 432 w 504"/>
                <a:gd name="T1" fmla="*/ 541 h 577"/>
                <a:gd name="T2" fmla="*/ 407 w 504"/>
                <a:gd name="T3" fmla="*/ 541 h 577"/>
                <a:gd name="T4" fmla="*/ 504 w 504"/>
                <a:gd name="T5" fmla="*/ 361 h 577"/>
                <a:gd name="T6" fmla="*/ 341 w 504"/>
                <a:gd name="T7" fmla="*/ 152 h 577"/>
                <a:gd name="T8" fmla="*/ 382 w 504"/>
                <a:gd name="T9" fmla="*/ 75 h 577"/>
                <a:gd name="T10" fmla="*/ 374 w 504"/>
                <a:gd name="T11" fmla="*/ 50 h 577"/>
                <a:gd name="T12" fmla="*/ 277 w 504"/>
                <a:gd name="T13" fmla="*/ 3 h 577"/>
                <a:gd name="T14" fmla="*/ 263 w 504"/>
                <a:gd name="T15" fmla="*/ 2 h 577"/>
                <a:gd name="T16" fmla="*/ 252 w 504"/>
                <a:gd name="T17" fmla="*/ 12 h 577"/>
                <a:gd name="T18" fmla="*/ 137 w 504"/>
                <a:gd name="T19" fmla="*/ 230 h 577"/>
                <a:gd name="T20" fmla="*/ 153 w 504"/>
                <a:gd name="T21" fmla="*/ 280 h 577"/>
                <a:gd name="T22" fmla="*/ 137 w 504"/>
                <a:gd name="T23" fmla="*/ 313 h 577"/>
                <a:gd name="T24" fmla="*/ 202 w 504"/>
                <a:gd name="T25" fmla="*/ 344 h 577"/>
                <a:gd name="T26" fmla="*/ 217 w 504"/>
                <a:gd name="T27" fmla="*/ 312 h 577"/>
                <a:gd name="T28" fmla="*/ 217 w 504"/>
                <a:gd name="T29" fmla="*/ 312 h 577"/>
                <a:gd name="T30" fmla="*/ 267 w 504"/>
                <a:gd name="T31" fmla="*/ 293 h 577"/>
                <a:gd name="T32" fmla="*/ 306 w 504"/>
                <a:gd name="T33" fmla="*/ 219 h 577"/>
                <a:gd name="T34" fmla="*/ 432 w 504"/>
                <a:gd name="T35" fmla="*/ 361 h 577"/>
                <a:gd name="T36" fmla="*/ 288 w 504"/>
                <a:gd name="T37" fmla="*/ 505 h 577"/>
                <a:gd name="T38" fmla="*/ 180 w 504"/>
                <a:gd name="T39" fmla="*/ 469 h 577"/>
                <a:gd name="T40" fmla="*/ 180 w 504"/>
                <a:gd name="T41" fmla="*/ 451 h 577"/>
                <a:gd name="T42" fmla="*/ 198 w 504"/>
                <a:gd name="T43" fmla="*/ 433 h 577"/>
                <a:gd name="T44" fmla="*/ 288 w 504"/>
                <a:gd name="T45" fmla="*/ 433 h 577"/>
                <a:gd name="T46" fmla="*/ 288 w 504"/>
                <a:gd name="T47" fmla="*/ 397 h 577"/>
                <a:gd name="T48" fmla="*/ 149 w 504"/>
                <a:gd name="T49" fmla="*/ 397 h 577"/>
                <a:gd name="T50" fmla="*/ 75 w 504"/>
                <a:gd name="T51" fmla="*/ 397 h 577"/>
                <a:gd name="T52" fmla="*/ 0 w 504"/>
                <a:gd name="T53" fmla="*/ 397 h 577"/>
                <a:gd name="T54" fmla="*/ 0 w 504"/>
                <a:gd name="T55" fmla="*/ 433 h 577"/>
                <a:gd name="T56" fmla="*/ 85 w 504"/>
                <a:gd name="T57" fmla="*/ 433 h 577"/>
                <a:gd name="T58" fmla="*/ 90 w 504"/>
                <a:gd name="T59" fmla="*/ 433 h 577"/>
                <a:gd name="T60" fmla="*/ 108 w 504"/>
                <a:gd name="T61" fmla="*/ 451 h 577"/>
                <a:gd name="T62" fmla="*/ 108 w 504"/>
                <a:gd name="T63" fmla="*/ 469 h 577"/>
                <a:gd name="T64" fmla="*/ 108 w 504"/>
                <a:gd name="T65" fmla="*/ 541 h 577"/>
                <a:gd name="T66" fmla="*/ 36 w 504"/>
                <a:gd name="T67" fmla="*/ 577 h 577"/>
                <a:gd name="T68" fmla="*/ 504 w 504"/>
                <a:gd name="T69" fmla="*/ 577 h 577"/>
                <a:gd name="T70" fmla="*/ 432 w 504"/>
                <a:gd name="T71" fmla="*/ 541 h 577"/>
                <a:gd name="T72" fmla="*/ 306 w 504"/>
                <a:gd name="T73" fmla="*/ 49 h 577"/>
                <a:gd name="T74" fmla="*/ 294 w 504"/>
                <a:gd name="T75" fmla="*/ 61 h 577"/>
                <a:gd name="T76" fmla="*/ 212 w 504"/>
                <a:gd name="T77" fmla="*/ 217 h 577"/>
                <a:gd name="T78" fmla="*/ 180 w 504"/>
                <a:gd name="T79" fmla="*/ 202 h 577"/>
                <a:gd name="T80" fmla="*/ 182 w 504"/>
                <a:gd name="T81" fmla="*/ 195 h 577"/>
                <a:gd name="T82" fmla="*/ 261 w 504"/>
                <a:gd name="T83" fmla="*/ 48 h 577"/>
                <a:gd name="T84" fmla="*/ 272 w 504"/>
                <a:gd name="T85" fmla="*/ 38 h 577"/>
                <a:gd name="T86" fmla="*/ 286 w 504"/>
                <a:gd name="T87" fmla="*/ 39 h 577"/>
                <a:gd name="T88" fmla="*/ 306 w 504"/>
                <a:gd name="T89" fmla="*/ 49 h 577"/>
                <a:gd name="T90" fmla="*/ 306 w 504"/>
                <a:gd name="T91" fmla="*/ 49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04" h="577">
                  <a:moveTo>
                    <a:pt x="432" y="541"/>
                  </a:moveTo>
                  <a:cubicBezTo>
                    <a:pt x="407" y="541"/>
                    <a:pt x="407" y="541"/>
                    <a:pt x="407" y="541"/>
                  </a:cubicBezTo>
                  <a:cubicBezTo>
                    <a:pt x="466" y="502"/>
                    <a:pt x="504" y="436"/>
                    <a:pt x="504" y="361"/>
                  </a:cubicBezTo>
                  <a:cubicBezTo>
                    <a:pt x="504" y="260"/>
                    <a:pt x="435" y="175"/>
                    <a:pt x="341" y="152"/>
                  </a:cubicBezTo>
                  <a:cubicBezTo>
                    <a:pt x="382" y="75"/>
                    <a:pt x="382" y="75"/>
                    <a:pt x="382" y="75"/>
                  </a:cubicBezTo>
                  <a:cubicBezTo>
                    <a:pt x="386" y="65"/>
                    <a:pt x="383" y="54"/>
                    <a:pt x="374" y="50"/>
                  </a:cubicBezTo>
                  <a:cubicBezTo>
                    <a:pt x="277" y="3"/>
                    <a:pt x="277" y="3"/>
                    <a:pt x="277" y="3"/>
                  </a:cubicBezTo>
                  <a:cubicBezTo>
                    <a:pt x="272" y="1"/>
                    <a:pt x="267" y="0"/>
                    <a:pt x="263" y="2"/>
                  </a:cubicBezTo>
                  <a:cubicBezTo>
                    <a:pt x="258" y="4"/>
                    <a:pt x="254" y="7"/>
                    <a:pt x="252" y="12"/>
                  </a:cubicBezTo>
                  <a:cubicBezTo>
                    <a:pt x="137" y="230"/>
                    <a:pt x="137" y="230"/>
                    <a:pt x="137" y="230"/>
                  </a:cubicBezTo>
                  <a:cubicBezTo>
                    <a:pt x="128" y="249"/>
                    <a:pt x="135" y="272"/>
                    <a:pt x="153" y="280"/>
                  </a:cubicBezTo>
                  <a:cubicBezTo>
                    <a:pt x="137" y="313"/>
                    <a:pt x="137" y="313"/>
                    <a:pt x="137" y="313"/>
                  </a:cubicBezTo>
                  <a:cubicBezTo>
                    <a:pt x="202" y="344"/>
                    <a:pt x="202" y="344"/>
                    <a:pt x="202" y="344"/>
                  </a:cubicBezTo>
                  <a:cubicBezTo>
                    <a:pt x="217" y="312"/>
                    <a:pt x="217" y="312"/>
                    <a:pt x="217" y="312"/>
                  </a:cubicBezTo>
                  <a:cubicBezTo>
                    <a:pt x="217" y="312"/>
                    <a:pt x="217" y="312"/>
                    <a:pt x="217" y="312"/>
                  </a:cubicBezTo>
                  <a:cubicBezTo>
                    <a:pt x="235" y="320"/>
                    <a:pt x="257" y="312"/>
                    <a:pt x="267" y="293"/>
                  </a:cubicBezTo>
                  <a:cubicBezTo>
                    <a:pt x="306" y="219"/>
                    <a:pt x="306" y="219"/>
                    <a:pt x="306" y="219"/>
                  </a:cubicBezTo>
                  <a:cubicBezTo>
                    <a:pt x="377" y="228"/>
                    <a:pt x="432" y="288"/>
                    <a:pt x="432" y="361"/>
                  </a:cubicBezTo>
                  <a:cubicBezTo>
                    <a:pt x="432" y="440"/>
                    <a:pt x="367" y="505"/>
                    <a:pt x="288" y="505"/>
                  </a:cubicBezTo>
                  <a:cubicBezTo>
                    <a:pt x="252" y="505"/>
                    <a:pt x="205" y="491"/>
                    <a:pt x="180" y="469"/>
                  </a:cubicBezTo>
                  <a:cubicBezTo>
                    <a:pt x="180" y="451"/>
                    <a:pt x="180" y="451"/>
                    <a:pt x="180" y="451"/>
                  </a:cubicBezTo>
                  <a:cubicBezTo>
                    <a:pt x="180" y="441"/>
                    <a:pt x="188" y="433"/>
                    <a:pt x="198" y="433"/>
                  </a:cubicBezTo>
                  <a:cubicBezTo>
                    <a:pt x="288" y="433"/>
                    <a:pt x="288" y="433"/>
                    <a:pt x="288" y="433"/>
                  </a:cubicBezTo>
                  <a:cubicBezTo>
                    <a:pt x="288" y="397"/>
                    <a:pt x="288" y="397"/>
                    <a:pt x="288" y="397"/>
                  </a:cubicBezTo>
                  <a:cubicBezTo>
                    <a:pt x="149" y="397"/>
                    <a:pt x="149" y="397"/>
                    <a:pt x="149" y="397"/>
                  </a:cubicBezTo>
                  <a:cubicBezTo>
                    <a:pt x="75" y="397"/>
                    <a:pt x="75" y="397"/>
                    <a:pt x="75" y="397"/>
                  </a:cubicBezTo>
                  <a:cubicBezTo>
                    <a:pt x="0" y="397"/>
                    <a:pt x="0" y="397"/>
                    <a:pt x="0" y="397"/>
                  </a:cubicBezTo>
                  <a:cubicBezTo>
                    <a:pt x="0" y="433"/>
                    <a:pt x="0" y="433"/>
                    <a:pt x="0" y="433"/>
                  </a:cubicBezTo>
                  <a:cubicBezTo>
                    <a:pt x="85" y="433"/>
                    <a:pt x="85" y="433"/>
                    <a:pt x="85" y="433"/>
                  </a:cubicBezTo>
                  <a:cubicBezTo>
                    <a:pt x="90" y="433"/>
                    <a:pt x="90" y="433"/>
                    <a:pt x="90" y="433"/>
                  </a:cubicBezTo>
                  <a:cubicBezTo>
                    <a:pt x="100" y="433"/>
                    <a:pt x="108" y="441"/>
                    <a:pt x="108" y="451"/>
                  </a:cubicBezTo>
                  <a:cubicBezTo>
                    <a:pt x="108" y="469"/>
                    <a:pt x="108" y="469"/>
                    <a:pt x="108" y="469"/>
                  </a:cubicBezTo>
                  <a:cubicBezTo>
                    <a:pt x="108" y="541"/>
                    <a:pt x="108" y="541"/>
                    <a:pt x="108" y="541"/>
                  </a:cubicBezTo>
                  <a:cubicBezTo>
                    <a:pt x="68" y="541"/>
                    <a:pt x="36" y="537"/>
                    <a:pt x="36" y="577"/>
                  </a:cubicBezTo>
                  <a:cubicBezTo>
                    <a:pt x="504" y="577"/>
                    <a:pt x="504" y="577"/>
                    <a:pt x="504" y="577"/>
                  </a:cubicBezTo>
                  <a:cubicBezTo>
                    <a:pt x="504" y="537"/>
                    <a:pt x="472" y="541"/>
                    <a:pt x="432" y="541"/>
                  </a:cubicBezTo>
                  <a:close/>
                  <a:moveTo>
                    <a:pt x="306" y="49"/>
                  </a:moveTo>
                  <a:cubicBezTo>
                    <a:pt x="301" y="51"/>
                    <a:pt x="297" y="55"/>
                    <a:pt x="294" y="61"/>
                  </a:cubicBezTo>
                  <a:cubicBezTo>
                    <a:pt x="212" y="217"/>
                    <a:pt x="212" y="217"/>
                    <a:pt x="212" y="217"/>
                  </a:cubicBezTo>
                  <a:cubicBezTo>
                    <a:pt x="180" y="202"/>
                    <a:pt x="180" y="202"/>
                    <a:pt x="180" y="202"/>
                  </a:cubicBezTo>
                  <a:cubicBezTo>
                    <a:pt x="181" y="199"/>
                    <a:pt x="181" y="197"/>
                    <a:pt x="182" y="195"/>
                  </a:cubicBezTo>
                  <a:cubicBezTo>
                    <a:pt x="261" y="48"/>
                    <a:pt x="261" y="48"/>
                    <a:pt x="261" y="48"/>
                  </a:cubicBezTo>
                  <a:cubicBezTo>
                    <a:pt x="263" y="43"/>
                    <a:pt x="267" y="40"/>
                    <a:pt x="272" y="38"/>
                  </a:cubicBezTo>
                  <a:cubicBezTo>
                    <a:pt x="276" y="36"/>
                    <a:pt x="281" y="37"/>
                    <a:pt x="286" y="39"/>
                  </a:cubicBezTo>
                  <a:cubicBezTo>
                    <a:pt x="306" y="49"/>
                    <a:pt x="306" y="49"/>
                    <a:pt x="306" y="49"/>
                  </a:cubicBezTo>
                  <a:cubicBezTo>
                    <a:pt x="306" y="49"/>
                    <a:pt x="306" y="49"/>
                    <a:pt x="306" y="4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id-ID" dirty="0">
                <a:latin typeface="微软雅黑" panose="020B0503020204020204" pitchFamily="34" charset="-122"/>
              </a:endParaRPr>
            </a:p>
          </p:txBody>
        </p:sp>
      </p:grpSp>
      <p:grpSp>
        <p:nvGrpSpPr>
          <p:cNvPr id="39" name="Group 2"/>
          <p:cNvGrpSpPr/>
          <p:nvPr/>
        </p:nvGrpSpPr>
        <p:grpSpPr>
          <a:xfrm>
            <a:off x="1537932" y="2848786"/>
            <a:ext cx="638053" cy="638053"/>
            <a:chOff x="828046" y="3125522"/>
            <a:chExt cx="638053" cy="638053"/>
          </a:xfrm>
        </p:grpSpPr>
        <p:sp>
          <p:nvSpPr>
            <p:cNvPr id="40" name="Oval 42"/>
            <p:cNvSpPr/>
            <p:nvPr/>
          </p:nvSpPr>
          <p:spPr>
            <a:xfrm>
              <a:off x="828046" y="3125522"/>
              <a:ext cx="638053" cy="638053"/>
            </a:xfrm>
            <a:prstGeom prst="ellipse">
              <a:avLst/>
            </a:prstGeom>
            <a:solidFill>
              <a:srgbClr val="C8D7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41" name="AutoShape 60"/>
            <p:cNvSpPr>
              <a:spLocks/>
            </p:cNvSpPr>
            <p:nvPr/>
          </p:nvSpPr>
          <p:spPr bwMode="auto">
            <a:xfrm>
              <a:off x="1002095" y="3289348"/>
              <a:ext cx="347119" cy="347116"/>
            </a:xfrm>
            <a:custGeom>
              <a:avLst/>
              <a:gdLst>
                <a:gd name="T0" fmla="*/ 197644 w 21600"/>
                <a:gd name="T1" fmla="*/ 197644 h 21592"/>
                <a:gd name="T2" fmla="*/ 197644 w 21600"/>
                <a:gd name="T3" fmla="*/ 197644 h 21592"/>
                <a:gd name="T4" fmla="*/ 197644 w 21600"/>
                <a:gd name="T5" fmla="*/ 197644 h 21592"/>
                <a:gd name="T6" fmla="*/ 197644 w 21600"/>
                <a:gd name="T7" fmla="*/ 197644 h 215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592">
                  <a:moveTo>
                    <a:pt x="16719" y="11484"/>
                  </a:moveTo>
                  <a:cubicBezTo>
                    <a:pt x="16972" y="11823"/>
                    <a:pt x="17102" y="12217"/>
                    <a:pt x="17111" y="12666"/>
                  </a:cubicBezTo>
                  <a:cubicBezTo>
                    <a:pt x="17118" y="13118"/>
                    <a:pt x="16986" y="13503"/>
                    <a:pt x="16719" y="13825"/>
                  </a:cubicBezTo>
                  <a:lnTo>
                    <a:pt x="10660" y="21039"/>
                  </a:lnTo>
                  <a:cubicBezTo>
                    <a:pt x="10393" y="21361"/>
                    <a:pt x="10061" y="21530"/>
                    <a:pt x="9664" y="21548"/>
                  </a:cubicBezTo>
                  <a:cubicBezTo>
                    <a:pt x="9270" y="21568"/>
                    <a:pt x="8950" y="21398"/>
                    <a:pt x="8704" y="21039"/>
                  </a:cubicBezTo>
                  <a:lnTo>
                    <a:pt x="991" y="10768"/>
                  </a:lnTo>
                  <a:cubicBezTo>
                    <a:pt x="721" y="10408"/>
                    <a:pt x="488" y="9960"/>
                    <a:pt x="293" y="9416"/>
                  </a:cubicBezTo>
                  <a:cubicBezTo>
                    <a:pt x="98" y="8878"/>
                    <a:pt x="0" y="8375"/>
                    <a:pt x="0" y="7918"/>
                  </a:cubicBezTo>
                  <a:lnTo>
                    <a:pt x="0" y="1668"/>
                  </a:lnTo>
                  <a:cubicBezTo>
                    <a:pt x="0" y="1216"/>
                    <a:pt x="134" y="825"/>
                    <a:pt x="401" y="497"/>
                  </a:cubicBezTo>
                  <a:cubicBezTo>
                    <a:pt x="671" y="166"/>
                    <a:pt x="1003" y="0"/>
                    <a:pt x="1392" y="0"/>
                  </a:cubicBezTo>
                  <a:lnTo>
                    <a:pt x="6619" y="0"/>
                  </a:lnTo>
                  <a:cubicBezTo>
                    <a:pt x="6811" y="0"/>
                    <a:pt x="7016" y="28"/>
                    <a:pt x="7237" y="83"/>
                  </a:cubicBezTo>
                  <a:cubicBezTo>
                    <a:pt x="7456" y="138"/>
                    <a:pt x="7677" y="224"/>
                    <a:pt x="7899" y="336"/>
                  </a:cubicBezTo>
                  <a:cubicBezTo>
                    <a:pt x="8120" y="451"/>
                    <a:pt x="8332" y="580"/>
                    <a:pt x="8524" y="724"/>
                  </a:cubicBezTo>
                  <a:cubicBezTo>
                    <a:pt x="8719" y="865"/>
                    <a:pt x="8880" y="1021"/>
                    <a:pt x="9005" y="1185"/>
                  </a:cubicBezTo>
                  <a:lnTo>
                    <a:pt x="16719" y="11484"/>
                  </a:lnTo>
                  <a:close/>
                  <a:moveTo>
                    <a:pt x="3603" y="5922"/>
                  </a:moveTo>
                  <a:cubicBezTo>
                    <a:pt x="3964" y="5922"/>
                    <a:pt x="4279" y="5761"/>
                    <a:pt x="4548" y="5441"/>
                  </a:cubicBezTo>
                  <a:cubicBezTo>
                    <a:pt x="4815" y="5116"/>
                    <a:pt x="4952" y="4740"/>
                    <a:pt x="4952" y="4311"/>
                  </a:cubicBezTo>
                  <a:cubicBezTo>
                    <a:pt x="4952" y="3862"/>
                    <a:pt x="4815" y="3477"/>
                    <a:pt x="4548" y="3160"/>
                  </a:cubicBezTo>
                  <a:cubicBezTo>
                    <a:pt x="4281" y="2844"/>
                    <a:pt x="3966" y="2686"/>
                    <a:pt x="3603" y="2686"/>
                  </a:cubicBezTo>
                  <a:cubicBezTo>
                    <a:pt x="3227" y="2686"/>
                    <a:pt x="2908" y="2844"/>
                    <a:pt x="2643" y="3160"/>
                  </a:cubicBezTo>
                  <a:cubicBezTo>
                    <a:pt x="2378" y="3477"/>
                    <a:pt x="2246" y="3862"/>
                    <a:pt x="2246" y="4311"/>
                  </a:cubicBezTo>
                  <a:cubicBezTo>
                    <a:pt x="2246" y="4739"/>
                    <a:pt x="2378" y="5116"/>
                    <a:pt x="2643" y="5441"/>
                  </a:cubicBezTo>
                  <a:cubicBezTo>
                    <a:pt x="2905" y="5761"/>
                    <a:pt x="3225" y="5922"/>
                    <a:pt x="3603" y="5922"/>
                  </a:cubicBezTo>
                  <a:moveTo>
                    <a:pt x="21198" y="11510"/>
                  </a:moveTo>
                  <a:cubicBezTo>
                    <a:pt x="21465" y="11852"/>
                    <a:pt x="21599" y="12252"/>
                    <a:pt x="21599" y="12709"/>
                  </a:cubicBezTo>
                  <a:cubicBezTo>
                    <a:pt x="21599" y="13167"/>
                    <a:pt x="21465" y="13558"/>
                    <a:pt x="21198" y="13880"/>
                  </a:cubicBezTo>
                  <a:lnTo>
                    <a:pt x="15163" y="21093"/>
                  </a:lnTo>
                  <a:cubicBezTo>
                    <a:pt x="14896" y="21415"/>
                    <a:pt x="14564" y="21582"/>
                    <a:pt x="14174" y="21591"/>
                  </a:cubicBezTo>
                  <a:cubicBezTo>
                    <a:pt x="13782" y="21600"/>
                    <a:pt x="13450" y="21433"/>
                    <a:pt x="13183" y="21093"/>
                  </a:cubicBezTo>
                  <a:lnTo>
                    <a:pt x="13044" y="20903"/>
                  </a:lnTo>
                  <a:lnTo>
                    <a:pt x="18963" y="13825"/>
                  </a:lnTo>
                  <a:cubicBezTo>
                    <a:pt x="19230" y="13503"/>
                    <a:pt x="19365" y="13118"/>
                    <a:pt x="19360" y="12660"/>
                  </a:cubicBezTo>
                  <a:cubicBezTo>
                    <a:pt x="19355" y="12206"/>
                    <a:pt x="19223" y="11812"/>
                    <a:pt x="18963" y="11484"/>
                  </a:cubicBezTo>
                  <a:lnTo>
                    <a:pt x="11247" y="1185"/>
                  </a:lnTo>
                  <a:cubicBezTo>
                    <a:pt x="11009" y="865"/>
                    <a:pt x="10689" y="604"/>
                    <a:pt x="10282" y="408"/>
                  </a:cubicBezTo>
                  <a:cubicBezTo>
                    <a:pt x="9873" y="210"/>
                    <a:pt x="9484" y="83"/>
                    <a:pt x="9109" y="28"/>
                  </a:cubicBezTo>
                  <a:lnTo>
                    <a:pt x="11112" y="28"/>
                  </a:lnTo>
                  <a:cubicBezTo>
                    <a:pt x="11502" y="28"/>
                    <a:pt x="11935" y="141"/>
                    <a:pt x="12406" y="365"/>
                  </a:cubicBezTo>
                  <a:cubicBezTo>
                    <a:pt x="12878" y="589"/>
                    <a:pt x="13236" y="874"/>
                    <a:pt x="13481" y="1213"/>
                  </a:cubicBezTo>
                  <a:lnTo>
                    <a:pt x="21198" y="11510"/>
                  </a:lnTo>
                  <a:close/>
                </a:path>
              </a:pathLst>
            </a:custGeom>
            <a:solidFill>
              <a:schemeClr val="bg1"/>
            </a:solidFill>
            <a:ln>
              <a:noFill/>
            </a:ln>
            <a:effectLst/>
            <a:extLst/>
          </p:spPr>
          <p:txBody>
            <a:bodyPr lIns="38100" tIns="38100" rIns="38100" bIns="38100" anchor="ctr"/>
            <a:lstStyle/>
            <a:p>
              <a:endParaRPr lang="en-US" dirty="0">
                <a:latin typeface="微软雅黑" panose="020B0503020204020204" pitchFamily="34" charset="-122"/>
              </a:endParaRPr>
            </a:p>
          </p:txBody>
        </p:sp>
      </p:grpSp>
      <p:grpSp>
        <p:nvGrpSpPr>
          <p:cNvPr id="42" name="Group 23"/>
          <p:cNvGrpSpPr/>
          <p:nvPr/>
        </p:nvGrpSpPr>
        <p:grpSpPr>
          <a:xfrm>
            <a:off x="1537932" y="4895770"/>
            <a:ext cx="638053" cy="638053"/>
            <a:chOff x="828046" y="5172506"/>
            <a:chExt cx="638053" cy="638053"/>
          </a:xfrm>
        </p:grpSpPr>
        <p:sp>
          <p:nvSpPr>
            <p:cNvPr id="43" name="Oval 48"/>
            <p:cNvSpPr/>
            <p:nvPr/>
          </p:nvSpPr>
          <p:spPr>
            <a:xfrm>
              <a:off x="828046" y="5172506"/>
              <a:ext cx="638053" cy="638053"/>
            </a:xfrm>
            <a:prstGeom prst="ellipse">
              <a:avLst/>
            </a:prstGeom>
            <a:solidFill>
              <a:srgbClr val="C8D7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44" name="Freeform 328"/>
            <p:cNvSpPr>
              <a:spLocks noChangeAspect="1" noChangeArrowheads="1"/>
            </p:cNvSpPr>
            <p:nvPr/>
          </p:nvSpPr>
          <p:spPr bwMode="auto">
            <a:xfrm>
              <a:off x="912828" y="5360849"/>
              <a:ext cx="468488" cy="261365"/>
            </a:xfrm>
            <a:custGeom>
              <a:avLst/>
              <a:gdLst>
                <a:gd name="T0" fmla="*/ 585 w 1564"/>
                <a:gd name="T1" fmla="*/ 610 h 871"/>
                <a:gd name="T2" fmla="*/ 451 w 1564"/>
                <a:gd name="T3" fmla="*/ 744 h 871"/>
                <a:gd name="T4" fmla="*/ 585 w 1564"/>
                <a:gd name="T5" fmla="*/ 870 h 871"/>
                <a:gd name="T6" fmla="*/ 710 w 1564"/>
                <a:gd name="T7" fmla="*/ 744 h 871"/>
                <a:gd name="T8" fmla="*/ 585 w 1564"/>
                <a:gd name="T9" fmla="*/ 610 h 871"/>
                <a:gd name="T10" fmla="*/ 585 w 1564"/>
                <a:gd name="T11" fmla="*/ 811 h 871"/>
                <a:gd name="T12" fmla="*/ 518 w 1564"/>
                <a:gd name="T13" fmla="*/ 744 h 871"/>
                <a:gd name="T14" fmla="*/ 585 w 1564"/>
                <a:gd name="T15" fmla="*/ 677 h 871"/>
                <a:gd name="T16" fmla="*/ 643 w 1564"/>
                <a:gd name="T17" fmla="*/ 744 h 871"/>
                <a:gd name="T18" fmla="*/ 585 w 1564"/>
                <a:gd name="T19" fmla="*/ 811 h 871"/>
                <a:gd name="T20" fmla="*/ 1563 w 1564"/>
                <a:gd name="T21" fmla="*/ 519 h 871"/>
                <a:gd name="T22" fmla="*/ 1563 w 1564"/>
                <a:gd name="T23" fmla="*/ 652 h 871"/>
                <a:gd name="T24" fmla="*/ 1505 w 1564"/>
                <a:gd name="T25" fmla="*/ 719 h 871"/>
                <a:gd name="T26" fmla="*/ 1429 w 1564"/>
                <a:gd name="T27" fmla="*/ 719 h 871"/>
                <a:gd name="T28" fmla="*/ 1262 w 1564"/>
                <a:gd name="T29" fmla="*/ 569 h 871"/>
                <a:gd name="T30" fmla="*/ 1095 w 1564"/>
                <a:gd name="T31" fmla="*/ 719 h 871"/>
                <a:gd name="T32" fmla="*/ 752 w 1564"/>
                <a:gd name="T33" fmla="*/ 719 h 871"/>
                <a:gd name="T34" fmla="*/ 585 w 1564"/>
                <a:gd name="T35" fmla="*/ 569 h 871"/>
                <a:gd name="T36" fmla="*/ 409 w 1564"/>
                <a:gd name="T37" fmla="*/ 719 h 871"/>
                <a:gd name="T38" fmla="*/ 326 w 1564"/>
                <a:gd name="T39" fmla="*/ 719 h 871"/>
                <a:gd name="T40" fmla="*/ 267 w 1564"/>
                <a:gd name="T41" fmla="*/ 652 h 871"/>
                <a:gd name="T42" fmla="*/ 267 w 1564"/>
                <a:gd name="T43" fmla="*/ 519 h 871"/>
                <a:gd name="T44" fmla="*/ 1563 w 1564"/>
                <a:gd name="T45" fmla="*/ 519 h 871"/>
                <a:gd name="T46" fmla="*/ 1262 w 1564"/>
                <a:gd name="T47" fmla="*/ 610 h 871"/>
                <a:gd name="T48" fmla="*/ 1128 w 1564"/>
                <a:gd name="T49" fmla="*/ 744 h 871"/>
                <a:gd name="T50" fmla="*/ 1262 w 1564"/>
                <a:gd name="T51" fmla="*/ 870 h 871"/>
                <a:gd name="T52" fmla="*/ 1396 w 1564"/>
                <a:gd name="T53" fmla="*/ 744 h 871"/>
                <a:gd name="T54" fmla="*/ 1262 w 1564"/>
                <a:gd name="T55" fmla="*/ 610 h 871"/>
                <a:gd name="T56" fmla="*/ 1262 w 1564"/>
                <a:gd name="T57" fmla="*/ 811 h 871"/>
                <a:gd name="T58" fmla="*/ 1195 w 1564"/>
                <a:gd name="T59" fmla="*/ 744 h 871"/>
                <a:gd name="T60" fmla="*/ 1262 w 1564"/>
                <a:gd name="T61" fmla="*/ 677 h 871"/>
                <a:gd name="T62" fmla="*/ 1329 w 1564"/>
                <a:gd name="T63" fmla="*/ 744 h 871"/>
                <a:gd name="T64" fmla="*/ 1262 w 1564"/>
                <a:gd name="T65" fmla="*/ 811 h 871"/>
                <a:gd name="T66" fmla="*/ 1538 w 1564"/>
                <a:gd name="T67" fmla="*/ 376 h 871"/>
                <a:gd name="T68" fmla="*/ 1295 w 1564"/>
                <a:gd name="T69" fmla="*/ 134 h 871"/>
                <a:gd name="T70" fmla="*/ 1229 w 1564"/>
                <a:gd name="T71" fmla="*/ 109 h 871"/>
                <a:gd name="T72" fmla="*/ 1112 w 1564"/>
                <a:gd name="T73" fmla="*/ 109 h 871"/>
                <a:gd name="T74" fmla="*/ 1112 w 1564"/>
                <a:gd name="T75" fmla="*/ 59 h 871"/>
                <a:gd name="T76" fmla="*/ 1045 w 1564"/>
                <a:gd name="T77" fmla="*/ 0 h 871"/>
                <a:gd name="T78" fmla="*/ 326 w 1564"/>
                <a:gd name="T79" fmla="*/ 0 h 871"/>
                <a:gd name="T80" fmla="*/ 267 w 1564"/>
                <a:gd name="T81" fmla="*/ 59 h 871"/>
                <a:gd name="T82" fmla="*/ 267 w 1564"/>
                <a:gd name="T83" fmla="*/ 75 h 871"/>
                <a:gd name="T84" fmla="*/ 8 w 1564"/>
                <a:gd name="T85" fmla="*/ 101 h 871"/>
                <a:gd name="T86" fmla="*/ 459 w 1564"/>
                <a:gd name="T87" fmla="*/ 159 h 871"/>
                <a:gd name="T88" fmla="*/ 0 w 1564"/>
                <a:gd name="T89" fmla="*/ 209 h 871"/>
                <a:gd name="T90" fmla="*/ 459 w 1564"/>
                <a:gd name="T91" fmla="*/ 268 h 871"/>
                <a:gd name="T92" fmla="*/ 0 w 1564"/>
                <a:gd name="T93" fmla="*/ 309 h 871"/>
                <a:gd name="T94" fmla="*/ 267 w 1564"/>
                <a:gd name="T95" fmla="*/ 360 h 871"/>
                <a:gd name="T96" fmla="*/ 267 w 1564"/>
                <a:gd name="T97" fmla="*/ 485 h 871"/>
                <a:gd name="T98" fmla="*/ 1563 w 1564"/>
                <a:gd name="T99" fmla="*/ 485 h 871"/>
                <a:gd name="T100" fmla="*/ 1563 w 1564"/>
                <a:gd name="T101" fmla="*/ 435 h 871"/>
                <a:gd name="T102" fmla="*/ 1538 w 1564"/>
                <a:gd name="T103" fmla="*/ 376 h 871"/>
                <a:gd name="T104" fmla="*/ 1429 w 1564"/>
                <a:gd name="T105" fmla="*/ 385 h 871"/>
                <a:gd name="T106" fmla="*/ 1195 w 1564"/>
                <a:gd name="T107" fmla="*/ 385 h 871"/>
                <a:gd name="T108" fmla="*/ 1178 w 1564"/>
                <a:gd name="T109" fmla="*/ 376 h 871"/>
                <a:gd name="T110" fmla="*/ 1178 w 1564"/>
                <a:gd name="T111" fmla="*/ 193 h 871"/>
                <a:gd name="T112" fmla="*/ 1195 w 1564"/>
                <a:gd name="T113" fmla="*/ 184 h 871"/>
                <a:gd name="T114" fmla="*/ 1237 w 1564"/>
                <a:gd name="T115" fmla="*/ 184 h 871"/>
                <a:gd name="T116" fmla="*/ 1245 w 1564"/>
                <a:gd name="T117" fmla="*/ 184 h 871"/>
                <a:gd name="T118" fmla="*/ 1438 w 1564"/>
                <a:gd name="T119" fmla="*/ 368 h 871"/>
                <a:gd name="T120" fmla="*/ 1429 w 1564"/>
                <a:gd name="T121" fmla="*/ 385 h 871"/>
                <a:gd name="T122" fmla="*/ 1429 w 1564"/>
                <a:gd name="T123" fmla="*/ 385 h 871"/>
                <a:gd name="T124" fmla="*/ 1429 w 1564"/>
                <a:gd name="T125" fmla="*/ 385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564" h="871">
                  <a:moveTo>
                    <a:pt x="585" y="610"/>
                  </a:moveTo>
                  <a:cubicBezTo>
                    <a:pt x="510" y="610"/>
                    <a:pt x="451" y="669"/>
                    <a:pt x="451" y="744"/>
                  </a:cubicBezTo>
                  <a:cubicBezTo>
                    <a:pt x="451" y="820"/>
                    <a:pt x="510" y="870"/>
                    <a:pt x="585" y="870"/>
                  </a:cubicBezTo>
                  <a:cubicBezTo>
                    <a:pt x="652" y="870"/>
                    <a:pt x="710" y="820"/>
                    <a:pt x="710" y="744"/>
                  </a:cubicBezTo>
                  <a:cubicBezTo>
                    <a:pt x="710" y="669"/>
                    <a:pt x="652" y="610"/>
                    <a:pt x="585" y="610"/>
                  </a:cubicBezTo>
                  <a:close/>
                  <a:moveTo>
                    <a:pt x="585" y="811"/>
                  </a:moveTo>
                  <a:cubicBezTo>
                    <a:pt x="543" y="811"/>
                    <a:pt x="518" y="778"/>
                    <a:pt x="518" y="744"/>
                  </a:cubicBezTo>
                  <a:cubicBezTo>
                    <a:pt x="518" y="711"/>
                    <a:pt x="543" y="677"/>
                    <a:pt x="585" y="677"/>
                  </a:cubicBezTo>
                  <a:cubicBezTo>
                    <a:pt x="618" y="677"/>
                    <a:pt x="643" y="711"/>
                    <a:pt x="643" y="744"/>
                  </a:cubicBezTo>
                  <a:cubicBezTo>
                    <a:pt x="643" y="778"/>
                    <a:pt x="618" y="811"/>
                    <a:pt x="585" y="811"/>
                  </a:cubicBezTo>
                  <a:close/>
                  <a:moveTo>
                    <a:pt x="1563" y="519"/>
                  </a:moveTo>
                  <a:cubicBezTo>
                    <a:pt x="1563" y="652"/>
                    <a:pt x="1563" y="652"/>
                    <a:pt x="1563" y="652"/>
                  </a:cubicBezTo>
                  <a:cubicBezTo>
                    <a:pt x="1563" y="694"/>
                    <a:pt x="1538" y="719"/>
                    <a:pt x="1505" y="719"/>
                  </a:cubicBezTo>
                  <a:cubicBezTo>
                    <a:pt x="1429" y="719"/>
                    <a:pt x="1429" y="719"/>
                    <a:pt x="1429" y="719"/>
                  </a:cubicBezTo>
                  <a:cubicBezTo>
                    <a:pt x="1421" y="636"/>
                    <a:pt x="1346" y="569"/>
                    <a:pt x="1262" y="569"/>
                  </a:cubicBezTo>
                  <a:cubicBezTo>
                    <a:pt x="1178" y="569"/>
                    <a:pt x="1103" y="636"/>
                    <a:pt x="1095" y="719"/>
                  </a:cubicBezTo>
                  <a:cubicBezTo>
                    <a:pt x="752" y="719"/>
                    <a:pt x="752" y="719"/>
                    <a:pt x="752" y="719"/>
                  </a:cubicBezTo>
                  <a:cubicBezTo>
                    <a:pt x="735" y="636"/>
                    <a:pt x="669" y="569"/>
                    <a:pt x="585" y="569"/>
                  </a:cubicBezTo>
                  <a:cubicBezTo>
                    <a:pt x="493" y="569"/>
                    <a:pt x="426" y="636"/>
                    <a:pt x="409" y="719"/>
                  </a:cubicBezTo>
                  <a:cubicBezTo>
                    <a:pt x="326" y="719"/>
                    <a:pt x="326" y="719"/>
                    <a:pt x="326" y="719"/>
                  </a:cubicBezTo>
                  <a:cubicBezTo>
                    <a:pt x="292" y="719"/>
                    <a:pt x="267" y="694"/>
                    <a:pt x="267" y="652"/>
                  </a:cubicBezTo>
                  <a:cubicBezTo>
                    <a:pt x="267" y="519"/>
                    <a:pt x="267" y="519"/>
                    <a:pt x="267" y="519"/>
                  </a:cubicBezTo>
                  <a:lnTo>
                    <a:pt x="1563" y="519"/>
                  </a:lnTo>
                  <a:close/>
                  <a:moveTo>
                    <a:pt x="1262" y="610"/>
                  </a:moveTo>
                  <a:cubicBezTo>
                    <a:pt x="1187" y="610"/>
                    <a:pt x="1128" y="669"/>
                    <a:pt x="1128" y="744"/>
                  </a:cubicBezTo>
                  <a:cubicBezTo>
                    <a:pt x="1128" y="820"/>
                    <a:pt x="1187" y="870"/>
                    <a:pt x="1262" y="870"/>
                  </a:cubicBezTo>
                  <a:cubicBezTo>
                    <a:pt x="1337" y="870"/>
                    <a:pt x="1396" y="820"/>
                    <a:pt x="1396" y="744"/>
                  </a:cubicBezTo>
                  <a:cubicBezTo>
                    <a:pt x="1396" y="669"/>
                    <a:pt x="1337" y="610"/>
                    <a:pt x="1262" y="610"/>
                  </a:cubicBezTo>
                  <a:close/>
                  <a:moveTo>
                    <a:pt x="1262" y="811"/>
                  </a:moveTo>
                  <a:cubicBezTo>
                    <a:pt x="1229" y="811"/>
                    <a:pt x="1195" y="778"/>
                    <a:pt x="1195" y="744"/>
                  </a:cubicBezTo>
                  <a:cubicBezTo>
                    <a:pt x="1195" y="711"/>
                    <a:pt x="1229" y="677"/>
                    <a:pt x="1262" y="677"/>
                  </a:cubicBezTo>
                  <a:cubicBezTo>
                    <a:pt x="1295" y="677"/>
                    <a:pt x="1329" y="711"/>
                    <a:pt x="1329" y="744"/>
                  </a:cubicBezTo>
                  <a:cubicBezTo>
                    <a:pt x="1329" y="778"/>
                    <a:pt x="1295" y="811"/>
                    <a:pt x="1262" y="811"/>
                  </a:cubicBezTo>
                  <a:close/>
                  <a:moveTo>
                    <a:pt x="1538" y="376"/>
                  </a:moveTo>
                  <a:cubicBezTo>
                    <a:pt x="1295" y="134"/>
                    <a:pt x="1295" y="134"/>
                    <a:pt x="1295" y="134"/>
                  </a:cubicBezTo>
                  <a:cubicBezTo>
                    <a:pt x="1279" y="117"/>
                    <a:pt x="1254" y="109"/>
                    <a:pt x="1229" y="109"/>
                  </a:cubicBezTo>
                  <a:cubicBezTo>
                    <a:pt x="1112" y="109"/>
                    <a:pt x="1112" y="109"/>
                    <a:pt x="1112" y="109"/>
                  </a:cubicBezTo>
                  <a:cubicBezTo>
                    <a:pt x="1112" y="59"/>
                    <a:pt x="1112" y="59"/>
                    <a:pt x="1112" y="59"/>
                  </a:cubicBezTo>
                  <a:cubicBezTo>
                    <a:pt x="1112" y="25"/>
                    <a:pt x="1078" y="0"/>
                    <a:pt x="1045" y="0"/>
                  </a:cubicBezTo>
                  <a:cubicBezTo>
                    <a:pt x="326" y="0"/>
                    <a:pt x="326" y="0"/>
                    <a:pt x="326" y="0"/>
                  </a:cubicBezTo>
                  <a:cubicBezTo>
                    <a:pt x="292" y="0"/>
                    <a:pt x="267" y="25"/>
                    <a:pt x="267" y="59"/>
                  </a:cubicBezTo>
                  <a:cubicBezTo>
                    <a:pt x="267" y="75"/>
                    <a:pt x="267" y="75"/>
                    <a:pt x="267" y="75"/>
                  </a:cubicBezTo>
                  <a:cubicBezTo>
                    <a:pt x="8" y="101"/>
                    <a:pt x="8" y="101"/>
                    <a:pt x="8" y="101"/>
                  </a:cubicBezTo>
                  <a:cubicBezTo>
                    <a:pt x="459" y="159"/>
                    <a:pt x="459" y="159"/>
                    <a:pt x="459" y="159"/>
                  </a:cubicBezTo>
                  <a:cubicBezTo>
                    <a:pt x="0" y="209"/>
                    <a:pt x="0" y="209"/>
                    <a:pt x="0" y="209"/>
                  </a:cubicBezTo>
                  <a:cubicBezTo>
                    <a:pt x="459" y="268"/>
                    <a:pt x="459" y="268"/>
                    <a:pt x="459" y="268"/>
                  </a:cubicBezTo>
                  <a:cubicBezTo>
                    <a:pt x="0" y="309"/>
                    <a:pt x="0" y="309"/>
                    <a:pt x="0" y="309"/>
                  </a:cubicBezTo>
                  <a:cubicBezTo>
                    <a:pt x="267" y="360"/>
                    <a:pt x="267" y="360"/>
                    <a:pt x="267" y="360"/>
                  </a:cubicBezTo>
                  <a:cubicBezTo>
                    <a:pt x="267" y="485"/>
                    <a:pt x="267" y="485"/>
                    <a:pt x="267" y="485"/>
                  </a:cubicBezTo>
                  <a:cubicBezTo>
                    <a:pt x="1563" y="485"/>
                    <a:pt x="1563" y="485"/>
                    <a:pt x="1563" y="485"/>
                  </a:cubicBezTo>
                  <a:cubicBezTo>
                    <a:pt x="1563" y="435"/>
                    <a:pt x="1563" y="435"/>
                    <a:pt x="1563" y="435"/>
                  </a:cubicBezTo>
                  <a:cubicBezTo>
                    <a:pt x="1563" y="410"/>
                    <a:pt x="1555" y="393"/>
                    <a:pt x="1538" y="376"/>
                  </a:cubicBezTo>
                  <a:close/>
                  <a:moveTo>
                    <a:pt x="1429" y="385"/>
                  </a:moveTo>
                  <a:cubicBezTo>
                    <a:pt x="1195" y="385"/>
                    <a:pt x="1195" y="385"/>
                    <a:pt x="1195" y="385"/>
                  </a:cubicBezTo>
                  <a:cubicBezTo>
                    <a:pt x="1187" y="385"/>
                    <a:pt x="1178" y="376"/>
                    <a:pt x="1178" y="376"/>
                  </a:cubicBezTo>
                  <a:cubicBezTo>
                    <a:pt x="1178" y="193"/>
                    <a:pt x="1178" y="193"/>
                    <a:pt x="1178" y="193"/>
                  </a:cubicBezTo>
                  <a:cubicBezTo>
                    <a:pt x="1178" y="184"/>
                    <a:pt x="1187" y="184"/>
                    <a:pt x="1195" y="184"/>
                  </a:cubicBezTo>
                  <a:cubicBezTo>
                    <a:pt x="1237" y="184"/>
                    <a:pt x="1237" y="184"/>
                    <a:pt x="1237" y="184"/>
                  </a:cubicBezTo>
                  <a:lnTo>
                    <a:pt x="1245" y="184"/>
                  </a:lnTo>
                  <a:cubicBezTo>
                    <a:pt x="1438" y="368"/>
                    <a:pt x="1438" y="368"/>
                    <a:pt x="1438" y="368"/>
                  </a:cubicBezTo>
                  <a:cubicBezTo>
                    <a:pt x="1446" y="376"/>
                    <a:pt x="1438" y="385"/>
                    <a:pt x="1429" y="385"/>
                  </a:cubicBezTo>
                  <a:close/>
                  <a:moveTo>
                    <a:pt x="1429" y="385"/>
                  </a:moveTo>
                  <a:lnTo>
                    <a:pt x="1429" y="385"/>
                  </a:lnTo>
                  <a:close/>
                </a:path>
              </a:pathLst>
            </a:custGeom>
            <a:solidFill>
              <a:schemeClr val="bg1"/>
            </a:solidFill>
            <a:ln>
              <a:noFill/>
            </a:ln>
            <a:effectLst/>
            <a:extLst/>
          </p:spPr>
          <p:txBody>
            <a:bodyPr wrap="none" lIns="243785" tIns="121892" rIns="243785" bIns="121892" anchor="ctr"/>
            <a:lstStyle/>
            <a:p>
              <a:pPr>
                <a:defRPr/>
              </a:pPr>
              <a:endParaRPr lang="en-US" sz="2400" dirty="0">
                <a:latin typeface="微软雅黑" panose="020B0503020204020204" pitchFamily="34" charset="-122"/>
                <a:ea typeface="SimSun" charset="0"/>
              </a:endParaRPr>
            </a:p>
          </p:txBody>
        </p:sp>
      </p:grpSp>
      <p:grpSp>
        <p:nvGrpSpPr>
          <p:cNvPr id="45" name="Group 22"/>
          <p:cNvGrpSpPr/>
          <p:nvPr/>
        </p:nvGrpSpPr>
        <p:grpSpPr>
          <a:xfrm>
            <a:off x="1537932" y="3875560"/>
            <a:ext cx="638053" cy="638053"/>
            <a:chOff x="828046" y="4152296"/>
            <a:chExt cx="638053" cy="638053"/>
          </a:xfrm>
        </p:grpSpPr>
        <p:sp>
          <p:nvSpPr>
            <p:cNvPr id="46" name="Oval 45"/>
            <p:cNvSpPr/>
            <p:nvPr/>
          </p:nvSpPr>
          <p:spPr>
            <a:xfrm>
              <a:off x="828046" y="4152296"/>
              <a:ext cx="638053" cy="638053"/>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ndParaRPr>
            </a:p>
          </p:txBody>
        </p:sp>
        <p:sp>
          <p:nvSpPr>
            <p:cNvPr id="47" name="Freeform 66"/>
            <p:cNvSpPr>
              <a:spLocks noChangeAspect="1" noChangeArrowheads="1"/>
            </p:cNvSpPr>
            <p:nvPr/>
          </p:nvSpPr>
          <p:spPr bwMode="auto">
            <a:xfrm>
              <a:off x="951562" y="4271884"/>
              <a:ext cx="341250" cy="408425"/>
            </a:xfrm>
            <a:custGeom>
              <a:avLst/>
              <a:gdLst>
                <a:gd name="connsiteX0" fmla="*/ 206367 w 449768"/>
                <a:gd name="connsiteY0" fmla="*/ 423375 h 538305"/>
                <a:gd name="connsiteX1" fmla="*/ 208536 w 449768"/>
                <a:gd name="connsiteY1" fmla="*/ 434347 h 538305"/>
                <a:gd name="connsiteX2" fmla="*/ 136133 w 449768"/>
                <a:gd name="connsiteY2" fmla="*/ 527584 h 538305"/>
                <a:gd name="connsiteX3" fmla="*/ 120760 w 449768"/>
                <a:gd name="connsiteY3" fmla="*/ 517169 h 538305"/>
                <a:gd name="connsiteX4" fmla="*/ 192667 w 449768"/>
                <a:gd name="connsiteY4" fmla="*/ 423933 h 538305"/>
                <a:gd name="connsiteX5" fmla="*/ 206367 w 449768"/>
                <a:gd name="connsiteY5" fmla="*/ 423375 h 538305"/>
                <a:gd name="connsiteX6" fmla="*/ 158371 w 449768"/>
                <a:gd name="connsiteY6" fmla="*/ 386315 h 538305"/>
                <a:gd name="connsiteX7" fmla="*/ 160292 w 449768"/>
                <a:gd name="connsiteY7" fmla="*/ 397002 h 538305"/>
                <a:gd name="connsiteX8" fmla="*/ 51725 w 449768"/>
                <a:gd name="connsiteY8" fmla="*/ 536376 h 538305"/>
                <a:gd name="connsiteX9" fmla="*/ 41315 w 449768"/>
                <a:gd name="connsiteY9" fmla="*/ 525997 h 538305"/>
                <a:gd name="connsiteX10" fmla="*/ 144924 w 449768"/>
                <a:gd name="connsiteY10" fmla="*/ 387118 h 538305"/>
                <a:gd name="connsiteX11" fmla="*/ 158371 w 449768"/>
                <a:gd name="connsiteY11" fmla="*/ 386315 h 538305"/>
                <a:gd name="connsiteX12" fmla="*/ 112005 w 449768"/>
                <a:gd name="connsiteY12" fmla="*/ 349971 h 538305"/>
                <a:gd name="connsiteX13" fmla="*/ 113740 w 449768"/>
                <a:gd name="connsiteY13" fmla="*/ 362927 h 538305"/>
                <a:gd name="connsiteX14" fmla="*/ 41338 w 449768"/>
                <a:gd name="connsiteY14" fmla="*/ 455221 h 538305"/>
                <a:gd name="connsiteX15" fmla="*/ 25965 w 449768"/>
                <a:gd name="connsiteY15" fmla="*/ 444857 h 538305"/>
                <a:gd name="connsiteX16" fmla="*/ 98367 w 449768"/>
                <a:gd name="connsiteY16" fmla="*/ 352562 h 538305"/>
                <a:gd name="connsiteX17" fmla="*/ 112005 w 449768"/>
                <a:gd name="connsiteY17" fmla="*/ 349971 h 538305"/>
                <a:gd name="connsiteX18" fmla="*/ 287508 w 449768"/>
                <a:gd name="connsiteY18" fmla="*/ 153269 h 538305"/>
                <a:gd name="connsiteX19" fmla="*/ 261020 w 449768"/>
                <a:gd name="connsiteY19" fmla="*/ 165441 h 538305"/>
                <a:gd name="connsiteX20" fmla="*/ 255548 w 449768"/>
                <a:gd name="connsiteY20" fmla="*/ 175874 h 538305"/>
                <a:gd name="connsiteX21" fmla="*/ 276441 w 449768"/>
                <a:gd name="connsiteY21" fmla="*/ 232511 h 538305"/>
                <a:gd name="connsiteX22" fmla="*/ 328174 w 449768"/>
                <a:gd name="connsiteY22" fmla="*/ 227543 h 538305"/>
                <a:gd name="connsiteX23" fmla="*/ 333645 w 449768"/>
                <a:gd name="connsiteY23" fmla="*/ 217110 h 538305"/>
                <a:gd name="connsiteX24" fmla="*/ 317727 w 449768"/>
                <a:gd name="connsiteY24" fmla="*/ 160472 h 538305"/>
                <a:gd name="connsiteX25" fmla="*/ 287508 w 449768"/>
                <a:gd name="connsiteY25" fmla="*/ 153269 h 538305"/>
                <a:gd name="connsiteX26" fmla="*/ 437111 w 449768"/>
                <a:gd name="connsiteY26" fmla="*/ 0 h 538305"/>
                <a:gd name="connsiteX27" fmla="*/ 442086 w 449768"/>
                <a:gd name="connsiteY27" fmla="*/ 0 h 538305"/>
                <a:gd name="connsiteX28" fmla="*/ 447557 w 449768"/>
                <a:gd name="connsiteY28" fmla="*/ 4968 h 538305"/>
                <a:gd name="connsiteX29" fmla="*/ 447557 w 449768"/>
                <a:gd name="connsiteY29" fmla="*/ 9937 h 538305"/>
                <a:gd name="connsiteX30" fmla="*/ 447557 w 449768"/>
                <a:gd name="connsiteY30" fmla="*/ 20370 h 538305"/>
                <a:gd name="connsiteX31" fmla="*/ 447557 w 449768"/>
                <a:gd name="connsiteY31" fmla="*/ 46204 h 538305"/>
                <a:gd name="connsiteX32" fmla="*/ 442086 w 449768"/>
                <a:gd name="connsiteY32" fmla="*/ 103338 h 538305"/>
                <a:gd name="connsiteX33" fmla="*/ 442086 w 449768"/>
                <a:gd name="connsiteY33" fmla="*/ 113771 h 538305"/>
                <a:gd name="connsiteX34" fmla="*/ 437111 w 449768"/>
                <a:gd name="connsiteY34" fmla="*/ 134141 h 538305"/>
                <a:gd name="connsiteX35" fmla="*/ 421194 w 449768"/>
                <a:gd name="connsiteY35" fmla="*/ 175874 h 538305"/>
                <a:gd name="connsiteX36" fmla="*/ 354040 w 449768"/>
                <a:gd name="connsiteY36" fmla="*/ 289645 h 538305"/>
                <a:gd name="connsiteX37" fmla="*/ 344091 w 449768"/>
                <a:gd name="connsiteY37" fmla="*/ 325913 h 538305"/>
                <a:gd name="connsiteX38" fmla="*/ 276441 w 449768"/>
                <a:gd name="connsiteY38" fmla="*/ 506754 h 538305"/>
                <a:gd name="connsiteX39" fmla="*/ 261020 w 449768"/>
                <a:gd name="connsiteY39" fmla="*/ 496321 h 538305"/>
                <a:gd name="connsiteX40" fmla="*/ 17278 w 449768"/>
                <a:gd name="connsiteY40" fmla="*/ 310511 h 538305"/>
                <a:gd name="connsiteX41" fmla="*/ 1858 w 449768"/>
                <a:gd name="connsiteY41" fmla="*/ 289645 h 538305"/>
                <a:gd name="connsiteX42" fmla="*/ 162528 w 449768"/>
                <a:gd name="connsiteY42" fmla="*/ 186307 h 538305"/>
                <a:gd name="connsiteX43" fmla="*/ 193369 w 449768"/>
                <a:gd name="connsiteY43" fmla="*/ 165441 h 538305"/>
                <a:gd name="connsiteX44" fmla="*/ 312753 w 449768"/>
                <a:gd name="connsiteY44" fmla="*/ 51669 h 538305"/>
                <a:gd name="connsiteX45" fmla="*/ 400799 w 449768"/>
                <a:gd name="connsiteY45" fmla="*/ 9937 h 538305"/>
                <a:gd name="connsiteX46" fmla="*/ 426665 w 449768"/>
                <a:gd name="connsiteY46" fmla="*/ 4968 h 538305"/>
                <a:gd name="connsiteX47" fmla="*/ 437111 w 449768"/>
                <a:gd name="connsiteY47" fmla="*/ 0 h 538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449768" h="538305">
                  <a:moveTo>
                    <a:pt x="206367" y="423375"/>
                  </a:moveTo>
                  <a:cubicBezTo>
                    <a:pt x="209652" y="425297"/>
                    <a:pt x="211016" y="429140"/>
                    <a:pt x="208536" y="434347"/>
                  </a:cubicBezTo>
                  <a:cubicBezTo>
                    <a:pt x="198122" y="460136"/>
                    <a:pt x="172335" y="506754"/>
                    <a:pt x="136133" y="527584"/>
                  </a:cubicBezTo>
                  <a:cubicBezTo>
                    <a:pt x="125719" y="532543"/>
                    <a:pt x="115305" y="527584"/>
                    <a:pt x="120760" y="517169"/>
                  </a:cubicBezTo>
                  <a:cubicBezTo>
                    <a:pt x="130678" y="491380"/>
                    <a:pt x="151507" y="450217"/>
                    <a:pt x="192667" y="423933"/>
                  </a:cubicBezTo>
                  <a:cubicBezTo>
                    <a:pt x="197874" y="421453"/>
                    <a:pt x="203081" y="421453"/>
                    <a:pt x="206367" y="423375"/>
                  </a:cubicBezTo>
                  <a:close/>
                  <a:moveTo>
                    <a:pt x="158371" y="386315"/>
                  </a:moveTo>
                  <a:cubicBezTo>
                    <a:pt x="161532" y="388230"/>
                    <a:pt x="162771" y="392060"/>
                    <a:pt x="160292" y="397002"/>
                  </a:cubicBezTo>
                  <a:cubicBezTo>
                    <a:pt x="144924" y="433081"/>
                    <a:pt x="113693" y="500297"/>
                    <a:pt x="51725" y="536376"/>
                  </a:cubicBezTo>
                  <a:cubicBezTo>
                    <a:pt x="41315" y="541318"/>
                    <a:pt x="36357" y="536376"/>
                    <a:pt x="41315" y="525997"/>
                  </a:cubicBezTo>
                  <a:cubicBezTo>
                    <a:pt x="51725" y="489918"/>
                    <a:pt x="82957" y="422702"/>
                    <a:pt x="144924" y="387118"/>
                  </a:cubicBezTo>
                  <a:cubicBezTo>
                    <a:pt x="150130" y="384399"/>
                    <a:pt x="155211" y="384399"/>
                    <a:pt x="158371" y="386315"/>
                  </a:cubicBezTo>
                  <a:close/>
                  <a:moveTo>
                    <a:pt x="112005" y="349971"/>
                  </a:moveTo>
                  <a:cubicBezTo>
                    <a:pt x="115228" y="352562"/>
                    <a:pt x="116468" y="357744"/>
                    <a:pt x="113740" y="362927"/>
                  </a:cubicBezTo>
                  <a:cubicBezTo>
                    <a:pt x="103326" y="388591"/>
                    <a:pt x="77539" y="429556"/>
                    <a:pt x="41338" y="455221"/>
                  </a:cubicBezTo>
                  <a:cubicBezTo>
                    <a:pt x="25965" y="460157"/>
                    <a:pt x="21006" y="455221"/>
                    <a:pt x="25965" y="444857"/>
                  </a:cubicBezTo>
                  <a:cubicBezTo>
                    <a:pt x="36379" y="419192"/>
                    <a:pt x="57207" y="378227"/>
                    <a:pt x="98367" y="352562"/>
                  </a:cubicBezTo>
                  <a:cubicBezTo>
                    <a:pt x="103574" y="347380"/>
                    <a:pt x="108781" y="347380"/>
                    <a:pt x="112005" y="349971"/>
                  </a:cubicBezTo>
                  <a:close/>
                  <a:moveTo>
                    <a:pt x="287508" y="153269"/>
                  </a:moveTo>
                  <a:cubicBezTo>
                    <a:pt x="277809" y="153890"/>
                    <a:pt x="268730" y="157740"/>
                    <a:pt x="261020" y="165441"/>
                  </a:cubicBezTo>
                  <a:cubicBezTo>
                    <a:pt x="261020" y="170409"/>
                    <a:pt x="261020" y="170409"/>
                    <a:pt x="255548" y="175874"/>
                  </a:cubicBezTo>
                  <a:cubicBezTo>
                    <a:pt x="245600" y="196243"/>
                    <a:pt x="250574" y="222575"/>
                    <a:pt x="276441" y="232511"/>
                  </a:cubicBezTo>
                  <a:cubicBezTo>
                    <a:pt x="291861" y="242944"/>
                    <a:pt x="317727" y="242944"/>
                    <a:pt x="328174" y="227543"/>
                  </a:cubicBezTo>
                  <a:cubicBezTo>
                    <a:pt x="333645" y="222575"/>
                    <a:pt x="333645" y="222575"/>
                    <a:pt x="333645" y="217110"/>
                  </a:cubicBezTo>
                  <a:cubicBezTo>
                    <a:pt x="349066" y="196243"/>
                    <a:pt x="338620" y="170409"/>
                    <a:pt x="317727" y="160472"/>
                  </a:cubicBezTo>
                  <a:cubicBezTo>
                    <a:pt x="307530" y="155256"/>
                    <a:pt x="297208" y="152648"/>
                    <a:pt x="287508" y="153269"/>
                  </a:cubicBezTo>
                  <a:close/>
                  <a:moveTo>
                    <a:pt x="437111" y="0"/>
                  </a:moveTo>
                  <a:lnTo>
                    <a:pt x="442086" y="0"/>
                  </a:lnTo>
                  <a:cubicBezTo>
                    <a:pt x="447557" y="0"/>
                    <a:pt x="452532" y="0"/>
                    <a:pt x="447557" y="4968"/>
                  </a:cubicBezTo>
                  <a:lnTo>
                    <a:pt x="447557" y="9937"/>
                  </a:lnTo>
                  <a:cubicBezTo>
                    <a:pt x="452532" y="15402"/>
                    <a:pt x="447557" y="15402"/>
                    <a:pt x="447557" y="20370"/>
                  </a:cubicBezTo>
                  <a:cubicBezTo>
                    <a:pt x="447557" y="25835"/>
                    <a:pt x="447557" y="36268"/>
                    <a:pt x="447557" y="46204"/>
                  </a:cubicBezTo>
                  <a:cubicBezTo>
                    <a:pt x="447557" y="62102"/>
                    <a:pt x="447557" y="82472"/>
                    <a:pt x="442086" y="103338"/>
                  </a:cubicBezTo>
                  <a:cubicBezTo>
                    <a:pt x="442086" y="108306"/>
                    <a:pt x="442086" y="108306"/>
                    <a:pt x="442086" y="113771"/>
                  </a:cubicBezTo>
                  <a:cubicBezTo>
                    <a:pt x="437111" y="124205"/>
                    <a:pt x="437111" y="129173"/>
                    <a:pt x="437111" y="134141"/>
                  </a:cubicBezTo>
                  <a:cubicBezTo>
                    <a:pt x="431640" y="150039"/>
                    <a:pt x="426665" y="165441"/>
                    <a:pt x="421194" y="175874"/>
                  </a:cubicBezTo>
                  <a:cubicBezTo>
                    <a:pt x="406271" y="212141"/>
                    <a:pt x="385378" y="248409"/>
                    <a:pt x="354040" y="289645"/>
                  </a:cubicBezTo>
                  <a:cubicBezTo>
                    <a:pt x="349066" y="294613"/>
                    <a:pt x="344091" y="315479"/>
                    <a:pt x="344091" y="325913"/>
                  </a:cubicBezTo>
                  <a:cubicBezTo>
                    <a:pt x="354040" y="367148"/>
                    <a:pt x="359512" y="460053"/>
                    <a:pt x="276441" y="506754"/>
                  </a:cubicBezTo>
                  <a:cubicBezTo>
                    <a:pt x="265994" y="517187"/>
                    <a:pt x="255548" y="512219"/>
                    <a:pt x="261020" y="496321"/>
                  </a:cubicBezTo>
                  <a:cubicBezTo>
                    <a:pt x="261020" y="439684"/>
                    <a:pt x="240128" y="305046"/>
                    <a:pt x="17278" y="310511"/>
                  </a:cubicBezTo>
                  <a:cubicBezTo>
                    <a:pt x="1858" y="310511"/>
                    <a:pt x="-3117" y="300078"/>
                    <a:pt x="1858" y="289645"/>
                  </a:cubicBezTo>
                  <a:cubicBezTo>
                    <a:pt x="17278" y="253377"/>
                    <a:pt x="59062" y="180842"/>
                    <a:pt x="162528" y="186307"/>
                  </a:cubicBezTo>
                  <a:cubicBezTo>
                    <a:pt x="172975" y="186307"/>
                    <a:pt x="188395" y="175874"/>
                    <a:pt x="193369" y="165441"/>
                  </a:cubicBezTo>
                  <a:cubicBezTo>
                    <a:pt x="214261" y="139606"/>
                    <a:pt x="250574" y="87937"/>
                    <a:pt x="312753" y="51669"/>
                  </a:cubicBezTo>
                  <a:cubicBezTo>
                    <a:pt x="349066" y="25835"/>
                    <a:pt x="379907" y="15402"/>
                    <a:pt x="400799" y="9937"/>
                  </a:cubicBezTo>
                  <a:cubicBezTo>
                    <a:pt x="416219" y="9937"/>
                    <a:pt x="426665" y="9937"/>
                    <a:pt x="426665" y="4968"/>
                  </a:cubicBezTo>
                  <a:cubicBezTo>
                    <a:pt x="431640" y="4968"/>
                    <a:pt x="431640" y="0"/>
                    <a:pt x="437111" y="0"/>
                  </a:cubicBezTo>
                  <a:close/>
                </a:path>
              </a:pathLst>
            </a:custGeom>
            <a:solidFill>
              <a:schemeClr val="bg1"/>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anchor="ctr">
              <a:noAutofit/>
            </a:bodyPr>
            <a:lstStyle/>
            <a:p>
              <a:pPr>
                <a:defRPr/>
              </a:pPr>
              <a:endParaRPr lang="en-US" sz="2400" dirty="0">
                <a:latin typeface="微软雅黑" panose="020B0503020204020204" pitchFamily="34" charset="-122"/>
                <a:ea typeface="SimSun" charset="0"/>
              </a:endParaRPr>
            </a:p>
          </p:txBody>
        </p:sp>
      </p:grpSp>
      <p:sp>
        <p:nvSpPr>
          <p:cNvPr id="2" name="矩形 1">
            <a:extLst>
              <a:ext uri="{FF2B5EF4-FFF2-40B4-BE49-F238E27FC236}">
                <a16:creationId xmlns="" xmlns:a16="http://schemas.microsoft.com/office/drawing/2014/main" id="{00413EB8-3359-4A51-ADD0-026B6C2A1A1A}"/>
              </a:ext>
            </a:extLst>
          </p:cNvPr>
          <p:cNvSpPr/>
          <p:nvPr/>
        </p:nvSpPr>
        <p:spPr>
          <a:xfrm>
            <a:off x="7931835" y="1790844"/>
            <a:ext cx="3505200" cy="197273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0" name="矩形 59">
            <a:extLst>
              <a:ext uri="{FF2B5EF4-FFF2-40B4-BE49-F238E27FC236}">
                <a16:creationId xmlns="" xmlns:a16="http://schemas.microsoft.com/office/drawing/2014/main" id="{3FFB93F4-3424-4D05-9C01-6FB99340A6B2}"/>
              </a:ext>
            </a:extLst>
          </p:cNvPr>
          <p:cNvSpPr/>
          <p:nvPr/>
        </p:nvSpPr>
        <p:spPr>
          <a:xfrm>
            <a:off x="7931835" y="3932016"/>
            <a:ext cx="3505200" cy="1804109"/>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1" name="矩形 60">
            <a:extLst>
              <a:ext uri="{FF2B5EF4-FFF2-40B4-BE49-F238E27FC236}">
                <a16:creationId xmlns="" xmlns:a16="http://schemas.microsoft.com/office/drawing/2014/main" id="{12187B88-214E-4559-8D1F-D8FC69F23725}"/>
              </a:ext>
            </a:extLst>
          </p:cNvPr>
          <p:cNvSpPr/>
          <p:nvPr/>
        </p:nvSpPr>
        <p:spPr>
          <a:xfrm>
            <a:off x="5525088" y="1790845"/>
            <a:ext cx="2254333" cy="394528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1" name="组合 30">
            <a:extLst>
              <a:ext uri="{FF2B5EF4-FFF2-40B4-BE49-F238E27FC236}">
                <a16:creationId xmlns="" xmlns:a16="http://schemas.microsoft.com/office/drawing/2014/main" id="{601E2A35-2EA0-4908-BF65-08B9B9C38FFC}"/>
              </a:ext>
            </a:extLst>
          </p:cNvPr>
          <p:cNvGrpSpPr/>
          <p:nvPr/>
        </p:nvGrpSpPr>
        <p:grpSpPr>
          <a:xfrm>
            <a:off x="0" y="105131"/>
            <a:ext cx="12360812" cy="3077240"/>
            <a:chOff x="0" y="105131"/>
            <a:chExt cx="12360812" cy="3077240"/>
          </a:xfrm>
        </p:grpSpPr>
        <p:grpSp>
          <p:nvGrpSpPr>
            <p:cNvPr id="58" name="组合 57">
              <a:extLst>
                <a:ext uri="{FF2B5EF4-FFF2-40B4-BE49-F238E27FC236}">
                  <a16:creationId xmlns="" xmlns:a16="http://schemas.microsoft.com/office/drawing/2014/main" id="{C628BAA1-DF22-4798-BB82-04102B15C5E0}"/>
                </a:ext>
              </a:extLst>
            </p:cNvPr>
            <p:cNvGrpSpPr/>
            <p:nvPr/>
          </p:nvGrpSpPr>
          <p:grpSpPr>
            <a:xfrm>
              <a:off x="0" y="105131"/>
              <a:ext cx="12360812" cy="943439"/>
              <a:chOff x="0" y="105131"/>
              <a:chExt cx="12360812" cy="943439"/>
            </a:xfrm>
          </p:grpSpPr>
          <p:cxnSp>
            <p:nvCxnSpPr>
              <p:cNvPr id="62" name="直接连接符 61">
                <a:extLst>
                  <a:ext uri="{FF2B5EF4-FFF2-40B4-BE49-F238E27FC236}">
                    <a16:creationId xmlns="" xmlns:a16="http://schemas.microsoft.com/office/drawing/2014/main" id="{7C306E29-3E4F-48B3-A1DD-688EBC8F4A00}"/>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63" name="组合 62">
                <a:extLst>
                  <a:ext uri="{FF2B5EF4-FFF2-40B4-BE49-F238E27FC236}">
                    <a16:creationId xmlns="" xmlns:a16="http://schemas.microsoft.com/office/drawing/2014/main" id="{A3E61C93-58A4-4F9F-956A-1E0D54869185}"/>
                  </a:ext>
                </a:extLst>
              </p:cNvPr>
              <p:cNvGrpSpPr/>
              <p:nvPr/>
            </p:nvGrpSpPr>
            <p:grpSpPr>
              <a:xfrm>
                <a:off x="204976" y="105131"/>
                <a:ext cx="943439" cy="943439"/>
                <a:chOff x="788172" y="795226"/>
                <a:chExt cx="1405397" cy="1405397"/>
              </a:xfrm>
            </p:grpSpPr>
            <p:sp>
              <p:nvSpPr>
                <p:cNvPr id="67" name="椭圆 66">
                  <a:extLst>
                    <a:ext uri="{FF2B5EF4-FFF2-40B4-BE49-F238E27FC236}">
                      <a16:creationId xmlns="" xmlns:a16="http://schemas.microsoft.com/office/drawing/2014/main" id="{D5D3EDC7-10A4-412D-AAB3-1B8A0740972E}"/>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 xmlns:a16="http://schemas.microsoft.com/office/drawing/2014/main" id="{BA69FCD5-F7DC-4E7E-970B-60C2C822A7CB}"/>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a:extLst>
                  <a:ext uri="{FF2B5EF4-FFF2-40B4-BE49-F238E27FC236}">
                    <a16:creationId xmlns="" xmlns:a16="http://schemas.microsoft.com/office/drawing/2014/main" id="{A614EA3F-A0B5-43BC-AA40-51EEEE81B5C2}"/>
                  </a:ext>
                </a:extLst>
              </p:cNvPr>
              <p:cNvGrpSpPr/>
              <p:nvPr/>
            </p:nvGrpSpPr>
            <p:grpSpPr>
              <a:xfrm>
                <a:off x="11458129" y="366570"/>
                <a:ext cx="414154" cy="414154"/>
                <a:chOff x="3032665" y="1391170"/>
                <a:chExt cx="682180" cy="682180"/>
              </a:xfrm>
            </p:grpSpPr>
            <p:sp>
              <p:nvSpPr>
                <p:cNvPr id="65" name="椭圆 64">
                  <a:extLst>
                    <a:ext uri="{FF2B5EF4-FFF2-40B4-BE49-F238E27FC236}">
                      <a16:creationId xmlns="" xmlns:a16="http://schemas.microsoft.com/office/drawing/2014/main" id="{9C707288-A5FA-4EEE-AC79-7A5FC759997D}"/>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6" name="椭圆 65">
                  <a:extLst>
                    <a:ext uri="{FF2B5EF4-FFF2-40B4-BE49-F238E27FC236}">
                      <a16:creationId xmlns="" xmlns:a16="http://schemas.microsoft.com/office/drawing/2014/main" id="{BAC101F0-EAB4-4F62-8094-DF3D8D96EFF6}"/>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9" name="文本框 58">
              <a:extLst>
                <a:ext uri="{FF2B5EF4-FFF2-40B4-BE49-F238E27FC236}">
                  <a16:creationId xmlns="" xmlns:a16="http://schemas.microsoft.com/office/drawing/2014/main" id="{E69394FF-8A51-483B-A3EB-1FA4DF49BBF4}"/>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内容概述</a:t>
              </a:r>
            </a:p>
          </p:txBody>
        </p:sp>
      </p:grpSp>
    </p:spTree>
    <p:extLst>
      <p:ext uri="{BB962C8B-B14F-4D97-AF65-F5344CB8AC3E}">
        <p14:creationId xmlns:p14="http://schemas.microsoft.com/office/powerpoint/2010/main" val="251588165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left)">
                                      <p:cBhvr>
                                        <p:cTn id="11" dur="500"/>
                                        <p:tgtEl>
                                          <p:spTgt spid="3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up)">
                                      <p:cBhvr>
                                        <p:cTn id="15" dur="500"/>
                                        <p:tgtEl>
                                          <p:spTgt spid="39"/>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left)">
                                      <p:cBhvr>
                                        <p:cTn id="19" dur="500"/>
                                        <p:tgtEl>
                                          <p:spTgt spid="33"/>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wipe(up)">
                                      <p:cBhvr>
                                        <p:cTn id="23" dur="500"/>
                                        <p:tgtEl>
                                          <p:spTgt spid="4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left)">
                                      <p:cBhvr>
                                        <p:cTn id="27" dur="500"/>
                                        <p:tgtEl>
                                          <p:spTgt spid="3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up)">
                                      <p:cBhvr>
                                        <p:cTn id="31" dur="500"/>
                                        <p:tgtEl>
                                          <p:spTgt spid="4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6" name="椭圆 5">
            <a:extLst>
              <a:ext uri="{FF2B5EF4-FFF2-40B4-BE49-F238E27FC236}">
                <a16:creationId xmlns="" xmlns:a16="http://schemas.microsoft.com/office/drawing/2014/main" id="{DF26C3DA-CD27-4AF2-B690-F5319831217F}"/>
              </a:ext>
            </a:extLst>
          </p:cNvPr>
          <p:cNvSpPr/>
          <p:nvPr/>
        </p:nvSpPr>
        <p:spPr>
          <a:xfrm>
            <a:off x="4553629" y="1856935"/>
            <a:ext cx="3685736" cy="3685736"/>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 xmlns:a16="http://schemas.microsoft.com/office/drawing/2014/main" id="{49A3ED03-ACF9-4F96-B96C-534CF3F4BECA}"/>
              </a:ext>
            </a:extLst>
          </p:cNvPr>
          <p:cNvSpPr/>
          <p:nvPr/>
        </p:nvSpPr>
        <p:spPr>
          <a:xfrm>
            <a:off x="7619346" y="1856935"/>
            <a:ext cx="3685736" cy="3685736"/>
          </a:xfrm>
          <a:prstGeom prst="ellipse">
            <a:avLst/>
          </a:prstGeom>
          <a:solidFill>
            <a:srgbClr val="869EAA">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 xmlns:a16="http://schemas.microsoft.com/office/drawing/2014/main" id="{2CD926F1-8342-4BBE-B515-B0543620CAE4}"/>
              </a:ext>
            </a:extLst>
          </p:cNvPr>
          <p:cNvSpPr/>
          <p:nvPr/>
        </p:nvSpPr>
        <p:spPr>
          <a:xfrm>
            <a:off x="1316598" y="1940872"/>
            <a:ext cx="3685736" cy="3685736"/>
          </a:xfrm>
          <a:prstGeom prst="ellipse">
            <a:avLst/>
          </a:prstGeom>
          <a:solidFill>
            <a:srgbClr val="869EAA">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8253211" y="3294896"/>
            <a:ext cx="2638681" cy="1384995"/>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单击此处编辑内容单击此处编辑内容单击此处编辑内容单击此处编辑内容单击此处编辑内容单击此处编辑内容单击此处编辑内容</a:t>
            </a:r>
          </a:p>
        </p:txBody>
      </p:sp>
      <p:sp>
        <p:nvSpPr>
          <p:cNvPr id="19" name="矩形 18"/>
          <p:cNvSpPr/>
          <p:nvPr/>
        </p:nvSpPr>
        <p:spPr>
          <a:xfrm>
            <a:off x="1730063" y="3328628"/>
            <a:ext cx="2638681" cy="1384995"/>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单击此处编辑内容单击此处编辑内容单击此处编辑内容单击此处编辑内容单击此处编辑内容单击此处编辑内容单击此处编辑内容</a:t>
            </a:r>
          </a:p>
        </p:txBody>
      </p:sp>
      <p:sp>
        <p:nvSpPr>
          <p:cNvPr id="20" name="出自【趣你的PPT】(微信:qunideppt)：最优质的PPT资源库"/>
          <p:cNvSpPr txBox="1"/>
          <p:nvPr/>
        </p:nvSpPr>
        <p:spPr>
          <a:xfrm>
            <a:off x="1992665" y="2892509"/>
            <a:ext cx="1661312" cy="36933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单击添加标题</a:t>
            </a:r>
          </a:p>
        </p:txBody>
      </p:sp>
      <p:sp>
        <p:nvSpPr>
          <p:cNvPr id="21" name="出自【趣你的PPT】(微信:qunideppt)：最优质的PPT资源库"/>
          <p:cNvSpPr txBox="1"/>
          <p:nvPr/>
        </p:nvSpPr>
        <p:spPr>
          <a:xfrm>
            <a:off x="8761520" y="2834523"/>
            <a:ext cx="1661312" cy="369332"/>
          </a:xfrm>
          <a:prstGeom prst="rect">
            <a:avLst/>
          </a:prstGeom>
          <a:noFill/>
        </p:spPr>
        <p:txBody>
          <a:bodyPr wrap="square"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单击添加标题</a:t>
            </a:r>
          </a:p>
        </p:txBody>
      </p:sp>
      <p:grpSp>
        <p:nvGrpSpPr>
          <p:cNvPr id="33" name="Group 21">
            <a:extLst>
              <a:ext uri="{FF2B5EF4-FFF2-40B4-BE49-F238E27FC236}">
                <a16:creationId xmlns="" xmlns:a16="http://schemas.microsoft.com/office/drawing/2014/main" id="{9F34BCBC-A8A0-478B-9CC0-576DFFFB007B}"/>
              </a:ext>
            </a:extLst>
          </p:cNvPr>
          <p:cNvGrpSpPr/>
          <p:nvPr/>
        </p:nvGrpSpPr>
        <p:grpSpPr>
          <a:xfrm rot="18900000">
            <a:off x="5448268" y="3031900"/>
            <a:ext cx="1896458" cy="1896458"/>
            <a:chOff x="8780463" y="1906588"/>
            <a:chExt cx="360363" cy="360363"/>
          </a:xfrm>
          <a:solidFill>
            <a:schemeClr val="bg1"/>
          </a:solidFill>
        </p:grpSpPr>
        <p:sp>
          <p:nvSpPr>
            <p:cNvPr id="34" name="Freeform 93">
              <a:extLst>
                <a:ext uri="{FF2B5EF4-FFF2-40B4-BE49-F238E27FC236}">
                  <a16:creationId xmlns="" xmlns:a16="http://schemas.microsoft.com/office/drawing/2014/main" id="{C8F6A41B-4C4E-495B-B14D-B2625FED3885}"/>
                </a:ext>
              </a:extLst>
            </p:cNvPr>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5" name="Freeform 94">
              <a:extLst>
                <a:ext uri="{FF2B5EF4-FFF2-40B4-BE49-F238E27FC236}">
                  <a16:creationId xmlns="" xmlns:a16="http://schemas.microsoft.com/office/drawing/2014/main" id="{BFCF8CED-9B5B-4760-B065-0E33456EF121}"/>
                </a:ext>
              </a:extLst>
            </p:cNvPr>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6" name="Freeform 95">
              <a:extLst>
                <a:ext uri="{FF2B5EF4-FFF2-40B4-BE49-F238E27FC236}">
                  <a16:creationId xmlns="" xmlns:a16="http://schemas.microsoft.com/office/drawing/2014/main" id="{1CEA9CE3-9539-4178-AAF6-548108873AA1}"/>
                </a:ext>
              </a:extLst>
            </p:cNvPr>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7" name="Freeform 96">
              <a:extLst>
                <a:ext uri="{FF2B5EF4-FFF2-40B4-BE49-F238E27FC236}">
                  <a16:creationId xmlns="" xmlns:a16="http://schemas.microsoft.com/office/drawing/2014/main" id="{C2E1357F-B6C6-4A2B-BC71-F6CF13D55250}"/>
                </a:ext>
              </a:extLst>
            </p:cNvPr>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8" name="Freeform 97">
              <a:extLst>
                <a:ext uri="{FF2B5EF4-FFF2-40B4-BE49-F238E27FC236}">
                  <a16:creationId xmlns="" xmlns:a16="http://schemas.microsoft.com/office/drawing/2014/main" id="{53236415-AA54-46AF-8732-600FFE361DAF}"/>
                </a:ext>
              </a:extLst>
            </p:cNvPr>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9" name="Freeform 98">
              <a:extLst>
                <a:ext uri="{FF2B5EF4-FFF2-40B4-BE49-F238E27FC236}">
                  <a16:creationId xmlns="" xmlns:a16="http://schemas.microsoft.com/office/drawing/2014/main" id="{FACD57B7-EF2E-4C1E-B64A-BC1AF8EF623C}"/>
                </a:ext>
              </a:extLst>
            </p:cNvPr>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grpSp>
        <p:nvGrpSpPr>
          <p:cNvPr id="32" name="组合 31">
            <a:extLst>
              <a:ext uri="{FF2B5EF4-FFF2-40B4-BE49-F238E27FC236}">
                <a16:creationId xmlns="" xmlns:a16="http://schemas.microsoft.com/office/drawing/2014/main" id="{72537324-81C5-4F76-B1E2-564ACE0BDF08}"/>
              </a:ext>
            </a:extLst>
          </p:cNvPr>
          <p:cNvGrpSpPr/>
          <p:nvPr/>
        </p:nvGrpSpPr>
        <p:grpSpPr>
          <a:xfrm>
            <a:off x="0" y="105131"/>
            <a:ext cx="12360812" cy="3077240"/>
            <a:chOff x="0" y="105131"/>
            <a:chExt cx="12360812" cy="3077240"/>
          </a:xfrm>
        </p:grpSpPr>
        <p:grpSp>
          <p:nvGrpSpPr>
            <p:cNvPr id="40" name="组合 39">
              <a:extLst>
                <a:ext uri="{FF2B5EF4-FFF2-40B4-BE49-F238E27FC236}">
                  <a16:creationId xmlns="" xmlns:a16="http://schemas.microsoft.com/office/drawing/2014/main" id="{30B2B25F-5878-423D-83BF-1C97C2D39566}"/>
                </a:ext>
              </a:extLst>
            </p:cNvPr>
            <p:cNvGrpSpPr/>
            <p:nvPr/>
          </p:nvGrpSpPr>
          <p:grpSpPr>
            <a:xfrm>
              <a:off x="0" y="105131"/>
              <a:ext cx="12360812" cy="943439"/>
              <a:chOff x="0" y="105131"/>
              <a:chExt cx="12360812" cy="943439"/>
            </a:xfrm>
          </p:grpSpPr>
          <p:cxnSp>
            <p:nvCxnSpPr>
              <p:cNvPr id="42" name="直接连接符 41">
                <a:extLst>
                  <a:ext uri="{FF2B5EF4-FFF2-40B4-BE49-F238E27FC236}">
                    <a16:creationId xmlns="" xmlns:a16="http://schemas.microsoft.com/office/drawing/2014/main" id="{236DEB0B-6530-4B6B-A17E-CE7DEB9718A4}"/>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43" name="组合 42">
                <a:extLst>
                  <a:ext uri="{FF2B5EF4-FFF2-40B4-BE49-F238E27FC236}">
                    <a16:creationId xmlns="" xmlns:a16="http://schemas.microsoft.com/office/drawing/2014/main" id="{586A5680-9D29-4876-947D-A55DD1672390}"/>
                  </a:ext>
                </a:extLst>
              </p:cNvPr>
              <p:cNvGrpSpPr/>
              <p:nvPr/>
            </p:nvGrpSpPr>
            <p:grpSpPr>
              <a:xfrm>
                <a:off x="204976" y="105131"/>
                <a:ext cx="943439" cy="943439"/>
                <a:chOff x="788172" y="795226"/>
                <a:chExt cx="1405397" cy="1405397"/>
              </a:xfrm>
            </p:grpSpPr>
            <p:sp>
              <p:nvSpPr>
                <p:cNvPr id="47" name="椭圆 46">
                  <a:extLst>
                    <a:ext uri="{FF2B5EF4-FFF2-40B4-BE49-F238E27FC236}">
                      <a16:creationId xmlns="" xmlns:a16="http://schemas.microsoft.com/office/drawing/2014/main" id="{6DAD4F17-1166-463C-990F-CC85C5B05C44}"/>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 xmlns:a16="http://schemas.microsoft.com/office/drawing/2014/main" id="{AC6385B8-0158-4D3C-A0FE-93CD4F02F264}"/>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a:extLst>
                  <a:ext uri="{FF2B5EF4-FFF2-40B4-BE49-F238E27FC236}">
                    <a16:creationId xmlns="" xmlns:a16="http://schemas.microsoft.com/office/drawing/2014/main" id="{A2085A82-82BD-4681-A974-A84961F9CB20}"/>
                  </a:ext>
                </a:extLst>
              </p:cNvPr>
              <p:cNvGrpSpPr/>
              <p:nvPr/>
            </p:nvGrpSpPr>
            <p:grpSpPr>
              <a:xfrm>
                <a:off x="11458129" y="366570"/>
                <a:ext cx="414154" cy="414154"/>
                <a:chOff x="3032665" y="1391170"/>
                <a:chExt cx="682180" cy="682180"/>
              </a:xfrm>
            </p:grpSpPr>
            <p:sp>
              <p:nvSpPr>
                <p:cNvPr id="45" name="椭圆 44">
                  <a:extLst>
                    <a:ext uri="{FF2B5EF4-FFF2-40B4-BE49-F238E27FC236}">
                      <a16:creationId xmlns="" xmlns:a16="http://schemas.microsoft.com/office/drawing/2014/main" id="{23EEF029-6989-47D1-B35B-71E36DBAB084}"/>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6" name="椭圆 45">
                  <a:extLst>
                    <a:ext uri="{FF2B5EF4-FFF2-40B4-BE49-F238E27FC236}">
                      <a16:creationId xmlns="" xmlns:a16="http://schemas.microsoft.com/office/drawing/2014/main" id="{12CB956B-2D1D-4296-A5C9-23E222202473}"/>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a:extLst>
                <a:ext uri="{FF2B5EF4-FFF2-40B4-BE49-F238E27FC236}">
                  <a16:creationId xmlns="" xmlns:a16="http://schemas.microsoft.com/office/drawing/2014/main" id="{C43BB3CA-C0A5-4FE2-A5CB-C6EBC5E01855}"/>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内容概述</a:t>
              </a:r>
            </a:p>
          </p:txBody>
        </p:sp>
      </p:grpSp>
    </p:spTree>
    <p:extLst>
      <p:ext uri="{BB962C8B-B14F-4D97-AF65-F5344CB8AC3E}">
        <p14:creationId xmlns:p14="http://schemas.microsoft.com/office/powerpoint/2010/main" val="1243725983"/>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1000"/>
                                        <p:tgtEl>
                                          <p:spTgt spid="20"/>
                                        </p:tgtEl>
                                      </p:cBhvr>
                                    </p:animEffect>
                                    <p:anim calcmode="lin" valueType="num">
                                      <p:cBhvr>
                                        <p:cTn id="25" dur="1000" fill="hold"/>
                                        <p:tgtEl>
                                          <p:spTgt spid="20"/>
                                        </p:tgtEl>
                                        <p:attrNameLst>
                                          <p:attrName>ppt_x</p:attrName>
                                        </p:attrNameLst>
                                      </p:cBhvr>
                                      <p:tavLst>
                                        <p:tav tm="0">
                                          <p:val>
                                            <p:strVal val="#ppt_x"/>
                                          </p:val>
                                        </p:tav>
                                        <p:tav tm="100000">
                                          <p:val>
                                            <p:strVal val="#ppt_x"/>
                                          </p:val>
                                        </p:tav>
                                      </p:tavLst>
                                    </p:anim>
                                    <p:anim calcmode="lin" valueType="num">
                                      <p:cBhvr>
                                        <p:cTn id="26" dur="1000" fill="hold"/>
                                        <p:tgtEl>
                                          <p:spTgt spid="20"/>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53" presetClass="entr" presetSubtype="0" fill="hold" nodeType="afterEffect">
                                  <p:stCondLst>
                                    <p:cond delay="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cxnSp>
        <p:nvCxnSpPr>
          <p:cNvPr id="41" name="直接连接符 40">
            <a:extLst>
              <a:ext uri="{FF2B5EF4-FFF2-40B4-BE49-F238E27FC236}">
                <a16:creationId xmlns="" xmlns:a16="http://schemas.microsoft.com/office/drawing/2014/main" id="{72A81433-8CC3-4E20-8681-456256621C36}"/>
              </a:ext>
            </a:extLst>
          </p:cNvPr>
          <p:cNvCxnSpPr>
            <a:cxnSpLocks/>
          </p:cNvCxnSpPr>
          <p:nvPr/>
        </p:nvCxnSpPr>
        <p:spPr>
          <a:xfrm>
            <a:off x="436098" y="3910854"/>
            <a:ext cx="11324493" cy="0"/>
          </a:xfrm>
          <a:prstGeom prst="line">
            <a:avLst/>
          </a:prstGeom>
          <a:ln w="25400">
            <a:solidFill>
              <a:srgbClr val="869EAA"/>
            </a:solidFill>
          </a:ln>
        </p:spPr>
        <p:style>
          <a:lnRef idx="1">
            <a:schemeClr val="accent1"/>
          </a:lnRef>
          <a:fillRef idx="0">
            <a:schemeClr val="accent1"/>
          </a:fillRef>
          <a:effectRef idx="0">
            <a:schemeClr val="accent1"/>
          </a:effectRef>
          <a:fontRef idx="minor">
            <a:schemeClr val="tx1"/>
          </a:fontRef>
        </p:style>
      </p:cxnSp>
      <p:grpSp>
        <p:nvGrpSpPr>
          <p:cNvPr id="10" name="Group 45"/>
          <p:cNvGrpSpPr/>
          <p:nvPr/>
        </p:nvGrpSpPr>
        <p:grpSpPr>
          <a:xfrm>
            <a:off x="3886952" y="5045737"/>
            <a:ext cx="672495" cy="672495"/>
            <a:chOff x="5562600" y="4171950"/>
            <a:chExt cx="504371" cy="504371"/>
          </a:xfrm>
        </p:grpSpPr>
        <p:sp>
          <p:nvSpPr>
            <p:cNvPr id="11" name="Oval 30"/>
            <p:cNvSpPr/>
            <p:nvPr/>
          </p:nvSpPr>
          <p:spPr>
            <a:xfrm flipH="1">
              <a:off x="5562600" y="4171950"/>
              <a:ext cx="504371" cy="504371"/>
            </a:xfrm>
            <a:prstGeom prst="ellipse">
              <a:avLst/>
            </a:prstGeom>
            <a:solidFill>
              <a:srgbClr val="869EA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endParaRPr>
            </a:p>
          </p:txBody>
        </p:sp>
        <p:sp>
          <p:nvSpPr>
            <p:cNvPr id="12" name="Freeform 157"/>
            <p:cNvSpPr>
              <a:spLocks noEditPoints="1"/>
            </p:cNvSpPr>
            <p:nvPr/>
          </p:nvSpPr>
          <p:spPr bwMode="auto">
            <a:xfrm>
              <a:off x="5682405" y="4277533"/>
              <a:ext cx="264760" cy="293204"/>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grpSp>
        <p:nvGrpSpPr>
          <p:cNvPr id="13" name="Group 46"/>
          <p:cNvGrpSpPr/>
          <p:nvPr/>
        </p:nvGrpSpPr>
        <p:grpSpPr>
          <a:xfrm>
            <a:off x="7629892" y="5033234"/>
            <a:ext cx="672495" cy="672495"/>
            <a:chOff x="6780972" y="2951922"/>
            <a:chExt cx="504371" cy="504371"/>
          </a:xfrm>
        </p:grpSpPr>
        <p:sp>
          <p:nvSpPr>
            <p:cNvPr id="14" name="Oval 32"/>
            <p:cNvSpPr/>
            <p:nvPr/>
          </p:nvSpPr>
          <p:spPr>
            <a:xfrm>
              <a:off x="6780972" y="2951922"/>
              <a:ext cx="504371" cy="504371"/>
            </a:xfrm>
            <a:prstGeom prst="ellipse">
              <a:avLst/>
            </a:prstGeom>
            <a:solidFill>
              <a:srgbClr val="3E53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endParaRPr>
            </a:p>
          </p:txBody>
        </p:sp>
        <p:sp>
          <p:nvSpPr>
            <p:cNvPr id="15" name="Freeform 105"/>
            <p:cNvSpPr>
              <a:spLocks noEditPoints="1"/>
            </p:cNvSpPr>
            <p:nvPr/>
          </p:nvSpPr>
          <p:spPr bwMode="auto">
            <a:xfrm>
              <a:off x="6905781" y="3078578"/>
              <a:ext cx="254752" cy="251059"/>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3">
                    <a:lumMod val="50000"/>
                  </a:schemeClr>
                </a:solidFill>
                <a:latin typeface="微软雅黑" panose="020B0503020204020204" pitchFamily="34" charset="-122"/>
              </a:endParaRPr>
            </a:p>
          </p:txBody>
        </p:sp>
      </p:grpSp>
      <p:grpSp>
        <p:nvGrpSpPr>
          <p:cNvPr id="16" name="Group 47"/>
          <p:cNvGrpSpPr/>
          <p:nvPr/>
        </p:nvGrpSpPr>
        <p:grpSpPr>
          <a:xfrm>
            <a:off x="7629892" y="2045183"/>
            <a:ext cx="672495" cy="672495"/>
            <a:chOff x="6857172" y="1732722"/>
            <a:chExt cx="504371" cy="504371"/>
          </a:xfrm>
        </p:grpSpPr>
        <p:sp>
          <p:nvSpPr>
            <p:cNvPr id="17" name="Oval 31"/>
            <p:cNvSpPr/>
            <p:nvPr/>
          </p:nvSpPr>
          <p:spPr>
            <a:xfrm>
              <a:off x="6857172" y="1732722"/>
              <a:ext cx="504371" cy="504371"/>
            </a:xfrm>
            <a:prstGeom prst="ellipse">
              <a:avLst/>
            </a:prstGeom>
            <a:solidFill>
              <a:srgbClr val="869EA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endParaRPr>
            </a:p>
          </p:txBody>
        </p:sp>
        <p:sp>
          <p:nvSpPr>
            <p:cNvPr id="18" name="Freeform 193"/>
            <p:cNvSpPr>
              <a:spLocks noEditPoints="1"/>
            </p:cNvSpPr>
            <p:nvPr/>
          </p:nvSpPr>
          <p:spPr bwMode="auto">
            <a:xfrm>
              <a:off x="6966689" y="1842239"/>
              <a:ext cx="285337" cy="285337"/>
            </a:xfrm>
            <a:custGeom>
              <a:avLst/>
              <a:gdLst/>
              <a:ahLst/>
              <a:cxnLst>
                <a:cxn ang="0">
                  <a:pos x="81" y="37"/>
                </a:cxn>
                <a:cxn ang="0">
                  <a:pos x="38" y="80"/>
                </a:cxn>
                <a:cxn ang="0">
                  <a:pos x="21" y="77"/>
                </a:cxn>
                <a:cxn ang="0">
                  <a:pos x="0" y="124"/>
                </a:cxn>
                <a:cxn ang="0">
                  <a:pos x="38" y="167"/>
                </a:cxn>
                <a:cxn ang="0">
                  <a:pos x="1" y="210"/>
                </a:cxn>
                <a:cxn ang="0">
                  <a:pos x="21" y="257"/>
                </a:cxn>
                <a:cxn ang="0">
                  <a:pos x="38" y="253"/>
                </a:cxn>
                <a:cxn ang="0">
                  <a:pos x="81" y="297"/>
                </a:cxn>
                <a:cxn ang="0">
                  <a:pos x="78" y="314"/>
                </a:cxn>
                <a:cxn ang="0">
                  <a:pos x="125" y="334"/>
                </a:cxn>
                <a:cxn ang="0">
                  <a:pos x="168" y="297"/>
                </a:cxn>
                <a:cxn ang="0">
                  <a:pos x="210" y="334"/>
                </a:cxn>
                <a:cxn ang="0">
                  <a:pos x="258" y="314"/>
                </a:cxn>
                <a:cxn ang="0">
                  <a:pos x="254" y="297"/>
                </a:cxn>
                <a:cxn ang="0">
                  <a:pos x="297" y="253"/>
                </a:cxn>
                <a:cxn ang="0">
                  <a:pos x="315" y="257"/>
                </a:cxn>
                <a:cxn ang="0">
                  <a:pos x="335" y="210"/>
                </a:cxn>
                <a:cxn ang="0">
                  <a:pos x="297" y="167"/>
                </a:cxn>
                <a:cxn ang="0">
                  <a:pos x="335" y="124"/>
                </a:cxn>
                <a:cxn ang="0">
                  <a:pos x="315" y="77"/>
                </a:cxn>
                <a:cxn ang="0">
                  <a:pos x="297" y="80"/>
                </a:cxn>
                <a:cxn ang="0">
                  <a:pos x="254" y="37"/>
                </a:cxn>
                <a:cxn ang="0">
                  <a:pos x="258" y="20"/>
                </a:cxn>
                <a:cxn ang="0">
                  <a:pos x="210" y="0"/>
                </a:cxn>
                <a:cxn ang="0">
                  <a:pos x="168" y="37"/>
                </a:cxn>
                <a:cxn ang="0">
                  <a:pos x="125" y="0"/>
                </a:cxn>
                <a:cxn ang="0">
                  <a:pos x="78" y="20"/>
                </a:cxn>
                <a:cxn ang="0">
                  <a:pos x="81" y="37"/>
                </a:cxn>
                <a:cxn ang="0">
                  <a:pos x="168" y="60"/>
                </a:cxn>
                <a:cxn ang="0">
                  <a:pos x="274" y="167"/>
                </a:cxn>
                <a:cxn ang="0">
                  <a:pos x="168" y="274"/>
                </a:cxn>
                <a:cxn ang="0">
                  <a:pos x="61" y="167"/>
                </a:cxn>
                <a:cxn ang="0">
                  <a:pos x="168" y="60"/>
                </a:cxn>
              </a:cxnLst>
              <a:rect l="0" t="0" r="r" b="b"/>
              <a:pathLst>
                <a:path w="335" h="334">
                  <a:moveTo>
                    <a:pt x="81" y="37"/>
                  </a:moveTo>
                  <a:cubicBezTo>
                    <a:pt x="81" y="61"/>
                    <a:pt x="62" y="80"/>
                    <a:pt x="38" y="80"/>
                  </a:cubicBezTo>
                  <a:cubicBezTo>
                    <a:pt x="32" y="80"/>
                    <a:pt x="26" y="79"/>
                    <a:pt x="21" y="77"/>
                  </a:cubicBezTo>
                  <a:cubicBezTo>
                    <a:pt x="12" y="91"/>
                    <a:pt x="5" y="107"/>
                    <a:pt x="0" y="124"/>
                  </a:cubicBezTo>
                  <a:cubicBezTo>
                    <a:pt x="22" y="127"/>
                    <a:pt x="38" y="145"/>
                    <a:pt x="38" y="167"/>
                  </a:cubicBezTo>
                  <a:cubicBezTo>
                    <a:pt x="38" y="189"/>
                    <a:pt x="22" y="207"/>
                    <a:pt x="1" y="210"/>
                  </a:cubicBezTo>
                  <a:cubicBezTo>
                    <a:pt x="5" y="227"/>
                    <a:pt x="12" y="243"/>
                    <a:pt x="21" y="257"/>
                  </a:cubicBezTo>
                  <a:cubicBezTo>
                    <a:pt x="26" y="255"/>
                    <a:pt x="32" y="253"/>
                    <a:pt x="38" y="253"/>
                  </a:cubicBezTo>
                  <a:cubicBezTo>
                    <a:pt x="62" y="253"/>
                    <a:pt x="81" y="273"/>
                    <a:pt x="81" y="297"/>
                  </a:cubicBezTo>
                  <a:cubicBezTo>
                    <a:pt x="81" y="303"/>
                    <a:pt x="80" y="309"/>
                    <a:pt x="78" y="314"/>
                  </a:cubicBezTo>
                  <a:cubicBezTo>
                    <a:pt x="92" y="323"/>
                    <a:pt x="108" y="330"/>
                    <a:pt x="125" y="334"/>
                  </a:cubicBezTo>
                  <a:cubicBezTo>
                    <a:pt x="128" y="313"/>
                    <a:pt x="146" y="297"/>
                    <a:pt x="168" y="297"/>
                  </a:cubicBezTo>
                  <a:cubicBezTo>
                    <a:pt x="190" y="297"/>
                    <a:pt x="208" y="313"/>
                    <a:pt x="210" y="334"/>
                  </a:cubicBezTo>
                  <a:cubicBezTo>
                    <a:pt x="227" y="330"/>
                    <a:pt x="243" y="323"/>
                    <a:pt x="258" y="314"/>
                  </a:cubicBezTo>
                  <a:cubicBezTo>
                    <a:pt x="255" y="309"/>
                    <a:pt x="254" y="303"/>
                    <a:pt x="254" y="297"/>
                  </a:cubicBezTo>
                  <a:cubicBezTo>
                    <a:pt x="254" y="273"/>
                    <a:pt x="273" y="253"/>
                    <a:pt x="297" y="253"/>
                  </a:cubicBezTo>
                  <a:cubicBezTo>
                    <a:pt x="304" y="253"/>
                    <a:pt x="309" y="255"/>
                    <a:pt x="315" y="257"/>
                  </a:cubicBezTo>
                  <a:cubicBezTo>
                    <a:pt x="324" y="243"/>
                    <a:pt x="331" y="227"/>
                    <a:pt x="335" y="210"/>
                  </a:cubicBezTo>
                  <a:cubicBezTo>
                    <a:pt x="314" y="207"/>
                    <a:pt x="297" y="189"/>
                    <a:pt x="297" y="167"/>
                  </a:cubicBezTo>
                  <a:cubicBezTo>
                    <a:pt x="297" y="145"/>
                    <a:pt x="314" y="127"/>
                    <a:pt x="335" y="124"/>
                  </a:cubicBezTo>
                  <a:cubicBezTo>
                    <a:pt x="331" y="107"/>
                    <a:pt x="324" y="91"/>
                    <a:pt x="315" y="77"/>
                  </a:cubicBezTo>
                  <a:cubicBezTo>
                    <a:pt x="309" y="79"/>
                    <a:pt x="304" y="80"/>
                    <a:pt x="297" y="80"/>
                  </a:cubicBezTo>
                  <a:cubicBezTo>
                    <a:pt x="273" y="80"/>
                    <a:pt x="254" y="61"/>
                    <a:pt x="254" y="37"/>
                  </a:cubicBezTo>
                  <a:cubicBezTo>
                    <a:pt x="254" y="31"/>
                    <a:pt x="255" y="25"/>
                    <a:pt x="258" y="20"/>
                  </a:cubicBezTo>
                  <a:cubicBezTo>
                    <a:pt x="243" y="11"/>
                    <a:pt x="227" y="4"/>
                    <a:pt x="210" y="0"/>
                  </a:cubicBezTo>
                  <a:cubicBezTo>
                    <a:pt x="208" y="21"/>
                    <a:pt x="190" y="37"/>
                    <a:pt x="168" y="37"/>
                  </a:cubicBezTo>
                  <a:cubicBezTo>
                    <a:pt x="146" y="37"/>
                    <a:pt x="128" y="21"/>
                    <a:pt x="125" y="0"/>
                  </a:cubicBezTo>
                  <a:cubicBezTo>
                    <a:pt x="108" y="4"/>
                    <a:pt x="92" y="11"/>
                    <a:pt x="78" y="20"/>
                  </a:cubicBezTo>
                  <a:cubicBezTo>
                    <a:pt x="80" y="25"/>
                    <a:pt x="81" y="31"/>
                    <a:pt x="81" y="37"/>
                  </a:cubicBezTo>
                  <a:close/>
                  <a:moveTo>
                    <a:pt x="168" y="60"/>
                  </a:moveTo>
                  <a:cubicBezTo>
                    <a:pt x="227" y="60"/>
                    <a:pt x="274" y="108"/>
                    <a:pt x="274" y="167"/>
                  </a:cubicBezTo>
                  <a:cubicBezTo>
                    <a:pt x="274" y="226"/>
                    <a:pt x="227" y="274"/>
                    <a:pt x="168" y="274"/>
                  </a:cubicBezTo>
                  <a:cubicBezTo>
                    <a:pt x="109" y="274"/>
                    <a:pt x="61" y="226"/>
                    <a:pt x="61" y="167"/>
                  </a:cubicBezTo>
                  <a:cubicBezTo>
                    <a:pt x="61" y="108"/>
                    <a:pt x="109" y="60"/>
                    <a:pt x="168" y="6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grpSp>
        <p:nvGrpSpPr>
          <p:cNvPr id="19" name="Group 48"/>
          <p:cNvGrpSpPr/>
          <p:nvPr/>
        </p:nvGrpSpPr>
        <p:grpSpPr>
          <a:xfrm>
            <a:off x="3888936" y="2045185"/>
            <a:ext cx="672495" cy="672495"/>
            <a:chOff x="6704772" y="3866322"/>
            <a:chExt cx="504371" cy="504371"/>
          </a:xfrm>
        </p:grpSpPr>
        <p:sp>
          <p:nvSpPr>
            <p:cNvPr id="20" name="Oval 33"/>
            <p:cNvSpPr/>
            <p:nvPr/>
          </p:nvSpPr>
          <p:spPr>
            <a:xfrm>
              <a:off x="6704772" y="3866322"/>
              <a:ext cx="504371" cy="504371"/>
            </a:xfrm>
            <a:prstGeom prst="ellipse">
              <a:avLst/>
            </a:prstGeom>
            <a:solidFill>
              <a:srgbClr val="3E53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endParaRPr lang="zh-CN" altLang="en-US" dirty="0">
                <a:latin typeface="微软雅黑" panose="020B0503020204020204" pitchFamily="34" charset="-122"/>
                <a:ea typeface="微软雅黑" panose="020B0503020204020204" pitchFamily="34" charset="-122"/>
              </a:endParaRPr>
            </a:p>
          </p:txBody>
        </p:sp>
        <p:grpSp>
          <p:nvGrpSpPr>
            <p:cNvPr id="21" name="Group 41"/>
            <p:cNvGrpSpPr/>
            <p:nvPr/>
          </p:nvGrpSpPr>
          <p:grpSpPr>
            <a:xfrm>
              <a:off x="6825793" y="4005068"/>
              <a:ext cx="262329" cy="226878"/>
              <a:chOff x="4343400" y="2343150"/>
              <a:chExt cx="444500" cy="384434"/>
            </a:xfrm>
            <a:solidFill>
              <a:schemeClr val="accent5"/>
            </a:solidFill>
          </p:grpSpPr>
          <p:sp>
            <p:nvSpPr>
              <p:cNvPr id="22" name="Freeform 154"/>
              <p:cNvSpPr>
                <a:spLocks/>
              </p:cNvSpPr>
              <p:nvPr/>
            </p:nvSpPr>
            <p:spPr bwMode="auto">
              <a:xfrm>
                <a:off x="4343400" y="2427245"/>
                <a:ext cx="55263" cy="300339"/>
              </a:xfrm>
              <a:custGeom>
                <a:avLst/>
                <a:gdLst/>
                <a:ahLst/>
                <a:cxnLst>
                  <a:cxn ang="0">
                    <a:pos x="0" y="14"/>
                  </a:cxn>
                  <a:cxn ang="0">
                    <a:pos x="0" y="65"/>
                  </a:cxn>
                  <a:cxn ang="0">
                    <a:pos x="14" y="79"/>
                  </a:cxn>
                  <a:cxn ang="0">
                    <a:pos x="14" y="0"/>
                  </a:cxn>
                  <a:cxn ang="0">
                    <a:pos x="0" y="14"/>
                  </a:cxn>
                </a:cxnLst>
                <a:rect l="0" t="0" r="r" b="b"/>
                <a:pathLst>
                  <a:path w="14" h="79">
                    <a:moveTo>
                      <a:pt x="0" y="14"/>
                    </a:moveTo>
                    <a:cubicBezTo>
                      <a:pt x="0" y="65"/>
                      <a:pt x="0" y="65"/>
                      <a:pt x="0" y="65"/>
                    </a:cubicBezTo>
                    <a:cubicBezTo>
                      <a:pt x="0" y="73"/>
                      <a:pt x="6" y="79"/>
                      <a:pt x="14" y="79"/>
                    </a:cubicBezTo>
                    <a:cubicBezTo>
                      <a:pt x="14" y="0"/>
                      <a:pt x="14" y="0"/>
                      <a:pt x="14" y="0"/>
                    </a:cubicBezTo>
                    <a:cubicBezTo>
                      <a:pt x="6" y="0"/>
                      <a:pt x="0" y="6"/>
                      <a:pt x="0" y="14"/>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23" name="Freeform 155"/>
              <p:cNvSpPr>
                <a:spLocks noEditPoints="1"/>
              </p:cNvSpPr>
              <p:nvPr/>
            </p:nvSpPr>
            <p:spPr bwMode="auto">
              <a:xfrm>
                <a:off x="4424975" y="2343150"/>
                <a:ext cx="276311" cy="384432"/>
              </a:xfrm>
              <a:custGeom>
                <a:avLst/>
                <a:gdLst/>
                <a:ahLst/>
                <a:cxnLst>
                  <a:cxn ang="0">
                    <a:pos x="58" y="7"/>
                  </a:cxn>
                  <a:cxn ang="0">
                    <a:pos x="50" y="0"/>
                  </a:cxn>
                  <a:cxn ang="0">
                    <a:pos x="21" y="0"/>
                  </a:cxn>
                  <a:cxn ang="0">
                    <a:pos x="14" y="7"/>
                  </a:cxn>
                  <a:cxn ang="0">
                    <a:pos x="14" y="22"/>
                  </a:cxn>
                  <a:cxn ang="0">
                    <a:pos x="0" y="22"/>
                  </a:cxn>
                  <a:cxn ang="0">
                    <a:pos x="0" y="101"/>
                  </a:cxn>
                  <a:cxn ang="0">
                    <a:pos x="72" y="101"/>
                  </a:cxn>
                  <a:cxn ang="0">
                    <a:pos x="72" y="22"/>
                  </a:cxn>
                  <a:cxn ang="0">
                    <a:pos x="58" y="22"/>
                  </a:cxn>
                  <a:cxn ang="0">
                    <a:pos x="58" y="7"/>
                  </a:cxn>
                  <a:cxn ang="0">
                    <a:pos x="50" y="22"/>
                  </a:cxn>
                  <a:cxn ang="0">
                    <a:pos x="21" y="22"/>
                  </a:cxn>
                  <a:cxn ang="0">
                    <a:pos x="21" y="7"/>
                  </a:cxn>
                  <a:cxn ang="0">
                    <a:pos x="50" y="7"/>
                  </a:cxn>
                  <a:cxn ang="0">
                    <a:pos x="50" y="22"/>
                  </a:cxn>
                </a:cxnLst>
                <a:rect l="0" t="0" r="r" b="b"/>
                <a:pathLst>
                  <a:path w="72" h="101">
                    <a:moveTo>
                      <a:pt x="58" y="7"/>
                    </a:moveTo>
                    <a:cubicBezTo>
                      <a:pt x="58" y="3"/>
                      <a:pt x="54" y="0"/>
                      <a:pt x="50" y="0"/>
                    </a:cubicBezTo>
                    <a:cubicBezTo>
                      <a:pt x="21" y="0"/>
                      <a:pt x="21" y="0"/>
                      <a:pt x="21" y="0"/>
                    </a:cubicBezTo>
                    <a:cubicBezTo>
                      <a:pt x="17" y="0"/>
                      <a:pt x="14" y="3"/>
                      <a:pt x="14" y="7"/>
                    </a:cubicBezTo>
                    <a:cubicBezTo>
                      <a:pt x="14" y="22"/>
                      <a:pt x="14" y="22"/>
                      <a:pt x="14" y="22"/>
                    </a:cubicBezTo>
                    <a:cubicBezTo>
                      <a:pt x="0" y="22"/>
                      <a:pt x="0" y="22"/>
                      <a:pt x="0" y="22"/>
                    </a:cubicBezTo>
                    <a:cubicBezTo>
                      <a:pt x="0" y="101"/>
                      <a:pt x="0" y="101"/>
                      <a:pt x="0" y="101"/>
                    </a:cubicBezTo>
                    <a:cubicBezTo>
                      <a:pt x="72" y="101"/>
                      <a:pt x="72" y="101"/>
                      <a:pt x="72" y="101"/>
                    </a:cubicBezTo>
                    <a:cubicBezTo>
                      <a:pt x="72" y="22"/>
                      <a:pt x="72" y="22"/>
                      <a:pt x="72" y="22"/>
                    </a:cubicBezTo>
                    <a:cubicBezTo>
                      <a:pt x="58" y="22"/>
                      <a:pt x="58" y="22"/>
                      <a:pt x="58" y="22"/>
                    </a:cubicBezTo>
                    <a:lnTo>
                      <a:pt x="58" y="7"/>
                    </a:lnTo>
                    <a:close/>
                    <a:moveTo>
                      <a:pt x="50" y="22"/>
                    </a:moveTo>
                    <a:cubicBezTo>
                      <a:pt x="21" y="22"/>
                      <a:pt x="21" y="22"/>
                      <a:pt x="21" y="22"/>
                    </a:cubicBezTo>
                    <a:cubicBezTo>
                      <a:pt x="21" y="7"/>
                      <a:pt x="21" y="7"/>
                      <a:pt x="21" y="7"/>
                    </a:cubicBezTo>
                    <a:cubicBezTo>
                      <a:pt x="50" y="7"/>
                      <a:pt x="50" y="7"/>
                      <a:pt x="50" y="7"/>
                    </a:cubicBezTo>
                    <a:lnTo>
                      <a:pt x="50" y="2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24" name="Freeform 156"/>
              <p:cNvSpPr>
                <a:spLocks/>
              </p:cNvSpPr>
              <p:nvPr/>
            </p:nvSpPr>
            <p:spPr bwMode="auto">
              <a:xfrm>
                <a:off x="4730235" y="2427245"/>
                <a:ext cx="57665" cy="300339"/>
              </a:xfrm>
              <a:custGeom>
                <a:avLst/>
                <a:gdLst/>
                <a:ahLst/>
                <a:cxnLst>
                  <a:cxn ang="0">
                    <a:pos x="0" y="0"/>
                  </a:cxn>
                  <a:cxn ang="0">
                    <a:pos x="0" y="79"/>
                  </a:cxn>
                  <a:cxn ang="0">
                    <a:pos x="15" y="65"/>
                  </a:cxn>
                  <a:cxn ang="0">
                    <a:pos x="15" y="14"/>
                  </a:cxn>
                  <a:cxn ang="0">
                    <a:pos x="0" y="0"/>
                  </a:cxn>
                </a:cxnLst>
                <a:rect l="0" t="0" r="r" b="b"/>
                <a:pathLst>
                  <a:path w="15" h="79">
                    <a:moveTo>
                      <a:pt x="0" y="0"/>
                    </a:moveTo>
                    <a:cubicBezTo>
                      <a:pt x="0" y="79"/>
                      <a:pt x="0" y="79"/>
                      <a:pt x="0" y="79"/>
                    </a:cubicBezTo>
                    <a:cubicBezTo>
                      <a:pt x="8" y="79"/>
                      <a:pt x="15" y="73"/>
                      <a:pt x="15" y="65"/>
                    </a:cubicBezTo>
                    <a:cubicBezTo>
                      <a:pt x="15" y="14"/>
                      <a:pt x="15" y="14"/>
                      <a:pt x="15" y="14"/>
                    </a:cubicBezTo>
                    <a:cubicBezTo>
                      <a:pt x="15" y="6"/>
                      <a:pt x="8" y="0"/>
                      <a:pt x="0" y="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grpSp>
      <p:sp>
        <p:nvSpPr>
          <p:cNvPr id="25" name="Text Placeholder 3"/>
          <p:cNvSpPr txBox="1">
            <a:spLocks/>
          </p:cNvSpPr>
          <p:nvPr/>
        </p:nvSpPr>
        <p:spPr>
          <a:xfrm>
            <a:off x="8297002" y="2967642"/>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l"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26" name="Text Placeholder 3"/>
          <p:cNvSpPr txBox="1">
            <a:spLocks/>
          </p:cNvSpPr>
          <p:nvPr/>
        </p:nvSpPr>
        <p:spPr>
          <a:xfrm>
            <a:off x="1080253" y="2980147"/>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spcBef>
                <a:spcPct val="20000"/>
              </a:spcBef>
              <a:defRPr/>
            </a:pPr>
            <a:r>
              <a:rPr lang="zh-CN" altLang="en-US" b="1" dirty="0">
                <a:solidFill>
                  <a:schemeClr val="accent2"/>
                </a:solidFill>
                <a:latin typeface="微软雅黑" panose="020B0503020204020204" pitchFamily="34" charset="-122"/>
                <a:ea typeface="微软雅黑" panose="020B0503020204020204" pitchFamily="34" charset="-122"/>
              </a:rPr>
              <a:t>单击编辑标题</a:t>
            </a:r>
            <a:endParaRPr lang="en-US" b="1" dirty="0">
              <a:solidFill>
                <a:schemeClr val="accent2"/>
              </a:solidFill>
              <a:latin typeface="微软雅黑" panose="020B0503020204020204" pitchFamily="34" charset="-122"/>
              <a:cs typeface="+mj-cs"/>
            </a:endParaRPr>
          </a:p>
          <a:p>
            <a:pPr algn="r" defTabSz="1219170">
              <a:spcBef>
                <a:spcPct val="20000"/>
              </a:spcBef>
              <a:defRPr/>
            </a:pPr>
            <a:r>
              <a:rPr lang="zh-CN" altLang="en-US" sz="1333" dirty="0">
                <a:solidFill>
                  <a:schemeClr val="tx1"/>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solidFill>
              <a:latin typeface="微软雅黑" panose="020B0503020204020204" pitchFamily="34" charset="-122"/>
            </a:endParaRPr>
          </a:p>
        </p:txBody>
      </p:sp>
      <p:sp>
        <p:nvSpPr>
          <p:cNvPr id="27" name="Text Placeholder 3"/>
          <p:cNvSpPr txBox="1">
            <a:spLocks/>
          </p:cNvSpPr>
          <p:nvPr/>
        </p:nvSpPr>
        <p:spPr>
          <a:xfrm>
            <a:off x="8297002" y="4240761"/>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b="1" dirty="0">
                <a:solidFill>
                  <a:schemeClr val="accent4"/>
                </a:solidFill>
                <a:latin typeface="微软雅黑" panose="020B0503020204020204" pitchFamily="34" charset="-122"/>
                <a:ea typeface="微软雅黑" panose="020B0503020204020204" pitchFamily="34" charset="-122"/>
              </a:rPr>
              <a:t>单击编辑标题</a:t>
            </a:r>
            <a:endParaRPr lang="en-US" b="1" dirty="0">
              <a:solidFill>
                <a:schemeClr val="accent4"/>
              </a:solidFill>
              <a:latin typeface="微软雅黑" panose="020B0503020204020204" pitchFamily="34" charset="-122"/>
              <a:cs typeface="+mj-cs"/>
            </a:endParaRPr>
          </a:p>
          <a:p>
            <a:pPr algn="l" defTabSz="1219170">
              <a:spcBef>
                <a:spcPct val="20000"/>
              </a:spcBef>
              <a:defRPr/>
            </a:pPr>
            <a:r>
              <a:rPr lang="zh-CN" altLang="en-US" sz="1333" dirty="0">
                <a:solidFill>
                  <a:schemeClr val="tx1"/>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solidFill>
              <a:latin typeface="微软雅黑" panose="020B0503020204020204" pitchFamily="34" charset="-122"/>
            </a:endParaRPr>
          </a:p>
        </p:txBody>
      </p:sp>
      <p:sp>
        <p:nvSpPr>
          <p:cNvPr id="28" name="Text Placeholder 3"/>
          <p:cNvSpPr txBox="1">
            <a:spLocks/>
          </p:cNvSpPr>
          <p:nvPr/>
        </p:nvSpPr>
        <p:spPr>
          <a:xfrm>
            <a:off x="1080253" y="4253266"/>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r"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cxnSp>
        <p:nvCxnSpPr>
          <p:cNvPr id="42" name="直接连接符 41">
            <a:extLst>
              <a:ext uri="{FF2B5EF4-FFF2-40B4-BE49-F238E27FC236}">
                <a16:creationId xmlns="" xmlns:a16="http://schemas.microsoft.com/office/drawing/2014/main" id="{701845E4-7291-4F63-8192-C3A54F21BE93}"/>
              </a:ext>
            </a:extLst>
          </p:cNvPr>
          <p:cNvCxnSpPr>
            <a:cxnSpLocks/>
          </p:cNvCxnSpPr>
          <p:nvPr/>
        </p:nvCxnSpPr>
        <p:spPr>
          <a:xfrm flipV="1">
            <a:off x="4223199" y="3038438"/>
            <a:ext cx="0" cy="1744832"/>
          </a:xfrm>
          <a:prstGeom prst="line">
            <a:avLst/>
          </a:prstGeom>
          <a:ln w="25400">
            <a:solidFill>
              <a:srgbClr val="869EAA"/>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 xmlns:a16="http://schemas.microsoft.com/office/drawing/2014/main" id="{5D834319-5B2F-4A9F-969B-4509D583461E}"/>
              </a:ext>
            </a:extLst>
          </p:cNvPr>
          <p:cNvCxnSpPr>
            <a:cxnSpLocks/>
          </p:cNvCxnSpPr>
          <p:nvPr/>
        </p:nvCxnSpPr>
        <p:spPr>
          <a:xfrm>
            <a:off x="7966139" y="3038438"/>
            <a:ext cx="0" cy="1744832"/>
          </a:xfrm>
          <a:prstGeom prst="line">
            <a:avLst/>
          </a:prstGeom>
          <a:ln w="25400">
            <a:solidFill>
              <a:srgbClr val="869EAA"/>
            </a:solidFill>
          </a:ln>
        </p:spPr>
        <p:style>
          <a:lnRef idx="1">
            <a:schemeClr val="accent1"/>
          </a:lnRef>
          <a:fillRef idx="0">
            <a:schemeClr val="accent1"/>
          </a:fillRef>
          <a:effectRef idx="0">
            <a:schemeClr val="accent1"/>
          </a:effectRef>
          <a:fontRef idx="minor">
            <a:schemeClr val="tx1"/>
          </a:fontRef>
        </p:style>
      </p:cxnSp>
      <p:grpSp>
        <p:nvGrpSpPr>
          <p:cNvPr id="39" name="组合 38">
            <a:extLst>
              <a:ext uri="{FF2B5EF4-FFF2-40B4-BE49-F238E27FC236}">
                <a16:creationId xmlns="" xmlns:a16="http://schemas.microsoft.com/office/drawing/2014/main" id="{554066EF-3CE1-426E-BEFC-FBFF6B5E3717}"/>
              </a:ext>
            </a:extLst>
          </p:cNvPr>
          <p:cNvGrpSpPr/>
          <p:nvPr/>
        </p:nvGrpSpPr>
        <p:grpSpPr>
          <a:xfrm>
            <a:off x="0" y="105131"/>
            <a:ext cx="12360812" cy="3077240"/>
            <a:chOff x="0" y="105131"/>
            <a:chExt cx="12360812" cy="3077240"/>
          </a:xfrm>
        </p:grpSpPr>
        <p:grpSp>
          <p:nvGrpSpPr>
            <p:cNvPr id="40" name="组合 39">
              <a:extLst>
                <a:ext uri="{FF2B5EF4-FFF2-40B4-BE49-F238E27FC236}">
                  <a16:creationId xmlns="" xmlns:a16="http://schemas.microsoft.com/office/drawing/2014/main" id="{2723691B-0C40-47D4-B8D1-3973E323B24B}"/>
                </a:ext>
              </a:extLst>
            </p:cNvPr>
            <p:cNvGrpSpPr/>
            <p:nvPr/>
          </p:nvGrpSpPr>
          <p:grpSpPr>
            <a:xfrm>
              <a:off x="0" y="105131"/>
              <a:ext cx="12360812" cy="943439"/>
              <a:chOff x="0" y="105131"/>
              <a:chExt cx="12360812" cy="943439"/>
            </a:xfrm>
          </p:grpSpPr>
          <p:cxnSp>
            <p:nvCxnSpPr>
              <p:cNvPr id="44" name="直接连接符 43">
                <a:extLst>
                  <a:ext uri="{FF2B5EF4-FFF2-40B4-BE49-F238E27FC236}">
                    <a16:creationId xmlns="" xmlns:a16="http://schemas.microsoft.com/office/drawing/2014/main" id="{678E6B9E-7716-47E1-9034-B021BD1C15CD}"/>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46" name="组合 45">
                <a:extLst>
                  <a:ext uri="{FF2B5EF4-FFF2-40B4-BE49-F238E27FC236}">
                    <a16:creationId xmlns="" xmlns:a16="http://schemas.microsoft.com/office/drawing/2014/main" id="{B8B83DE3-5D84-46B3-A3CB-8928A9B8FC45}"/>
                  </a:ext>
                </a:extLst>
              </p:cNvPr>
              <p:cNvGrpSpPr/>
              <p:nvPr/>
            </p:nvGrpSpPr>
            <p:grpSpPr>
              <a:xfrm>
                <a:off x="204976" y="105131"/>
                <a:ext cx="943439" cy="943439"/>
                <a:chOff x="788172" y="795226"/>
                <a:chExt cx="1405397" cy="1405397"/>
              </a:xfrm>
            </p:grpSpPr>
            <p:sp>
              <p:nvSpPr>
                <p:cNvPr id="50" name="椭圆 49">
                  <a:extLst>
                    <a:ext uri="{FF2B5EF4-FFF2-40B4-BE49-F238E27FC236}">
                      <a16:creationId xmlns="" xmlns:a16="http://schemas.microsoft.com/office/drawing/2014/main" id="{7A49DE3E-8EEF-422F-B67D-E574E9C167E0}"/>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 xmlns:a16="http://schemas.microsoft.com/office/drawing/2014/main" id="{444DB3C9-0779-479C-809F-FBD046DBEF2F}"/>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a:extLst>
                  <a:ext uri="{FF2B5EF4-FFF2-40B4-BE49-F238E27FC236}">
                    <a16:creationId xmlns="" xmlns:a16="http://schemas.microsoft.com/office/drawing/2014/main" id="{5A37DCCF-2376-484F-9C3C-DF5996D207FB}"/>
                  </a:ext>
                </a:extLst>
              </p:cNvPr>
              <p:cNvGrpSpPr/>
              <p:nvPr/>
            </p:nvGrpSpPr>
            <p:grpSpPr>
              <a:xfrm>
                <a:off x="11458129" y="366570"/>
                <a:ext cx="414154" cy="414154"/>
                <a:chOff x="3032665" y="1391170"/>
                <a:chExt cx="682180" cy="682180"/>
              </a:xfrm>
            </p:grpSpPr>
            <p:sp>
              <p:nvSpPr>
                <p:cNvPr id="48" name="椭圆 47">
                  <a:extLst>
                    <a:ext uri="{FF2B5EF4-FFF2-40B4-BE49-F238E27FC236}">
                      <a16:creationId xmlns="" xmlns:a16="http://schemas.microsoft.com/office/drawing/2014/main" id="{97515349-80B8-48C9-BE6A-581C01F14DA7}"/>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9" name="椭圆 48">
                  <a:extLst>
                    <a:ext uri="{FF2B5EF4-FFF2-40B4-BE49-F238E27FC236}">
                      <a16:creationId xmlns="" xmlns:a16="http://schemas.microsoft.com/office/drawing/2014/main" id="{21066033-BE98-4B5F-90E8-23BE09B7B018}"/>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3" name="文本框 42">
              <a:extLst>
                <a:ext uri="{FF2B5EF4-FFF2-40B4-BE49-F238E27FC236}">
                  <a16:creationId xmlns="" xmlns:a16="http://schemas.microsoft.com/office/drawing/2014/main" id="{8EF0D901-85B6-4339-9773-AF72BD0BC64B}"/>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内容概述</a:t>
              </a:r>
            </a:p>
          </p:txBody>
        </p:sp>
      </p:grpSp>
      <p:sp>
        <p:nvSpPr>
          <p:cNvPr id="3" name="椭圆 2">
            <a:extLst>
              <a:ext uri="{FF2B5EF4-FFF2-40B4-BE49-F238E27FC236}">
                <a16:creationId xmlns="" xmlns:a16="http://schemas.microsoft.com/office/drawing/2014/main" id="{0EC5E983-AE8F-4860-96A0-BEB10726F0D9}"/>
              </a:ext>
            </a:extLst>
          </p:cNvPr>
          <p:cNvSpPr/>
          <p:nvPr/>
        </p:nvSpPr>
        <p:spPr>
          <a:xfrm>
            <a:off x="4756186" y="2553135"/>
            <a:ext cx="2684316" cy="2684316"/>
          </a:xfrm>
          <a:prstGeom prst="ellipse">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 xmlns:a16="http://schemas.microsoft.com/office/drawing/2014/main" id="{828EE28D-F7E4-4E70-97C8-F1C8A748641B}"/>
              </a:ext>
            </a:extLst>
          </p:cNvPr>
          <p:cNvSpPr/>
          <p:nvPr/>
        </p:nvSpPr>
        <p:spPr>
          <a:xfrm>
            <a:off x="4543226" y="2310421"/>
            <a:ext cx="3101715" cy="3101715"/>
          </a:xfrm>
          <a:prstGeom prst="ellipse">
            <a:avLst/>
          </a:prstGeom>
          <a:noFill/>
          <a:ln>
            <a:solidFill>
              <a:srgbClr val="869E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7066906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p:cTn id="12" dur="500" fill="hold"/>
                                        <p:tgtEl>
                                          <p:spTgt spid="19"/>
                                        </p:tgtEl>
                                        <p:attrNameLst>
                                          <p:attrName>ppt_w</p:attrName>
                                        </p:attrNameLst>
                                      </p:cBhvr>
                                      <p:tavLst>
                                        <p:tav tm="0">
                                          <p:val>
                                            <p:fltVal val="0"/>
                                          </p:val>
                                        </p:tav>
                                        <p:tav tm="100000">
                                          <p:val>
                                            <p:strVal val="#ppt_w"/>
                                          </p:val>
                                        </p:tav>
                                      </p:tavLst>
                                    </p:anim>
                                    <p:anim calcmode="lin" valueType="num">
                                      <p:cBhvr>
                                        <p:cTn id="13" dur="500" fill="hold"/>
                                        <p:tgtEl>
                                          <p:spTgt spid="19"/>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childTnLst>
                                </p:cTn>
                              </p:par>
                            </p:childTnLst>
                          </p:cTn>
                        </p:par>
                        <p:par>
                          <p:cTn id="19" fill="hold">
                            <p:stCondLst>
                              <p:cond delay="1500"/>
                            </p:stCondLst>
                            <p:childTnLst>
                              <p:par>
                                <p:cTn id="20" presetID="2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2" presetClass="entr" presetSubtype="2" accel="50000" decel="50000"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1+#ppt_w/2"/>
                                          </p:val>
                                        </p:tav>
                                        <p:tav tm="100000">
                                          <p:val>
                                            <p:strVal val="#ppt_x"/>
                                          </p:val>
                                        </p:tav>
                                      </p:tavLst>
                                    </p:anim>
                                    <p:anim calcmode="lin" valueType="num">
                                      <p:cBhvr additive="base">
                                        <p:cTn id="28" dur="500" fill="hold"/>
                                        <p:tgtEl>
                                          <p:spTgt spid="25"/>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accel="50000" decel="50000"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0-#ppt_w/2"/>
                                          </p:val>
                                        </p:tav>
                                        <p:tav tm="100000">
                                          <p:val>
                                            <p:strVal val="#ppt_x"/>
                                          </p:val>
                                        </p:tav>
                                      </p:tavLst>
                                    </p:anim>
                                    <p:anim calcmode="lin" valueType="num">
                                      <p:cBhvr additive="base">
                                        <p:cTn id="33" dur="500" fill="hold"/>
                                        <p:tgtEl>
                                          <p:spTgt spid="26"/>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accel="50000" decel="50000"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1+#ppt_w/2"/>
                                          </p:val>
                                        </p:tav>
                                        <p:tav tm="100000">
                                          <p:val>
                                            <p:strVal val="#ppt_x"/>
                                          </p:val>
                                        </p:tav>
                                      </p:tavLst>
                                    </p:anim>
                                    <p:anim calcmode="lin" valueType="num">
                                      <p:cBhvr additive="base">
                                        <p:cTn id="38" dur="500" fill="hold"/>
                                        <p:tgtEl>
                                          <p:spTgt spid="27"/>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accel="50000" decel="50000"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additive="base">
                                        <p:cTn id="42" dur="500" fill="hold"/>
                                        <p:tgtEl>
                                          <p:spTgt spid="28"/>
                                        </p:tgtEl>
                                        <p:attrNameLst>
                                          <p:attrName>ppt_x</p:attrName>
                                        </p:attrNameLst>
                                      </p:cBhvr>
                                      <p:tavLst>
                                        <p:tav tm="0">
                                          <p:val>
                                            <p:strVal val="0-#ppt_w/2"/>
                                          </p:val>
                                        </p:tav>
                                        <p:tav tm="100000">
                                          <p:val>
                                            <p:strVal val="#ppt_x"/>
                                          </p:val>
                                        </p:tav>
                                      </p:tavLst>
                                    </p:anim>
                                    <p:anim calcmode="lin" valueType="num">
                                      <p:cBhvr additive="base">
                                        <p:cTn id="43"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13" name="文本框 12">
            <a:extLst>
              <a:ext uri="{FF2B5EF4-FFF2-40B4-BE49-F238E27FC236}">
                <a16:creationId xmlns="" xmlns:a16="http://schemas.microsoft.com/office/drawing/2014/main" id="{02343D6C-5277-4E2D-98AE-03F16138F8AC}"/>
              </a:ext>
            </a:extLst>
          </p:cNvPr>
          <p:cNvSpPr txBox="1"/>
          <p:nvPr/>
        </p:nvSpPr>
        <p:spPr>
          <a:xfrm rot="16200000">
            <a:off x="6060948" y="-4018922"/>
            <a:ext cx="677108" cy="9343550"/>
          </a:xfrm>
          <a:prstGeom prst="rect">
            <a:avLst/>
          </a:prstGeom>
          <a:noFill/>
        </p:spPr>
        <p:txBody>
          <a:bodyPr vert="eaVert" wrap="square" rtlCol="0">
            <a:spAutoFit/>
          </a:bodyPr>
          <a:lstStyle/>
          <a:p>
            <a:pPr algn="dist"/>
            <a:r>
              <a:rPr lang="en-US" altLang="zh-CN" sz="3200" b="1" dirty="0">
                <a:solidFill>
                  <a:srgbClr val="3E536E"/>
                </a:solidFill>
                <a:latin typeface="微软雅黑" panose="020B0503020204020204" pitchFamily="34" charset="-122"/>
                <a:ea typeface="微软雅黑" panose="020B0503020204020204" pitchFamily="34" charset="-122"/>
              </a:rPr>
              <a:t>CATALOG</a:t>
            </a:r>
            <a:endParaRPr lang="zh-CN" altLang="en-US" sz="3200" b="1" dirty="0">
              <a:solidFill>
                <a:srgbClr val="3E536E"/>
              </a:solidFill>
              <a:latin typeface="微软雅黑" panose="020B0503020204020204" pitchFamily="34" charset="-122"/>
              <a:ea typeface="微软雅黑" panose="020B0503020204020204" pitchFamily="34" charset="-122"/>
            </a:endParaRPr>
          </a:p>
        </p:txBody>
      </p:sp>
      <p:cxnSp>
        <p:nvCxnSpPr>
          <p:cNvPr id="18" name="直接连接符 17">
            <a:extLst>
              <a:ext uri="{FF2B5EF4-FFF2-40B4-BE49-F238E27FC236}">
                <a16:creationId xmlns="" xmlns:a16="http://schemas.microsoft.com/office/drawing/2014/main" id="{215F0EFD-C791-49EA-8B74-51D950E4F304}"/>
              </a:ext>
            </a:extLst>
          </p:cNvPr>
          <p:cNvCxnSpPr>
            <a:cxnSpLocks/>
          </p:cNvCxnSpPr>
          <p:nvPr/>
        </p:nvCxnSpPr>
        <p:spPr>
          <a:xfrm>
            <a:off x="0" y="812723"/>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 xmlns:a16="http://schemas.microsoft.com/office/drawing/2014/main" id="{CA66B785-CE66-429B-9F30-45A64CEB1979}"/>
              </a:ext>
            </a:extLst>
          </p:cNvPr>
          <p:cNvGrpSpPr/>
          <p:nvPr/>
        </p:nvGrpSpPr>
        <p:grpSpPr>
          <a:xfrm>
            <a:off x="2029834" y="2237421"/>
            <a:ext cx="9769396" cy="2870449"/>
            <a:chOff x="2029834" y="2237421"/>
            <a:chExt cx="9769396" cy="2870449"/>
          </a:xfrm>
        </p:grpSpPr>
        <p:sp>
          <p:nvSpPr>
            <p:cNvPr id="17" name="文本框 16"/>
            <p:cNvSpPr txBox="1"/>
            <p:nvPr/>
          </p:nvSpPr>
          <p:spPr>
            <a:xfrm>
              <a:off x="2029834" y="2237421"/>
              <a:ext cx="4482548" cy="461665"/>
            </a:xfrm>
            <a:prstGeom prst="rect">
              <a:avLst/>
            </a:prstGeom>
            <a:noFill/>
          </p:spPr>
          <p:txBody>
            <a:bodyPr wrap="square" rtlCol="0">
              <a:spAutoFit/>
            </a:bodyPr>
            <a:lstStyle/>
            <a:p>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选题背景与意义</a:t>
              </a:r>
            </a:p>
          </p:txBody>
        </p:sp>
        <p:sp>
          <p:nvSpPr>
            <p:cNvPr id="20" name="文本框 19"/>
            <p:cNvSpPr txBox="1"/>
            <p:nvPr/>
          </p:nvSpPr>
          <p:spPr>
            <a:xfrm>
              <a:off x="7316682" y="2237421"/>
              <a:ext cx="4482548"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现状问题分析</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2029834" y="3400421"/>
              <a:ext cx="4482548" cy="461665"/>
            </a:xfrm>
            <a:prstGeom prst="rect">
              <a:avLst/>
            </a:prstGeom>
            <a:noFill/>
          </p:spPr>
          <p:txBody>
            <a:bodyPr wrap="square" rtlCol="0">
              <a:spAutoFit/>
            </a:bodyPr>
            <a:lstStyle/>
            <a:p>
              <a:r>
                <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rPr>
                <a:t>创新思路与意义</a:t>
              </a:r>
            </a:p>
          </p:txBody>
        </p:sp>
        <p:sp>
          <p:nvSpPr>
            <p:cNvPr id="24" name="文本框 23"/>
            <p:cNvSpPr txBox="1"/>
            <p:nvPr/>
          </p:nvSpPr>
          <p:spPr>
            <a:xfrm>
              <a:off x="7316682" y="3250536"/>
              <a:ext cx="4482548"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内容概述</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 xmlns:a16="http://schemas.microsoft.com/office/drawing/2014/main" id="{9BD0FDE2-1053-44BC-B31F-D60F2318333D}"/>
                </a:ext>
              </a:extLst>
            </p:cNvPr>
            <p:cNvSpPr txBox="1"/>
            <p:nvPr/>
          </p:nvSpPr>
          <p:spPr>
            <a:xfrm>
              <a:off x="2029834" y="4584650"/>
              <a:ext cx="4482548" cy="523220"/>
            </a:xfrm>
            <a:prstGeom prst="rect">
              <a:avLst/>
            </a:prstGeom>
            <a:noFill/>
          </p:spPr>
          <p:txBody>
            <a:bodyPr wrap="square" rtlCol="0">
              <a:spAutoFit/>
            </a:bodyPr>
            <a:lstStyle/>
            <a:p>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参考文献</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7" name="组合 6">
            <a:extLst>
              <a:ext uri="{FF2B5EF4-FFF2-40B4-BE49-F238E27FC236}">
                <a16:creationId xmlns="" xmlns:a16="http://schemas.microsoft.com/office/drawing/2014/main" id="{474CB4C3-520B-4E7C-A462-447BFA1CEA96}"/>
              </a:ext>
            </a:extLst>
          </p:cNvPr>
          <p:cNvGrpSpPr/>
          <p:nvPr/>
        </p:nvGrpSpPr>
        <p:grpSpPr>
          <a:xfrm>
            <a:off x="204976" y="105131"/>
            <a:ext cx="1405397" cy="1405397"/>
            <a:chOff x="788172" y="795226"/>
            <a:chExt cx="1405397" cy="1405397"/>
          </a:xfrm>
        </p:grpSpPr>
        <p:sp>
          <p:nvSpPr>
            <p:cNvPr id="2" name="椭圆 1">
              <a:extLst>
                <a:ext uri="{FF2B5EF4-FFF2-40B4-BE49-F238E27FC236}">
                  <a16:creationId xmlns="" xmlns:a16="http://schemas.microsoft.com/office/drawing/2014/main" id="{A4F9BCEA-91C7-4799-8348-B69EA5ACD219}"/>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 xmlns:a16="http://schemas.microsoft.com/office/drawing/2014/main" id="{3FFAC823-4B6B-4C47-9AA1-335862DE3BFB}"/>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a:extLst>
              <a:ext uri="{FF2B5EF4-FFF2-40B4-BE49-F238E27FC236}">
                <a16:creationId xmlns="" xmlns:a16="http://schemas.microsoft.com/office/drawing/2014/main" id="{E08E8EB8-880D-4473-B25D-A2AD7B30D96E}"/>
              </a:ext>
            </a:extLst>
          </p:cNvPr>
          <p:cNvGrpSpPr/>
          <p:nvPr/>
        </p:nvGrpSpPr>
        <p:grpSpPr>
          <a:xfrm>
            <a:off x="11213207" y="473145"/>
            <a:ext cx="682180" cy="682180"/>
            <a:chOff x="3032665" y="1391170"/>
            <a:chExt cx="682180" cy="682180"/>
          </a:xfrm>
        </p:grpSpPr>
        <p:sp>
          <p:nvSpPr>
            <p:cNvPr id="14" name="椭圆 13">
              <a:extLst>
                <a:ext uri="{FF2B5EF4-FFF2-40B4-BE49-F238E27FC236}">
                  <a16:creationId xmlns="" xmlns:a16="http://schemas.microsoft.com/office/drawing/2014/main" id="{48CDB6D9-5FC8-4C9F-B878-0B0BDCDE9725}"/>
                </a:ext>
              </a:extLst>
            </p:cNvPr>
            <p:cNvSpPr/>
            <p:nvPr/>
          </p:nvSpPr>
          <p:spPr>
            <a:xfrm>
              <a:off x="3150018" y="1497925"/>
              <a:ext cx="468670" cy="468670"/>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a:extLst>
                <a:ext uri="{FF2B5EF4-FFF2-40B4-BE49-F238E27FC236}">
                  <a16:creationId xmlns="" xmlns:a16="http://schemas.microsoft.com/office/drawing/2014/main" id="{07323BA4-DA12-4907-A358-5723A8013773}"/>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rot="16200000">
            <a:off x="613966" y="395484"/>
            <a:ext cx="615553" cy="809412"/>
          </a:xfrm>
          <a:prstGeom prst="rect">
            <a:avLst/>
          </a:prstGeom>
          <a:noFill/>
        </p:spPr>
        <p:txBody>
          <a:bodyPr vert="eaVert" wrap="square" rtlCol="0">
            <a:spAutoFit/>
          </a:bodyPr>
          <a:lstStyle/>
          <a:p>
            <a:pPr algn="dist"/>
            <a:r>
              <a:rPr lang="zh-CN" altLang="en-US" sz="2800" b="1" dirty="0">
                <a:solidFill>
                  <a:schemeClr val="bg1"/>
                </a:solidFill>
                <a:latin typeface="微软雅黑" panose="020B0503020204020204" pitchFamily="34" charset="-122"/>
                <a:ea typeface="微软雅黑" panose="020B0503020204020204" pitchFamily="34" charset="-122"/>
              </a:rPr>
              <a:t>目录</a:t>
            </a:r>
          </a:p>
        </p:txBody>
      </p:sp>
      <p:sp>
        <p:nvSpPr>
          <p:cNvPr id="9" name="椭圆 8">
            <a:extLst>
              <a:ext uri="{FF2B5EF4-FFF2-40B4-BE49-F238E27FC236}">
                <a16:creationId xmlns="" xmlns:a16="http://schemas.microsoft.com/office/drawing/2014/main" id="{DAD3A334-C522-41E1-958B-977D42E85197}"/>
              </a:ext>
            </a:extLst>
          </p:cNvPr>
          <p:cNvSpPr/>
          <p:nvPr/>
        </p:nvSpPr>
        <p:spPr>
          <a:xfrm>
            <a:off x="1138528" y="2064427"/>
            <a:ext cx="784544" cy="784544"/>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t>1</a:t>
            </a:r>
            <a:endParaRPr lang="zh-CN" altLang="en-US" sz="3600" b="1" dirty="0"/>
          </a:p>
        </p:txBody>
      </p:sp>
      <p:sp>
        <p:nvSpPr>
          <p:cNvPr id="22" name="椭圆 21">
            <a:extLst>
              <a:ext uri="{FF2B5EF4-FFF2-40B4-BE49-F238E27FC236}">
                <a16:creationId xmlns="" xmlns:a16="http://schemas.microsoft.com/office/drawing/2014/main" id="{3C026AD8-6E88-43EA-8FB6-454997CB17FF}"/>
              </a:ext>
            </a:extLst>
          </p:cNvPr>
          <p:cNvSpPr/>
          <p:nvPr/>
        </p:nvSpPr>
        <p:spPr>
          <a:xfrm>
            <a:off x="6399501" y="2064427"/>
            <a:ext cx="784544" cy="784544"/>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t>2</a:t>
            </a:r>
            <a:endParaRPr lang="zh-CN" altLang="en-US" sz="3600" b="1" dirty="0"/>
          </a:p>
        </p:txBody>
      </p:sp>
      <p:sp>
        <p:nvSpPr>
          <p:cNvPr id="25" name="椭圆 24">
            <a:extLst>
              <a:ext uri="{FF2B5EF4-FFF2-40B4-BE49-F238E27FC236}">
                <a16:creationId xmlns="" xmlns:a16="http://schemas.microsoft.com/office/drawing/2014/main" id="{9A22AE41-4141-4D14-8ABF-5F62E881017F}"/>
              </a:ext>
            </a:extLst>
          </p:cNvPr>
          <p:cNvSpPr/>
          <p:nvPr/>
        </p:nvSpPr>
        <p:spPr>
          <a:xfrm>
            <a:off x="1138528" y="3238981"/>
            <a:ext cx="784544" cy="784544"/>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t>3</a:t>
            </a:r>
            <a:endParaRPr lang="zh-CN" altLang="en-US" sz="3600" b="1" dirty="0"/>
          </a:p>
        </p:txBody>
      </p:sp>
      <p:sp>
        <p:nvSpPr>
          <p:cNvPr id="26" name="椭圆 25">
            <a:extLst>
              <a:ext uri="{FF2B5EF4-FFF2-40B4-BE49-F238E27FC236}">
                <a16:creationId xmlns="" xmlns:a16="http://schemas.microsoft.com/office/drawing/2014/main" id="{FC0F8972-1FA0-4057-A4F5-E66DB79F1AEC}"/>
              </a:ext>
            </a:extLst>
          </p:cNvPr>
          <p:cNvSpPr/>
          <p:nvPr/>
        </p:nvSpPr>
        <p:spPr>
          <a:xfrm>
            <a:off x="6399501" y="3137446"/>
            <a:ext cx="784544" cy="784544"/>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t>4</a:t>
            </a:r>
            <a:endParaRPr lang="zh-CN" altLang="en-US" sz="3600" b="1" dirty="0"/>
          </a:p>
        </p:txBody>
      </p:sp>
      <p:sp>
        <p:nvSpPr>
          <p:cNvPr id="27" name="椭圆 26">
            <a:extLst>
              <a:ext uri="{FF2B5EF4-FFF2-40B4-BE49-F238E27FC236}">
                <a16:creationId xmlns="" xmlns:a16="http://schemas.microsoft.com/office/drawing/2014/main" id="{FBEAB431-7568-4246-9570-A1AEDB29FC1E}"/>
              </a:ext>
            </a:extLst>
          </p:cNvPr>
          <p:cNvSpPr/>
          <p:nvPr/>
        </p:nvSpPr>
        <p:spPr>
          <a:xfrm>
            <a:off x="1138528" y="4413535"/>
            <a:ext cx="784544" cy="784544"/>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600" b="1" dirty="0"/>
              <a:t>5</a:t>
            </a:r>
            <a:endParaRPr lang="zh-CN" altLang="en-US" sz="3600" b="1" dirty="0"/>
          </a:p>
        </p:txBody>
      </p:sp>
    </p:spTree>
    <p:extLst>
      <p:ext uri="{BB962C8B-B14F-4D97-AF65-F5344CB8AC3E}">
        <p14:creationId xmlns:p14="http://schemas.microsoft.com/office/powerpoint/2010/main" val="1917357580"/>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C2520D6-45F6-4019-9F0A-45C8FF3E6779}"/>
              </a:ext>
            </a:extLst>
          </p:cNvPr>
          <p:cNvGrpSpPr/>
          <p:nvPr/>
        </p:nvGrpSpPr>
        <p:grpSpPr>
          <a:xfrm>
            <a:off x="2241713" y="28136"/>
            <a:ext cx="7458877" cy="6798365"/>
            <a:chOff x="2241713" y="0"/>
            <a:chExt cx="7458877" cy="6798365"/>
          </a:xfrm>
        </p:grpSpPr>
        <p:sp>
          <p:nvSpPr>
            <p:cNvPr id="59" name="椭圆 58">
              <a:extLst>
                <a:ext uri="{FF2B5EF4-FFF2-40B4-BE49-F238E27FC236}">
                  <a16:creationId xmlns="" xmlns:a16="http://schemas.microsoft.com/office/drawing/2014/main" id="{67DC064D-58C7-4F47-BB35-4E869DBCD5D3}"/>
                </a:ext>
              </a:extLst>
            </p:cNvPr>
            <p:cNvSpPr/>
            <p:nvPr/>
          </p:nvSpPr>
          <p:spPr>
            <a:xfrm>
              <a:off x="2902225" y="0"/>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 xmlns:a16="http://schemas.microsoft.com/office/drawing/2014/main" id="{E5DC6C3A-119F-4223-824A-94297E8B28B4}"/>
                </a:ext>
              </a:extLst>
            </p:cNvPr>
            <p:cNvSpPr/>
            <p:nvPr/>
          </p:nvSpPr>
          <p:spPr>
            <a:xfrm>
              <a:off x="2241713" y="506435"/>
              <a:ext cx="2785403" cy="2785403"/>
            </a:xfrm>
            <a:prstGeom prst="ellipse">
              <a:avLst/>
            </a:prstGeom>
            <a:solidFill>
              <a:srgbClr val="C8D7DE">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p>
          </p:txBody>
        </p:sp>
      </p:grpSp>
      <p:sp>
        <p:nvSpPr>
          <p:cNvPr id="16" name="文本框 15"/>
          <p:cNvSpPr txBox="1"/>
          <p:nvPr/>
        </p:nvSpPr>
        <p:spPr>
          <a:xfrm>
            <a:off x="3646074" y="3459675"/>
            <a:ext cx="5783771" cy="1015663"/>
          </a:xfrm>
          <a:prstGeom prst="rect">
            <a:avLst/>
          </a:prstGeom>
          <a:noFill/>
        </p:spPr>
        <p:txBody>
          <a:bodyPr wrap="square" rtlCol="0">
            <a:spAutoFit/>
          </a:bodyPr>
          <a:lstStyle/>
          <a:p>
            <a:pPr algn="ctr"/>
            <a:r>
              <a:rPr lang="zh-CN" altLang="en-US" sz="6000" b="1" dirty="0">
                <a:solidFill>
                  <a:srgbClr val="E9EEF1"/>
                </a:solidFill>
                <a:latin typeface="微软雅黑" panose="020B0503020204020204" pitchFamily="34" charset="-122"/>
                <a:ea typeface="微软雅黑" panose="020B0503020204020204" pitchFamily="34" charset="-122"/>
              </a:rPr>
              <a:t>参考文献</a:t>
            </a:r>
          </a:p>
        </p:txBody>
      </p:sp>
      <p:sp>
        <p:nvSpPr>
          <p:cNvPr id="17" name="文本框 16"/>
          <p:cNvSpPr txBox="1"/>
          <p:nvPr/>
        </p:nvSpPr>
        <p:spPr>
          <a:xfrm>
            <a:off x="1610802" y="1476708"/>
            <a:ext cx="4102100" cy="830997"/>
          </a:xfrm>
          <a:prstGeom prst="rect">
            <a:avLst/>
          </a:prstGeom>
          <a:noFill/>
        </p:spPr>
        <p:txBody>
          <a:bodyPr wrap="square" rtlCol="0">
            <a:spAutoFit/>
          </a:bodyPr>
          <a:lstStyle/>
          <a:p>
            <a:pPr algn="ctr"/>
            <a:r>
              <a:rPr lang="en-US" altLang="zh-CN" sz="4800" dirty="0">
                <a:solidFill>
                  <a:srgbClr val="3E536E"/>
                </a:solidFill>
                <a:latin typeface="微软雅黑" panose="020B0503020204020204" pitchFamily="34" charset="-122"/>
                <a:ea typeface="微软雅黑" panose="020B0503020204020204" pitchFamily="34" charset="-122"/>
              </a:rPr>
              <a:t>Part 05</a:t>
            </a:r>
            <a:endParaRPr lang="zh-CN" altLang="en-US" sz="4800" dirty="0">
              <a:solidFill>
                <a:srgbClr val="3E536E"/>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21087" y="4475338"/>
            <a:ext cx="5433744" cy="369332"/>
          </a:xfrm>
          <a:prstGeom prst="rect">
            <a:avLst/>
          </a:prstGeom>
          <a:noFill/>
        </p:spPr>
        <p:txBody>
          <a:bodyPr wrap="square" rtlCol="0">
            <a:spAutoFit/>
          </a:bodyPr>
          <a:lstStyle/>
          <a:p>
            <a:pPr algn="dist"/>
            <a:r>
              <a:rPr lang="en-US" altLang="zh-CN" dirty="0">
                <a:solidFill>
                  <a:srgbClr val="E9EEF1"/>
                </a:solidFill>
                <a:latin typeface="Arial" panose="020B0604020202020204" pitchFamily="34" charset="0"/>
                <a:ea typeface="微软雅黑" panose="020B0503020204020204" pitchFamily="34" charset="-122"/>
                <a:cs typeface="Arial" panose="020B0604020202020204" pitchFamily="34" charset="0"/>
              </a:rPr>
              <a:t>Background and significance of the selected topic</a:t>
            </a:r>
            <a:endParaRPr lang="zh-CN" altLang="en-US" dirty="0">
              <a:solidFill>
                <a:srgbClr val="E9EEF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184625242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49" name="Group 11"/>
          <p:cNvGrpSpPr/>
          <p:nvPr/>
        </p:nvGrpSpPr>
        <p:grpSpPr>
          <a:xfrm>
            <a:off x="4781529" y="3638696"/>
            <a:ext cx="3078925" cy="920556"/>
            <a:chOff x="1348406" y="1196648"/>
            <a:chExt cx="2309194" cy="690417"/>
          </a:xfrm>
        </p:grpSpPr>
        <p:sp>
          <p:nvSpPr>
            <p:cNvPr id="50" name="TextBox 12"/>
            <p:cNvSpPr txBox="1"/>
            <p:nvPr/>
          </p:nvSpPr>
          <p:spPr>
            <a:xfrm>
              <a:off x="1363186" y="1448484"/>
              <a:ext cx="2294414" cy="438581"/>
            </a:xfrm>
            <a:prstGeom prst="rect">
              <a:avLst/>
            </a:prstGeom>
            <a:noFill/>
          </p:spPr>
          <p:txBody>
            <a:bodyPr wrap="square" rtlCol="0">
              <a:spAutoFit/>
            </a:bodyPr>
            <a:lstStyle/>
            <a:p>
              <a:pPr lvl="0"/>
              <a:r>
                <a:rPr lang="zh-CN" altLang="en-US" sz="1600"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600" dirty="0">
                <a:latin typeface="微软雅黑" panose="020B0503020204020204" pitchFamily="34" charset="-122"/>
              </a:endParaRPr>
            </a:p>
          </p:txBody>
        </p:sp>
        <p:sp>
          <p:nvSpPr>
            <p:cNvPr id="51" name="TextBox 13"/>
            <p:cNvSpPr txBox="1"/>
            <p:nvPr/>
          </p:nvSpPr>
          <p:spPr>
            <a:xfrm>
              <a:off x="1348406" y="1196648"/>
              <a:ext cx="883412" cy="315423"/>
            </a:xfrm>
            <a:prstGeom prst="rect">
              <a:avLst/>
            </a:prstGeom>
            <a:noFill/>
          </p:spPr>
          <p:txBody>
            <a:bodyPr wrap="square" rtlCol="0">
              <a:spAutoFit/>
            </a:bodyPr>
            <a:lstStyle/>
            <a:p>
              <a:pPr lvl="0"/>
              <a:r>
                <a:rPr lang="en-US" sz="2133" b="1" dirty="0">
                  <a:solidFill>
                    <a:srgbClr val="3E536E"/>
                  </a:solidFill>
                  <a:latin typeface="微软雅黑" panose="020B0503020204020204" pitchFamily="34" charset="-122"/>
                </a:rPr>
                <a:t>03</a:t>
              </a:r>
              <a:endParaRPr lang="en-US" sz="1600" b="1" dirty="0">
                <a:solidFill>
                  <a:srgbClr val="3E536E"/>
                </a:solidFill>
                <a:latin typeface="微软雅黑" panose="020B0503020204020204" pitchFamily="34" charset="-122"/>
              </a:endParaRPr>
            </a:p>
          </p:txBody>
        </p:sp>
      </p:grpSp>
      <p:grpSp>
        <p:nvGrpSpPr>
          <p:cNvPr id="55" name="Group 18"/>
          <p:cNvGrpSpPr/>
          <p:nvPr/>
        </p:nvGrpSpPr>
        <p:grpSpPr>
          <a:xfrm>
            <a:off x="4801236" y="2456267"/>
            <a:ext cx="3078925" cy="920556"/>
            <a:chOff x="1348406" y="1196648"/>
            <a:chExt cx="2309194" cy="690417"/>
          </a:xfrm>
        </p:grpSpPr>
        <p:sp>
          <p:nvSpPr>
            <p:cNvPr id="56" name="TextBox 19"/>
            <p:cNvSpPr txBox="1"/>
            <p:nvPr/>
          </p:nvSpPr>
          <p:spPr>
            <a:xfrm>
              <a:off x="1363186" y="1448484"/>
              <a:ext cx="2294414" cy="438581"/>
            </a:xfrm>
            <a:prstGeom prst="rect">
              <a:avLst/>
            </a:prstGeom>
            <a:noFill/>
          </p:spPr>
          <p:txBody>
            <a:bodyPr wrap="square" rtlCol="0">
              <a:spAutoFit/>
            </a:bodyPr>
            <a:lstStyle/>
            <a:p>
              <a:pPr lvl="0"/>
              <a:r>
                <a:rPr lang="zh-CN" altLang="en-US" sz="1600"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600" dirty="0">
                <a:latin typeface="微软雅黑" panose="020B0503020204020204" pitchFamily="34" charset="-122"/>
              </a:endParaRPr>
            </a:p>
          </p:txBody>
        </p:sp>
        <p:sp>
          <p:nvSpPr>
            <p:cNvPr id="57" name="TextBox 20"/>
            <p:cNvSpPr txBox="1"/>
            <p:nvPr/>
          </p:nvSpPr>
          <p:spPr>
            <a:xfrm>
              <a:off x="1348406" y="1196648"/>
              <a:ext cx="883412" cy="315423"/>
            </a:xfrm>
            <a:prstGeom prst="rect">
              <a:avLst/>
            </a:prstGeom>
            <a:noFill/>
          </p:spPr>
          <p:txBody>
            <a:bodyPr wrap="square" rtlCol="0">
              <a:spAutoFit/>
            </a:bodyPr>
            <a:lstStyle/>
            <a:p>
              <a:pPr lvl="0"/>
              <a:r>
                <a:rPr lang="en-US" sz="2133" b="1" dirty="0">
                  <a:solidFill>
                    <a:srgbClr val="3E536E"/>
                  </a:solidFill>
                  <a:latin typeface="微软雅黑" panose="020B0503020204020204" pitchFamily="34" charset="-122"/>
                </a:rPr>
                <a:t>02</a:t>
              </a:r>
              <a:endParaRPr lang="en-US" sz="1600" b="1" dirty="0">
                <a:solidFill>
                  <a:srgbClr val="3E536E"/>
                </a:solidFill>
                <a:latin typeface="微软雅黑" panose="020B0503020204020204" pitchFamily="34" charset="-122"/>
              </a:endParaRPr>
            </a:p>
          </p:txBody>
        </p:sp>
      </p:grpSp>
      <p:grpSp>
        <p:nvGrpSpPr>
          <p:cNvPr id="61" name="Group 24"/>
          <p:cNvGrpSpPr/>
          <p:nvPr/>
        </p:nvGrpSpPr>
        <p:grpSpPr>
          <a:xfrm>
            <a:off x="4781529" y="1361036"/>
            <a:ext cx="3078925" cy="920556"/>
            <a:chOff x="1348406" y="1196648"/>
            <a:chExt cx="2309194" cy="690417"/>
          </a:xfrm>
        </p:grpSpPr>
        <p:sp>
          <p:nvSpPr>
            <p:cNvPr id="62" name="TextBox 25"/>
            <p:cNvSpPr txBox="1"/>
            <p:nvPr/>
          </p:nvSpPr>
          <p:spPr>
            <a:xfrm>
              <a:off x="1363186" y="1448484"/>
              <a:ext cx="2294414" cy="438581"/>
            </a:xfrm>
            <a:prstGeom prst="rect">
              <a:avLst/>
            </a:prstGeom>
            <a:noFill/>
          </p:spPr>
          <p:txBody>
            <a:bodyPr wrap="square" rtlCol="0">
              <a:spAutoFit/>
            </a:bodyPr>
            <a:lstStyle/>
            <a:p>
              <a:pPr lvl="0"/>
              <a:r>
                <a:rPr lang="zh-CN" altLang="en-US" sz="1600"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600" dirty="0">
                <a:latin typeface="微软雅黑" panose="020B0503020204020204" pitchFamily="34" charset="-122"/>
              </a:endParaRPr>
            </a:p>
          </p:txBody>
        </p:sp>
        <p:sp>
          <p:nvSpPr>
            <p:cNvPr id="63" name="TextBox 26"/>
            <p:cNvSpPr txBox="1"/>
            <p:nvPr/>
          </p:nvSpPr>
          <p:spPr>
            <a:xfrm>
              <a:off x="1348406" y="1196648"/>
              <a:ext cx="883412" cy="315423"/>
            </a:xfrm>
            <a:prstGeom prst="rect">
              <a:avLst/>
            </a:prstGeom>
            <a:noFill/>
          </p:spPr>
          <p:txBody>
            <a:bodyPr wrap="square" rtlCol="0">
              <a:spAutoFit/>
            </a:bodyPr>
            <a:lstStyle/>
            <a:p>
              <a:pPr lvl="0"/>
              <a:r>
                <a:rPr lang="en-US" sz="2133" b="1" dirty="0">
                  <a:solidFill>
                    <a:srgbClr val="3E536E"/>
                  </a:solidFill>
                  <a:latin typeface="微软雅黑" panose="020B0503020204020204" pitchFamily="34" charset="-122"/>
                </a:rPr>
                <a:t>01</a:t>
              </a:r>
              <a:endParaRPr lang="en-US" sz="1600" b="1" dirty="0">
                <a:solidFill>
                  <a:srgbClr val="3E536E"/>
                </a:solidFill>
                <a:latin typeface="微软雅黑" panose="020B0503020204020204" pitchFamily="34" charset="-122"/>
              </a:endParaRPr>
            </a:p>
          </p:txBody>
        </p:sp>
      </p:grpSp>
      <p:grpSp>
        <p:nvGrpSpPr>
          <p:cNvPr id="37" name="Group 11">
            <a:extLst>
              <a:ext uri="{FF2B5EF4-FFF2-40B4-BE49-F238E27FC236}">
                <a16:creationId xmlns="" xmlns:a16="http://schemas.microsoft.com/office/drawing/2014/main" id="{2D12B64D-E3AD-4275-9583-288130BC53E0}"/>
              </a:ext>
            </a:extLst>
          </p:cNvPr>
          <p:cNvGrpSpPr/>
          <p:nvPr/>
        </p:nvGrpSpPr>
        <p:grpSpPr>
          <a:xfrm>
            <a:off x="4781529" y="4838761"/>
            <a:ext cx="3078925" cy="920556"/>
            <a:chOff x="1348406" y="1196648"/>
            <a:chExt cx="2309194" cy="690417"/>
          </a:xfrm>
        </p:grpSpPr>
        <p:sp>
          <p:nvSpPr>
            <p:cNvPr id="38" name="TextBox 12">
              <a:extLst>
                <a:ext uri="{FF2B5EF4-FFF2-40B4-BE49-F238E27FC236}">
                  <a16:creationId xmlns="" xmlns:a16="http://schemas.microsoft.com/office/drawing/2014/main" id="{898BDA5D-EB0C-4CD3-88AD-F7C62E38457D}"/>
                </a:ext>
              </a:extLst>
            </p:cNvPr>
            <p:cNvSpPr txBox="1"/>
            <p:nvPr/>
          </p:nvSpPr>
          <p:spPr>
            <a:xfrm>
              <a:off x="1363186" y="1448484"/>
              <a:ext cx="2294414" cy="438581"/>
            </a:xfrm>
            <a:prstGeom prst="rect">
              <a:avLst/>
            </a:prstGeom>
            <a:noFill/>
          </p:spPr>
          <p:txBody>
            <a:bodyPr wrap="square" rtlCol="0">
              <a:spAutoFit/>
            </a:bodyPr>
            <a:lstStyle/>
            <a:p>
              <a:pPr lvl="0"/>
              <a:r>
                <a:rPr lang="zh-CN" altLang="en-US" sz="1600" dirty="0">
                  <a:latin typeface="微软雅黑" panose="020B0503020204020204" pitchFamily="34" charset="-122"/>
                  <a:ea typeface="微软雅黑" panose="020B0503020204020204" pitchFamily="34" charset="-122"/>
                </a:rPr>
                <a:t>单击此处可编辑内容单击此处可编辑内容单击此处可编辑内容</a:t>
              </a:r>
              <a:endParaRPr lang="en-US" sz="1600" dirty="0">
                <a:latin typeface="微软雅黑" panose="020B0503020204020204" pitchFamily="34" charset="-122"/>
              </a:endParaRPr>
            </a:p>
          </p:txBody>
        </p:sp>
        <p:sp>
          <p:nvSpPr>
            <p:cNvPr id="39" name="TextBox 13">
              <a:extLst>
                <a:ext uri="{FF2B5EF4-FFF2-40B4-BE49-F238E27FC236}">
                  <a16:creationId xmlns="" xmlns:a16="http://schemas.microsoft.com/office/drawing/2014/main" id="{0BEC5417-7557-46F8-BA55-00091F37421C}"/>
                </a:ext>
              </a:extLst>
            </p:cNvPr>
            <p:cNvSpPr txBox="1"/>
            <p:nvPr/>
          </p:nvSpPr>
          <p:spPr>
            <a:xfrm>
              <a:off x="1348406" y="1196648"/>
              <a:ext cx="883412" cy="315423"/>
            </a:xfrm>
            <a:prstGeom prst="rect">
              <a:avLst/>
            </a:prstGeom>
            <a:noFill/>
          </p:spPr>
          <p:txBody>
            <a:bodyPr wrap="square" rtlCol="0">
              <a:spAutoFit/>
            </a:bodyPr>
            <a:lstStyle/>
            <a:p>
              <a:pPr lvl="0"/>
              <a:r>
                <a:rPr lang="en-US" sz="2133" b="1" dirty="0">
                  <a:solidFill>
                    <a:srgbClr val="3E536E"/>
                  </a:solidFill>
                  <a:latin typeface="微软雅黑" panose="020B0503020204020204" pitchFamily="34" charset="-122"/>
                </a:rPr>
                <a:t>04</a:t>
              </a:r>
              <a:endParaRPr lang="en-US" sz="1600" b="1" dirty="0">
                <a:solidFill>
                  <a:srgbClr val="3E536E"/>
                </a:solidFill>
                <a:latin typeface="微软雅黑" panose="020B0503020204020204" pitchFamily="34" charset="-122"/>
              </a:endParaRPr>
            </a:p>
          </p:txBody>
        </p:sp>
      </p:grpSp>
      <p:grpSp>
        <p:nvGrpSpPr>
          <p:cNvPr id="17" name="组合 16">
            <a:extLst>
              <a:ext uri="{FF2B5EF4-FFF2-40B4-BE49-F238E27FC236}">
                <a16:creationId xmlns="" xmlns:a16="http://schemas.microsoft.com/office/drawing/2014/main" id="{AF535564-737E-4D4B-AE23-7995EB1D04FD}"/>
              </a:ext>
            </a:extLst>
          </p:cNvPr>
          <p:cNvGrpSpPr/>
          <p:nvPr/>
        </p:nvGrpSpPr>
        <p:grpSpPr>
          <a:xfrm>
            <a:off x="0" y="105131"/>
            <a:ext cx="12360812" cy="3077240"/>
            <a:chOff x="0" y="105131"/>
            <a:chExt cx="12360812" cy="3077240"/>
          </a:xfrm>
        </p:grpSpPr>
        <p:grpSp>
          <p:nvGrpSpPr>
            <p:cNvPr id="18" name="组合 17">
              <a:extLst>
                <a:ext uri="{FF2B5EF4-FFF2-40B4-BE49-F238E27FC236}">
                  <a16:creationId xmlns="" xmlns:a16="http://schemas.microsoft.com/office/drawing/2014/main" id="{FB5EA1E7-8A11-4861-BADD-4BC4B29BB7F8}"/>
                </a:ext>
              </a:extLst>
            </p:cNvPr>
            <p:cNvGrpSpPr/>
            <p:nvPr/>
          </p:nvGrpSpPr>
          <p:grpSpPr>
            <a:xfrm>
              <a:off x="0" y="105131"/>
              <a:ext cx="12360812" cy="943439"/>
              <a:chOff x="0" y="105131"/>
              <a:chExt cx="12360812" cy="943439"/>
            </a:xfrm>
          </p:grpSpPr>
          <p:cxnSp>
            <p:nvCxnSpPr>
              <p:cNvPr id="20" name="直接连接符 19">
                <a:extLst>
                  <a:ext uri="{FF2B5EF4-FFF2-40B4-BE49-F238E27FC236}">
                    <a16:creationId xmlns="" xmlns:a16="http://schemas.microsoft.com/office/drawing/2014/main" id="{57204AF7-E278-4A09-93B2-ABA118AC96BA}"/>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 xmlns:a16="http://schemas.microsoft.com/office/drawing/2014/main" id="{3308B648-E6C6-4A79-A6B4-F407BBCFF694}"/>
                  </a:ext>
                </a:extLst>
              </p:cNvPr>
              <p:cNvGrpSpPr/>
              <p:nvPr/>
            </p:nvGrpSpPr>
            <p:grpSpPr>
              <a:xfrm>
                <a:off x="204976" y="105131"/>
                <a:ext cx="943439" cy="943439"/>
                <a:chOff x="788172" y="795226"/>
                <a:chExt cx="1405397" cy="1405397"/>
              </a:xfrm>
            </p:grpSpPr>
            <p:sp>
              <p:nvSpPr>
                <p:cNvPr id="25" name="椭圆 24">
                  <a:extLst>
                    <a:ext uri="{FF2B5EF4-FFF2-40B4-BE49-F238E27FC236}">
                      <a16:creationId xmlns="" xmlns:a16="http://schemas.microsoft.com/office/drawing/2014/main" id="{705B1D76-4E8F-482F-8141-EE6552F6F222}"/>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a:extLst>
                    <a:ext uri="{FF2B5EF4-FFF2-40B4-BE49-F238E27FC236}">
                      <a16:creationId xmlns="" xmlns:a16="http://schemas.microsoft.com/office/drawing/2014/main" id="{96F3F627-EFFB-440B-B243-BEEFD93AF389}"/>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a:extLst>
                  <a:ext uri="{FF2B5EF4-FFF2-40B4-BE49-F238E27FC236}">
                    <a16:creationId xmlns="" xmlns:a16="http://schemas.microsoft.com/office/drawing/2014/main" id="{BF459010-0539-414F-A030-B4B08410C9C1}"/>
                  </a:ext>
                </a:extLst>
              </p:cNvPr>
              <p:cNvGrpSpPr/>
              <p:nvPr/>
            </p:nvGrpSpPr>
            <p:grpSpPr>
              <a:xfrm>
                <a:off x="11458129" y="366570"/>
                <a:ext cx="414154" cy="414154"/>
                <a:chOff x="3032665" y="1391170"/>
                <a:chExt cx="682180" cy="682180"/>
              </a:xfrm>
            </p:grpSpPr>
            <p:sp>
              <p:nvSpPr>
                <p:cNvPr id="23" name="椭圆 22">
                  <a:extLst>
                    <a:ext uri="{FF2B5EF4-FFF2-40B4-BE49-F238E27FC236}">
                      <a16:creationId xmlns="" xmlns:a16="http://schemas.microsoft.com/office/drawing/2014/main" id="{6A539AA0-8790-465E-8FE6-AFD8CF77BE18}"/>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椭圆 23">
                  <a:extLst>
                    <a:ext uri="{FF2B5EF4-FFF2-40B4-BE49-F238E27FC236}">
                      <a16:creationId xmlns="" xmlns:a16="http://schemas.microsoft.com/office/drawing/2014/main" id="{0E03CD27-8493-45B7-A5E1-B6D6AE7B6E3B}"/>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 name="文本框 18">
              <a:extLst>
                <a:ext uri="{FF2B5EF4-FFF2-40B4-BE49-F238E27FC236}">
                  <a16:creationId xmlns="" xmlns:a16="http://schemas.microsoft.com/office/drawing/2014/main" id="{AC868A46-2371-440E-BFCE-3E239C0DDD88}"/>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参考文献</a:t>
              </a:r>
            </a:p>
          </p:txBody>
        </p:sp>
      </p:grpSp>
      <p:sp>
        <p:nvSpPr>
          <p:cNvPr id="2" name="等腰三角形 1">
            <a:extLst>
              <a:ext uri="{FF2B5EF4-FFF2-40B4-BE49-F238E27FC236}">
                <a16:creationId xmlns="" xmlns:a16="http://schemas.microsoft.com/office/drawing/2014/main" id="{2AE1B94A-E8B5-4257-85C8-7EB5681DCF7F}"/>
              </a:ext>
            </a:extLst>
          </p:cNvPr>
          <p:cNvSpPr/>
          <p:nvPr/>
        </p:nvSpPr>
        <p:spPr>
          <a:xfrm rot="5400000">
            <a:off x="4204991" y="1414755"/>
            <a:ext cx="430515" cy="371134"/>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a:extLst>
              <a:ext uri="{FF2B5EF4-FFF2-40B4-BE49-F238E27FC236}">
                <a16:creationId xmlns="" xmlns:a16="http://schemas.microsoft.com/office/drawing/2014/main" id="{1BE6C76C-E3B2-41E3-84BF-C663953C4991}"/>
              </a:ext>
            </a:extLst>
          </p:cNvPr>
          <p:cNvSpPr/>
          <p:nvPr/>
        </p:nvSpPr>
        <p:spPr>
          <a:xfrm rot="5400000">
            <a:off x="4193152" y="2480982"/>
            <a:ext cx="430515" cy="371134"/>
          </a:xfrm>
          <a:prstGeom prst="triangl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a:extLst>
              <a:ext uri="{FF2B5EF4-FFF2-40B4-BE49-F238E27FC236}">
                <a16:creationId xmlns="" xmlns:a16="http://schemas.microsoft.com/office/drawing/2014/main" id="{EB9F590D-DDCF-48C8-BA35-712E5172DE33}"/>
              </a:ext>
            </a:extLst>
          </p:cNvPr>
          <p:cNvSpPr/>
          <p:nvPr/>
        </p:nvSpPr>
        <p:spPr>
          <a:xfrm rot="5400000">
            <a:off x="4181874" y="3663390"/>
            <a:ext cx="430515" cy="371134"/>
          </a:xfrm>
          <a:prstGeom prst="triangl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a:extLst>
              <a:ext uri="{FF2B5EF4-FFF2-40B4-BE49-F238E27FC236}">
                <a16:creationId xmlns="" xmlns:a16="http://schemas.microsoft.com/office/drawing/2014/main" id="{F3A794A3-9A35-452B-8767-4747F981FF7C}"/>
              </a:ext>
            </a:extLst>
          </p:cNvPr>
          <p:cNvSpPr/>
          <p:nvPr/>
        </p:nvSpPr>
        <p:spPr>
          <a:xfrm rot="5400000">
            <a:off x="4189782" y="4826347"/>
            <a:ext cx="430515" cy="371134"/>
          </a:xfrm>
          <a:prstGeom prst="triangl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78981960"/>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750"/>
                                        <p:tgtEl>
                                          <p:spTgt spid="61"/>
                                        </p:tgtEl>
                                      </p:cBhvr>
                                    </p:animEffect>
                                  </p:childTnLst>
                                </p:cTn>
                              </p:par>
                              <p:par>
                                <p:cTn id="8" presetID="22" presetClass="entr" presetSubtype="8"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left)">
                                      <p:cBhvr>
                                        <p:cTn id="10" dur="750"/>
                                        <p:tgtEl>
                                          <p:spTgt spid="55"/>
                                        </p:tgtEl>
                                      </p:cBhvr>
                                    </p:animEffect>
                                  </p:childTnLst>
                                </p:cTn>
                              </p:par>
                              <p:par>
                                <p:cTn id="11" presetID="22" presetClass="entr" presetSubtype="8" fill="hold"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wipe(left)">
                                      <p:cBhvr>
                                        <p:cTn id="13" dur="750"/>
                                        <p:tgtEl>
                                          <p:spTgt spid="49"/>
                                        </p:tgtEl>
                                      </p:cBhvr>
                                    </p:animEffect>
                                  </p:childTnLst>
                                </p:cTn>
                              </p:par>
                              <p:par>
                                <p:cTn id="14" presetID="22" presetClass="entr" presetSubtype="8" fill="hold"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wipe(left)">
                                      <p:cBhvr>
                                        <p:cTn id="16" dur="75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67" name="组合 66">
            <a:extLst>
              <a:ext uri="{FF2B5EF4-FFF2-40B4-BE49-F238E27FC236}">
                <a16:creationId xmlns="" xmlns:a16="http://schemas.microsoft.com/office/drawing/2014/main" id="{62880E1A-207C-48F6-B5DB-BB0C6C9D8C04}"/>
              </a:ext>
            </a:extLst>
          </p:cNvPr>
          <p:cNvGrpSpPr/>
          <p:nvPr/>
        </p:nvGrpSpPr>
        <p:grpSpPr>
          <a:xfrm>
            <a:off x="4731024" y="26504"/>
            <a:ext cx="6798365" cy="6798365"/>
            <a:chOff x="4731024" y="26504"/>
            <a:chExt cx="6798365" cy="6798365"/>
          </a:xfrm>
        </p:grpSpPr>
        <p:sp>
          <p:nvSpPr>
            <p:cNvPr id="4" name="椭圆 3">
              <a:extLst>
                <a:ext uri="{FF2B5EF4-FFF2-40B4-BE49-F238E27FC236}">
                  <a16:creationId xmlns="" xmlns:a16="http://schemas.microsoft.com/office/drawing/2014/main" id="{4E36DF0E-3C97-4EC1-A2B1-D290168DD3C6}"/>
                </a:ext>
              </a:extLst>
            </p:cNvPr>
            <p:cNvSpPr/>
            <p:nvPr/>
          </p:nvSpPr>
          <p:spPr>
            <a:xfrm>
              <a:off x="4731024" y="26504"/>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a:extLst>
                <a:ext uri="{FF2B5EF4-FFF2-40B4-BE49-F238E27FC236}">
                  <a16:creationId xmlns="" xmlns:a16="http://schemas.microsoft.com/office/drawing/2014/main" id="{054B7C47-BF61-414D-A9A3-74531B17B018}"/>
                </a:ext>
              </a:extLst>
            </p:cNvPr>
            <p:cNvSpPr/>
            <p:nvPr/>
          </p:nvSpPr>
          <p:spPr>
            <a:xfrm>
              <a:off x="9664505" y="126609"/>
              <a:ext cx="806634" cy="806634"/>
            </a:xfrm>
            <a:prstGeom prst="ellipse">
              <a:avLst/>
            </a:prstGeom>
            <a:solidFill>
              <a:srgbClr val="C8D7D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t>3</a:t>
              </a:r>
              <a:endParaRPr lang="zh-CN" altLang="en-US" sz="2800" dirty="0"/>
            </a:p>
          </p:txBody>
        </p:sp>
      </p:grpSp>
      <p:cxnSp>
        <p:nvCxnSpPr>
          <p:cNvPr id="12" name="直接连接符 11">
            <a:extLst>
              <a:ext uri="{FF2B5EF4-FFF2-40B4-BE49-F238E27FC236}">
                <a16:creationId xmlns="" xmlns:a16="http://schemas.microsoft.com/office/drawing/2014/main" id="{3885B4A4-2207-486C-B055-4CE066EBC7BD}"/>
              </a:ext>
            </a:extLst>
          </p:cNvPr>
          <p:cNvCxnSpPr>
            <a:cxnSpLocks/>
          </p:cNvCxnSpPr>
          <p:nvPr/>
        </p:nvCxnSpPr>
        <p:spPr>
          <a:xfrm>
            <a:off x="-168812" y="3578087"/>
            <a:ext cx="12360812" cy="0"/>
          </a:xfrm>
          <a:prstGeom prst="line">
            <a:avLst/>
          </a:prstGeom>
          <a:ln w="38100">
            <a:solidFill>
              <a:srgbClr val="3E536E"/>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4731024" y="2951944"/>
            <a:ext cx="6635571" cy="1015663"/>
          </a:xfrm>
          <a:prstGeom prst="rect">
            <a:avLst/>
          </a:prstGeom>
          <a:noFill/>
        </p:spPr>
        <p:txBody>
          <a:bodyPr wrap="square" rtlCol="0">
            <a:spAutoFit/>
          </a:bodyPr>
          <a:lstStyle/>
          <a:p>
            <a:pPr algn="ctr"/>
            <a:r>
              <a:rPr lang="zh-CN" altLang="en-US" sz="6000" b="1" dirty="0">
                <a:solidFill>
                  <a:srgbClr val="E9EEF1"/>
                </a:solidFill>
                <a:latin typeface="微软雅黑" panose="020B0503020204020204" pitchFamily="34" charset="-122"/>
                <a:ea typeface="微软雅黑" panose="020B0503020204020204" pitchFamily="34" charset="-122"/>
              </a:rPr>
              <a:t>谢谢观看</a:t>
            </a:r>
          </a:p>
        </p:txBody>
      </p:sp>
      <p:sp>
        <p:nvSpPr>
          <p:cNvPr id="5" name="椭圆 4">
            <a:extLst>
              <a:ext uri="{FF2B5EF4-FFF2-40B4-BE49-F238E27FC236}">
                <a16:creationId xmlns="" xmlns:a16="http://schemas.microsoft.com/office/drawing/2014/main" id="{847979A6-D420-45B3-BA72-26BFF2EB9ED3}"/>
              </a:ext>
            </a:extLst>
          </p:cNvPr>
          <p:cNvSpPr/>
          <p:nvPr/>
        </p:nvSpPr>
        <p:spPr>
          <a:xfrm>
            <a:off x="1790878" y="2800183"/>
            <a:ext cx="1529097" cy="1529097"/>
          </a:xfrm>
          <a:prstGeom prst="ellipse">
            <a:avLst/>
          </a:prstGeom>
          <a:solidFill>
            <a:srgbClr val="3E53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t>2</a:t>
            </a:r>
            <a:endParaRPr lang="zh-CN" altLang="en-US" sz="2800" dirty="0"/>
          </a:p>
        </p:txBody>
      </p:sp>
      <p:sp>
        <p:nvSpPr>
          <p:cNvPr id="22" name="文本框 21"/>
          <p:cNvSpPr txBox="1"/>
          <p:nvPr/>
        </p:nvSpPr>
        <p:spPr>
          <a:xfrm>
            <a:off x="6878069" y="4329280"/>
            <a:ext cx="2341479" cy="369332"/>
          </a:xfrm>
          <a:prstGeom prst="rect">
            <a:avLst/>
          </a:prstGeom>
          <a:noFill/>
        </p:spPr>
        <p:txBody>
          <a:bodyPr wrap="square" rtlCol="0">
            <a:spAutoFit/>
          </a:bodyPr>
          <a:lstStyle/>
          <a:p>
            <a:pPr algn="ct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答辩人：</a:t>
            </a:r>
            <a:r>
              <a:rPr lang="zh-CN" altLang="en-US" b="1" dirty="0" smtClean="0">
                <a:solidFill>
                  <a:schemeClr val="bg1">
                    <a:lumMod val="95000"/>
                  </a:schemeClr>
                </a:solidFill>
                <a:latin typeface="微软雅黑" panose="020B0503020204020204" pitchFamily="34" charset="-122"/>
                <a:ea typeface="微软雅黑" panose="020B0503020204020204" pitchFamily="34" charset="-122"/>
              </a:rPr>
              <a:t>青课</a:t>
            </a:r>
            <a:endParaRPr lang="zh-CN" altLang="en-US"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6" name="椭圆 65">
            <a:extLst>
              <a:ext uri="{FF2B5EF4-FFF2-40B4-BE49-F238E27FC236}">
                <a16:creationId xmlns="" xmlns:a16="http://schemas.microsoft.com/office/drawing/2014/main" id="{672C0419-4DD1-4F82-B304-AAFB15D215E5}"/>
              </a:ext>
            </a:extLst>
          </p:cNvPr>
          <p:cNvSpPr/>
          <p:nvPr/>
        </p:nvSpPr>
        <p:spPr>
          <a:xfrm>
            <a:off x="379829" y="3312839"/>
            <a:ext cx="530496" cy="530496"/>
          </a:xfrm>
          <a:prstGeom prst="ellipse">
            <a:avLst/>
          </a:prstGeom>
          <a:solidFill>
            <a:srgbClr val="3E536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Tree>
    <p:extLst>
      <p:ext uri="{BB962C8B-B14F-4D97-AF65-F5344CB8AC3E}">
        <p14:creationId xmlns:p14="http://schemas.microsoft.com/office/powerpoint/2010/main" val="1681299574"/>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6"/>
                                        </p:tgtEl>
                                        <p:attrNameLst>
                                          <p:attrName>style.visibility</p:attrName>
                                        </p:attrNameLst>
                                      </p:cBhvr>
                                      <p:to>
                                        <p:strVal val="visible"/>
                                      </p:to>
                                    </p:set>
                                    <p:animEffect transition="in" filter="fade">
                                      <p:cBhvr>
                                        <p:cTn id="11" dur="500"/>
                                        <p:tgtEl>
                                          <p:spTgt spid="6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childTnLst>
                          </p:cTn>
                        </p:par>
                        <p:par>
                          <p:cTn id="20" fill="hold">
                            <p:stCondLst>
                              <p:cond delay="2000"/>
                            </p:stCondLst>
                            <p:childTnLst>
                              <p:par>
                                <p:cTn id="21" presetID="16" presetClass="entr" presetSubtype="37"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barn(outVertical)">
                                      <p:cBhvr>
                                        <p:cTn id="23" dur="500"/>
                                        <p:tgtEl>
                                          <p:spTgt spid="21"/>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ppt_x"/>
                                          </p:val>
                                        </p:tav>
                                        <p:tav tm="100000">
                                          <p:val>
                                            <p:strVal val="#ppt_x"/>
                                          </p:val>
                                        </p:tav>
                                      </p:tavLst>
                                    </p:anim>
                                    <p:anim calcmode="lin" valueType="num">
                                      <p:cBhvr additive="base">
                                        <p:cTn id="27"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5" grpId="0" animBg="1"/>
      <p:bldP spid="22" grpId="0"/>
      <p:bldP spid="6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C2520D6-45F6-4019-9F0A-45C8FF3E6779}"/>
              </a:ext>
            </a:extLst>
          </p:cNvPr>
          <p:cNvGrpSpPr/>
          <p:nvPr/>
        </p:nvGrpSpPr>
        <p:grpSpPr>
          <a:xfrm>
            <a:off x="2241713" y="28136"/>
            <a:ext cx="7458877" cy="6798365"/>
            <a:chOff x="2241713" y="0"/>
            <a:chExt cx="7458877" cy="6798365"/>
          </a:xfrm>
        </p:grpSpPr>
        <p:sp>
          <p:nvSpPr>
            <p:cNvPr id="59" name="椭圆 58">
              <a:extLst>
                <a:ext uri="{FF2B5EF4-FFF2-40B4-BE49-F238E27FC236}">
                  <a16:creationId xmlns="" xmlns:a16="http://schemas.microsoft.com/office/drawing/2014/main" id="{67DC064D-58C7-4F47-BB35-4E869DBCD5D3}"/>
                </a:ext>
              </a:extLst>
            </p:cNvPr>
            <p:cNvSpPr/>
            <p:nvPr/>
          </p:nvSpPr>
          <p:spPr>
            <a:xfrm>
              <a:off x="2902225" y="0"/>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 xmlns:a16="http://schemas.microsoft.com/office/drawing/2014/main" id="{E5DC6C3A-119F-4223-824A-94297E8B28B4}"/>
                </a:ext>
              </a:extLst>
            </p:cNvPr>
            <p:cNvSpPr/>
            <p:nvPr/>
          </p:nvSpPr>
          <p:spPr>
            <a:xfrm>
              <a:off x="2241713" y="506435"/>
              <a:ext cx="2785403" cy="2785403"/>
            </a:xfrm>
            <a:prstGeom prst="ellipse">
              <a:avLst/>
            </a:prstGeom>
            <a:solidFill>
              <a:srgbClr val="C8D7DE">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p>
          </p:txBody>
        </p:sp>
      </p:grpSp>
      <p:sp>
        <p:nvSpPr>
          <p:cNvPr id="16" name="文本框 15"/>
          <p:cNvSpPr txBox="1"/>
          <p:nvPr/>
        </p:nvSpPr>
        <p:spPr>
          <a:xfrm>
            <a:off x="3646074" y="3459675"/>
            <a:ext cx="5783771" cy="1015663"/>
          </a:xfrm>
          <a:prstGeom prst="rect">
            <a:avLst/>
          </a:prstGeom>
          <a:noFill/>
        </p:spPr>
        <p:txBody>
          <a:bodyPr wrap="square" rtlCol="0">
            <a:spAutoFit/>
          </a:bodyPr>
          <a:lstStyle/>
          <a:p>
            <a:pPr algn="ctr"/>
            <a:r>
              <a:rPr lang="zh-CN" altLang="en-US" sz="6000" b="1" dirty="0">
                <a:solidFill>
                  <a:srgbClr val="E9EEF1"/>
                </a:solidFill>
                <a:latin typeface="微软雅黑" panose="020B0503020204020204" pitchFamily="34" charset="-122"/>
                <a:ea typeface="微软雅黑" panose="020B0503020204020204" pitchFamily="34" charset="-122"/>
              </a:rPr>
              <a:t>选题背景与意义</a:t>
            </a:r>
          </a:p>
        </p:txBody>
      </p:sp>
      <p:sp>
        <p:nvSpPr>
          <p:cNvPr id="17" name="文本框 16"/>
          <p:cNvSpPr txBox="1"/>
          <p:nvPr/>
        </p:nvSpPr>
        <p:spPr>
          <a:xfrm>
            <a:off x="1610802" y="1476708"/>
            <a:ext cx="4102100" cy="830997"/>
          </a:xfrm>
          <a:prstGeom prst="rect">
            <a:avLst/>
          </a:prstGeom>
          <a:noFill/>
        </p:spPr>
        <p:txBody>
          <a:bodyPr wrap="square" rtlCol="0">
            <a:spAutoFit/>
          </a:bodyPr>
          <a:lstStyle/>
          <a:p>
            <a:pPr algn="ctr"/>
            <a:r>
              <a:rPr lang="en-US" altLang="zh-CN" sz="4800" dirty="0">
                <a:solidFill>
                  <a:srgbClr val="3E536E"/>
                </a:solidFill>
                <a:latin typeface="微软雅黑" panose="020B0503020204020204" pitchFamily="34" charset="-122"/>
                <a:ea typeface="微软雅黑" panose="020B0503020204020204" pitchFamily="34" charset="-122"/>
              </a:rPr>
              <a:t>Part 01</a:t>
            </a:r>
            <a:endParaRPr lang="zh-CN" altLang="en-US" sz="4800" dirty="0">
              <a:solidFill>
                <a:srgbClr val="3E536E"/>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21087" y="4475338"/>
            <a:ext cx="5433744" cy="369332"/>
          </a:xfrm>
          <a:prstGeom prst="rect">
            <a:avLst/>
          </a:prstGeom>
          <a:noFill/>
        </p:spPr>
        <p:txBody>
          <a:bodyPr wrap="square" rtlCol="0">
            <a:spAutoFit/>
          </a:bodyPr>
          <a:lstStyle/>
          <a:p>
            <a:pPr algn="dist"/>
            <a:r>
              <a:rPr lang="en-US" altLang="zh-CN" dirty="0">
                <a:solidFill>
                  <a:srgbClr val="E9EEF1"/>
                </a:solidFill>
                <a:latin typeface="Arial" panose="020B0604020202020204" pitchFamily="34" charset="0"/>
                <a:ea typeface="微软雅黑" panose="020B0503020204020204" pitchFamily="34" charset="-122"/>
                <a:cs typeface="Arial" panose="020B0604020202020204" pitchFamily="34" charset="0"/>
              </a:rPr>
              <a:t>Background and significance of the selected topic</a:t>
            </a:r>
            <a:endParaRPr lang="zh-CN" altLang="en-US" dirty="0">
              <a:solidFill>
                <a:srgbClr val="E9EEF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1788868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cxnSp>
        <p:nvCxnSpPr>
          <p:cNvPr id="27" name="出自【趣你的PPT】(微信:qunideppt)：最优质的PPT资源库"/>
          <p:cNvCxnSpPr>
            <a:cxnSpLocks/>
          </p:cNvCxnSpPr>
          <p:nvPr/>
        </p:nvCxnSpPr>
        <p:spPr>
          <a:xfrm>
            <a:off x="1397895" y="3342180"/>
            <a:ext cx="4295782" cy="0"/>
          </a:xfrm>
          <a:prstGeom prst="line">
            <a:avLst/>
          </a:prstGeom>
          <a:ln w="381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1878744" y="5628083"/>
            <a:ext cx="592115" cy="592115"/>
            <a:chOff x="8650340" y="961055"/>
            <a:chExt cx="417442" cy="417442"/>
          </a:xfrm>
        </p:grpSpPr>
        <p:sp>
          <p:nvSpPr>
            <p:cNvPr id="29" name="椭圆 28"/>
            <p:cNvSpPr/>
            <p:nvPr/>
          </p:nvSpPr>
          <p:spPr>
            <a:xfrm>
              <a:off x="8650340" y="961055"/>
              <a:ext cx="417442" cy="417442"/>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0" name="出自【趣你的PPT】(微信:qunideppt)：最优质的PPT资源库"/>
            <p:cNvSpPr>
              <a:spLocks/>
            </p:cNvSpPr>
            <p:nvPr/>
          </p:nvSpPr>
          <p:spPr bwMode="auto">
            <a:xfrm>
              <a:off x="8743648" y="1059063"/>
              <a:ext cx="239636" cy="209681"/>
            </a:xfrm>
            <a:custGeom>
              <a:avLst/>
              <a:gdLst>
                <a:gd name="T0" fmla="*/ 103 w 128"/>
                <a:gd name="T1" fmla="*/ 61 h 112"/>
                <a:gd name="T2" fmla="*/ 128 w 128"/>
                <a:gd name="T3" fmla="*/ 61 h 112"/>
                <a:gd name="T4" fmla="*/ 103 w 128"/>
                <a:gd name="T5" fmla="*/ 37 h 112"/>
                <a:gd name="T6" fmla="*/ 103 w 128"/>
                <a:gd name="T7" fmla="*/ 0 h 112"/>
                <a:gd name="T8" fmla="*/ 84 w 128"/>
                <a:gd name="T9" fmla="*/ 0 h 112"/>
                <a:gd name="T10" fmla="*/ 84 w 128"/>
                <a:gd name="T11" fmla="*/ 19 h 112"/>
                <a:gd name="T12" fmla="*/ 64 w 128"/>
                <a:gd name="T13" fmla="*/ 0 h 112"/>
                <a:gd name="T14" fmla="*/ 0 w 128"/>
                <a:gd name="T15" fmla="*/ 61 h 112"/>
                <a:gd name="T16" fmla="*/ 23 w 128"/>
                <a:gd name="T17" fmla="*/ 61 h 112"/>
                <a:gd name="T18" fmla="*/ 23 w 128"/>
                <a:gd name="T19" fmla="*/ 112 h 112"/>
                <a:gd name="T20" fmla="*/ 52 w 128"/>
                <a:gd name="T21" fmla="*/ 112 h 112"/>
                <a:gd name="T22" fmla="*/ 52 w 128"/>
                <a:gd name="T23" fmla="*/ 76 h 112"/>
                <a:gd name="T24" fmla="*/ 76 w 128"/>
                <a:gd name="T25" fmla="*/ 76 h 112"/>
                <a:gd name="T26" fmla="*/ 76 w 128"/>
                <a:gd name="T27" fmla="*/ 112 h 112"/>
                <a:gd name="T28" fmla="*/ 103 w 128"/>
                <a:gd name="T29" fmla="*/ 112 h 112"/>
                <a:gd name="T30" fmla="*/ 103 w 128"/>
                <a:gd name="T31" fmla="*/ 6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8" h="112">
                  <a:moveTo>
                    <a:pt x="103" y="61"/>
                  </a:moveTo>
                  <a:lnTo>
                    <a:pt x="128" y="61"/>
                  </a:lnTo>
                  <a:lnTo>
                    <a:pt x="103" y="37"/>
                  </a:lnTo>
                  <a:lnTo>
                    <a:pt x="103" y="0"/>
                  </a:lnTo>
                  <a:lnTo>
                    <a:pt x="84" y="0"/>
                  </a:lnTo>
                  <a:lnTo>
                    <a:pt x="84" y="19"/>
                  </a:lnTo>
                  <a:lnTo>
                    <a:pt x="64" y="0"/>
                  </a:lnTo>
                  <a:lnTo>
                    <a:pt x="0" y="61"/>
                  </a:lnTo>
                  <a:lnTo>
                    <a:pt x="23" y="61"/>
                  </a:lnTo>
                  <a:lnTo>
                    <a:pt x="23" y="112"/>
                  </a:lnTo>
                  <a:lnTo>
                    <a:pt x="52" y="112"/>
                  </a:lnTo>
                  <a:lnTo>
                    <a:pt x="52" y="76"/>
                  </a:lnTo>
                  <a:lnTo>
                    <a:pt x="76" y="76"/>
                  </a:lnTo>
                  <a:lnTo>
                    <a:pt x="76" y="112"/>
                  </a:lnTo>
                  <a:lnTo>
                    <a:pt x="103" y="112"/>
                  </a:lnTo>
                  <a:lnTo>
                    <a:pt x="103" y="61"/>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170508" y="5628083"/>
            <a:ext cx="592115" cy="592115"/>
            <a:chOff x="8650340" y="2244549"/>
            <a:chExt cx="417442" cy="417442"/>
          </a:xfrm>
        </p:grpSpPr>
        <p:sp>
          <p:nvSpPr>
            <p:cNvPr id="32" name="椭圆 31"/>
            <p:cNvSpPr/>
            <p:nvPr/>
          </p:nvSpPr>
          <p:spPr>
            <a:xfrm>
              <a:off x="8650340" y="2244549"/>
              <a:ext cx="417442" cy="417442"/>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33" name="出自【趣你的PPT】(微信:qunideppt)：最优质的PPT资源库"/>
            <p:cNvSpPr>
              <a:spLocks/>
            </p:cNvSpPr>
            <p:nvPr/>
          </p:nvSpPr>
          <p:spPr bwMode="auto">
            <a:xfrm>
              <a:off x="8750167" y="2350785"/>
              <a:ext cx="213406" cy="213408"/>
            </a:xfrm>
            <a:custGeom>
              <a:avLst/>
              <a:gdLst>
                <a:gd name="T0" fmla="*/ 293 w 297"/>
                <a:gd name="T1" fmla="*/ 232 h 297"/>
                <a:gd name="T2" fmla="*/ 230 w 297"/>
                <a:gd name="T3" fmla="*/ 195 h 297"/>
                <a:gd name="T4" fmla="*/ 220 w 297"/>
                <a:gd name="T5" fmla="*/ 196 h 297"/>
                <a:gd name="T6" fmla="*/ 201 w 297"/>
                <a:gd name="T7" fmla="*/ 215 h 297"/>
                <a:gd name="T8" fmla="*/ 190 w 297"/>
                <a:gd name="T9" fmla="*/ 220 h 297"/>
                <a:gd name="T10" fmla="*/ 122 w 297"/>
                <a:gd name="T11" fmla="*/ 176 h 297"/>
                <a:gd name="T12" fmla="*/ 78 w 297"/>
                <a:gd name="T13" fmla="*/ 108 h 297"/>
                <a:gd name="T14" fmla="*/ 82 w 297"/>
                <a:gd name="T15" fmla="*/ 96 h 297"/>
                <a:gd name="T16" fmla="*/ 98 w 297"/>
                <a:gd name="T17" fmla="*/ 80 h 297"/>
                <a:gd name="T18" fmla="*/ 100 w 297"/>
                <a:gd name="T19" fmla="*/ 70 h 297"/>
                <a:gd name="T20" fmla="*/ 65 w 297"/>
                <a:gd name="T21" fmla="*/ 4 h 297"/>
                <a:gd name="T22" fmla="*/ 58 w 297"/>
                <a:gd name="T23" fmla="*/ 3 h 297"/>
                <a:gd name="T24" fmla="*/ 14 w 297"/>
                <a:gd name="T25" fmla="*/ 46 h 297"/>
                <a:gd name="T26" fmla="*/ 9 w 297"/>
                <a:gd name="T27" fmla="*/ 57 h 297"/>
                <a:gd name="T28" fmla="*/ 89 w 297"/>
                <a:gd name="T29" fmla="*/ 209 h 297"/>
                <a:gd name="T30" fmla="*/ 240 w 297"/>
                <a:gd name="T31" fmla="*/ 288 h 297"/>
                <a:gd name="T32" fmla="*/ 252 w 297"/>
                <a:gd name="T33" fmla="*/ 283 h 297"/>
                <a:gd name="T34" fmla="*/ 295 w 297"/>
                <a:gd name="T35" fmla="*/ 240 h 297"/>
                <a:gd name="T36" fmla="*/ 293 w 297"/>
                <a:gd name="T37" fmla="*/ 23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dirty="0">
                <a:solidFill>
                  <a:prstClr val="black"/>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3024626" y="5628083"/>
            <a:ext cx="592115" cy="592115"/>
            <a:chOff x="8650340" y="1602802"/>
            <a:chExt cx="417442" cy="417442"/>
          </a:xfrm>
        </p:grpSpPr>
        <p:sp>
          <p:nvSpPr>
            <p:cNvPr id="35" name="椭圆 34"/>
            <p:cNvSpPr/>
            <p:nvPr/>
          </p:nvSpPr>
          <p:spPr>
            <a:xfrm>
              <a:off x="8650340" y="1602802"/>
              <a:ext cx="417442" cy="41744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grpSp>
          <p:nvGrpSpPr>
            <p:cNvPr id="36" name="组合 35"/>
            <p:cNvGrpSpPr/>
            <p:nvPr/>
          </p:nvGrpSpPr>
          <p:grpSpPr>
            <a:xfrm>
              <a:off x="8745589" y="1723367"/>
              <a:ext cx="228169" cy="185649"/>
              <a:chOff x="6926415" y="3270489"/>
              <a:chExt cx="280608" cy="228316"/>
            </a:xfrm>
            <a:solidFill>
              <a:schemeClr val="bg1"/>
            </a:solidFill>
          </p:grpSpPr>
          <p:sp>
            <p:nvSpPr>
              <p:cNvPr id="37" name="Freeform 6"/>
              <p:cNvSpPr>
                <a:spLocks noEditPoints="1"/>
              </p:cNvSpPr>
              <p:nvPr/>
            </p:nvSpPr>
            <p:spPr bwMode="auto">
              <a:xfrm>
                <a:off x="6926415" y="3270489"/>
                <a:ext cx="199593" cy="181180"/>
              </a:xfrm>
              <a:custGeom>
                <a:avLst/>
                <a:gdLst>
                  <a:gd name="T0" fmla="*/ 2437 w 2437"/>
                  <a:gd name="T1" fmla="*/ 851 h 2214"/>
                  <a:gd name="T2" fmla="*/ 2363 w 2437"/>
                  <a:gd name="T3" fmla="*/ 641 h 2214"/>
                  <a:gd name="T4" fmla="*/ 2239 w 2437"/>
                  <a:gd name="T5" fmla="*/ 452 h 2214"/>
                  <a:gd name="T6" fmla="*/ 2074 w 2437"/>
                  <a:gd name="T7" fmla="*/ 290 h 2214"/>
                  <a:gd name="T8" fmla="*/ 1871 w 2437"/>
                  <a:gd name="T9" fmla="*/ 158 h 2214"/>
                  <a:gd name="T10" fmla="*/ 1641 w 2437"/>
                  <a:gd name="T11" fmla="*/ 64 h 2214"/>
                  <a:gd name="T12" fmla="*/ 1390 w 2437"/>
                  <a:gd name="T13" fmla="*/ 11 h 2214"/>
                  <a:gd name="T14" fmla="*/ 1123 w 2437"/>
                  <a:gd name="T15" fmla="*/ 2 h 2214"/>
                  <a:gd name="T16" fmla="*/ 864 w 2437"/>
                  <a:gd name="T17" fmla="*/ 43 h 2214"/>
                  <a:gd name="T18" fmla="*/ 627 w 2437"/>
                  <a:gd name="T19" fmla="*/ 127 h 2214"/>
                  <a:gd name="T20" fmla="*/ 419 w 2437"/>
                  <a:gd name="T21" fmla="*/ 250 h 2214"/>
                  <a:gd name="T22" fmla="*/ 245 w 2437"/>
                  <a:gd name="T23" fmla="*/ 407 h 2214"/>
                  <a:gd name="T24" fmla="*/ 114 w 2437"/>
                  <a:gd name="T25" fmla="*/ 593 h 2214"/>
                  <a:gd name="T26" fmla="*/ 29 w 2437"/>
                  <a:gd name="T27" fmla="*/ 803 h 2214"/>
                  <a:gd name="T28" fmla="*/ 0 w 2437"/>
                  <a:gd name="T29" fmla="*/ 1031 h 2214"/>
                  <a:gd name="T30" fmla="*/ 24 w 2437"/>
                  <a:gd name="T31" fmla="*/ 1236 h 2214"/>
                  <a:gd name="T32" fmla="*/ 96 w 2437"/>
                  <a:gd name="T33" fmla="*/ 1426 h 2214"/>
                  <a:gd name="T34" fmla="*/ 210 w 2437"/>
                  <a:gd name="T35" fmla="*/ 1599 h 2214"/>
                  <a:gd name="T36" fmla="*/ 363 w 2437"/>
                  <a:gd name="T37" fmla="*/ 1755 h 2214"/>
                  <a:gd name="T38" fmla="*/ 364 w 2437"/>
                  <a:gd name="T39" fmla="*/ 2214 h 2214"/>
                  <a:gd name="T40" fmla="*/ 913 w 2437"/>
                  <a:gd name="T41" fmla="*/ 2027 h 2214"/>
                  <a:gd name="T42" fmla="*/ 1089 w 2437"/>
                  <a:gd name="T43" fmla="*/ 2056 h 2214"/>
                  <a:gd name="T44" fmla="*/ 1270 w 2437"/>
                  <a:gd name="T45" fmla="*/ 2061 h 2214"/>
                  <a:gd name="T46" fmla="*/ 1298 w 2437"/>
                  <a:gd name="T47" fmla="*/ 1933 h 2214"/>
                  <a:gd name="T48" fmla="*/ 1292 w 2437"/>
                  <a:gd name="T49" fmla="*/ 1725 h 2214"/>
                  <a:gd name="T50" fmla="*/ 1341 w 2437"/>
                  <a:gd name="T51" fmla="*/ 1501 h 2214"/>
                  <a:gd name="T52" fmla="*/ 1442 w 2437"/>
                  <a:gd name="T53" fmla="*/ 1299 h 2214"/>
                  <a:gd name="T54" fmla="*/ 1589 w 2437"/>
                  <a:gd name="T55" fmla="*/ 1125 h 2214"/>
                  <a:gd name="T56" fmla="*/ 1775 w 2437"/>
                  <a:gd name="T57" fmla="*/ 987 h 2214"/>
                  <a:gd name="T58" fmla="*/ 1992 w 2437"/>
                  <a:gd name="T59" fmla="*/ 893 h 2214"/>
                  <a:gd name="T60" fmla="*/ 2235 w 2437"/>
                  <a:gd name="T61" fmla="*/ 847 h 2214"/>
                  <a:gd name="T62" fmla="*/ 1697 w 2437"/>
                  <a:gd name="T63" fmla="*/ 518 h 2214"/>
                  <a:gd name="T64" fmla="*/ 1769 w 2437"/>
                  <a:gd name="T65" fmla="*/ 548 h 2214"/>
                  <a:gd name="T66" fmla="*/ 1811 w 2437"/>
                  <a:gd name="T67" fmla="*/ 610 h 2214"/>
                  <a:gd name="T68" fmla="*/ 1818 w 2437"/>
                  <a:gd name="T69" fmla="*/ 696 h 2214"/>
                  <a:gd name="T70" fmla="*/ 1787 w 2437"/>
                  <a:gd name="T71" fmla="*/ 768 h 2214"/>
                  <a:gd name="T72" fmla="*/ 1725 w 2437"/>
                  <a:gd name="T73" fmla="*/ 809 h 2214"/>
                  <a:gd name="T74" fmla="*/ 1641 w 2437"/>
                  <a:gd name="T75" fmla="*/ 817 h 2214"/>
                  <a:gd name="T76" fmla="*/ 1565 w 2437"/>
                  <a:gd name="T77" fmla="*/ 791 h 2214"/>
                  <a:gd name="T78" fmla="*/ 1508 w 2437"/>
                  <a:gd name="T79" fmla="*/ 739 h 2214"/>
                  <a:gd name="T80" fmla="*/ 1486 w 2437"/>
                  <a:gd name="T81" fmla="*/ 667 h 2214"/>
                  <a:gd name="T82" fmla="*/ 1508 w 2437"/>
                  <a:gd name="T83" fmla="*/ 594 h 2214"/>
                  <a:gd name="T84" fmla="*/ 1565 w 2437"/>
                  <a:gd name="T85" fmla="*/ 543 h 2214"/>
                  <a:gd name="T86" fmla="*/ 1641 w 2437"/>
                  <a:gd name="T87" fmla="*/ 517 h 2214"/>
                  <a:gd name="T88" fmla="*/ 792 w 2437"/>
                  <a:gd name="T89" fmla="*/ 817 h 2214"/>
                  <a:gd name="T90" fmla="*/ 716 w 2437"/>
                  <a:gd name="T91" fmla="*/ 791 h 2214"/>
                  <a:gd name="T92" fmla="*/ 659 w 2437"/>
                  <a:gd name="T93" fmla="*/ 739 h 2214"/>
                  <a:gd name="T94" fmla="*/ 637 w 2437"/>
                  <a:gd name="T95" fmla="*/ 667 h 2214"/>
                  <a:gd name="T96" fmla="*/ 659 w 2437"/>
                  <a:gd name="T97" fmla="*/ 594 h 2214"/>
                  <a:gd name="T98" fmla="*/ 716 w 2437"/>
                  <a:gd name="T99" fmla="*/ 543 h 2214"/>
                  <a:gd name="T100" fmla="*/ 792 w 2437"/>
                  <a:gd name="T101" fmla="*/ 517 h 2214"/>
                  <a:gd name="T102" fmla="*/ 875 w 2437"/>
                  <a:gd name="T103" fmla="*/ 524 h 2214"/>
                  <a:gd name="T104" fmla="*/ 938 w 2437"/>
                  <a:gd name="T105" fmla="*/ 566 h 2214"/>
                  <a:gd name="T106" fmla="*/ 968 w 2437"/>
                  <a:gd name="T107" fmla="*/ 637 h 2214"/>
                  <a:gd name="T108" fmla="*/ 962 w 2437"/>
                  <a:gd name="T109" fmla="*/ 723 h 2214"/>
                  <a:gd name="T110" fmla="*/ 920 w 2437"/>
                  <a:gd name="T111" fmla="*/ 785 h 2214"/>
                  <a:gd name="T112" fmla="*/ 848 w 2437"/>
                  <a:gd name="T113" fmla="*/ 817 h 2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437" h="2214">
                    <a:moveTo>
                      <a:pt x="2320" y="844"/>
                    </a:moveTo>
                    <a:lnTo>
                      <a:pt x="2379" y="846"/>
                    </a:lnTo>
                    <a:lnTo>
                      <a:pt x="2437" y="851"/>
                    </a:lnTo>
                    <a:lnTo>
                      <a:pt x="2418" y="779"/>
                    </a:lnTo>
                    <a:lnTo>
                      <a:pt x="2393" y="708"/>
                    </a:lnTo>
                    <a:lnTo>
                      <a:pt x="2363" y="641"/>
                    </a:lnTo>
                    <a:lnTo>
                      <a:pt x="2327" y="575"/>
                    </a:lnTo>
                    <a:lnTo>
                      <a:pt x="2286" y="512"/>
                    </a:lnTo>
                    <a:lnTo>
                      <a:pt x="2239" y="452"/>
                    </a:lnTo>
                    <a:lnTo>
                      <a:pt x="2188" y="395"/>
                    </a:lnTo>
                    <a:lnTo>
                      <a:pt x="2133" y="341"/>
                    </a:lnTo>
                    <a:lnTo>
                      <a:pt x="2074" y="290"/>
                    </a:lnTo>
                    <a:lnTo>
                      <a:pt x="2010" y="242"/>
                    </a:lnTo>
                    <a:lnTo>
                      <a:pt x="1942" y="198"/>
                    </a:lnTo>
                    <a:lnTo>
                      <a:pt x="1871" y="158"/>
                    </a:lnTo>
                    <a:lnTo>
                      <a:pt x="1797" y="123"/>
                    </a:lnTo>
                    <a:lnTo>
                      <a:pt x="1721" y="91"/>
                    </a:lnTo>
                    <a:lnTo>
                      <a:pt x="1641" y="64"/>
                    </a:lnTo>
                    <a:lnTo>
                      <a:pt x="1560" y="42"/>
                    </a:lnTo>
                    <a:lnTo>
                      <a:pt x="1476" y="23"/>
                    </a:lnTo>
                    <a:lnTo>
                      <a:pt x="1390" y="11"/>
                    </a:lnTo>
                    <a:lnTo>
                      <a:pt x="1303" y="2"/>
                    </a:lnTo>
                    <a:lnTo>
                      <a:pt x="1213" y="0"/>
                    </a:lnTo>
                    <a:lnTo>
                      <a:pt x="1123" y="2"/>
                    </a:lnTo>
                    <a:lnTo>
                      <a:pt x="1035" y="11"/>
                    </a:lnTo>
                    <a:lnTo>
                      <a:pt x="948" y="24"/>
                    </a:lnTo>
                    <a:lnTo>
                      <a:pt x="864" y="43"/>
                    </a:lnTo>
                    <a:lnTo>
                      <a:pt x="783" y="66"/>
                    </a:lnTo>
                    <a:lnTo>
                      <a:pt x="704" y="94"/>
                    </a:lnTo>
                    <a:lnTo>
                      <a:pt x="627" y="127"/>
                    </a:lnTo>
                    <a:lnTo>
                      <a:pt x="555" y="164"/>
                    </a:lnTo>
                    <a:lnTo>
                      <a:pt x="485" y="205"/>
                    </a:lnTo>
                    <a:lnTo>
                      <a:pt x="419" y="250"/>
                    </a:lnTo>
                    <a:lnTo>
                      <a:pt x="357" y="299"/>
                    </a:lnTo>
                    <a:lnTo>
                      <a:pt x="299" y="351"/>
                    </a:lnTo>
                    <a:lnTo>
                      <a:pt x="245" y="407"/>
                    </a:lnTo>
                    <a:lnTo>
                      <a:pt x="196" y="466"/>
                    </a:lnTo>
                    <a:lnTo>
                      <a:pt x="152" y="528"/>
                    </a:lnTo>
                    <a:lnTo>
                      <a:pt x="114" y="593"/>
                    </a:lnTo>
                    <a:lnTo>
                      <a:pt x="79" y="660"/>
                    </a:lnTo>
                    <a:lnTo>
                      <a:pt x="51" y="730"/>
                    </a:lnTo>
                    <a:lnTo>
                      <a:pt x="29" y="803"/>
                    </a:lnTo>
                    <a:lnTo>
                      <a:pt x="14" y="877"/>
                    </a:lnTo>
                    <a:lnTo>
                      <a:pt x="3" y="953"/>
                    </a:lnTo>
                    <a:lnTo>
                      <a:pt x="0" y="1031"/>
                    </a:lnTo>
                    <a:lnTo>
                      <a:pt x="3" y="1101"/>
                    </a:lnTo>
                    <a:lnTo>
                      <a:pt x="11" y="1170"/>
                    </a:lnTo>
                    <a:lnTo>
                      <a:pt x="24" y="1236"/>
                    </a:lnTo>
                    <a:lnTo>
                      <a:pt x="43" y="1302"/>
                    </a:lnTo>
                    <a:lnTo>
                      <a:pt x="67" y="1364"/>
                    </a:lnTo>
                    <a:lnTo>
                      <a:pt x="96" y="1426"/>
                    </a:lnTo>
                    <a:lnTo>
                      <a:pt x="129" y="1485"/>
                    </a:lnTo>
                    <a:lnTo>
                      <a:pt x="167" y="1543"/>
                    </a:lnTo>
                    <a:lnTo>
                      <a:pt x="210" y="1599"/>
                    </a:lnTo>
                    <a:lnTo>
                      <a:pt x="257" y="1653"/>
                    </a:lnTo>
                    <a:lnTo>
                      <a:pt x="308" y="1705"/>
                    </a:lnTo>
                    <a:lnTo>
                      <a:pt x="363" y="1755"/>
                    </a:lnTo>
                    <a:lnTo>
                      <a:pt x="422" y="1803"/>
                    </a:lnTo>
                    <a:lnTo>
                      <a:pt x="486" y="1850"/>
                    </a:lnTo>
                    <a:lnTo>
                      <a:pt x="364" y="2214"/>
                    </a:lnTo>
                    <a:lnTo>
                      <a:pt x="788" y="2002"/>
                    </a:lnTo>
                    <a:lnTo>
                      <a:pt x="851" y="2014"/>
                    </a:lnTo>
                    <a:lnTo>
                      <a:pt x="913" y="2027"/>
                    </a:lnTo>
                    <a:lnTo>
                      <a:pt x="971" y="2038"/>
                    </a:lnTo>
                    <a:lnTo>
                      <a:pt x="1031" y="2047"/>
                    </a:lnTo>
                    <a:lnTo>
                      <a:pt x="1089" y="2056"/>
                    </a:lnTo>
                    <a:lnTo>
                      <a:pt x="1150" y="2061"/>
                    </a:lnTo>
                    <a:lnTo>
                      <a:pt x="1213" y="2062"/>
                    </a:lnTo>
                    <a:lnTo>
                      <a:pt x="1270" y="2061"/>
                    </a:lnTo>
                    <a:lnTo>
                      <a:pt x="1327" y="2058"/>
                    </a:lnTo>
                    <a:lnTo>
                      <a:pt x="1311" y="1996"/>
                    </a:lnTo>
                    <a:lnTo>
                      <a:pt x="1298" y="1933"/>
                    </a:lnTo>
                    <a:lnTo>
                      <a:pt x="1291" y="1869"/>
                    </a:lnTo>
                    <a:lnTo>
                      <a:pt x="1289" y="1804"/>
                    </a:lnTo>
                    <a:lnTo>
                      <a:pt x="1292" y="1725"/>
                    </a:lnTo>
                    <a:lnTo>
                      <a:pt x="1303" y="1647"/>
                    </a:lnTo>
                    <a:lnTo>
                      <a:pt x="1318" y="1573"/>
                    </a:lnTo>
                    <a:lnTo>
                      <a:pt x="1341" y="1501"/>
                    </a:lnTo>
                    <a:lnTo>
                      <a:pt x="1369" y="1430"/>
                    </a:lnTo>
                    <a:lnTo>
                      <a:pt x="1403" y="1362"/>
                    </a:lnTo>
                    <a:lnTo>
                      <a:pt x="1442" y="1299"/>
                    </a:lnTo>
                    <a:lnTo>
                      <a:pt x="1486" y="1237"/>
                    </a:lnTo>
                    <a:lnTo>
                      <a:pt x="1535" y="1179"/>
                    </a:lnTo>
                    <a:lnTo>
                      <a:pt x="1589" y="1125"/>
                    </a:lnTo>
                    <a:lnTo>
                      <a:pt x="1646" y="1075"/>
                    </a:lnTo>
                    <a:lnTo>
                      <a:pt x="1709" y="1029"/>
                    </a:lnTo>
                    <a:lnTo>
                      <a:pt x="1775" y="987"/>
                    </a:lnTo>
                    <a:lnTo>
                      <a:pt x="1843" y="951"/>
                    </a:lnTo>
                    <a:lnTo>
                      <a:pt x="1916" y="920"/>
                    </a:lnTo>
                    <a:lnTo>
                      <a:pt x="1992" y="893"/>
                    </a:lnTo>
                    <a:lnTo>
                      <a:pt x="2070" y="872"/>
                    </a:lnTo>
                    <a:lnTo>
                      <a:pt x="2152" y="856"/>
                    </a:lnTo>
                    <a:lnTo>
                      <a:pt x="2235" y="847"/>
                    </a:lnTo>
                    <a:lnTo>
                      <a:pt x="2320" y="844"/>
                    </a:lnTo>
                    <a:close/>
                    <a:moveTo>
                      <a:pt x="1668" y="516"/>
                    </a:moveTo>
                    <a:lnTo>
                      <a:pt x="1697" y="518"/>
                    </a:lnTo>
                    <a:lnTo>
                      <a:pt x="1725" y="524"/>
                    </a:lnTo>
                    <a:lnTo>
                      <a:pt x="1748" y="534"/>
                    </a:lnTo>
                    <a:lnTo>
                      <a:pt x="1769" y="548"/>
                    </a:lnTo>
                    <a:lnTo>
                      <a:pt x="1787" y="566"/>
                    </a:lnTo>
                    <a:lnTo>
                      <a:pt x="1801" y="586"/>
                    </a:lnTo>
                    <a:lnTo>
                      <a:pt x="1811" y="610"/>
                    </a:lnTo>
                    <a:lnTo>
                      <a:pt x="1818" y="637"/>
                    </a:lnTo>
                    <a:lnTo>
                      <a:pt x="1820" y="667"/>
                    </a:lnTo>
                    <a:lnTo>
                      <a:pt x="1818" y="696"/>
                    </a:lnTo>
                    <a:lnTo>
                      <a:pt x="1811" y="723"/>
                    </a:lnTo>
                    <a:lnTo>
                      <a:pt x="1801" y="746"/>
                    </a:lnTo>
                    <a:lnTo>
                      <a:pt x="1787" y="768"/>
                    </a:lnTo>
                    <a:lnTo>
                      <a:pt x="1769" y="785"/>
                    </a:lnTo>
                    <a:lnTo>
                      <a:pt x="1748" y="799"/>
                    </a:lnTo>
                    <a:lnTo>
                      <a:pt x="1725" y="809"/>
                    </a:lnTo>
                    <a:lnTo>
                      <a:pt x="1697" y="817"/>
                    </a:lnTo>
                    <a:lnTo>
                      <a:pt x="1668" y="819"/>
                    </a:lnTo>
                    <a:lnTo>
                      <a:pt x="1641" y="817"/>
                    </a:lnTo>
                    <a:lnTo>
                      <a:pt x="1614" y="811"/>
                    </a:lnTo>
                    <a:lnTo>
                      <a:pt x="1589" y="803"/>
                    </a:lnTo>
                    <a:lnTo>
                      <a:pt x="1565" y="791"/>
                    </a:lnTo>
                    <a:lnTo>
                      <a:pt x="1543" y="777"/>
                    </a:lnTo>
                    <a:lnTo>
                      <a:pt x="1523" y="759"/>
                    </a:lnTo>
                    <a:lnTo>
                      <a:pt x="1508" y="739"/>
                    </a:lnTo>
                    <a:lnTo>
                      <a:pt x="1496" y="718"/>
                    </a:lnTo>
                    <a:lnTo>
                      <a:pt x="1489" y="693"/>
                    </a:lnTo>
                    <a:lnTo>
                      <a:pt x="1486" y="667"/>
                    </a:lnTo>
                    <a:lnTo>
                      <a:pt x="1489" y="641"/>
                    </a:lnTo>
                    <a:lnTo>
                      <a:pt x="1496" y="616"/>
                    </a:lnTo>
                    <a:lnTo>
                      <a:pt x="1508" y="594"/>
                    </a:lnTo>
                    <a:lnTo>
                      <a:pt x="1523" y="574"/>
                    </a:lnTo>
                    <a:lnTo>
                      <a:pt x="1543" y="556"/>
                    </a:lnTo>
                    <a:lnTo>
                      <a:pt x="1565" y="543"/>
                    </a:lnTo>
                    <a:lnTo>
                      <a:pt x="1589" y="530"/>
                    </a:lnTo>
                    <a:lnTo>
                      <a:pt x="1614" y="522"/>
                    </a:lnTo>
                    <a:lnTo>
                      <a:pt x="1641" y="517"/>
                    </a:lnTo>
                    <a:lnTo>
                      <a:pt x="1668" y="516"/>
                    </a:lnTo>
                    <a:close/>
                    <a:moveTo>
                      <a:pt x="819" y="819"/>
                    </a:moveTo>
                    <a:lnTo>
                      <a:pt x="792" y="817"/>
                    </a:lnTo>
                    <a:lnTo>
                      <a:pt x="765" y="811"/>
                    </a:lnTo>
                    <a:lnTo>
                      <a:pt x="740" y="803"/>
                    </a:lnTo>
                    <a:lnTo>
                      <a:pt x="716" y="791"/>
                    </a:lnTo>
                    <a:lnTo>
                      <a:pt x="694" y="777"/>
                    </a:lnTo>
                    <a:lnTo>
                      <a:pt x="674" y="759"/>
                    </a:lnTo>
                    <a:lnTo>
                      <a:pt x="659" y="739"/>
                    </a:lnTo>
                    <a:lnTo>
                      <a:pt x="647" y="718"/>
                    </a:lnTo>
                    <a:lnTo>
                      <a:pt x="639" y="693"/>
                    </a:lnTo>
                    <a:lnTo>
                      <a:pt x="637" y="667"/>
                    </a:lnTo>
                    <a:lnTo>
                      <a:pt x="639" y="641"/>
                    </a:lnTo>
                    <a:lnTo>
                      <a:pt x="647" y="616"/>
                    </a:lnTo>
                    <a:lnTo>
                      <a:pt x="659" y="594"/>
                    </a:lnTo>
                    <a:lnTo>
                      <a:pt x="674" y="574"/>
                    </a:lnTo>
                    <a:lnTo>
                      <a:pt x="694" y="556"/>
                    </a:lnTo>
                    <a:lnTo>
                      <a:pt x="716" y="543"/>
                    </a:lnTo>
                    <a:lnTo>
                      <a:pt x="740" y="530"/>
                    </a:lnTo>
                    <a:lnTo>
                      <a:pt x="765" y="522"/>
                    </a:lnTo>
                    <a:lnTo>
                      <a:pt x="792" y="517"/>
                    </a:lnTo>
                    <a:lnTo>
                      <a:pt x="819" y="516"/>
                    </a:lnTo>
                    <a:lnTo>
                      <a:pt x="848" y="518"/>
                    </a:lnTo>
                    <a:lnTo>
                      <a:pt x="875" y="524"/>
                    </a:lnTo>
                    <a:lnTo>
                      <a:pt x="899" y="534"/>
                    </a:lnTo>
                    <a:lnTo>
                      <a:pt x="920" y="548"/>
                    </a:lnTo>
                    <a:lnTo>
                      <a:pt x="938" y="566"/>
                    </a:lnTo>
                    <a:lnTo>
                      <a:pt x="951" y="586"/>
                    </a:lnTo>
                    <a:lnTo>
                      <a:pt x="962" y="610"/>
                    </a:lnTo>
                    <a:lnTo>
                      <a:pt x="968" y="637"/>
                    </a:lnTo>
                    <a:lnTo>
                      <a:pt x="970" y="667"/>
                    </a:lnTo>
                    <a:lnTo>
                      <a:pt x="968" y="696"/>
                    </a:lnTo>
                    <a:lnTo>
                      <a:pt x="962" y="723"/>
                    </a:lnTo>
                    <a:lnTo>
                      <a:pt x="951" y="746"/>
                    </a:lnTo>
                    <a:lnTo>
                      <a:pt x="938" y="768"/>
                    </a:lnTo>
                    <a:lnTo>
                      <a:pt x="920" y="785"/>
                    </a:lnTo>
                    <a:lnTo>
                      <a:pt x="899" y="799"/>
                    </a:lnTo>
                    <a:lnTo>
                      <a:pt x="875" y="809"/>
                    </a:lnTo>
                    <a:lnTo>
                      <a:pt x="848" y="817"/>
                    </a:lnTo>
                    <a:lnTo>
                      <a:pt x="819" y="819"/>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sp>
            <p:nvSpPr>
              <p:cNvPr id="38" name="Freeform 7"/>
              <p:cNvSpPr>
                <a:spLocks noEditPoints="1"/>
              </p:cNvSpPr>
              <p:nvPr/>
            </p:nvSpPr>
            <p:spPr bwMode="auto">
              <a:xfrm>
                <a:off x="7038118" y="3344876"/>
                <a:ext cx="168905" cy="153929"/>
              </a:xfrm>
              <a:custGeom>
                <a:avLst/>
                <a:gdLst>
                  <a:gd name="T0" fmla="*/ 2049 w 2063"/>
                  <a:gd name="T1" fmla="*/ 744 h 1881"/>
                  <a:gd name="T2" fmla="*/ 1986 w 2063"/>
                  <a:gd name="T3" fmla="*/ 553 h 1881"/>
                  <a:gd name="T4" fmla="*/ 1874 w 2063"/>
                  <a:gd name="T5" fmla="*/ 382 h 1881"/>
                  <a:gd name="T6" fmla="*/ 1724 w 2063"/>
                  <a:gd name="T7" fmla="*/ 236 h 1881"/>
                  <a:gd name="T8" fmla="*/ 1542 w 2063"/>
                  <a:gd name="T9" fmla="*/ 120 h 1881"/>
                  <a:gd name="T10" fmla="*/ 1335 w 2063"/>
                  <a:gd name="T11" fmla="*/ 41 h 1881"/>
                  <a:gd name="T12" fmla="*/ 1110 w 2063"/>
                  <a:gd name="T13" fmla="*/ 2 h 1881"/>
                  <a:gd name="T14" fmla="*/ 863 w 2063"/>
                  <a:gd name="T15" fmla="*/ 12 h 1881"/>
                  <a:gd name="T16" fmla="*/ 627 w 2063"/>
                  <a:gd name="T17" fmla="*/ 69 h 1881"/>
                  <a:gd name="T18" fmla="*/ 420 w 2063"/>
                  <a:gd name="T19" fmla="*/ 170 h 1881"/>
                  <a:gd name="T20" fmla="*/ 246 w 2063"/>
                  <a:gd name="T21" fmla="*/ 307 h 1881"/>
                  <a:gd name="T22" fmla="*/ 115 w 2063"/>
                  <a:gd name="T23" fmla="*/ 476 h 1881"/>
                  <a:gd name="T24" fmla="*/ 30 w 2063"/>
                  <a:gd name="T25" fmla="*/ 669 h 1881"/>
                  <a:gd name="T26" fmla="*/ 0 w 2063"/>
                  <a:gd name="T27" fmla="*/ 880 h 1881"/>
                  <a:gd name="T28" fmla="*/ 30 w 2063"/>
                  <a:gd name="T29" fmla="*/ 1091 h 1881"/>
                  <a:gd name="T30" fmla="*/ 115 w 2063"/>
                  <a:gd name="T31" fmla="*/ 1284 h 1881"/>
                  <a:gd name="T32" fmla="*/ 246 w 2063"/>
                  <a:gd name="T33" fmla="*/ 1453 h 1881"/>
                  <a:gd name="T34" fmla="*/ 420 w 2063"/>
                  <a:gd name="T35" fmla="*/ 1590 h 1881"/>
                  <a:gd name="T36" fmla="*/ 627 w 2063"/>
                  <a:gd name="T37" fmla="*/ 1690 h 1881"/>
                  <a:gd name="T38" fmla="*/ 863 w 2063"/>
                  <a:gd name="T39" fmla="*/ 1749 h 1881"/>
                  <a:gd name="T40" fmla="*/ 1104 w 2063"/>
                  <a:gd name="T41" fmla="*/ 1756 h 1881"/>
                  <a:gd name="T42" fmla="*/ 1323 w 2063"/>
                  <a:gd name="T43" fmla="*/ 1717 h 1881"/>
                  <a:gd name="T44" fmla="*/ 1638 w 2063"/>
                  <a:gd name="T45" fmla="*/ 1578 h 1881"/>
                  <a:gd name="T46" fmla="*/ 1795 w 2063"/>
                  <a:gd name="T47" fmla="*/ 1442 h 1881"/>
                  <a:gd name="T48" fmla="*/ 1923 w 2063"/>
                  <a:gd name="T49" fmla="*/ 1290 h 1881"/>
                  <a:gd name="T50" fmla="*/ 2015 w 2063"/>
                  <a:gd name="T51" fmla="*/ 1123 h 1881"/>
                  <a:gd name="T52" fmla="*/ 2060 w 2063"/>
                  <a:gd name="T53" fmla="*/ 943 h 1881"/>
                  <a:gd name="T54" fmla="*/ 672 w 2063"/>
                  <a:gd name="T55" fmla="*/ 725 h 1881"/>
                  <a:gd name="T56" fmla="*/ 605 w 2063"/>
                  <a:gd name="T57" fmla="*/ 680 h 1881"/>
                  <a:gd name="T58" fmla="*/ 576 w 2063"/>
                  <a:gd name="T59" fmla="*/ 607 h 1881"/>
                  <a:gd name="T60" fmla="*/ 605 w 2063"/>
                  <a:gd name="T61" fmla="*/ 533 h 1881"/>
                  <a:gd name="T62" fmla="*/ 672 w 2063"/>
                  <a:gd name="T63" fmla="*/ 490 h 1881"/>
                  <a:gd name="T64" fmla="*/ 754 w 2063"/>
                  <a:gd name="T65" fmla="*/ 494 h 1881"/>
                  <a:gd name="T66" fmla="*/ 817 w 2063"/>
                  <a:gd name="T67" fmla="*/ 531 h 1881"/>
                  <a:gd name="T68" fmla="*/ 847 w 2063"/>
                  <a:gd name="T69" fmla="*/ 586 h 1881"/>
                  <a:gd name="T70" fmla="*/ 841 w 2063"/>
                  <a:gd name="T71" fmla="*/ 647 h 1881"/>
                  <a:gd name="T72" fmla="*/ 799 w 2063"/>
                  <a:gd name="T73" fmla="*/ 698 h 1881"/>
                  <a:gd name="T74" fmla="*/ 727 w 2063"/>
                  <a:gd name="T75" fmla="*/ 726 h 1881"/>
                  <a:gd name="T76" fmla="*/ 1340 w 2063"/>
                  <a:gd name="T77" fmla="*/ 725 h 1881"/>
                  <a:gd name="T78" fmla="*/ 1273 w 2063"/>
                  <a:gd name="T79" fmla="*/ 680 h 1881"/>
                  <a:gd name="T80" fmla="*/ 1244 w 2063"/>
                  <a:gd name="T81" fmla="*/ 607 h 1881"/>
                  <a:gd name="T82" fmla="*/ 1273 w 2063"/>
                  <a:gd name="T83" fmla="*/ 533 h 1881"/>
                  <a:gd name="T84" fmla="*/ 1340 w 2063"/>
                  <a:gd name="T85" fmla="*/ 490 h 1881"/>
                  <a:gd name="T86" fmla="*/ 1421 w 2063"/>
                  <a:gd name="T87" fmla="*/ 494 h 1881"/>
                  <a:gd name="T88" fmla="*/ 1484 w 2063"/>
                  <a:gd name="T89" fmla="*/ 531 h 1881"/>
                  <a:gd name="T90" fmla="*/ 1515 w 2063"/>
                  <a:gd name="T91" fmla="*/ 586 h 1881"/>
                  <a:gd name="T92" fmla="*/ 1508 w 2063"/>
                  <a:gd name="T93" fmla="*/ 647 h 1881"/>
                  <a:gd name="T94" fmla="*/ 1466 w 2063"/>
                  <a:gd name="T95" fmla="*/ 698 h 1881"/>
                  <a:gd name="T96" fmla="*/ 1394 w 2063"/>
                  <a:gd name="T97" fmla="*/ 726 h 1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63" h="1881">
                    <a:moveTo>
                      <a:pt x="2063" y="880"/>
                    </a:moveTo>
                    <a:lnTo>
                      <a:pt x="2060" y="811"/>
                    </a:lnTo>
                    <a:lnTo>
                      <a:pt x="2049" y="744"/>
                    </a:lnTo>
                    <a:lnTo>
                      <a:pt x="2034" y="678"/>
                    </a:lnTo>
                    <a:lnTo>
                      <a:pt x="2013" y="615"/>
                    </a:lnTo>
                    <a:lnTo>
                      <a:pt x="1986" y="553"/>
                    </a:lnTo>
                    <a:lnTo>
                      <a:pt x="1953" y="494"/>
                    </a:lnTo>
                    <a:lnTo>
                      <a:pt x="1917" y="437"/>
                    </a:lnTo>
                    <a:lnTo>
                      <a:pt x="1874" y="382"/>
                    </a:lnTo>
                    <a:lnTo>
                      <a:pt x="1828" y="330"/>
                    </a:lnTo>
                    <a:lnTo>
                      <a:pt x="1778" y="281"/>
                    </a:lnTo>
                    <a:lnTo>
                      <a:pt x="1724" y="236"/>
                    </a:lnTo>
                    <a:lnTo>
                      <a:pt x="1667" y="194"/>
                    </a:lnTo>
                    <a:lnTo>
                      <a:pt x="1606" y="155"/>
                    </a:lnTo>
                    <a:lnTo>
                      <a:pt x="1542" y="120"/>
                    </a:lnTo>
                    <a:lnTo>
                      <a:pt x="1475" y="90"/>
                    </a:lnTo>
                    <a:lnTo>
                      <a:pt x="1405" y="63"/>
                    </a:lnTo>
                    <a:lnTo>
                      <a:pt x="1335" y="41"/>
                    </a:lnTo>
                    <a:lnTo>
                      <a:pt x="1261" y="23"/>
                    </a:lnTo>
                    <a:lnTo>
                      <a:pt x="1186" y="11"/>
                    </a:lnTo>
                    <a:lnTo>
                      <a:pt x="1110" y="2"/>
                    </a:lnTo>
                    <a:lnTo>
                      <a:pt x="1033" y="0"/>
                    </a:lnTo>
                    <a:lnTo>
                      <a:pt x="946" y="3"/>
                    </a:lnTo>
                    <a:lnTo>
                      <a:pt x="863" y="12"/>
                    </a:lnTo>
                    <a:lnTo>
                      <a:pt x="781" y="25"/>
                    </a:lnTo>
                    <a:lnTo>
                      <a:pt x="703" y="45"/>
                    </a:lnTo>
                    <a:lnTo>
                      <a:pt x="627" y="69"/>
                    </a:lnTo>
                    <a:lnTo>
                      <a:pt x="554" y="98"/>
                    </a:lnTo>
                    <a:lnTo>
                      <a:pt x="486" y="132"/>
                    </a:lnTo>
                    <a:lnTo>
                      <a:pt x="420" y="170"/>
                    </a:lnTo>
                    <a:lnTo>
                      <a:pt x="357" y="213"/>
                    </a:lnTo>
                    <a:lnTo>
                      <a:pt x="300" y="258"/>
                    </a:lnTo>
                    <a:lnTo>
                      <a:pt x="246" y="307"/>
                    </a:lnTo>
                    <a:lnTo>
                      <a:pt x="197" y="361"/>
                    </a:lnTo>
                    <a:lnTo>
                      <a:pt x="153" y="417"/>
                    </a:lnTo>
                    <a:lnTo>
                      <a:pt x="115" y="476"/>
                    </a:lnTo>
                    <a:lnTo>
                      <a:pt x="80" y="538"/>
                    </a:lnTo>
                    <a:lnTo>
                      <a:pt x="52" y="602"/>
                    </a:lnTo>
                    <a:lnTo>
                      <a:pt x="30" y="669"/>
                    </a:lnTo>
                    <a:lnTo>
                      <a:pt x="14" y="737"/>
                    </a:lnTo>
                    <a:lnTo>
                      <a:pt x="4" y="808"/>
                    </a:lnTo>
                    <a:lnTo>
                      <a:pt x="0" y="880"/>
                    </a:lnTo>
                    <a:lnTo>
                      <a:pt x="4" y="952"/>
                    </a:lnTo>
                    <a:lnTo>
                      <a:pt x="14" y="1023"/>
                    </a:lnTo>
                    <a:lnTo>
                      <a:pt x="30" y="1091"/>
                    </a:lnTo>
                    <a:lnTo>
                      <a:pt x="52" y="1158"/>
                    </a:lnTo>
                    <a:lnTo>
                      <a:pt x="80" y="1223"/>
                    </a:lnTo>
                    <a:lnTo>
                      <a:pt x="115" y="1284"/>
                    </a:lnTo>
                    <a:lnTo>
                      <a:pt x="153" y="1343"/>
                    </a:lnTo>
                    <a:lnTo>
                      <a:pt x="197" y="1400"/>
                    </a:lnTo>
                    <a:lnTo>
                      <a:pt x="246" y="1453"/>
                    </a:lnTo>
                    <a:lnTo>
                      <a:pt x="300" y="1502"/>
                    </a:lnTo>
                    <a:lnTo>
                      <a:pt x="357" y="1548"/>
                    </a:lnTo>
                    <a:lnTo>
                      <a:pt x="420" y="1590"/>
                    </a:lnTo>
                    <a:lnTo>
                      <a:pt x="486" y="1628"/>
                    </a:lnTo>
                    <a:lnTo>
                      <a:pt x="554" y="1661"/>
                    </a:lnTo>
                    <a:lnTo>
                      <a:pt x="627" y="1690"/>
                    </a:lnTo>
                    <a:lnTo>
                      <a:pt x="703" y="1715"/>
                    </a:lnTo>
                    <a:lnTo>
                      <a:pt x="781" y="1734"/>
                    </a:lnTo>
                    <a:lnTo>
                      <a:pt x="863" y="1749"/>
                    </a:lnTo>
                    <a:lnTo>
                      <a:pt x="946" y="1757"/>
                    </a:lnTo>
                    <a:lnTo>
                      <a:pt x="1033" y="1760"/>
                    </a:lnTo>
                    <a:lnTo>
                      <a:pt x="1104" y="1756"/>
                    </a:lnTo>
                    <a:lnTo>
                      <a:pt x="1177" y="1748"/>
                    </a:lnTo>
                    <a:lnTo>
                      <a:pt x="1250" y="1733"/>
                    </a:lnTo>
                    <a:lnTo>
                      <a:pt x="1323" y="1717"/>
                    </a:lnTo>
                    <a:lnTo>
                      <a:pt x="1396" y="1699"/>
                    </a:lnTo>
                    <a:lnTo>
                      <a:pt x="1728" y="1881"/>
                    </a:lnTo>
                    <a:lnTo>
                      <a:pt x="1638" y="1578"/>
                    </a:lnTo>
                    <a:lnTo>
                      <a:pt x="1693" y="1535"/>
                    </a:lnTo>
                    <a:lnTo>
                      <a:pt x="1745" y="1489"/>
                    </a:lnTo>
                    <a:lnTo>
                      <a:pt x="1795" y="1442"/>
                    </a:lnTo>
                    <a:lnTo>
                      <a:pt x="1841" y="1393"/>
                    </a:lnTo>
                    <a:lnTo>
                      <a:pt x="1885" y="1342"/>
                    </a:lnTo>
                    <a:lnTo>
                      <a:pt x="1923" y="1290"/>
                    </a:lnTo>
                    <a:lnTo>
                      <a:pt x="1959" y="1236"/>
                    </a:lnTo>
                    <a:lnTo>
                      <a:pt x="1989" y="1180"/>
                    </a:lnTo>
                    <a:lnTo>
                      <a:pt x="2015" y="1123"/>
                    </a:lnTo>
                    <a:lnTo>
                      <a:pt x="2035" y="1063"/>
                    </a:lnTo>
                    <a:lnTo>
                      <a:pt x="2050" y="1004"/>
                    </a:lnTo>
                    <a:lnTo>
                      <a:pt x="2060" y="943"/>
                    </a:lnTo>
                    <a:lnTo>
                      <a:pt x="2063" y="880"/>
                    </a:lnTo>
                    <a:close/>
                    <a:moveTo>
                      <a:pt x="698" y="728"/>
                    </a:moveTo>
                    <a:lnTo>
                      <a:pt x="672" y="725"/>
                    </a:lnTo>
                    <a:lnTo>
                      <a:pt x="647" y="715"/>
                    </a:lnTo>
                    <a:lnTo>
                      <a:pt x="624" y="700"/>
                    </a:lnTo>
                    <a:lnTo>
                      <a:pt x="605" y="680"/>
                    </a:lnTo>
                    <a:lnTo>
                      <a:pt x="590" y="657"/>
                    </a:lnTo>
                    <a:lnTo>
                      <a:pt x="579" y="633"/>
                    </a:lnTo>
                    <a:lnTo>
                      <a:pt x="576" y="607"/>
                    </a:lnTo>
                    <a:lnTo>
                      <a:pt x="579" y="581"/>
                    </a:lnTo>
                    <a:lnTo>
                      <a:pt x="590" y="556"/>
                    </a:lnTo>
                    <a:lnTo>
                      <a:pt x="605" y="533"/>
                    </a:lnTo>
                    <a:lnTo>
                      <a:pt x="624" y="515"/>
                    </a:lnTo>
                    <a:lnTo>
                      <a:pt x="647" y="499"/>
                    </a:lnTo>
                    <a:lnTo>
                      <a:pt x="672" y="490"/>
                    </a:lnTo>
                    <a:lnTo>
                      <a:pt x="698" y="485"/>
                    </a:lnTo>
                    <a:lnTo>
                      <a:pt x="727" y="488"/>
                    </a:lnTo>
                    <a:lnTo>
                      <a:pt x="754" y="494"/>
                    </a:lnTo>
                    <a:lnTo>
                      <a:pt x="778" y="504"/>
                    </a:lnTo>
                    <a:lnTo>
                      <a:pt x="799" y="517"/>
                    </a:lnTo>
                    <a:lnTo>
                      <a:pt x="817" y="531"/>
                    </a:lnTo>
                    <a:lnTo>
                      <a:pt x="830" y="549"/>
                    </a:lnTo>
                    <a:lnTo>
                      <a:pt x="841" y="568"/>
                    </a:lnTo>
                    <a:lnTo>
                      <a:pt x="847" y="586"/>
                    </a:lnTo>
                    <a:lnTo>
                      <a:pt x="849" y="607"/>
                    </a:lnTo>
                    <a:lnTo>
                      <a:pt x="847" y="627"/>
                    </a:lnTo>
                    <a:lnTo>
                      <a:pt x="841" y="647"/>
                    </a:lnTo>
                    <a:lnTo>
                      <a:pt x="830" y="666"/>
                    </a:lnTo>
                    <a:lnTo>
                      <a:pt x="817" y="682"/>
                    </a:lnTo>
                    <a:lnTo>
                      <a:pt x="799" y="698"/>
                    </a:lnTo>
                    <a:lnTo>
                      <a:pt x="778" y="710"/>
                    </a:lnTo>
                    <a:lnTo>
                      <a:pt x="754" y="720"/>
                    </a:lnTo>
                    <a:lnTo>
                      <a:pt x="727" y="726"/>
                    </a:lnTo>
                    <a:lnTo>
                      <a:pt x="698" y="728"/>
                    </a:lnTo>
                    <a:close/>
                    <a:moveTo>
                      <a:pt x="1365" y="728"/>
                    </a:moveTo>
                    <a:lnTo>
                      <a:pt x="1340" y="725"/>
                    </a:lnTo>
                    <a:lnTo>
                      <a:pt x="1315" y="715"/>
                    </a:lnTo>
                    <a:lnTo>
                      <a:pt x="1292" y="700"/>
                    </a:lnTo>
                    <a:lnTo>
                      <a:pt x="1273" y="680"/>
                    </a:lnTo>
                    <a:lnTo>
                      <a:pt x="1258" y="657"/>
                    </a:lnTo>
                    <a:lnTo>
                      <a:pt x="1248" y="633"/>
                    </a:lnTo>
                    <a:lnTo>
                      <a:pt x="1244" y="607"/>
                    </a:lnTo>
                    <a:lnTo>
                      <a:pt x="1248" y="581"/>
                    </a:lnTo>
                    <a:lnTo>
                      <a:pt x="1258" y="556"/>
                    </a:lnTo>
                    <a:lnTo>
                      <a:pt x="1273" y="533"/>
                    </a:lnTo>
                    <a:lnTo>
                      <a:pt x="1292" y="515"/>
                    </a:lnTo>
                    <a:lnTo>
                      <a:pt x="1315" y="499"/>
                    </a:lnTo>
                    <a:lnTo>
                      <a:pt x="1340" y="490"/>
                    </a:lnTo>
                    <a:lnTo>
                      <a:pt x="1365" y="485"/>
                    </a:lnTo>
                    <a:lnTo>
                      <a:pt x="1394" y="488"/>
                    </a:lnTo>
                    <a:lnTo>
                      <a:pt x="1421" y="494"/>
                    </a:lnTo>
                    <a:lnTo>
                      <a:pt x="1445" y="504"/>
                    </a:lnTo>
                    <a:lnTo>
                      <a:pt x="1466" y="517"/>
                    </a:lnTo>
                    <a:lnTo>
                      <a:pt x="1484" y="531"/>
                    </a:lnTo>
                    <a:lnTo>
                      <a:pt x="1497" y="549"/>
                    </a:lnTo>
                    <a:lnTo>
                      <a:pt x="1508" y="568"/>
                    </a:lnTo>
                    <a:lnTo>
                      <a:pt x="1515" y="586"/>
                    </a:lnTo>
                    <a:lnTo>
                      <a:pt x="1517" y="607"/>
                    </a:lnTo>
                    <a:lnTo>
                      <a:pt x="1515" y="627"/>
                    </a:lnTo>
                    <a:lnTo>
                      <a:pt x="1508" y="647"/>
                    </a:lnTo>
                    <a:lnTo>
                      <a:pt x="1497" y="666"/>
                    </a:lnTo>
                    <a:lnTo>
                      <a:pt x="1484" y="682"/>
                    </a:lnTo>
                    <a:lnTo>
                      <a:pt x="1466" y="698"/>
                    </a:lnTo>
                    <a:lnTo>
                      <a:pt x="1445" y="710"/>
                    </a:lnTo>
                    <a:lnTo>
                      <a:pt x="1421" y="720"/>
                    </a:lnTo>
                    <a:lnTo>
                      <a:pt x="1394" y="726"/>
                    </a:lnTo>
                    <a:lnTo>
                      <a:pt x="1365" y="728"/>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zh-CN" altLang="en-US" dirty="0">
                  <a:latin typeface="微软雅黑" panose="020B0503020204020204" pitchFamily="34" charset="-122"/>
                  <a:ea typeface="微软雅黑" panose="020B0503020204020204" pitchFamily="34" charset="-122"/>
                </a:endParaRPr>
              </a:p>
            </p:txBody>
          </p:sp>
        </p:grpSp>
      </p:grpSp>
      <p:sp>
        <p:nvSpPr>
          <p:cNvPr id="39" name="矩形 38"/>
          <p:cNvSpPr/>
          <p:nvPr/>
        </p:nvSpPr>
        <p:spPr>
          <a:xfrm>
            <a:off x="1878744" y="1844622"/>
            <a:ext cx="3221834" cy="1126462"/>
          </a:xfrm>
          <a:prstGeom prst="rect">
            <a:avLst/>
          </a:prstGeom>
        </p:spPr>
        <p:txBody>
          <a:bodyPr wrap="square">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单击此处编辑内容单击此处编辑内容单击此处编辑内容单击此处编辑内容单击此处编辑内容单击此处编辑内容单击此处编辑内容</a:t>
            </a:r>
          </a:p>
        </p:txBody>
      </p:sp>
      <p:sp>
        <p:nvSpPr>
          <p:cNvPr id="2" name="矩形 1">
            <a:extLst>
              <a:ext uri="{FF2B5EF4-FFF2-40B4-BE49-F238E27FC236}">
                <a16:creationId xmlns="" xmlns:a16="http://schemas.microsoft.com/office/drawing/2014/main" id="{A2EBB617-48CC-4661-9D12-9891B83DE4D1}"/>
              </a:ext>
            </a:extLst>
          </p:cNvPr>
          <p:cNvSpPr/>
          <p:nvPr/>
        </p:nvSpPr>
        <p:spPr>
          <a:xfrm>
            <a:off x="7125483" y="1394979"/>
            <a:ext cx="4152117" cy="4825219"/>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a:extLst>
              <a:ext uri="{FF2B5EF4-FFF2-40B4-BE49-F238E27FC236}">
                <a16:creationId xmlns="" xmlns:a16="http://schemas.microsoft.com/office/drawing/2014/main" id="{0B69F556-B4CA-4C60-AA74-2C4A188A89BB}"/>
              </a:ext>
            </a:extLst>
          </p:cNvPr>
          <p:cNvSpPr/>
          <p:nvPr/>
        </p:nvSpPr>
        <p:spPr>
          <a:xfrm>
            <a:off x="1878744" y="3895493"/>
            <a:ext cx="3221834" cy="1126462"/>
          </a:xfrm>
          <a:prstGeom prst="rect">
            <a:avLst/>
          </a:prstGeom>
        </p:spPr>
        <p:txBody>
          <a:bodyPr wrap="square">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单击此处编辑内容单击此处编辑内容单击此处编辑内容单击此处编辑内容单击此处编辑内容单击此处编辑内容单击此处编辑内容</a:t>
            </a:r>
          </a:p>
        </p:txBody>
      </p:sp>
      <p:grpSp>
        <p:nvGrpSpPr>
          <p:cNvPr id="5" name="组合 4">
            <a:extLst>
              <a:ext uri="{FF2B5EF4-FFF2-40B4-BE49-F238E27FC236}">
                <a16:creationId xmlns="" xmlns:a16="http://schemas.microsoft.com/office/drawing/2014/main" id="{7FC6AE4A-DF88-4480-B37A-1D2C41DFC798}"/>
              </a:ext>
            </a:extLst>
          </p:cNvPr>
          <p:cNvGrpSpPr/>
          <p:nvPr/>
        </p:nvGrpSpPr>
        <p:grpSpPr>
          <a:xfrm>
            <a:off x="0" y="105131"/>
            <a:ext cx="12360812" cy="3077240"/>
            <a:chOff x="0" y="105131"/>
            <a:chExt cx="12360812" cy="3077240"/>
          </a:xfrm>
        </p:grpSpPr>
        <p:grpSp>
          <p:nvGrpSpPr>
            <p:cNvPr id="3" name="组合 2">
              <a:extLst>
                <a:ext uri="{FF2B5EF4-FFF2-40B4-BE49-F238E27FC236}">
                  <a16:creationId xmlns="" xmlns:a16="http://schemas.microsoft.com/office/drawing/2014/main" id="{B4BAA3AA-9CC7-4BD1-802A-1E777B4CECB0}"/>
                </a:ext>
              </a:extLst>
            </p:cNvPr>
            <p:cNvGrpSpPr/>
            <p:nvPr/>
          </p:nvGrpSpPr>
          <p:grpSpPr>
            <a:xfrm>
              <a:off x="0" y="105131"/>
              <a:ext cx="12360812" cy="943439"/>
              <a:chOff x="0" y="105131"/>
              <a:chExt cx="12360812" cy="943439"/>
            </a:xfrm>
          </p:grpSpPr>
          <p:cxnSp>
            <p:nvCxnSpPr>
              <p:cNvPr id="40" name="直接连接符 39">
                <a:extLst>
                  <a:ext uri="{FF2B5EF4-FFF2-40B4-BE49-F238E27FC236}">
                    <a16:creationId xmlns="" xmlns:a16="http://schemas.microsoft.com/office/drawing/2014/main" id="{803C802A-9E76-475C-B2F3-7CD2D44693F4}"/>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41" name="组合 40">
                <a:extLst>
                  <a:ext uri="{FF2B5EF4-FFF2-40B4-BE49-F238E27FC236}">
                    <a16:creationId xmlns="" xmlns:a16="http://schemas.microsoft.com/office/drawing/2014/main" id="{9D46131B-7891-4757-9AE5-3653D0F9DABF}"/>
                  </a:ext>
                </a:extLst>
              </p:cNvPr>
              <p:cNvGrpSpPr/>
              <p:nvPr/>
            </p:nvGrpSpPr>
            <p:grpSpPr>
              <a:xfrm>
                <a:off x="204976" y="105131"/>
                <a:ext cx="943439" cy="943439"/>
                <a:chOff x="788172" y="795226"/>
                <a:chExt cx="1405397" cy="1405397"/>
              </a:xfrm>
            </p:grpSpPr>
            <p:sp>
              <p:nvSpPr>
                <p:cNvPr id="53" name="椭圆 52">
                  <a:extLst>
                    <a:ext uri="{FF2B5EF4-FFF2-40B4-BE49-F238E27FC236}">
                      <a16:creationId xmlns="" xmlns:a16="http://schemas.microsoft.com/office/drawing/2014/main" id="{983DD3E3-8F93-4279-9553-70DEBE0AB20F}"/>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 xmlns:a16="http://schemas.microsoft.com/office/drawing/2014/main" id="{42D5C254-B065-4DF0-881F-821E34EF4BC2}"/>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a:extLst>
                  <a:ext uri="{FF2B5EF4-FFF2-40B4-BE49-F238E27FC236}">
                    <a16:creationId xmlns="" xmlns:a16="http://schemas.microsoft.com/office/drawing/2014/main" id="{7BF9AD1B-990B-458D-8520-33C7F0780790}"/>
                  </a:ext>
                </a:extLst>
              </p:cNvPr>
              <p:cNvGrpSpPr/>
              <p:nvPr/>
            </p:nvGrpSpPr>
            <p:grpSpPr>
              <a:xfrm>
                <a:off x="11458129" y="366570"/>
                <a:ext cx="414154" cy="414154"/>
                <a:chOff x="3032665" y="1391170"/>
                <a:chExt cx="682180" cy="682180"/>
              </a:xfrm>
            </p:grpSpPr>
            <p:sp>
              <p:nvSpPr>
                <p:cNvPr id="56" name="椭圆 55">
                  <a:extLst>
                    <a:ext uri="{FF2B5EF4-FFF2-40B4-BE49-F238E27FC236}">
                      <a16:creationId xmlns="" xmlns:a16="http://schemas.microsoft.com/office/drawing/2014/main" id="{6A11A64C-60D5-4A36-8FB8-29846AB8BC91}"/>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a:extLst>
                    <a:ext uri="{FF2B5EF4-FFF2-40B4-BE49-F238E27FC236}">
                      <a16:creationId xmlns="" xmlns:a16="http://schemas.microsoft.com/office/drawing/2014/main" id="{7FC25521-17FA-43D7-99F7-083D73591D07}"/>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 name="文本框 3">
              <a:extLst>
                <a:ext uri="{FF2B5EF4-FFF2-40B4-BE49-F238E27FC236}">
                  <a16:creationId xmlns="" xmlns:a16="http://schemas.microsoft.com/office/drawing/2014/main" id="{2AB82ACA-8F5A-4ED7-AF64-28D27CFCF480}"/>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背 景</a:t>
              </a:r>
            </a:p>
          </p:txBody>
        </p:sp>
      </p:grpSp>
    </p:spTree>
    <p:extLst>
      <p:ext uri="{BB962C8B-B14F-4D97-AF65-F5344CB8AC3E}">
        <p14:creationId xmlns:p14="http://schemas.microsoft.com/office/powerpoint/2010/main" val="1434650027"/>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fade">
                                      <p:cBhvr>
                                        <p:cTn id="13" dur="1000"/>
                                        <p:tgtEl>
                                          <p:spTgt spid="31"/>
                                        </p:tgtEl>
                                      </p:cBhvr>
                                    </p:animEffect>
                                    <p:anim calcmode="lin" valueType="num">
                                      <p:cBhvr>
                                        <p:cTn id="14" dur="1000" fill="hold"/>
                                        <p:tgtEl>
                                          <p:spTgt spid="31"/>
                                        </p:tgtEl>
                                        <p:attrNameLst>
                                          <p:attrName>ppt_x</p:attrName>
                                        </p:attrNameLst>
                                      </p:cBhvr>
                                      <p:tavLst>
                                        <p:tav tm="0">
                                          <p:val>
                                            <p:strVal val="#ppt_x"/>
                                          </p:val>
                                        </p:tav>
                                        <p:tav tm="100000">
                                          <p:val>
                                            <p:strVal val="#ppt_x"/>
                                          </p:val>
                                        </p:tav>
                                      </p:tavLst>
                                    </p:anim>
                                    <p:anim calcmode="lin" valueType="num">
                                      <p:cBhvr>
                                        <p:cTn id="15" dur="1000" fill="hold"/>
                                        <p:tgtEl>
                                          <p:spTgt spid="3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1000"/>
                                        <p:tgtEl>
                                          <p:spTgt spid="34"/>
                                        </p:tgtEl>
                                      </p:cBhvr>
                                    </p:animEffect>
                                    <p:anim calcmode="lin" valueType="num">
                                      <p:cBhvr>
                                        <p:cTn id="20" dur="1000" fill="hold"/>
                                        <p:tgtEl>
                                          <p:spTgt spid="34"/>
                                        </p:tgtEl>
                                        <p:attrNameLst>
                                          <p:attrName>ppt_x</p:attrName>
                                        </p:attrNameLst>
                                      </p:cBhvr>
                                      <p:tavLst>
                                        <p:tav tm="0">
                                          <p:val>
                                            <p:strVal val="#ppt_x"/>
                                          </p:val>
                                        </p:tav>
                                        <p:tav tm="100000">
                                          <p:val>
                                            <p:strVal val="#ppt_x"/>
                                          </p:val>
                                        </p:tav>
                                      </p:tavLst>
                                    </p:anim>
                                    <p:anim calcmode="lin" valueType="num">
                                      <p:cBhvr>
                                        <p:cTn id="21" dur="1000" fill="hold"/>
                                        <p:tgtEl>
                                          <p:spTgt spid="3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6" presetClass="entr" presetSubtype="32"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circle(out)">
                                      <p:cBhvr>
                                        <p:cTn id="25" dur="1000"/>
                                        <p:tgtEl>
                                          <p:spTgt spid="27"/>
                                        </p:tgtEl>
                                      </p:cBhvr>
                                    </p:animEffect>
                                  </p:childTnLst>
                                </p:cTn>
                              </p:par>
                            </p:childTnLst>
                          </p:cTn>
                        </p:par>
                        <p:par>
                          <p:cTn id="26" fill="hold">
                            <p:stCondLst>
                              <p:cond delay="4000"/>
                            </p:stCondLst>
                            <p:childTnLst>
                              <p:par>
                                <p:cTn id="27" presetID="42" presetClass="entr" presetSubtype="0" fill="hold" grpId="0"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1000"/>
                                        <p:tgtEl>
                                          <p:spTgt spid="39"/>
                                        </p:tgtEl>
                                      </p:cBhvr>
                                    </p:animEffect>
                                    <p:anim calcmode="lin" valueType="num">
                                      <p:cBhvr>
                                        <p:cTn id="30" dur="1000" fill="hold"/>
                                        <p:tgtEl>
                                          <p:spTgt spid="39"/>
                                        </p:tgtEl>
                                        <p:attrNameLst>
                                          <p:attrName>ppt_x</p:attrName>
                                        </p:attrNameLst>
                                      </p:cBhvr>
                                      <p:tavLst>
                                        <p:tav tm="0">
                                          <p:val>
                                            <p:strVal val="#ppt_x"/>
                                          </p:val>
                                        </p:tav>
                                        <p:tav tm="100000">
                                          <p:val>
                                            <p:strVal val="#ppt_x"/>
                                          </p:val>
                                        </p:tav>
                                      </p:tavLst>
                                    </p:anim>
                                    <p:anim calcmode="lin" valueType="num">
                                      <p:cBhvr>
                                        <p:cTn id="31" dur="1000" fill="hold"/>
                                        <p:tgtEl>
                                          <p:spTgt spid="39"/>
                                        </p:tgtEl>
                                        <p:attrNameLst>
                                          <p:attrName>ppt_y</p:attrName>
                                        </p:attrNameLst>
                                      </p:cBhvr>
                                      <p:tavLst>
                                        <p:tav tm="0">
                                          <p:val>
                                            <p:strVal val="#ppt_y+.1"/>
                                          </p:val>
                                        </p:tav>
                                        <p:tav tm="100000">
                                          <p:val>
                                            <p:strVal val="#ppt_y"/>
                                          </p:val>
                                        </p:tav>
                                      </p:tavLst>
                                    </p:anim>
                                  </p:childTnLst>
                                </p:cTn>
                              </p:par>
                            </p:childTnLst>
                          </p:cTn>
                        </p:par>
                        <p:par>
                          <p:cTn id="32" fill="hold">
                            <p:stCondLst>
                              <p:cond delay="5000"/>
                            </p:stCondLst>
                            <p:childTnLst>
                              <p:par>
                                <p:cTn id="33" presetID="42" presetClass="entr" presetSubtype="0" fill="hold" grpId="0"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1000"/>
                                        <p:tgtEl>
                                          <p:spTgt spid="52"/>
                                        </p:tgtEl>
                                      </p:cBhvr>
                                    </p:animEffect>
                                    <p:anim calcmode="lin" valueType="num">
                                      <p:cBhvr>
                                        <p:cTn id="36" dur="1000" fill="hold"/>
                                        <p:tgtEl>
                                          <p:spTgt spid="52"/>
                                        </p:tgtEl>
                                        <p:attrNameLst>
                                          <p:attrName>ppt_x</p:attrName>
                                        </p:attrNameLst>
                                      </p:cBhvr>
                                      <p:tavLst>
                                        <p:tav tm="0">
                                          <p:val>
                                            <p:strVal val="#ppt_x"/>
                                          </p:val>
                                        </p:tav>
                                        <p:tav tm="100000">
                                          <p:val>
                                            <p:strVal val="#ppt_x"/>
                                          </p:val>
                                        </p:tav>
                                      </p:tavLst>
                                    </p:anim>
                                    <p:anim calcmode="lin" valueType="num">
                                      <p:cBhvr>
                                        <p:cTn id="37"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6" name="椭圆 5">
            <a:extLst>
              <a:ext uri="{FF2B5EF4-FFF2-40B4-BE49-F238E27FC236}">
                <a16:creationId xmlns="" xmlns:a16="http://schemas.microsoft.com/office/drawing/2014/main" id="{8716521A-8ED0-48E9-9E04-F95480785A3B}"/>
              </a:ext>
            </a:extLst>
          </p:cNvPr>
          <p:cNvSpPr/>
          <p:nvPr/>
        </p:nvSpPr>
        <p:spPr>
          <a:xfrm>
            <a:off x="6489895" y="1382443"/>
            <a:ext cx="4459946" cy="4459946"/>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1636399" y="2297891"/>
            <a:ext cx="4121522" cy="587469"/>
            <a:chOff x="1465568" y="2659597"/>
            <a:chExt cx="4121522" cy="587469"/>
          </a:xfrm>
        </p:grpSpPr>
        <p:sp>
          <p:nvSpPr>
            <p:cNvPr id="16" name="出自【趣你的PPT】(微信:qunideppt)：最优质的PPT资源库"/>
            <p:cNvSpPr/>
            <p:nvPr/>
          </p:nvSpPr>
          <p:spPr>
            <a:xfrm>
              <a:off x="1465568" y="2786500"/>
              <a:ext cx="296333" cy="296333"/>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7" name="矩形 16"/>
            <p:cNvSpPr/>
            <p:nvPr/>
          </p:nvSpPr>
          <p:spPr>
            <a:xfrm>
              <a:off x="2038736" y="2659597"/>
              <a:ext cx="3548354" cy="587469"/>
            </a:xfrm>
            <a:prstGeom prst="rect">
              <a:avLst/>
            </a:prstGeom>
          </p:spPr>
          <p:txBody>
            <a:bodyPr wrap="square">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a:t>
              </a:r>
            </a:p>
          </p:txBody>
        </p:sp>
      </p:grpSp>
      <p:grpSp>
        <p:nvGrpSpPr>
          <p:cNvPr id="23" name="组合 22"/>
          <p:cNvGrpSpPr/>
          <p:nvPr/>
        </p:nvGrpSpPr>
        <p:grpSpPr>
          <a:xfrm>
            <a:off x="1636399" y="3189180"/>
            <a:ext cx="4121522" cy="587469"/>
            <a:chOff x="1465568" y="3550886"/>
            <a:chExt cx="4121522" cy="587469"/>
          </a:xfrm>
        </p:grpSpPr>
        <p:sp>
          <p:nvSpPr>
            <p:cNvPr id="18" name="出自【趣你的PPT】(微信:qunideppt)：最优质的PPT资源库"/>
            <p:cNvSpPr/>
            <p:nvPr/>
          </p:nvSpPr>
          <p:spPr>
            <a:xfrm>
              <a:off x="1465568" y="3677789"/>
              <a:ext cx="296333" cy="296333"/>
            </a:xfrm>
            <a:prstGeom prst="ellipse">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19" name="矩形 18"/>
            <p:cNvSpPr/>
            <p:nvPr/>
          </p:nvSpPr>
          <p:spPr>
            <a:xfrm>
              <a:off x="2038736" y="3550886"/>
              <a:ext cx="3548354" cy="587469"/>
            </a:xfrm>
            <a:prstGeom prst="rect">
              <a:avLst/>
            </a:prstGeom>
          </p:spPr>
          <p:txBody>
            <a:bodyPr wrap="square">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a:t>
              </a:r>
            </a:p>
          </p:txBody>
        </p:sp>
      </p:grpSp>
      <p:grpSp>
        <p:nvGrpSpPr>
          <p:cNvPr id="24" name="组合 23"/>
          <p:cNvGrpSpPr/>
          <p:nvPr/>
        </p:nvGrpSpPr>
        <p:grpSpPr>
          <a:xfrm>
            <a:off x="1636399" y="4080469"/>
            <a:ext cx="4121522" cy="587469"/>
            <a:chOff x="1465568" y="4442175"/>
            <a:chExt cx="4121522" cy="587469"/>
          </a:xfrm>
        </p:grpSpPr>
        <p:sp>
          <p:nvSpPr>
            <p:cNvPr id="20" name="出自【趣你的PPT】(微信:qunideppt)：最优质的PPT资源库"/>
            <p:cNvSpPr/>
            <p:nvPr/>
          </p:nvSpPr>
          <p:spPr>
            <a:xfrm>
              <a:off x="1465568" y="4569078"/>
              <a:ext cx="296333" cy="296333"/>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1" name="矩形 20"/>
            <p:cNvSpPr/>
            <p:nvPr/>
          </p:nvSpPr>
          <p:spPr>
            <a:xfrm>
              <a:off x="2038736" y="4442175"/>
              <a:ext cx="3548354" cy="587469"/>
            </a:xfrm>
            <a:prstGeom prst="rect">
              <a:avLst/>
            </a:prstGeom>
          </p:spPr>
          <p:txBody>
            <a:bodyPr wrap="square">
              <a:spAutoFit/>
            </a:bodyPr>
            <a:lstStyle/>
            <a:p>
              <a:pP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a:t>
              </a:r>
            </a:p>
          </p:txBody>
        </p:sp>
      </p:grpSp>
      <p:grpSp>
        <p:nvGrpSpPr>
          <p:cNvPr id="35" name="组合 34">
            <a:extLst>
              <a:ext uri="{FF2B5EF4-FFF2-40B4-BE49-F238E27FC236}">
                <a16:creationId xmlns="" xmlns:a16="http://schemas.microsoft.com/office/drawing/2014/main" id="{1F3CD0CB-E00F-4135-8564-637640C94A50}"/>
              </a:ext>
            </a:extLst>
          </p:cNvPr>
          <p:cNvGrpSpPr/>
          <p:nvPr/>
        </p:nvGrpSpPr>
        <p:grpSpPr>
          <a:xfrm>
            <a:off x="0" y="105131"/>
            <a:ext cx="12360812" cy="3077240"/>
            <a:chOff x="0" y="105131"/>
            <a:chExt cx="12360812" cy="3077240"/>
          </a:xfrm>
        </p:grpSpPr>
        <p:grpSp>
          <p:nvGrpSpPr>
            <p:cNvPr id="36" name="组合 35">
              <a:extLst>
                <a:ext uri="{FF2B5EF4-FFF2-40B4-BE49-F238E27FC236}">
                  <a16:creationId xmlns="" xmlns:a16="http://schemas.microsoft.com/office/drawing/2014/main" id="{F9B237AD-4D5D-4801-91A3-0FB076C89DD7}"/>
                </a:ext>
              </a:extLst>
            </p:cNvPr>
            <p:cNvGrpSpPr/>
            <p:nvPr/>
          </p:nvGrpSpPr>
          <p:grpSpPr>
            <a:xfrm>
              <a:off x="0" y="105131"/>
              <a:ext cx="12360812" cy="943439"/>
              <a:chOff x="0" y="105131"/>
              <a:chExt cx="12360812" cy="943439"/>
            </a:xfrm>
          </p:grpSpPr>
          <p:cxnSp>
            <p:nvCxnSpPr>
              <p:cNvPr id="38" name="直接连接符 37">
                <a:extLst>
                  <a:ext uri="{FF2B5EF4-FFF2-40B4-BE49-F238E27FC236}">
                    <a16:creationId xmlns="" xmlns:a16="http://schemas.microsoft.com/office/drawing/2014/main" id="{BC3F6C53-D250-4F4E-8870-AC9AE9138C9B}"/>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39" name="组合 38">
                <a:extLst>
                  <a:ext uri="{FF2B5EF4-FFF2-40B4-BE49-F238E27FC236}">
                    <a16:creationId xmlns="" xmlns:a16="http://schemas.microsoft.com/office/drawing/2014/main" id="{0C0A65BB-E590-4651-B6C9-A84777038497}"/>
                  </a:ext>
                </a:extLst>
              </p:cNvPr>
              <p:cNvGrpSpPr/>
              <p:nvPr/>
            </p:nvGrpSpPr>
            <p:grpSpPr>
              <a:xfrm>
                <a:off x="204976" y="105131"/>
                <a:ext cx="943439" cy="943439"/>
                <a:chOff x="788172" y="795226"/>
                <a:chExt cx="1405397" cy="1405397"/>
              </a:xfrm>
            </p:grpSpPr>
            <p:sp>
              <p:nvSpPr>
                <p:cNvPr id="43" name="椭圆 42">
                  <a:extLst>
                    <a:ext uri="{FF2B5EF4-FFF2-40B4-BE49-F238E27FC236}">
                      <a16:creationId xmlns="" xmlns:a16="http://schemas.microsoft.com/office/drawing/2014/main" id="{29DB4623-C75F-4276-9018-A8C63034C21A}"/>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 xmlns:a16="http://schemas.microsoft.com/office/drawing/2014/main" id="{90E01C59-4448-44A6-BFBD-9BEF3EF3EBBA}"/>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a:extLst>
                  <a:ext uri="{FF2B5EF4-FFF2-40B4-BE49-F238E27FC236}">
                    <a16:creationId xmlns="" xmlns:a16="http://schemas.microsoft.com/office/drawing/2014/main" id="{4291DD55-EBB0-402C-AA93-741FDDD3AE13}"/>
                  </a:ext>
                </a:extLst>
              </p:cNvPr>
              <p:cNvGrpSpPr/>
              <p:nvPr/>
            </p:nvGrpSpPr>
            <p:grpSpPr>
              <a:xfrm>
                <a:off x="11458129" y="366570"/>
                <a:ext cx="414154" cy="414154"/>
                <a:chOff x="3032665" y="1391170"/>
                <a:chExt cx="682180" cy="682180"/>
              </a:xfrm>
            </p:grpSpPr>
            <p:sp>
              <p:nvSpPr>
                <p:cNvPr id="41" name="椭圆 40">
                  <a:extLst>
                    <a:ext uri="{FF2B5EF4-FFF2-40B4-BE49-F238E27FC236}">
                      <a16:creationId xmlns="" xmlns:a16="http://schemas.microsoft.com/office/drawing/2014/main" id="{1F33B153-79CA-4D6D-B602-0CCC50DAE492}"/>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a:extLst>
                    <a:ext uri="{FF2B5EF4-FFF2-40B4-BE49-F238E27FC236}">
                      <a16:creationId xmlns="" xmlns:a16="http://schemas.microsoft.com/office/drawing/2014/main" id="{5C867C9F-2E7B-4573-ADAB-BEFF9E0D07E4}"/>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7" name="文本框 36">
              <a:extLst>
                <a:ext uri="{FF2B5EF4-FFF2-40B4-BE49-F238E27FC236}">
                  <a16:creationId xmlns="" xmlns:a16="http://schemas.microsoft.com/office/drawing/2014/main" id="{30F5B2D5-A827-4873-97E4-E1A09137C4F8}"/>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意 义</a:t>
              </a:r>
            </a:p>
          </p:txBody>
        </p:sp>
      </p:grpSp>
      <p:pic>
        <p:nvPicPr>
          <p:cNvPr id="5" name="图片 4">
            <a:extLst>
              <a:ext uri="{FF2B5EF4-FFF2-40B4-BE49-F238E27FC236}">
                <a16:creationId xmlns="" xmlns:a16="http://schemas.microsoft.com/office/drawing/2014/main" id="{C1CA0642-B374-4811-A09A-54143565C3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64723" y="1626434"/>
            <a:ext cx="3675629" cy="3675629"/>
          </a:xfrm>
          <a:prstGeom prst="rect">
            <a:avLst/>
          </a:prstGeom>
        </p:spPr>
      </p:pic>
    </p:spTree>
    <p:extLst>
      <p:ext uri="{BB962C8B-B14F-4D97-AF65-F5344CB8AC3E}">
        <p14:creationId xmlns:p14="http://schemas.microsoft.com/office/powerpoint/2010/main" val="3322895662"/>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3C2520D6-45F6-4019-9F0A-45C8FF3E6779}"/>
              </a:ext>
            </a:extLst>
          </p:cNvPr>
          <p:cNvGrpSpPr/>
          <p:nvPr/>
        </p:nvGrpSpPr>
        <p:grpSpPr>
          <a:xfrm>
            <a:off x="2241713" y="28136"/>
            <a:ext cx="7458877" cy="6798365"/>
            <a:chOff x="2241713" y="0"/>
            <a:chExt cx="7458877" cy="6798365"/>
          </a:xfrm>
        </p:grpSpPr>
        <p:sp>
          <p:nvSpPr>
            <p:cNvPr id="59" name="椭圆 58">
              <a:extLst>
                <a:ext uri="{FF2B5EF4-FFF2-40B4-BE49-F238E27FC236}">
                  <a16:creationId xmlns="" xmlns:a16="http://schemas.microsoft.com/office/drawing/2014/main" id="{67DC064D-58C7-4F47-BB35-4E869DBCD5D3}"/>
                </a:ext>
              </a:extLst>
            </p:cNvPr>
            <p:cNvSpPr/>
            <p:nvPr/>
          </p:nvSpPr>
          <p:spPr>
            <a:xfrm>
              <a:off x="2902225" y="0"/>
              <a:ext cx="6798365" cy="679836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 xmlns:a16="http://schemas.microsoft.com/office/drawing/2014/main" id="{E5DC6C3A-119F-4223-824A-94297E8B28B4}"/>
                </a:ext>
              </a:extLst>
            </p:cNvPr>
            <p:cNvSpPr/>
            <p:nvPr/>
          </p:nvSpPr>
          <p:spPr>
            <a:xfrm>
              <a:off x="2241713" y="506435"/>
              <a:ext cx="2785403" cy="2785403"/>
            </a:xfrm>
            <a:prstGeom prst="ellipse">
              <a:avLst/>
            </a:prstGeom>
            <a:solidFill>
              <a:srgbClr val="C8D7DE">
                <a:alpha val="9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p>
          </p:txBody>
        </p:sp>
      </p:grpSp>
      <p:sp>
        <p:nvSpPr>
          <p:cNvPr id="16" name="文本框 15"/>
          <p:cNvSpPr txBox="1"/>
          <p:nvPr/>
        </p:nvSpPr>
        <p:spPr>
          <a:xfrm>
            <a:off x="3646074" y="3459675"/>
            <a:ext cx="5783771" cy="1015663"/>
          </a:xfrm>
          <a:prstGeom prst="rect">
            <a:avLst/>
          </a:prstGeom>
          <a:noFill/>
        </p:spPr>
        <p:txBody>
          <a:bodyPr wrap="square" rtlCol="0">
            <a:spAutoFit/>
          </a:bodyPr>
          <a:lstStyle/>
          <a:p>
            <a:pPr algn="ctr"/>
            <a:r>
              <a:rPr lang="zh-CN" altLang="en-US" sz="6000" b="1" dirty="0">
                <a:solidFill>
                  <a:srgbClr val="E9EEF1"/>
                </a:solidFill>
                <a:latin typeface="微软雅黑" panose="020B0503020204020204" pitchFamily="34" charset="-122"/>
                <a:ea typeface="微软雅黑" panose="020B0503020204020204" pitchFamily="34" charset="-122"/>
              </a:rPr>
              <a:t>现状问题分析</a:t>
            </a:r>
          </a:p>
        </p:txBody>
      </p:sp>
      <p:sp>
        <p:nvSpPr>
          <p:cNvPr id="17" name="文本框 16"/>
          <p:cNvSpPr txBox="1"/>
          <p:nvPr/>
        </p:nvSpPr>
        <p:spPr>
          <a:xfrm>
            <a:off x="1610802" y="1476708"/>
            <a:ext cx="4102100" cy="830997"/>
          </a:xfrm>
          <a:prstGeom prst="rect">
            <a:avLst/>
          </a:prstGeom>
          <a:noFill/>
        </p:spPr>
        <p:txBody>
          <a:bodyPr wrap="square" rtlCol="0">
            <a:spAutoFit/>
          </a:bodyPr>
          <a:lstStyle/>
          <a:p>
            <a:pPr algn="ctr"/>
            <a:r>
              <a:rPr lang="en-US" altLang="zh-CN" sz="4800" dirty="0">
                <a:solidFill>
                  <a:srgbClr val="3E536E"/>
                </a:solidFill>
                <a:latin typeface="微软雅黑" panose="020B0503020204020204" pitchFamily="34" charset="-122"/>
                <a:ea typeface="微软雅黑" panose="020B0503020204020204" pitchFamily="34" charset="-122"/>
              </a:rPr>
              <a:t>Part 02</a:t>
            </a:r>
            <a:endParaRPr lang="zh-CN" altLang="en-US" sz="4800" dirty="0">
              <a:solidFill>
                <a:srgbClr val="3E536E"/>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3821087" y="4475338"/>
            <a:ext cx="5433744" cy="369332"/>
          </a:xfrm>
          <a:prstGeom prst="rect">
            <a:avLst/>
          </a:prstGeom>
          <a:noFill/>
        </p:spPr>
        <p:txBody>
          <a:bodyPr wrap="square" rtlCol="0">
            <a:spAutoFit/>
          </a:bodyPr>
          <a:lstStyle/>
          <a:p>
            <a:pPr algn="dist"/>
            <a:r>
              <a:rPr lang="en-US" altLang="zh-CN" dirty="0">
                <a:solidFill>
                  <a:srgbClr val="E9EEF1"/>
                </a:solidFill>
                <a:latin typeface="Arial" panose="020B0604020202020204" pitchFamily="34" charset="0"/>
                <a:ea typeface="微软雅黑" panose="020B0503020204020204" pitchFamily="34" charset="-122"/>
                <a:cs typeface="Arial" panose="020B0604020202020204" pitchFamily="34" charset="0"/>
              </a:rPr>
              <a:t>Background and significance of the selected topic</a:t>
            </a:r>
            <a:endParaRPr lang="zh-CN" altLang="en-US" dirty="0">
              <a:solidFill>
                <a:srgbClr val="E9EEF1"/>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367958422"/>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wipe(left)">
                                      <p:cBhvr>
                                        <p:cTn id="1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E5F26CF2-6CF6-4A91-BDDC-DFA61F01C012}"/>
              </a:ext>
            </a:extLst>
          </p:cNvPr>
          <p:cNvSpPr/>
          <p:nvPr/>
        </p:nvSpPr>
        <p:spPr>
          <a:xfrm>
            <a:off x="4771755" y="1138797"/>
            <a:ext cx="3284821" cy="3970037"/>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 xmlns:a16="http://schemas.microsoft.com/office/drawing/2014/main" id="{54237B30-C3A1-4CC7-B143-FB3A534F323C}"/>
              </a:ext>
            </a:extLst>
          </p:cNvPr>
          <p:cNvSpPr/>
          <p:nvPr/>
        </p:nvSpPr>
        <p:spPr>
          <a:xfrm>
            <a:off x="1368568" y="1138797"/>
            <a:ext cx="3284821" cy="3970037"/>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 xmlns:a16="http://schemas.microsoft.com/office/drawing/2014/main" id="{7EB34688-77DB-45F1-AAE1-0B9CEDA5A111}"/>
              </a:ext>
            </a:extLst>
          </p:cNvPr>
          <p:cNvSpPr/>
          <p:nvPr/>
        </p:nvSpPr>
        <p:spPr>
          <a:xfrm>
            <a:off x="8173308" y="1112177"/>
            <a:ext cx="3284821" cy="3970037"/>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出自【趣你的PPT】(微信:qunideppt)：最优质的PPT资源库"/>
          <p:cNvSpPr/>
          <p:nvPr/>
        </p:nvSpPr>
        <p:spPr>
          <a:xfrm>
            <a:off x="1370202" y="2945894"/>
            <a:ext cx="3284821" cy="472955"/>
          </a:xfrm>
          <a:prstGeom prst="rect">
            <a:avLst/>
          </a:prstGeom>
          <a:solidFill>
            <a:srgbClr val="869EAA"/>
          </a:solidFill>
          <a:ln w="12700" cap="flat" cmpd="sng" algn="ctr">
            <a:noFill/>
            <a:prstDash val="solid"/>
            <a:miter lim="800000"/>
          </a:ln>
          <a:effectLst/>
        </p:spPr>
        <p:txBody>
          <a:bodyPr rtlCol="0" anchor="ctr"/>
          <a:lstStyle/>
          <a:p>
            <a:pPr algn="ctr">
              <a:defRPr/>
            </a:pPr>
            <a:endParaRPr lang="zh-CN" altLang="en-US" sz="1200" kern="0" dirty="0">
              <a:solidFill>
                <a:prstClr val="white"/>
              </a:solidFill>
              <a:latin typeface="微软雅黑" panose="020B0503020204020204" pitchFamily="34" charset="-122"/>
              <a:ea typeface="微软雅黑"/>
            </a:endParaRPr>
          </a:p>
        </p:txBody>
      </p:sp>
      <p:sp>
        <p:nvSpPr>
          <p:cNvPr id="7" name="出自【趣你的PPT】(微信:qunideppt)：最优质的PPT资源库"/>
          <p:cNvSpPr txBox="1"/>
          <p:nvPr/>
        </p:nvSpPr>
        <p:spPr>
          <a:xfrm>
            <a:off x="2158286" y="3038514"/>
            <a:ext cx="1800494" cy="307777"/>
          </a:xfrm>
          <a:prstGeom prst="rect">
            <a:avLst/>
          </a:prstGeom>
          <a:noFill/>
        </p:spPr>
        <p:txBody>
          <a:bodyPr wrap="none" rtlCol="0">
            <a:spAutoFit/>
          </a:bodyPr>
          <a:lstStyle/>
          <a:p>
            <a:pPr algn="ctr">
              <a:defRPr/>
            </a:pPr>
            <a:r>
              <a:rPr lang="zh-CN" altLang="en-US" sz="1400" b="1" kern="0" dirty="0">
                <a:solidFill>
                  <a:prstClr val="white"/>
                </a:solidFill>
                <a:latin typeface="微软雅黑" panose="020B0503020204020204" pitchFamily="34" charset="-122"/>
                <a:ea typeface="微软雅黑"/>
              </a:rPr>
              <a:t>请在此处添加小标题</a:t>
            </a:r>
          </a:p>
        </p:txBody>
      </p:sp>
      <p:sp>
        <p:nvSpPr>
          <p:cNvPr id="11" name="矩形 10"/>
          <p:cNvSpPr/>
          <p:nvPr/>
        </p:nvSpPr>
        <p:spPr>
          <a:xfrm>
            <a:off x="1458944" y="5261380"/>
            <a:ext cx="2797633" cy="609398"/>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a:t>
            </a:r>
          </a:p>
        </p:txBody>
      </p:sp>
      <p:sp>
        <p:nvSpPr>
          <p:cNvPr id="12" name="出自【趣你的PPT】(微信:qunideppt)：最优质的PPT资源库"/>
          <p:cNvSpPr/>
          <p:nvPr/>
        </p:nvSpPr>
        <p:spPr>
          <a:xfrm>
            <a:off x="4771755" y="2945893"/>
            <a:ext cx="3284821" cy="472955"/>
          </a:xfrm>
          <a:prstGeom prst="rect">
            <a:avLst/>
          </a:prstGeom>
          <a:solidFill>
            <a:srgbClr val="869EAA"/>
          </a:solidFill>
          <a:ln w="12700" cap="flat" cmpd="sng" algn="ctr">
            <a:noFill/>
            <a:prstDash val="solid"/>
            <a:miter lim="800000"/>
          </a:ln>
          <a:effectLst/>
        </p:spPr>
        <p:txBody>
          <a:bodyPr rtlCol="0" anchor="ctr"/>
          <a:lstStyle/>
          <a:p>
            <a:pPr algn="ctr">
              <a:defRPr/>
            </a:pPr>
            <a:endParaRPr lang="zh-CN" altLang="en-US" sz="1200" kern="0" dirty="0">
              <a:solidFill>
                <a:prstClr val="white"/>
              </a:solidFill>
              <a:latin typeface="微软雅黑" panose="020B0503020204020204" pitchFamily="34" charset="-122"/>
              <a:ea typeface="微软雅黑"/>
            </a:endParaRPr>
          </a:p>
        </p:txBody>
      </p:sp>
      <p:sp>
        <p:nvSpPr>
          <p:cNvPr id="13" name="出自【趣你的PPT】(微信:qunideppt)：最优质的PPT资源库"/>
          <p:cNvSpPr txBox="1"/>
          <p:nvPr/>
        </p:nvSpPr>
        <p:spPr>
          <a:xfrm>
            <a:off x="5559839" y="3038513"/>
            <a:ext cx="1800494" cy="307777"/>
          </a:xfrm>
          <a:prstGeom prst="rect">
            <a:avLst/>
          </a:prstGeom>
          <a:noFill/>
        </p:spPr>
        <p:txBody>
          <a:bodyPr wrap="none" rtlCol="0">
            <a:spAutoFit/>
          </a:bodyPr>
          <a:lstStyle/>
          <a:p>
            <a:pPr algn="ctr">
              <a:defRPr/>
            </a:pPr>
            <a:r>
              <a:rPr lang="zh-CN" altLang="en-US" sz="1400" b="1" kern="0" dirty="0">
                <a:solidFill>
                  <a:prstClr val="white"/>
                </a:solidFill>
                <a:latin typeface="微软雅黑" panose="020B0503020204020204" pitchFamily="34" charset="-122"/>
                <a:ea typeface="微软雅黑"/>
              </a:rPr>
              <a:t>请在此处添加小标题</a:t>
            </a:r>
          </a:p>
        </p:txBody>
      </p:sp>
      <p:sp>
        <p:nvSpPr>
          <p:cNvPr id="14" name="矩形 13"/>
          <p:cNvSpPr/>
          <p:nvPr/>
        </p:nvSpPr>
        <p:spPr>
          <a:xfrm>
            <a:off x="4936336" y="5261380"/>
            <a:ext cx="2955658" cy="609398"/>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a:t>
            </a:r>
          </a:p>
        </p:txBody>
      </p:sp>
      <p:sp>
        <p:nvSpPr>
          <p:cNvPr id="15" name="出自【趣你的PPT】(微信:qunideppt)：最优质的PPT资源库"/>
          <p:cNvSpPr/>
          <p:nvPr/>
        </p:nvSpPr>
        <p:spPr>
          <a:xfrm>
            <a:off x="8173308" y="2945893"/>
            <a:ext cx="3284821" cy="472955"/>
          </a:xfrm>
          <a:prstGeom prst="rect">
            <a:avLst/>
          </a:prstGeom>
          <a:solidFill>
            <a:srgbClr val="869EAA"/>
          </a:solidFill>
          <a:ln w="12700" cap="flat" cmpd="sng" algn="ctr">
            <a:noFill/>
            <a:prstDash val="solid"/>
            <a:miter lim="800000"/>
          </a:ln>
          <a:effectLst/>
        </p:spPr>
        <p:txBody>
          <a:bodyPr rtlCol="0" anchor="ctr"/>
          <a:lstStyle/>
          <a:p>
            <a:pPr algn="ctr">
              <a:defRPr/>
            </a:pPr>
            <a:endParaRPr lang="zh-CN" altLang="en-US" sz="1200" kern="0" dirty="0">
              <a:solidFill>
                <a:prstClr val="white"/>
              </a:solidFill>
              <a:latin typeface="微软雅黑" panose="020B0503020204020204" pitchFamily="34" charset="-122"/>
              <a:ea typeface="微软雅黑"/>
            </a:endParaRPr>
          </a:p>
        </p:txBody>
      </p:sp>
      <p:sp>
        <p:nvSpPr>
          <p:cNvPr id="16" name="出自【趣你的PPT】(微信:qunideppt)：最优质的PPT资源库"/>
          <p:cNvSpPr txBox="1"/>
          <p:nvPr/>
        </p:nvSpPr>
        <p:spPr>
          <a:xfrm>
            <a:off x="8961392" y="3038513"/>
            <a:ext cx="1800494" cy="307777"/>
          </a:xfrm>
          <a:prstGeom prst="rect">
            <a:avLst/>
          </a:prstGeom>
          <a:noFill/>
        </p:spPr>
        <p:txBody>
          <a:bodyPr wrap="none" rtlCol="0">
            <a:spAutoFit/>
          </a:bodyPr>
          <a:lstStyle/>
          <a:p>
            <a:pPr algn="ctr">
              <a:defRPr/>
            </a:pPr>
            <a:r>
              <a:rPr lang="zh-CN" altLang="en-US" sz="1400" b="1" kern="0" dirty="0">
                <a:solidFill>
                  <a:prstClr val="white"/>
                </a:solidFill>
                <a:latin typeface="微软雅黑" panose="020B0503020204020204" pitchFamily="34" charset="-122"/>
                <a:ea typeface="微软雅黑"/>
              </a:rPr>
              <a:t>请在此处添加小标题</a:t>
            </a:r>
          </a:p>
        </p:txBody>
      </p:sp>
      <p:sp>
        <p:nvSpPr>
          <p:cNvPr id="17" name="矩形 16"/>
          <p:cNvSpPr/>
          <p:nvPr/>
        </p:nvSpPr>
        <p:spPr>
          <a:xfrm>
            <a:off x="8374348" y="5261380"/>
            <a:ext cx="2882740" cy="609398"/>
          </a:xfrm>
          <a:prstGeom prst="rect">
            <a:avLst/>
          </a:prstGeom>
        </p:spPr>
        <p:txBody>
          <a:bodyPr wrap="square">
            <a:spAutoFit/>
          </a:bodyPr>
          <a:lstStyle/>
          <a:p>
            <a:pPr algn="ctr">
              <a:lnSpc>
                <a:spcPct val="120000"/>
              </a:lnSpc>
            </a:pP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单击此处编辑内容单击此处编辑内容单击此处编辑内容</a:t>
            </a:r>
          </a:p>
        </p:txBody>
      </p:sp>
      <p:grpSp>
        <p:nvGrpSpPr>
          <p:cNvPr id="30" name="组合 29">
            <a:extLst>
              <a:ext uri="{FF2B5EF4-FFF2-40B4-BE49-F238E27FC236}">
                <a16:creationId xmlns="" xmlns:a16="http://schemas.microsoft.com/office/drawing/2014/main" id="{DB299F75-C4B7-4736-812D-349E5C9437C5}"/>
              </a:ext>
            </a:extLst>
          </p:cNvPr>
          <p:cNvGrpSpPr/>
          <p:nvPr/>
        </p:nvGrpSpPr>
        <p:grpSpPr>
          <a:xfrm>
            <a:off x="0" y="105131"/>
            <a:ext cx="12360812" cy="3077240"/>
            <a:chOff x="0" y="105131"/>
            <a:chExt cx="12360812" cy="3077240"/>
          </a:xfrm>
        </p:grpSpPr>
        <p:grpSp>
          <p:nvGrpSpPr>
            <p:cNvPr id="31" name="组合 30">
              <a:extLst>
                <a:ext uri="{FF2B5EF4-FFF2-40B4-BE49-F238E27FC236}">
                  <a16:creationId xmlns="" xmlns:a16="http://schemas.microsoft.com/office/drawing/2014/main" id="{36DAB141-E572-4ED1-8144-E2B7D8FD16C0}"/>
                </a:ext>
              </a:extLst>
            </p:cNvPr>
            <p:cNvGrpSpPr/>
            <p:nvPr/>
          </p:nvGrpSpPr>
          <p:grpSpPr>
            <a:xfrm>
              <a:off x="0" y="105131"/>
              <a:ext cx="12360812" cy="943439"/>
              <a:chOff x="0" y="105131"/>
              <a:chExt cx="12360812" cy="943439"/>
            </a:xfrm>
          </p:grpSpPr>
          <p:cxnSp>
            <p:nvCxnSpPr>
              <p:cNvPr id="33" name="直接连接符 32">
                <a:extLst>
                  <a:ext uri="{FF2B5EF4-FFF2-40B4-BE49-F238E27FC236}">
                    <a16:creationId xmlns="" xmlns:a16="http://schemas.microsoft.com/office/drawing/2014/main" id="{B039F91D-61FD-4473-90CC-D15BA5F204D4}"/>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34" name="组合 33">
                <a:extLst>
                  <a:ext uri="{FF2B5EF4-FFF2-40B4-BE49-F238E27FC236}">
                    <a16:creationId xmlns="" xmlns:a16="http://schemas.microsoft.com/office/drawing/2014/main" id="{E656A89F-BC24-43DB-9E0C-03431D0A58C8}"/>
                  </a:ext>
                </a:extLst>
              </p:cNvPr>
              <p:cNvGrpSpPr/>
              <p:nvPr/>
            </p:nvGrpSpPr>
            <p:grpSpPr>
              <a:xfrm>
                <a:off x="204976" y="105131"/>
                <a:ext cx="943439" cy="943439"/>
                <a:chOff x="788172" y="795226"/>
                <a:chExt cx="1405397" cy="1405397"/>
              </a:xfrm>
            </p:grpSpPr>
            <p:sp>
              <p:nvSpPr>
                <p:cNvPr id="38" name="椭圆 37">
                  <a:extLst>
                    <a:ext uri="{FF2B5EF4-FFF2-40B4-BE49-F238E27FC236}">
                      <a16:creationId xmlns="" xmlns:a16="http://schemas.microsoft.com/office/drawing/2014/main" id="{4B4831D4-23EA-4CDC-8ED2-7A31116C4C1A}"/>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 xmlns:a16="http://schemas.microsoft.com/office/drawing/2014/main" id="{72FC87D3-7806-4DF6-A05A-9FD89889A6BF}"/>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a:extLst>
                  <a:ext uri="{FF2B5EF4-FFF2-40B4-BE49-F238E27FC236}">
                    <a16:creationId xmlns="" xmlns:a16="http://schemas.microsoft.com/office/drawing/2014/main" id="{3E9A40C3-177E-4E27-ABAC-A3FB1F197ACD}"/>
                  </a:ext>
                </a:extLst>
              </p:cNvPr>
              <p:cNvGrpSpPr/>
              <p:nvPr/>
            </p:nvGrpSpPr>
            <p:grpSpPr>
              <a:xfrm>
                <a:off x="11458129" y="366570"/>
                <a:ext cx="414154" cy="414154"/>
                <a:chOff x="3032665" y="1391170"/>
                <a:chExt cx="682180" cy="682180"/>
              </a:xfrm>
            </p:grpSpPr>
            <p:sp>
              <p:nvSpPr>
                <p:cNvPr id="36" name="椭圆 35">
                  <a:extLst>
                    <a:ext uri="{FF2B5EF4-FFF2-40B4-BE49-F238E27FC236}">
                      <a16:creationId xmlns="" xmlns:a16="http://schemas.microsoft.com/office/drawing/2014/main" id="{B20E0E5E-D2ED-4506-B303-2A7544B0AB72}"/>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椭圆 36">
                  <a:extLst>
                    <a:ext uri="{FF2B5EF4-FFF2-40B4-BE49-F238E27FC236}">
                      <a16:creationId xmlns="" xmlns:a16="http://schemas.microsoft.com/office/drawing/2014/main" id="{605AAE7F-0DD5-4BE5-9D99-F6DF37C25B37}"/>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2" name="文本框 31">
              <a:extLst>
                <a:ext uri="{FF2B5EF4-FFF2-40B4-BE49-F238E27FC236}">
                  <a16:creationId xmlns="" xmlns:a16="http://schemas.microsoft.com/office/drawing/2014/main" id="{BA0B200E-96C2-4B59-9012-3E5481E32B84}"/>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现 状</a:t>
              </a:r>
            </a:p>
          </p:txBody>
        </p:sp>
      </p:grpSp>
    </p:spTree>
    <p:extLst>
      <p:ext uri="{BB962C8B-B14F-4D97-AF65-F5344CB8AC3E}">
        <p14:creationId xmlns:p14="http://schemas.microsoft.com/office/powerpoint/2010/main" val="2858044146"/>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2"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2" presetClass="entr" presetSubtype="0"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1000"/>
                                        <p:tgtEl>
                                          <p:spTgt spid="16"/>
                                        </p:tgtEl>
                                      </p:cBhvr>
                                    </p:animEffect>
                                    <p:anim calcmode="lin" valueType="num">
                                      <p:cBhvr>
                                        <p:cTn id="50" dur="1000" fill="hold"/>
                                        <p:tgtEl>
                                          <p:spTgt spid="16"/>
                                        </p:tgtEl>
                                        <p:attrNameLst>
                                          <p:attrName>ppt_x</p:attrName>
                                        </p:attrNameLst>
                                      </p:cBhvr>
                                      <p:tavLst>
                                        <p:tav tm="0">
                                          <p:val>
                                            <p:strVal val="#ppt_x"/>
                                          </p:val>
                                        </p:tav>
                                        <p:tav tm="100000">
                                          <p:val>
                                            <p:strVal val="#ppt_x"/>
                                          </p:val>
                                        </p:tav>
                                      </p:tavLst>
                                    </p:anim>
                                    <p:anim calcmode="lin" valueType="num">
                                      <p:cBhvr>
                                        <p:cTn id="51" dur="1000" fill="hold"/>
                                        <p:tgtEl>
                                          <p:spTgt spid="16"/>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1000"/>
                                        <p:tgtEl>
                                          <p:spTgt spid="17"/>
                                        </p:tgtEl>
                                      </p:cBhvr>
                                    </p:animEffect>
                                    <p:anim calcmode="lin" valueType="num">
                                      <p:cBhvr>
                                        <p:cTn id="56" dur="1000" fill="hold"/>
                                        <p:tgtEl>
                                          <p:spTgt spid="17"/>
                                        </p:tgtEl>
                                        <p:attrNameLst>
                                          <p:attrName>ppt_x</p:attrName>
                                        </p:attrNameLst>
                                      </p:cBhvr>
                                      <p:tavLst>
                                        <p:tav tm="0">
                                          <p:val>
                                            <p:strVal val="#ppt_x"/>
                                          </p:val>
                                        </p:tav>
                                        <p:tav tm="100000">
                                          <p:val>
                                            <p:strVal val="#ppt_x"/>
                                          </p:val>
                                        </p:tav>
                                      </p:tavLst>
                                    </p:anim>
                                    <p:anim calcmode="lin" valueType="num">
                                      <p:cBhvr>
                                        <p:cTn id="5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2" grpId="0" animBg="1"/>
      <p:bldP spid="13" grpId="0"/>
      <p:bldP spid="14" grpId="0"/>
      <p:bldP spid="15" grpId="0" animBg="1"/>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116" name="Rounded Rectangle 15"/>
          <p:cNvSpPr/>
          <p:nvPr/>
        </p:nvSpPr>
        <p:spPr>
          <a:xfrm>
            <a:off x="4203193" y="2087733"/>
            <a:ext cx="1822704" cy="1822704"/>
          </a:xfrm>
          <a:prstGeom prst="roundRect">
            <a:avLst/>
          </a:prstGeom>
          <a:solidFill>
            <a:srgbClr val="3E53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609600" bIns="0" anchor="ctr" anchorCtr="1"/>
          <a:lstStyle/>
          <a:p>
            <a:r>
              <a:rPr lang="zh-CN" altLang="en-US" sz="2133" dirty="0">
                <a:latin typeface="微软雅黑" panose="020B0503020204020204" pitchFamily="34" charset="-122"/>
                <a:ea typeface="微软雅黑" panose="020B0503020204020204" pitchFamily="34" charset="-122"/>
              </a:rPr>
              <a:t>编辑标题</a:t>
            </a:r>
            <a:endParaRPr lang="en-US" sz="2133" dirty="0">
              <a:latin typeface="微软雅黑" panose="020B0503020204020204" pitchFamily="34" charset="-122"/>
            </a:endParaRPr>
          </a:p>
        </p:txBody>
      </p:sp>
      <p:sp>
        <p:nvSpPr>
          <p:cNvPr id="117" name="Rounded Rectangle 13"/>
          <p:cNvSpPr/>
          <p:nvPr/>
        </p:nvSpPr>
        <p:spPr>
          <a:xfrm rot="2469297">
            <a:off x="6400490" y="1853348"/>
            <a:ext cx="1822704" cy="1822704"/>
          </a:xfrm>
          <a:prstGeom prst="roundRect">
            <a:avLst/>
          </a:prstGeom>
          <a:solidFill>
            <a:srgbClr val="869EAA"/>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609600" bIns="0" anchor="ctr" anchorCtr="1"/>
          <a:lstStyle/>
          <a:p>
            <a:r>
              <a:rPr lang="zh-CN" altLang="en-US" sz="2133" dirty="0">
                <a:latin typeface="微软雅黑" panose="020B0503020204020204" pitchFamily="34" charset="-122"/>
                <a:ea typeface="微软雅黑" panose="020B0503020204020204" pitchFamily="34" charset="-122"/>
              </a:rPr>
              <a:t>编辑标题</a:t>
            </a:r>
            <a:endParaRPr lang="en-US" sz="2133" dirty="0">
              <a:latin typeface="微软雅黑" panose="020B0503020204020204" pitchFamily="34" charset="-122"/>
            </a:endParaRPr>
          </a:p>
        </p:txBody>
      </p:sp>
      <p:sp>
        <p:nvSpPr>
          <p:cNvPr id="118" name="Rounded Rectangle 11"/>
          <p:cNvSpPr/>
          <p:nvPr/>
        </p:nvSpPr>
        <p:spPr>
          <a:xfrm>
            <a:off x="4203193" y="4050645"/>
            <a:ext cx="1822704" cy="1822704"/>
          </a:xfrm>
          <a:prstGeom prst="roundRect">
            <a:avLst/>
          </a:prstGeom>
          <a:solidFill>
            <a:srgbClr val="3E53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609600" bIns="0" anchor="ctr" anchorCtr="1"/>
          <a:lstStyle/>
          <a:p>
            <a:r>
              <a:rPr lang="zh-CN" altLang="en-US" sz="2133" dirty="0">
                <a:latin typeface="微软雅黑" panose="020B0503020204020204" pitchFamily="34" charset="-122"/>
                <a:ea typeface="微软雅黑" panose="020B0503020204020204" pitchFamily="34" charset="-122"/>
              </a:rPr>
              <a:t>编辑标题</a:t>
            </a:r>
            <a:endParaRPr lang="en-US" sz="2133" dirty="0">
              <a:latin typeface="微软雅黑" panose="020B0503020204020204" pitchFamily="34" charset="-122"/>
            </a:endParaRPr>
          </a:p>
        </p:txBody>
      </p:sp>
      <p:sp>
        <p:nvSpPr>
          <p:cNvPr id="119" name="Rounded Rectangle 9"/>
          <p:cNvSpPr/>
          <p:nvPr/>
        </p:nvSpPr>
        <p:spPr>
          <a:xfrm>
            <a:off x="6166104" y="4050645"/>
            <a:ext cx="1822704" cy="1822704"/>
          </a:xfrm>
          <a:prstGeom prst="roundRect">
            <a:avLst/>
          </a:prstGeom>
          <a:solidFill>
            <a:srgbClr val="3E536E"/>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tIns="609600" bIns="0" anchor="ctr" anchorCtr="1"/>
          <a:lstStyle/>
          <a:p>
            <a:r>
              <a:rPr lang="zh-CN" altLang="en-US" sz="2133" dirty="0">
                <a:latin typeface="微软雅黑" panose="020B0503020204020204" pitchFamily="34" charset="-122"/>
                <a:ea typeface="微软雅黑" panose="020B0503020204020204" pitchFamily="34" charset="-122"/>
              </a:rPr>
              <a:t>编辑标题</a:t>
            </a:r>
            <a:endParaRPr lang="en-US" sz="2133" dirty="0">
              <a:latin typeface="微软雅黑" panose="020B0503020204020204" pitchFamily="34" charset="-122"/>
            </a:endParaRPr>
          </a:p>
        </p:txBody>
      </p:sp>
      <p:grpSp>
        <p:nvGrpSpPr>
          <p:cNvPr id="120" name="Group 49"/>
          <p:cNvGrpSpPr/>
          <p:nvPr/>
        </p:nvGrpSpPr>
        <p:grpSpPr>
          <a:xfrm>
            <a:off x="6738191" y="4547808"/>
            <a:ext cx="678531" cy="497419"/>
            <a:chOff x="7158038" y="1657350"/>
            <a:chExt cx="398463" cy="292100"/>
          </a:xfrm>
          <a:solidFill>
            <a:schemeClr val="bg1"/>
          </a:solidFill>
        </p:grpSpPr>
        <p:sp>
          <p:nvSpPr>
            <p:cNvPr id="121" name="Freeform 17"/>
            <p:cNvSpPr>
              <a:spLocks noEditPoints="1"/>
            </p:cNvSpPr>
            <p:nvPr/>
          </p:nvSpPr>
          <p:spPr bwMode="auto">
            <a:xfrm>
              <a:off x="7383463" y="1754188"/>
              <a:ext cx="33338" cy="63500"/>
            </a:xfrm>
            <a:custGeom>
              <a:avLst/>
              <a:gdLst/>
              <a:ahLst/>
              <a:cxnLst>
                <a:cxn ang="0">
                  <a:pos x="2" y="0"/>
                </a:cxn>
                <a:cxn ang="0">
                  <a:pos x="0" y="6"/>
                </a:cxn>
                <a:cxn ang="0">
                  <a:pos x="3" y="9"/>
                </a:cxn>
                <a:cxn ang="0">
                  <a:pos x="2" y="12"/>
                </a:cxn>
                <a:cxn ang="0">
                  <a:pos x="7" y="16"/>
                </a:cxn>
                <a:cxn ang="0">
                  <a:pos x="9" y="9"/>
                </a:cxn>
                <a:cxn ang="0">
                  <a:pos x="2" y="0"/>
                </a:cxn>
                <a:cxn ang="0">
                  <a:pos x="2" y="0"/>
                </a:cxn>
                <a:cxn ang="0">
                  <a:pos x="2" y="0"/>
                </a:cxn>
              </a:cxnLst>
              <a:rect l="0" t="0" r="r" b="b"/>
              <a:pathLst>
                <a:path w="9" h="16">
                  <a:moveTo>
                    <a:pt x="2" y="0"/>
                  </a:moveTo>
                  <a:cubicBezTo>
                    <a:pt x="0" y="6"/>
                    <a:pt x="0" y="6"/>
                    <a:pt x="0" y="6"/>
                  </a:cubicBezTo>
                  <a:cubicBezTo>
                    <a:pt x="2" y="6"/>
                    <a:pt x="3" y="8"/>
                    <a:pt x="3" y="9"/>
                  </a:cubicBezTo>
                  <a:cubicBezTo>
                    <a:pt x="3" y="10"/>
                    <a:pt x="3" y="11"/>
                    <a:pt x="2" y="12"/>
                  </a:cubicBezTo>
                  <a:cubicBezTo>
                    <a:pt x="7" y="16"/>
                    <a:pt x="7" y="16"/>
                    <a:pt x="7" y="16"/>
                  </a:cubicBezTo>
                  <a:cubicBezTo>
                    <a:pt x="8" y="14"/>
                    <a:pt x="9" y="12"/>
                    <a:pt x="9" y="9"/>
                  </a:cubicBezTo>
                  <a:cubicBezTo>
                    <a:pt x="9" y="5"/>
                    <a:pt x="6" y="1"/>
                    <a:pt x="2" y="0"/>
                  </a:cubicBezTo>
                  <a:close/>
                  <a:moveTo>
                    <a:pt x="2" y="0"/>
                  </a:moveTo>
                  <a:cubicBezTo>
                    <a:pt x="2" y="0"/>
                    <a:pt x="2" y="0"/>
                    <a:pt x="2"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22" name="Freeform 18"/>
            <p:cNvSpPr>
              <a:spLocks noEditPoints="1"/>
            </p:cNvSpPr>
            <p:nvPr/>
          </p:nvSpPr>
          <p:spPr bwMode="auto">
            <a:xfrm>
              <a:off x="7340600" y="1754188"/>
              <a:ext cx="65088" cy="77788"/>
            </a:xfrm>
            <a:custGeom>
              <a:avLst/>
              <a:gdLst/>
              <a:ahLst/>
              <a:cxnLst>
                <a:cxn ang="0">
                  <a:pos x="9" y="14"/>
                </a:cxn>
                <a:cxn ang="0">
                  <a:pos x="6" y="10"/>
                </a:cxn>
                <a:cxn ang="0">
                  <a:pos x="9" y="6"/>
                </a:cxn>
                <a:cxn ang="0">
                  <a:pos x="11" y="6"/>
                </a:cxn>
                <a:cxn ang="0">
                  <a:pos x="12" y="0"/>
                </a:cxn>
                <a:cxn ang="0">
                  <a:pos x="9" y="0"/>
                </a:cxn>
                <a:cxn ang="0">
                  <a:pos x="0" y="10"/>
                </a:cxn>
                <a:cxn ang="0">
                  <a:pos x="9" y="20"/>
                </a:cxn>
                <a:cxn ang="0">
                  <a:pos x="17" y="16"/>
                </a:cxn>
                <a:cxn ang="0">
                  <a:pos x="12" y="12"/>
                </a:cxn>
                <a:cxn ang="0">
                  <a:pos x="9" y="14"/>
                </a:cxn>
                <a:cxn ang="0">
                  <a:pos x="9" y="14"/>
                </a:cxn>
                <a:cxn ang="0">
                  <a:pos x="9" y="14"/>
                </a:cxn>
              </a:cxnLst>
              <a:rect l="0" t="0" r="r" b="b"/>
              <a:pathLst>
                <a:path w="17" h="20">
                  <a:moveTo>
                    <a:pt x="9" y="14"/>
                  </a:moveTo>
                  <a:cubicBezTo>
                    <a:pt x="7" y="14"/>
                    <a:pt x="6" y="12"/>
                    <a:pt x="6" y="10"/>
                  </a:cubicBezTo>
                  <a:cubicBezTo>
                    <a:pt x="6" y="8"/>
                    <a:pt x="7" y="6"/>
                    <a:pt x="9" y="6"/>
                  </a:cubicBezTo>
                  <a:cubicBezTo>
                    <a:pt x="10" y="6"/>
                    <a:pt x="10" y="6"/>
                    <a:pt x="11" y="6"/>
                  </a:cubicBezTo>
                  <a:cubicBezTo>
                    <a:pt x="12" y="0"/>
                    <a:pt x="12" y="0"/>
                    <a:pt x="12" y="0"/>
                  </a:cubicBezTo>
                  <a:cubicBezTo>
                    <a:pt x="11" y="0"/>
                    <a:pt x="10" y="0"/>
                    <a:pt x="9" y="0"/>
                  </a:cubicBezTo>
                  <a:cubicBezTo>
                    <a:pt x="4" y="0"/>
                    <a:pt x="0" y="4"/>
                    <a:pt x="0" y="10"/>
                  </a:cubicBezTo>
                  <a:cubicBezTo>
                    <a:pt x="0" y="15"/>
                    <a:pt x="4" y="20"/>
                    <a:pt x="9" y="20"/>
                  </a:cubicBezTo>
                  <a:cubicBezTo>
                    <a:pt x="12" y="20"/>
                    <a:pt x="15" y="18"/>
                    <a:pt x="17" y="16"/>
                  </a:cubicBezTo>
                  <a:cubicBezTo>
                    <a:pt x="12" y="12"/>
                    <a:pt x="12" y="12"/>
                    <a:pt x="12" y="12"/>
                  </a:cubicBezTo>
                  <a:cubicBezTo>
                    <a:pt x="12" y="13"/>
                    <a:pt x="11" y="14"/>
                    <a:pt x="9" y="14"/>
                  </a:cubicBezTo>
                  <a:close/>
                  <a:moveTo>
                    <a:pt x="9" y="14"/>
                  </a:moveTo>
                  <a:cubicBezTo>
                    <a:pt x="9" y="14"/>
                    <a:pt x="9" y="14"/>
                    <a:pt x="9" y="1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23" name="Freeform 19"/>
            <p:cNvSpPr>
              <a:spLocks noEditPoints="1"/>
            </p:cNvSpPr>
            <p:nvPr/>
          </p:nvSpPr>
          <p:spPr bwMode="auto">
            <a:xfrm>
              <a:off x="7158038" y="1657350"/>
              <a:ext cx="398463" cy="292100"/>
            </a:xfrm>
            <a:custGeom>
              <a:avLst/>
              <a:gdLst/>
              <a:ahLst/>
              <a:cxnLst>
                <a:cxn ang="0">
                  <a:pos x="103" y="25"/>
                </a:cxn>
                <a:cxn ang="0">
                  <a:pos x="97" y="17"/>
                </a:cxn>
                <a:cxn ang="0">
                  <a:pos x="95" y="15"/>
                </a:cxn>
                <a:cxn ang="0">
                  <a:pos x="97" y="8"/>
                </a:cxn>
                <a:cxn ang="0">
                  <a:pos x="93" y="5"/>
                </a:cxn>
                <a:cxn ang="0">
                  <a:pos x="87" y="7"/>
                </a:cxn>
                <a:cxn ang="0">
                  <a:pos x="85" y="6"/>
                </a:cxn>
                <a:cxn ang="0">
                  <a:pos x="77" y="0"/>
                </a:cxn>
                <a:cxn ang="0">
                  <a:pos x="74" y="6"/>
                </a:cxn>
                <a:cxn ang="0">
                  <a:pos x="72" y="7"/>
                </a:cxn>
                <a:cxn ang="0">
                  <a:pos x="65" y="5"/>
                </a:cxn>
                <a:cxn ang="0">
                  <a:pos x="64" y="15"/>
                </a:cxn>
                <a:cxn ang="0">
                  <a:pos x="63" y="17"/>
                </a:cxn>
                <a:cxn ang="0">
                  <a:pos x="61" y="18"/>
                </a:cxn>
                <a:cxn ang="0">
                  <a:pos x="43" y="18"/>
                </a:cxn>
                <a:cxn ang="0">
                  <a:pos x="38" y="44"/>
                </a:cxn>
                <a:cxn ang="0">
                  <a:pos x="29" y="41"/>
                </a:cxn>
                <a:cxn ang="0">
                  <a:pos x="10" y="41"/>
                </a:cxn>
                <a:cxn ang="0">
                  <a:pos x="0" y="49"/>
                </a:cxn>
                <a:cxn ang="0">
                  <a:pos x="2" y="75"/>
                </a:cxn>
                <a:cxn ang="0">
                  <a:pos x="39" y="70"/>
                </a:cxn>
                <a:cxn ang="0">
                  <a:pos x="102" y="68"/>
                </a:cxn>
                <a:cxn ang="0">
                  <a:pos x="39" y="63"/>
                </a:cxn>
                <a:cxn ang="0">
                  <a:pos x="45" y="62"/>
                </a:cxn>
                <a:cxn ang="0">
                  <a:pos x="78" y="45"/>
                </a:cxn>
                <a:cxn ang="0">
                  <a:pos x="85" y="39"/>
                </a:cxn>
                <a:cxn ang="0">
                  <a:pos x="87" y="38"/>
                </a:cxn>
                <a:cxn ang="0">
                  <a:pos x="94" y="40"/>
                </a:cxn>
                <a:cxn ang="0">
                  <a:pos x="98" y="36"/>
                </a:cxn>
                <a:cxn ang="0">
                  <a:pos x="95" y="30"/>
                </a:cxn>
                <a:cxn ang="0">
                  <a:pos x="97" y="28"/>
                </a:cxn>
                <a:cxn ang="0">
                  <a:pos x="76" y="23"/>
                </a:cxn>
                <a:cxn ang="0">
                  <a:pos x="40" y="43"/>
                </a:cxn>
                <a:cxn ang="0">
                  <a:pos x="39" y="49"/>
                </a:cxn>
                <a:cxn ang="0">
                  <a:pos x="39" y="46"/>
                </a:cxn>
                <a:cxn ang="0">
                  <a:pos x="52" y="55"/>
                </a:cxn>
                <a:cxn ang="0">
                  <a:pos x="39" y="49"/>
                </a:cxn>
                <a:cxn ang="0">
                  <a:pos x="42" y="53"/>
                </a:cxn>
                <a:cxn ang="0">
                  <a:pos x="39" y="52"/>
                </a:cxn>
                <a:cxn ang="0">
                  <a:pos x="83" y="22"/>
                </a:cxn>
                <a:cxn ang="0">
                  <a:pos x="73" y="56"/>
                </a:cxn>
                <a:cxn ang="0">
                  <a:pos x="45" y="60"/>
                </a:cxn>
                <a:cxn ang="0">
                  <a:pos x="39" y="56"/>
                </a:cxn>
                <a:cxn ang="0">
                  <a:pos x="72" y="55"/>
                </a:cxn>
                <a:cxn ang="0">
                  <a:pos x="72" y="20"/>
                </a:cxn>
                <a:cxn ang="0">
                  <a:pos x="80" y="15"/>
                </a:cxn>
                <a:cxn ang="0">
                  <a:pos x="81" y="30"/>
                </a:cxn>
                <a:cxn ang="0">
                  <a:pos x="81" y="30"/>
                </a:cxn>
              </a:cxnLst>
              <a:rect l="0" t="0" r="r" b="b"/>
              <a:pathLst>
                <a:path w="103" h="75">
                  <a:moveTo>
                    <a:pt x="97" y="28"/>
                  </a:moveTo>
                  <a:cubicBezTo>
                    <a:pt x="103" y="25"/>
                    <a:pt x="103" y="25"/>
                    <a:pt x="103" y="25"/>
                  </a:cubicBezTo>
                  <a:cubicBezTo>
                    <a:pt x="103" y="20"/>
                    <a:pt x="103" y="20"/>
                    <a:pt x="103" y="20"/>
                  </a:cubicBezTo>
                  <a:cubicBezTo>
                    <a:pt x="103" y="19"/>
                    <a:pt x="103" y="19"/>
                    <a:pt x="97" y="17"/>
                  </a:cubicBezTo>
                  <a:cubicBezTo>
                    <a:pt x="96" y="17"/>
                    <a:pt x="96" y="17"/>
                    <a:pt x="96" y="17"/>
                  </a:cubicBezTo>
                  <a:cubicBezTo>
                    <a:pt x="95" y="15"/>
                    <a:pt x="95" y="15"/>
                    <a:pt x="95" y="15"/>
                  </a:cubicBezTo>
                  <a:cubicBezTo>
                    <a:pt x="96" y="15"/>
                    <a:pt x="96" y="15"/>
                    <a:pt x="96" y="15"/>
                  </a:cubicBezTo>
                  <a:cubicBezTo>
                    <a:pt x="98" y="9"/>
                    <a:pt x="98" y="9"/>
                    <a:pt x="97" y="8"/>
                  </a:cubicBezTo>
                  <a:cubicBezTo>
                    <a:pt x="94" y="5"/>
                    <a:pt x="94" y="5"/>
                    <a:pt x="94" y="5"/>
                  </a:cubicBezTo>
                  <a:cubicBezTo>
                    <a:pt x="94" y="5"/>
                    <a:pt x="94" y="5"/>
                    <a:pt x="93" y="5"/>
                  </a:cubicBezTo>
                  <a:cubicBezTo>
                    <a:pt x="93" y="5"/>
                    <a:pt x="93" y="5"/>
                    <a:pt x="88" y="7"/>
                  </a:cubicBezTo>
                  <a:cubicBezTo>
                    <a:pt x="87" y="7"/>
                    <a:pt x="87" y="7"/>
                    <a:pt x="87" y="7"/>
                  </a:cubicBezTo>
                  <a:cubicBezTo>
                    <a:pt x="85" y="6"/>
                    <a:pt x="85" y="6"/>
                    <a:pt x="85" y="6"/>
                  </a:cubicBezTo>
                  <a:cubicBezTo>
                    <a:pt x="85" y="6"/>
                    <a:pt x="85" y="6"/>
                    <a:pt x="85" y="6"/>
                  </a:cubicBezTo>
                  <a:cubicBezTo>
                    <a:pt x="83" y="0"/>
                    <a:pt x="83" y="0"/>
                    <a:pt x="82" y="0"/>
                  </a:cubicBezTo>
                  <a:cubicBezTo>
                    <a:pt x="77" y="0"/>
                    <a:pt x="77" y="0"/>
                    <a:pt x="77" y="0"/>
                  </a:cubicBezTo>
                  <a:cubicBezTo>
                    <a:pt x="77" y="0"/>
                    <a:pt x="76" y="0"/>
                    <a:pt x="74" y="6"/>
                  </a:cubicBezTo>
                  <a:cubicBezTo>
                    <a:pt x="74" y="6"/>
                    <a:pt x="74" y="6"/>
                    <a:pt x="74" y="6"/>
                  </a:cubicBezTo>
                  <a:cubicBezTo>
                    <a:pt x="72" y="7"/>
                    <a:pt x="72" y="7"/>
                    <a:pt x="72" y="7"/>
                  </a:cubicBezTo>
                  <a:cubicBezTo>
                    <a:pt x="72" y="7"/>
                    <a:pt x="72" y="7"/>
                    <a:pt x="72" y="7"/>
                  </a:cubicBezTo>
                  <a:cubicBezTo>
                    <a:pt x="68" y="5"/>
                    <a:pt x="66" y="5"/>
                    <a:pt x="66" y="5"/>
                  </a:cubicBezTo>
                  <a:cubicBezTo>
                    <a:pt x="66" y="5"/>
                    <a:pt x="65" y="5"/>
                    <a:pt x="65" y="5"/>
                  </a:cubicBezTo>
                  <a:cubicBezTo>
                    <a:pt x="62" y="8"/>
                    <a:pt x="62" y="8"/>
                    <a:pt x="62" y="8"/>
                  </a:cubicBezTo>
                  <a:cubicBezTo>
                    <a:pt x="61" y="9"/>
                    <a:pt x="61" y="9"/>
                    <a:pt x="64" y="15"/>
                  </a:cubicBezTo>
                  <a:cubicBezTo>
                    <a:pt x="64" y="15"/>
                    <a:pt x="64" y="15"/>
                    <a:pt x="64" y="15"/>
                  </a:cubicBezTo>
                  <a:cubicBezTo>
                    <a:pt x="63" y="17"/>
                    <a:pt x="63" y="17"/>
                    <a:pt x="63" y="17"/>
                  </a:cubicBezTo>
                  <a:cubicBezTo>
                    <a:pt x="63" y="17"/>
                    <a:pt x="63" y="17"/>
                    <a:pt x="63" y="17"/>
                  </a:cubicBezTo>
                  <a:cubicBezTo>
                    <a:pt x="62" y="17"/>
                    <a:pt x="62" y="17"/>
                    <a:pt x="61" y="18"/>
                  </a:cubicBezTo>
                  <a:cubicBezTo>
                    <a:pt x="61" y="18"/>
                    <a:pt x="60" y="19"/>
                    <a:pt x="59" y="19"/>
                  </a:cubicBezTo>
                  <a:cubicBezTo>
                    <a:pt x="43" y="18"/>
                    <a:pt x="43" y="18"/>
                    <a:pt x="43" y="18"/>
                  </a:cubicBezTo>
                  <a:cubicBezTo>
                    <a:pt x="38" y="44"/>
                    <a:pt x="38" y="44"/>
                    <a:pt x="38" y="44"/>
                  </a:cubicBezTo>
                  <a:cubicBezTo>
                    <a:pt x="38" y="44"/>
                    <a:pt x="38" y="44"/>
                    <a:pt x="38" y="44"/>
                  </a:cubicBezTo>
                  <a:cubicBezTo>
                    <a:pt x="36" y="42"/>
                    <a:pt x="34" y="41"/>
                    <a:pt x="30" y="41"/>
                  </a:cubicBezTo>
                  <a:cubicBezTo>
                    <a:pt x="29" y="41"/>
                    <a:pt x="29" y="41"/>
                    <a:pt x="29" y="41"/>
                  </a:cubicBezTo>
                  <a:cubicBezTo>
                    <a:pt x="27" y="43"/>
                    <a:pt x="23" y="44"/>
                    <a:pt x="19" y="44"/>
                  </a:cubicBezTo>
                  <a:cubicBezTo>
                    <a:pt x="15" y="44"/>
                    <a:pt x="12" y="43"/>
                    <a:pt x="10" y="41"/>
                  </a:cubicBezTo>
                  <a:cubicBezTo>
                    <a:pt x="8" y="41"/>
                    <a:pt x="8" y="41"/>
                    <a:pt x="8" y="41"/>
                  </a:cubicBezTo>
                  <a:cubicBezTo>
                    <a:pt x="3" y="41"/>
                    <a:pt x="0" y="44"/>
                    <a:pt x="0" y="49"/>
                  </a:cubicBezTo>
                  <a:cubicBezTo>
                    <a:pt x="0" y="54"/>
                    <a:pt x="0" y="67"/>
                    <a:pt x="0" y="70"/>
                  </a:cubicBezTo>
                  <a:cubicBezTo>
                    <a:pt x="0" y="72"/>
                    <a:pt x="0" y="75"/>
                    <a:pt x="2" y="75"/>
                  </a:cubicBezTo>
                  <a:cubicBezTo>
                    <a:pt x="37" y="75"/>
                    <a:pt x="37" y="75"/>
                    <a:pt x="37" y="75"/>
                  </a:cubicBezTo>
                  <a:cubicBezTo>
                    <a:pt x="39" y="75"/>
                    <a:pt x="39" y="72"/>
                    <a:pt x="39" y="70"/>
                  </a:cubicBezTo>
                  <a:cubicBezTo>
                    <a:pt x="39" y="69"/>
                    <a:pt x="39" y="69"/>
                    <a:pt x="39" y="68"/>
                  </a:cubicBezTo>
                  <a:cubicBezTo>
                    <a:pt x="102" y="68"/>
                    <a:pt x="102" y="68"/>
                    <a:pt x="102" y="68"/>
                  </a:cubicBezTo>
                  <a:cubicBezTo>
                    <a:pt x="102" y="63"/>
                    <a:pt x="102" y="63"/>
                    <a:pt x="102" y="63"/>
                  </a:cubicBezTo>
                  <a:cubicBezTo>
                    <a:pt x="39" y="63"/>
                    <a:pt x="39" y="63"/>
                    <a:pt x="39" y="63"/>
                  </a:cubicBezTo>
                  <a:cubicBezTo>
                    <a:pt x="39" y="62"/>
                    <a:pt x="39" y="61"/>
                    <a:pt x="39" y="60"/>
                  </a:cubicBezTo>
                  <a:cubicBezTo>
                    <a:pt x="45" y="62"/>
                    <a:pt x="45" y="62"/>
                    <a:pt x="45" y="62"/>
                  </a:cubicBezTo>
                  <a:cubicBezTo>
                    <a:pt x="75" y="57"/>
                    <a:pt x="75" y="57"/>
                    <a:pt x="75" y="57"/>
                  </a:cubicBezTo>
                  <a:cubicBezTo>
                    <a:pt x="78" y="45"/>
                    <a:pt x="78" y="45"/>
                    <a:pt x="78" y="45"/>
                  </a:cubicBezTo>
                  <a:cubicBezTo>
                    <a:pt x="82" y="45"/>
                    <a:pt x="82" y="45"/>
                    <a:pt x="82" y="45"/>
                  </a:cubicBezTo>
                  <a:cubicBezTo>
                    <a:pt x="83" y="45"/>
                    <a:pt x="83" y="45"/>
                    <a:pt x="85" y="39"/>
                  </a:cubicBezTo>
                  <a:cubicBezTo>
                    <a:pt x="85" y="39"/>
                    <a:pt x="85" y="39"/>
                    <a:pt x="85" y="39"/>
                  </a:cubicBezTo>
                  <a:cubicBezTo>
                    <a:pt x="87" y="38"/>
                    <a:pt x="87" y="38"/>
                    <a:pt x="87" y="38"/>
                  </a:cubicBezTo>
                  <a:cubicBezTo>
                    <a:pt x="88" y="38"/>
                    <a:pt x="88" y="38"/>
                    <a:pt x="88" y="38"/>
                  </a:cubicBezTo>
                  <a:cubicBezTo>
                    <a:pt x="91" y="39"/>
                    <a:pt x="93" y="40"/>
                    <a:pt x="94" y="40"/>
                  </a:cubicBezTo>
                  <a:cubicBezTo>
                    <a:pt x="94" y="40"/>
                    <a:pt x="94" y="40"/>
                    <a:pt x="94" y="40"/>
                  </a:cubicBezTo>
                  <a:cubicBezTo>
                    <a:pt x="98" y="36"/>
                    <a:pt x="98" y="36"/>
                    <a:pt x="98" y="36"/>
                  </a:cubicBezTo>
                  <a:cubicBezTo>
                    <a:pt x="98" y="36"/>
                    <a:pt x="98" y="36"/>
                    <a:pt x="96" y="30"/>
                  </a:cubicBezTo>
                  <a:cubicBezTo>
                    <a:pt x="95" y="30"/>
                    <a:pt x="95" y="30"/>
                    <a:pt x="95" y="30"/>
                  </a:cubicBezTo>
                  <a:cubicBezTo>
                    <a:pt x="96" y="28"/>
                    <a:pt x="96" y="28"/>
                    <a:pt x="96" y="28"/>
                  </a:cubicBezTo>
                  <a:lnTo>
                    <a:pt x="97" y="28"/>
                  </a:lnTo>
                  <a:close/>
                  <a:moveTo>
                    <a:pt x="45" y="21"/>
                  </a:moveTo>
                  <a:cubicBezTo>
                    <a:pt x="76" y="23"/>
                    <a:pt x="76" y="23"/>
                    <a:pt x="76" y="23"/>
                  </a:cubicBezTo>
                  <a:cubicBezTo>
                    <a:pt x="69" y="52"/>
                    <a:pt x="69" y="52"/>
                    <a:pt x="69" y="52"/>
                  </a:cubicBezTo>
                  <a:cubicBezTo>
                    <a:pt x="40" y="43"/>
                    <a:pt x="40" y="43"/>
                    <a:pt x="40" y="43"/>
                  </a:cubicBezTo>
                  <a:lnTo>
                    <a:pt x="45" y="21"/>
                  </a:lnTo>
                  <a:close/>
                  <a:moveTo>
                    <a:pt x="39" y="49"/>
                  </a:moveTo>
                  <a:cubicBezTo>
                    <a:pt x="39" y="48"/>
                    <a:pt x="39" y="47"/>
                    <a:pt x="38" y="46"/>
                  </a:cubicBezTo>
                  <a:cubicBezTo>
                    <a:pt x="39" y="46"/>
                    <a:pt x="39" y="46"/>
                    <a:pt x="39" y="46"/>
                  </a:cubicBezTo>
                  <a:cubicBezTo>
                    <a:pt x="63" y="53"/>
                    <a:pt x="63" y="53"/>
                    <a:pt x="63" y="53"/>
                  </a:cubicBezTo>
                  <a:cubicBezTo>
                    <a:pt x="52" y="55"/>
                    <a:pt x="52" y="55"/>
                    <a:pt x="52" y="55"/>
                  </a:cubicBezTo>
                  <a:cubicBezTo>
                    <a:pt x="39" y="50"/>
                    <a:pt x="39" y="50"/>
                    <a:pt x="39" y="50"/>
                  </a:cubicBezTo>
                  <a:cubicBezTo>
                    <a:pt x="39" y="50"/>
                    <a:pt x="39" y="49"/>
                    <a:pt x="39" y="49"/>
                  </a:cubicBezTo>
                  <a:close/>
                  <a:moveTo>
                    <a:pt x="39" y="52"/>
                  </a:moveTo>
                  <a:cubicBezTo>
                    <a:pt x="42" y="53"/>
                    <a:pt x="42" y="53"/>
                    <a:pt x="42" y="53"/>
                  </a:cubicBezTo>
                  <a:cubicBezTo>
                    <a:pt x="39" y="54"/>
                    <a:pt x="39" y="54"/>
                    <a:pt x="39" y="54"/>
                  </a:cubicBezTo>
                  <a:cubicBezTo>
                    <a:pt x="39" y="53"/>
                    <a:pt x="39" y="53"/>
                    <a:pt x="39" y="52"/>
                  </a:cubicBezTo>
                  <a:close/>
                  <a:moveTo>
                    <a:pt x="81" y="30"/>
                  </a:moveTo>
                  <a:cubicBezTo>
                    <a:pt x="83" y="22"/>
                    <a:pt x="83" y="22"/>
                    <a:pt x="83" y="22"/>
                  </a:cubicBezTo>
                  <a:cubicBezTo>
                    <a:pt x="81" y="21"/>
                    <a:pt x="81" y="21"/>
                    <a:pt x="81" y="21"/>
                  </a:cubicBezTo>
                  <a:cubicBezTo>
                    <a:pt x="73" y="56"/>
                    <a:pt x="73" y="56"/>
                    <a:pt x="73" y="56"/>
                  </a:cubicBezTo>
                  <a:cubicBezTo>
                    <a:pt x="45" y="60"/>
                    <a:pt x="45" y="60"/>
                    <a:pt x="45" y="60"/>
                  </a:cubicBezTo>
                  <a:cubicBezTo>
                    <a:pt x="45" y="60"/>
                    <a:pt x="45" y="60"/>
                    <a:pt x="45" y="60"/>
                  </a:cubicBezTo>
                  <a:cubicBezTo>
                    <a:pt x="39" y="58"/>
                    <a:pt x="39" y="58"/>
                    <a:pt x="39" y="58"/>
                  </a:cubicBezTo>
                  <a:cubicBezTo>
                    <a:pt x="39" y="57"/>
                    <a:pt x="39" y="56"/>
                    <a:pt x="39" y="56"/>
                  </a:cubicBezTo>
                  <a:cubicBezTo>
                    <a:pt x="45" y="58"/>
                    <a:pt x="45" y="58"/>
                    <a:pt x="45" y="58"/>
                  </a:cubicBezTo>
                  <a:cubicBezTo>
                    <a:pt x="72" y="55"/>
                    <a:pt x="72" y="55"/>
                    <a:pt x="72" y="55"/>
                  </a:cubicBezTo>
                  <a:cubicBezTo>
                    <a:pt x="80" y="20"/>
                    <a:pt x="80" y="20"/>
                    <a:pt x="80" y="20"/>
                  </a:cubicBezTo>
                  <a:cubicBezTo>
                    <a:pt x="72" y="20"/>
                    <a:pt x="72" y="20"/>
                    <a:pt x="72" y="20"/>
                  </a:cubicBezTo>
                  <a:cubicBezTo>
                    <a:pt x="73" y="19"/>
                    <a:pt x="73" y="19"/>
                    <a:pt x="73" y="19"/>
                  </a:cubicBezTo>
                  <a:cubicBezTo>
                    <a:pt x="74" y="16"/>
                    <a:pt x="77" y="15"/>
                    <a:pt x="80" y="15"/>
                  </a:cubicBezTo>
                  <a:cubicBezTo>
                    <a:pt x="84" y="15"/>
                    <a:pt x="88" y="18"/>
                    <a:pt x="88" y="22"/>
                  </a:cubicBezTo>
                  <a:cubicBezTo>
                    <a:pt x="88" y="26"/>
                    <a:pt x="85" y="29"/>
                    <a:pt x="81" y="30"/>
                  </a:cubicBezTo>
                  <a:close/>
                  <a:moveTo>
                    <a:pt x="81" y="30"/>
                  </a:moveTo>
                  <a:cubicBezTo>
                    <a:pt x="81" y="30"/>
                    <a:pt x="81" y="30"/>
                    <a:pt x="81"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24" name="Freeform 20"/>
            <p:cNvSpPr>
              <a:spLocks noEditPoints="1"/>
            </p:cNvSpPr>
            <p:nvPr/>
          </p:nvSpPr>
          <p:spPr bwMode="auto">
            <a:xfrm>
              <a:off x="7170738" y="1673225"/>
              <a:ext cx="130175" cy="147638"/>
            </a:xfrm>
            <a:custGeom>
              <a:avLst/>
              <a:gdLst/>
              <a:ahLst/>
              <a:cxnLst>
                <a:cxn ang="0">
                  <a:pos x="2" y="20"/>
                </a:cxn>
                <a:cxn ang="0">
                  <a:pos x="2" y="21"/>
                </a:cxn>
                <a:cxn ang="0">
                  <a:pos x="15" y="37"/>
                </a:cxn>
                <a:cxn ang="0">
                  <a:pos x="31" y="24"/>
                </a:cxn>
                <a:cxn ang="0">
                  <a:pos x="31" y="20"/>
                </a:cxn>
                <a:cxn ang="0">
                  <a:pos x="33" y="20"/>
                </a:cxn>
                <a:cxn ang="0">
                  <a:pos x="34" y="19"/>
                </a:cxn>
                <a:cxn ang="0">
                  <a:pos x="34" y="18"/>
                </a:cxn>
                <a:cxn ang="0">
                  <a:pos x="33" y="16"/>
                </a:cxn>
                <a:cxn ang="0">
                  <a:pos x="31" y="16"/>
                </a:cxn>
                <a:cxn ang="0">
                  <a:pos x="14" y="3"/>
                </a:cxn>
                <a:cxn ang="0">
                  <a:pos x="4" y="8"/>
                </a:cxn>
                <a:cxn ang="0">
                  <a:pos x="16" y="6"/>
                </a:cxn>
                <a:cxn ang="0">
                  <a:pos x="25" y="11"/>
                </a:cxn>
                <a:cxn ang="0">
                  <a:pos x="21" y="8"/>
                </a:cxn>
                <a:cxn ang="0">
                  <a:pos x="16" y="7"/>
                </a:cxn>
                <a:cxn ang="0">
                  <a:pos x="2" y="10"/>
                </a:cxn>
                <a:cxn ang="0">
                  <a:pos x="1" y="20"/>
                </a:cxn>
                <a:cxn ang="0">
                  <a:pos x="2" y="20"/>
                </a:cxn>
                <a:cxn ang="0">
                  <a:pos x="5" y="21"/>
                </a:cxn>
                <a:cxn ang="0">
                  <a:pos x="5" y="20"/>
                </a:cxn>
                <a:cxn ang="0">
                  <a:pos x="28" y="20"/>
                </a:cxn>
                <a:cxn ang="0">
                  <a:pos x="28" y="24"/>
                </a:cxn>
                <a:cxn ang="0">
                  <a:pos x="15" y="35"/>
                </a:cxn>
                <a:cxn ang="0">
                  <a:pos x="5" y="21"/>
                </a:cxn>
                <a:cxn ang="0">
                  <a:pos x="5" y="21"/>
                </a:cxn>
                <a:cxn ang="0">
                  <a:pos x="5" y="21"/>
                </a:cxn>
              </a:cxnLst>
              <a:rect l="0" t="0" r="r" b="b"/>
              <a:pathLst>
                <a:path w="34" h="38">
                  <a:moveTo>
                    <a:pt x="2" y="20"/>
                  </a:moveTo>
                  <a:cubicBezTo>
                    <a:pt x="2" y="21"/>
                    <a:pt x="2" y="21"/>
                    <a:pt x="2" y="21"/>
                  </a:cubicBezTo>
                  <a:cubicBezTo>
                    <a:pt x="1" y="29"/>
                    <a:pt x="7" y="37"/>
                    <a:pt x="15" y="37"/>
                  </a:cubicBezTo>
                  <a:cubicBezTo>
                    <a:pt x="23" y="38"/>
                    <a:pt x="30" y="32"/>
                    <a:pt x="31" y="24"/>
                  </a:cubicBezTo>
                  <a:cubicBezTo>
                    <a:pt x="31" y="23"/>
                    <a:pt x="31" y="22"/>
                    <a:pt x="31" y="20"/>
                  </a:cubicBezTo>
                  <a:cubicBezTo>
                    <a:pt x="32" y="20"/>
                    <a:pt x="32" y="20"/>
                    <a:pt x="33" y="20"/>
                  </a:cubicBezTo>
                  <a:cubicBezTo>
                    <a:pt x="34" y="20"/>
                    <a:pt x="34" y="20"/>
                    <a:pt x="34" y="19"/>
                  </a:cubicBezTo>
                  <a:cubicBezTo>
                    <a:pt x="34" y="18"/>
                    <a:pt x="34" y="18"/>
                    <a:pt x="34" y="18"/>
                  </a:cubicBezTo>
                  <a:cubicBezTo>
                    <a:pt x="34" y="16"/>
                    <a:pt x="34" y="16"/>
                    <a:pt x="33" y="16"/>
                  </a:cubicBezTo>
                  <a:cubicBezTo>
                    <a:pt x="32" y="16"/>
                    <a:pt x="31" y="16"/>
                    <a:pt x="31" y="16"/>
                  </a:cubicBezTo>
                  <a:cubicBezTo>
                    <a:pt x="31" y="16"/>
                    <a:pt x="29" y="0"/>
                    <a:pt x="14" y="3"/>
                  </a:cubicBezTo>
                  <a:cubicBezTo>
                    <a:pt x="9" y="4"/>
                    <a:pt x="6" y="6"/>
                    <a:pt x="4" y="8"/>
                  </a:cubicBezTo>
                  <a:cubicBezTo>
                    <a:pt x="8" y="6"/>
                    <a:pt x="13" y="5"/>
                    <a:pt x="16" y="6"/>
                  </a:cubicBezTo>
                  <a:cubicBezTo>
                    <a:pt x="20" y="6"/>
                    <a:pt x="23" y="8"/>
                    <a:pt x="25" y="11"/>
                  </a:cubicBezTo>
                  <a:cubicBezTo>
                    <a:pt x="24" y="10"/>
                    <a:pt x="22" y="9"/>
                    <a:pt x="21" y="8"/>
                  </a:cubicBezTo>
                  <a:cubicBezTo>
                    <a:pt x="19" y="7"/>
                    <a:pt x="18" y="7"/>
                    <a:pt x="16" y="7"/>
                  </a:cubicBezTo>
                  <a:cubicBezTo>
                    <a:pt x="12" y="6"/>
                    <a:pt x="6" y="8"/>
                    <a:pt x="2" y="10"/>
                  </a:cubicBezTo>
                  <a:cubicBezTo>
                    <a:pt x="0" y="15"/>
                    <a:pt x="1" y="20"/>
                    <a:pt x="1" y="20"/>
                  </a:cubicBezTo>
                  <a:cubicBezTo>
                    <a:pt x="1" y="20"/>
                    <a:pt x="1" y="20"/>
                    <a:pt x="2" y="20"/>
                  </a:cubicBezTo>
                  <a:close/>
                  <a:moveTo>
                    <a:pt x="5" y="21"/>
                  </a:moveTo>
                  <a:cubicBezTo>
                    <a:pt x="5" y="21"/>
                    <a:pt x="5" y="21"/>
                    <a:pt x="5" y="20"/>
                  </a:cubicBezTo>
                  <a:cubicBezTo>
                    <a:pt x="11" y="20"/>
                    <a:pt x="22" y="21"/>
                    <a:pt x="28" y="20"/>
                  </a:cubicBezTo>
                  <a:cubicBezTo>
                    <a:pt x="28" y="22"/>
                    <a:pt x="28" y="23"/>
                    <a:pt x="28" y="24"/>
                  </a:cubicBezTo>
                  <a:cubicBezTo>
                    <a:pt x="28" y="31"/>
                    <a:pt x="22" y="35"/>
                    <a:pt x="15" y="35"/>
                  </a:cubicBezTo>
                  <a:cubicBezTo>
                    <a:pt x="9" y="34"/>
                    <a:pt x="4" y="28"/>
                    <a:pt x="5" y="21"/>
                  </a:cubicBezTo>
                  <a:close/>
                  <a:moveTo>
                    <a:pt x="5" y="21"/>
                  </a:moveTo>
                  <a:cubicBezTo>
                    <a:pt x="5" y="21"/>
                    <a:pt x="5" y="21"/>
                    <a:pt x="5" y="2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sp>
        <p:nvSpPr>
          <p:cNvPr id="125" name="Freeform 24"/>
          <p:cNvSpPr>
            <a:spLocks noEditPoints="1"/>
          </p:cNvSpPr>
          <p:nvPr/>
        </p:nvSpPr>
        <p:spPr bwMode="auto">
          <a:xfrm>
            <a:off x="4809067" y="2519443"/>
            <a:ext cx="630037" cy="619776"/>
          </a:xfrm>
          <a:custGeom>
            <a:avLst/>
            <a:gdLst/>
            <a:ahLst/>
            <a:cxnLst>
              <a:cxn ang="0">
                <a:pos x="54" y="69"/>
              </a:cxn>
              <a:cxn ang="0">
                <a:pos x="47" y="76"/>
              </a:cxn>
              <a:cxn ang="0">
                <a:pos x="41" y="69"/>
              </a:cxn>
              <a:cxn ang="0">
                <a:pos x="47" y="63"/>
              </a:cxn>
              <a:cxn ang="0">
                <a:pos x="54" y="69"/>
              </a:cxn>
              <a:cxn ang="0">
                <a:pos x="80" y="63"/>
              </a:cxn>
              <a:cxn ang="0">
                <a:pos x="74" y="69"/>
              </a:cxn>
              <a:cxn ang="0">
                <a:pos x="80" y="76"/>
              </a:cxn>
              <a:cxn ang="0">
                <a:pos x="87" y="69"/>
              </a:cxn>
              <a:cxn ang="0">
                <a:pos x="80" y="63"/>
              </a:cxn>
              <a:cxn ang="0">
                <a:pos x="127" y="66"/>
              </a:cxn>
              <a:cxn ang="0">
                <a:pos x="127" y="78"/>
              </a:cxn>
              <a:cxn ang="0">
                <a:pos x="116" y="89"/>
              </a:cxn>
              <a:cxn ang="0">
                <a:pos x="108" y="89"/>
              </a:cxn>
              <a:cxn ang="0">
                <a:pos x="64" y="125"/>
              </a:cxn>
              <a:cxn ang="0">
                <a:pos x="19" y="89"/>
              </a:cxn>
              <a:cxn ang="0">
                <a:pos x="11" y="89"/>
              </a:cxn>
              <a:cxn ang="0">
                <a:pos x="0" y="78"/>
              </a:cxn>
              <a:cxn ang="0">
                <a:pos x="0" y="66"/>
              </a:cxn>
              <a:cxn ang="0">
                <a:pos x="6" y="56"/>
              </a:cxn>
              <a:cxn ang="0">
                <a:pos x="21" y="15"/>
              </a:cxn>
              <a:cxn ang="0">
                <a:pos x="64" y="0"/>
              </a:cxn>
              <a:cxn ang="0">
                <a:pos x="106" y="15"/>
              </a:cxn>
              <a:cxn ang="0">
                <a:pos x="121" y="56"/>
              </a:cxn>
              <a:cxn ang="0">
                <a:pos x="127" y="66"/>
              </a:cxn>
              <a:cxn ang="0">
                <a:pos x="103" y="69"/>
              </a:cxn>
              <a:cxn ang="0">
                <a:pos x="103" y="61"/>
              </a:cxn>
              <a:cxn ang="0">
                <a:pos x="77" y="52"/>
              </a:cxn>
              <a:cxn ang="0">
                <a:pos x="81" y="58"/>
              </a:cxn>
              <a:cxn ang="0">
                <a:pos x="50" y="42"/>
              </a:cxn>
              <a:cxn ang="0">
                <a:pos x="48" y="40"/>
              </a:cxn>
              <a:cxn ang="0">
                <a:pos x="48" y="40"/>
              </a:cxn>
              <a:cxn ang="0">
                <a:pos x="48" y="40"/>
              </a:cxn>
              <a:cxn ang="0">
                <a:pos x="46" y="37"/>
              </a:cxn>
              <a:cxn ang="0">
                <a:pos x="24" y="64"/>
              </a:cxn>
              <a:cxn ang="0">
                <a:pos x="24" y="69"/>
              </a:cxn>
              <a:cxn ang="0">
                <a:pos x="27" y="86"/>
              </a:cxn>
              <a:cxn ang="0">
                <a:pos x="52" y="96"/>
              </a:cxn>
              <a:cxn ang="0">
                <a:pos x="63" y="91"/>
              </a:cxn>
              <a:cxn ang="0">
                <a:pos x="73" y="99"/>
              </a:cxn>
              <a:cxn ang="0">
                <a:pos x="63" y="107"/>
              </a:cxn>
              <a:cxn ang="0">
                <a:pos x="52" y="102"/>
              </a:cxn>
              <a:cxn ang="0">
                <a:pos x="32" y="98"/>
              </a:cxn>
              <a:cxn ang="0">
                <a:pos x="64" y="118"/>
              </a:cxn>
              <a:cxn ang="0">
                <a:pos x="103" y="69"/>
              </a:cxn>
              <a:cxn ang="0">
                <a:pos x="115" y="54"/>
              </a:cxn>
              <a:cxn ang="0">
                <a:pos x="64" y="7"/>
              </a:cxn>
              <a:cxn ang="0">
                <a:pos x="13" y="54"/>
              </a:cxn>
              <a:cxn ang="0">
                <a:pos x="17" y="54"/>
              </a:cxn>
              <a:cxn ang="0">
                <a:pos x="27" y="29"/>
              </a:cxn>
              <a:cxn ang="0">
                <a:pos x="64" y="13"/>
              </a:cxn>
              <a:cxn ang="0">
                <a:pos x="100" y="29"/>
              </a:cxn>
              <a:cxn ang="0">
                <a:pos x="110" y="54"/>
              </a:cxn>
              <a:cxn ang="0">
                <a:pos x="115" y="54"/>
              </a:cxn>
              <a:cxn ang="0">
                <a:pos x="115" y="54"/>
              </a:cxn>
              <a:cxn ang="0">
                <a:pos x="115" y="54"/>
              </a:cxn>
            </a:cxnLst>
            <a:rect l="0" t="0" r="r" b="b"/>
            <a:pathLst>
              <a:path w="127" h="125">
                <a:moveTo>
                  <a:pt x="54" y="69"/>
                </a:moveTo>
                <a:cubicBezTo>
                  <a:pt x="54" y="73"/>
                  <a:pt x="51" y="76"/>
                  <a:pt x="47" y="76"/>
                </a:cubicBezTo>
                <a:cubicBezTo>
                  <a:pt x="44" y="76"/>
                  <a:pt x="41" y="73"/>
                  <a:pt x="41" y="69"/>
                </a:cubicBezTo>
                <a:cubicBezTo>
                  <a:pt x="41" y="66"/>
                  <a:pt x="44" y="63"/>
                  <a:pt x="47" y="63"/>
                </a:cubicBezTo>
                <a:cubicBezTo>
                  <a:pt x="51" y="63"/>
                  <a:pt x="54" y="66"/>
                  <a:pt x="54" y="69"/>
                </a:cubicBezTo>
                <a:close/>
                <a:moveTo>
                  <a:pt x="80" y="63"/>
                </a:moveTo>
                <a:cubicBezTo>
                  <a:pt x="77" y="63"/>
                  <a:pt x="74" y="66"/>
                  <a:pt x="74" y="69"/>
                </a:cubicBezTo>
                <a:cubicBezTo>
                  <a:pt x="74" y="73"/>
                  <a:pt x="77" y="76"/>
                  <a:pt x="80" y="76"/>
                </a:cubicBezTo>
                <a:cubicBezTo>
                  <a:pt x="84" y="76"/>
                  <a:pt x="87" y="73"/>
                  <a:pt x="87" y="69"/>
                </a:cubicBezTo>
                <a:cubicBezTo>
                  <a:pt x="87" y="66"/>
                  <a:pt x="84" y="63"/>
                  <a:pt x="80" y="63"/>
                </a:cubicBezTo>
                <a:close/>
                <a:moveTo>
                  <a:pt x="127" y="66"/>
                </a:moveTo>
                <a:cubicBezTo>
                  <a:pt x="127" y="78"/>
                  <a:pt x="127" y="78"/>
                  <a:pt x="127" y="78"/>
                </a:cubicBezTo>
                <a:cubicBezTo>
                  <a:pt x="127" y="84"/>
                  <a:pt x="122" y="89"/>
                  <a:pt x="116" y="89"/>
                </a:cubicBezTo>
                <a:cubicBezTo>
                  <a:pt x="108" y="89"/>
                  <a:pt x="108" y="89"/>
                  <a:pt x="108" y="89"/>
                </a:cubicBezTo>
                <a:cubicBezTo>
                  <a:pt x="100" y="112"/>
                  <a:pt x="79" y="125"/>
                  <a:pt x="64" y="125"/>
                </a:cubicBezTo>
                <a:cubicBezTo>
                  <a:pt x="48" y="125"/>
                  <a:pt x="28" y="112"/>
                  <a:pt x="19" y="89"/>
                </a:cubicBezTo>
                <a:cubicBezTo>
                  <a:pt x="11" y="89"/>
                  <a:pt x="11" y="89"/>
                  <a:pt x="11" y="89"/>
                </a:cubicBezTo>
                <a:cubicBezTo>
                  <a:pt x="5" y="89"/>
                  <a:pt x="0" y="84"/>
                  <a:pt x="0" y="78"/>
                </a:cubicBezTo>
                <a:cubicBezTo>
                  <a:pt x="0" y="66"/>
                  <a:pt x="0" y="66"/>
                  <a:pt x="0" y="66"/>
                </a:cubicBezTo>
                <a:cubicBezTo>
                  <a:pt x="0" y="61"/>
                  <a:pt x="2" y="58"/>
                  <a:pt x="6" y="56"/>
                </a:cubicBezTo>
                <a:cubicBezTo>
                  <a:pt x="6" y="38"/>
                  <a:pt x="11" y="24"/>
                  <a:pt x="21" y="15"/>
                </a:cubicBezTo>
                <a:cubicBezTo>
                  <a:pt x="31" y="5"/>
                  <a:pt x="45" y="0"/>
                  <a:pt x="64" y="0"/>
                </a:cubicBezTo>
                <a:cubicBezTo>
                  <a:pt x="82" y="0"/>
                  <a:pt x="96" y="5"/>
                  <a:pt x="106" y="15"/>
                </a:cubicBezTo>
                <a:cubicBezTo>
                  <a:pt x="116" y="24"/>
                  <a:pt x="121" y="38"/>
                  <a:pt x="121" y="56"/>
                </a:cubicBezTo>
                <a:cubicBezTo>
                  <a:pt x="125" y="58"/>
                  <a:pt x="127" y="61"/>
                  <a:pt x="127" y="66"/>
                </a:cubicBezTo>
                <a:close/>
                <a:moveTo>
                  <a:pt x="103" y="69"/>
                </a:moveTo>
                <a:cubicBezTo>
                  <a:pt x="103" y="66"/>
                  <a:pt x="103" y="64"/>
                  <a:pt x="103" y="61"/>
                </a:cubicBezTo>
                <a:cubicBezTo>
                  <a:pt x="98" y="56"/>
                  <a:pt x="89" y="53"/>
                  <a:pt x="77" y="52"/>
                </a:cubicBezTo>
                <a:cubicBezTo>
                  <a:pt x="79" y="53"/>
                  <a:pt x="80" y="56"/>
                  <a:pt x="81" y="58"/>
                </a:cubicBezTo>
                <a:cubicBezTo>
                  <a:pt x="74" y="53"/>
                  <a:pt x="60" y="54"/>
                  <a:pt x="50" y="42"/>
                </a:cubicBezTo>
                <a:cubicBezTo>
                  <a:pt x="49" y="41"/>
                  <a:pt x="49" y="40"/>
                  <a:pt x="48" y="40"/>
                </a:cubicBezTo>
                <a:cubicBezTo>
                  <a:pt x="48" y="40"/>
                  <a:pt x="48" y="40"/>
                  <a:pt x="48" y="40"/>
                </a:cubicBezTo>
                <a:cubicBezTo>
                  <a:pt x="48" y="40"/>
                  <a:pt x="48" y="40"/>
                  <a:pt x="48" y="40"/>
                </a:cubicBezTo>
                <a:cubicBezTo>
                  <a:pt x="46" y="37"/>
                  <a:pt x="46" y="36"/>
                  <a:pt x="46" y="37"/>
                </a:cubicBezTo>
                <a:cubicBezTo>
                  <a:pt x="45" y="52"/>
                  <a:pt x="35" y="63"/>
                  <a:pt x="24" y="64"/>
                </a:cubicBezTo>
                <a:cubicBezTo>
                  <a:pt x="24" y="66"/>
                  <a:pt x="24" y="68"/>
                  <a:pt x="24" y="69"/>
                </a:cubicBezTo>
                <a:cubicBezTo>
                  <a:pt x="24" y="75"/>
                  <a:pt x="25" y="81"/>
                  <a:pt x="27" y="86"/>
                </a:cubicBezTo>
                <a:cubicBezTo>
                  <a:pt x="33" y="93"/>
                  <a:pt x="43" y="95"/>
                  <a:pt x="52" y="96"/>
                </a:cubicBezTo>
                <a:cubicBezTo>
                  <a:pt x="54" y="93"/>
                  <a:pt x="58" y="91"/>
                  <a:pt x="63" y="91"/>
                </a:cubicBezTo>
                <a:cubicBezTo>
                  <a:pt x="69" y="91"/>
                  <a:pt x="73" y="95"/>
                  <a:pt x="73" y="99"/>
                </a:cubicBezTo>
                <a:cubicBezTo>
                  <a:pt x="73" y="104"/>
                  <a:pt x="69" y="107"/>
                  <a:pt x="63" y="107"/>
                </a:cubicBezTo>
                <a:cubicBezTo>
                  <a:pt x="58" y="107"/>
                  <a:pt x="54" y="105"/>
                  <a:pt x="52" y="102"/>
                </a:cubicBezTo>
                <a:cubicBezTo>
                  <a:pt x="46" y="102"/>
                  <a:pt x="39" y="101"/>
                  <a:pt x="32" y="98"/>
                </a:cubicBezTo>
                <a:cubicBezTo>
                  <a:pt x="41" y="111"/>
                  <a:pt x="55" y="118"/>
                  <a:pt x="64" y="118"/>
                </a:cubicBezTo>
                <a:cubicBezTo>
                  <a:pt x="77" y="118"/>
                  <a:pt x="103" y="101"/>
                  <a:pt x="103" y="69"/>
                </a:cubicBezTo>
                <a:close/>
                <a:moveTo>
                  <a:pt x="115" y="54"/>
                </a:moveTo>
                <a:cubicBezTo>
                  <a:pt x="114" y="23"/>
                  <a:pt x="96" y="7"/>
                  <a:pt x="64" y="7"/>
                </a:cubicBezTo>
                <a:cubicBezTo>
                  <a:pt x="31" y="7"/>
                  <a:pt x="13" y="23"/>
                  <a:pt x="13" y="54"/>
                </a:cubicBezTo>
                <a:cubicBezTo>
                  <a:pt x="17" y="54"/>
                  <a:pt x="17" y="54"/>
                  <a:pt x="17" y="54"/>
                </a:cubicBezTo>
                <a:cubicBezTo>
                  <a:pt x="19" y="44"/>
                  <a:pt x="22" y="35"/>
                  <a:pt x="27" y="29"/>
                </a:cubicBezTo>
                <a:cubicBezTo>
                  <a:pt x="35" y="18"/>
                  <a:pt x="48" y="13"/>
                  <a:pt x="64" y="13"/>
                </a:cubicBezTo>
                <a:cubicBezTo>
                  <a:pt x="80" y="13"/>
                  <a:pt x="92" y="18"/>
                  <a:pt x="100" y="29"/>
                </a:cubicBezTo>
                <a:cubicBezTo>
                  <a:pt x="105" y="35"/>
                  <a:pt x="109" y="44"/>
                  <a:pt x="110" y="54"/>
                </a:cubicBezTo>
                <a:lnTo>
                  <a:pt x="115" y="54"/>
                </a:lnTo>
                <a:close/>
                <a:moveTo>
                  <a:pt x="115" y="54"/>
                </a:moveTo>
                <a:cubicBezTo>
                  <a:pt x="115" y="54"/>
                  <a:pt x="115" y="54"/>
                  <a:pt x="115" y="54"/>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nvGrpSpPr>
          <p:cNvPr id="126" name="Group 70"/>
          <p:cNvGrpSpPr/>
          <p:nvPr/>
        </p:nvGrpSpPr>
        <p:grpSpPr>
          <a:xfrm>
            <a:off x="4828987" y="4515797"/>
            <a:ext cx="571120" cy="561440"/>
            <a:chOff x="1749425" y="1958975"/>
            <a:chExt cx="280988" cy="276226"/>
          </a:xfrm>
          <a:solidFill>
            <a:schemeClr val="bg1"/>
          </a:solidFill>
        </p:grpSpPr>
        <p:sp>
          <p:nvSpPr>
            <p:cNvPr id="127" name="Freeform 28"/>
            <p:cNvSpPr>
              <a:spLocks noEditPoints="1"/>
            </p:cNvSpPr>
            <p:nvPr/>
          </p:nvSpPr>
          <p:spPr bwMode="auto">
            <a:xfrm>
              <a:off x="1779588" y="1958975"/>
              <a:ext cx="71438" cy="60325"/>
            </a:xfrm>
            <a:custGeom>
              <a:avLst/>
              <a:gdLst/>
              <a:ahLst/>
              <a:cxnLst>
                <a:cxn ang="0">
                  <a:pos x="11" y="19"/>
                </a:cxn>
                <a:cxn ang="0">
                  <a:pos x="8" y="19"/>
                </a:cxn>
                <a:cxn ang="0">
                  <a:pos x="6" y="22"/>
                </a:cxn>
                <a:cxn ang="0">
                  <a:pos x="20" y="22"/>
                </a:cxn>
                <a:cxn ang="0">
                  <a:pos x="18" y="19"/>
                </a:cxn>
                <a:cxn ang="0">
                  <a:pos x="15" y="19"/>
                </a:cxn>
                <a:cxn ang="0">
                  <a:pos x="15" y="17"/>
                </a:cxn>
                <a:cxn ang="0">
                  <a:pos x="22" y="17"/>
                </a:cxn>
                <a:cxn ang="0">
                  <a:pos x="26" y="14"/>
                </a:cxn>
                <a:cxn ang="0">
                  <a:pos x="26" y="3"/>
                </a:cxn>
                <a:cxn ang="0">
                  <a:pos x="22" y="0"/>
                </a:cxn>
                <a:cxn ang="0">
                  <a:pos x="3" y="0"/>
                </a:cxn>
                <a:cxn ang="0">
                  <a:pos x="0" y="3"/>
                </a:cxn>
                <a:cxn ang="0">
                  <a:pos x="0" y="14"/>
                </a:cxn>
                <a:cxn ang="0">
                  <a:pos x="3" y="17"/>
                </a:cxn>
                <a:cxn ang="0">
                  <a:pos x="11" y="17"/>
                </a:cxn>
                <a:cxn ang="0">
                  <a:pos x="11" y="19"/>
                </a:cxn>
                <a:cxn ang="0">
                  <a:pos x="11" y="19"/>
                </a:cxn>
                <a:cxn ang="0">
                  <a:pos x="11" y="19"/>
                </a:cxn>
              </a:cxnLst>
              <a:rect l="0" t="0" r="r" b="b"/>
              <a:pathLst>
                <a:path w="26" h="22">
                  <a:moveTo>
                    <a:pt x="11" y="19"/>
                  </a:moveTo>
                  <a:cubicBezTo>
                    <a:pt x="8" y="19"/>
                    <a:pt x="8" y="19"/>
                    <a:pt x="8" y="19"/>
                  </a:cubicBezTo>
                  <a:cubicBezTo>
                    <a:pt x="7" y="19"/>
                    <a:pt x="6" y="20"/>
                    <a:pt x="6" y="22"/>
                  </a:cubicBezTo>
                  <a:cubicBezTo>
                    <a:pt x="20" y="22"/>
                    <a:pt x="20" y="22"/>
                    <a:pt x="20" y="22"/>
                  </a:cubicBezTo>
                  <a:cubicBezTo>
                    <a:pt x="20" y="20"/>
                    <a:pt x="19" y="19"/>
                    <a:pt x="18" y="19"/>
                  </a:cubicBezTo>
                  <a:cubicBezTo>
                    <a:pt x="15" y="19"/>
                    <a:pt x="15" y="19"/>
                    <a:pt x="15" y="19"/>
                  </a:cubicBezTo>
                  <a:cubicBezTo>
                    <a:pt x="15" y="17"/>
                    <a:pt x="15" y="17"/>
                    <a:pt x="15" y="17"/>
                  </a:cubicBezTo>
                  <a:cubicBezTo>
                    <a:pt x="22" y="17"/>
                    <a:pt x="22" y="17"/>
                    <a:pt x="22" y="17"/>
                  </a:cubicBezTo>
                  <a:cubicBezTo>
                    <a:pt x="24" y="17"/>
                    <a:pt x="26" y="16"/>
                    <a:pt x="26" y="14"/>
                  </a:cubicBezTo>
                  <a:cubicBezTo>
                    <a:pt x="26" y="3"/>
                    <a:pt x="26" y="3"/>
                    <a:pt x="26" y="3"/>
                  </a:cubicBezTo>
                  <a:cubicBezTo>
                    <a:pt x="26" y="1"/>
                    <a:pt x="24" y="0"/>
                    <a:pt x="22" y="0"/>
                  </a:cubicBezTo>
                  <a:cubicBezTo>
                    <a:pt x="3" y="0"/>
                    <a:pt x="3" y="0"/>
                    <a:pt x="3" y="0"/>
                  </a:cubicBezTo>
                  <a:cubicBezTo>
                    <a:pt x="1" y="0"/>
                    <a:pt x="0" y="1"/>
                    <a:pt x="0" y="3"/>
                  </a:cubicBezTo>
                  <a:cubicBezTo>
                    <a:pt x="0" y="14"/>
                    <a:pt x="0" y="14"/>
                    <a:pt x="0" y="14"/>
                  </a:cubicBezTo>
                  <a:cubicBezTo>
                    <a:pt x="0" y="16"/>
                    <a:pt x="1" y="17"/>
                    <a:pt x="3" y="17"/>
                  </a:cubicBezTo>
                  <a:cubicBezTo>
                    <a:pt x="11" y="17"/>
                    <a:pt x="11" y="17"/>
                    <a:pt x="11" y="17"/>
                  </a:cubicBezTo>
                  <a:lnTo>
                    <a:pt x="11" y="19"/>
                  </a:lnTo>
                  <a:close/>
                  <a:moveTo>
                    <a:pt x="11" y="19"/>
                  </a:moveTo>
                  <a:cubicBezTo>
                    <a:pt x="11" y="19"/>
                    <a:pt x="11" y="19"/>
                    <a:pt x="11" y="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28" name="Freeform 29"/>
            <p:cNvSpPr>
              <a:spLocks noEditPoints="1"/>
            </p:cNvSpPr>
            <p:nvPr/>
          </p:nvSpPr>
          <p:spPr bwMode="auto">
            <a:xfrm>
              <a:off x="1868488" y="1958975"/>
              <a:ext cx="74613" cy="60325"/>
            </a:xfrm>
            <a:custGeom>
              <a:avLst/>
              <a:gdLst/>
              <a:ahLst/>
              <a:cxnLst>
                <a:cxn ang="0">
                  <a:pos x="11" y="19"/>
                </a:cxn>
                <a:cxn ang="0">
                  <a:pos x="9" y="19"/>
                </a:cxn>
                <a:cxn ang="0">
                  <a:pos x="6" y="22"/>
                </a:cxn>
                <a:cxn ang="0">
                  <a:pos x="21" y="22"/>
                </a:cxn>
                <a:cxn ang="0">
                  <a:pos x="18" y="19"/>
                </a:cxn>
                <a:cxn ang="0">
                  <a:pos x="16" y="19"/>
                </a:cxn>
                <a:cxn ang="0">
                  <a:pos x="16" y="17"/>
                </a:cxn>
                <a:cxn ang="0">
                  <a:pos x="23" y="17"/>
                </a:cxn>
                <a:cxn ang="0">
                  <a:pos x="27" y="14"/>
                </a:cxn>
                <a:cxn ang="0">
                  <a:pos x="27" y="3"/>
                </a:cxn>
                <a:cxn ang="0">
                  <a:pos x="23" y="0"/>
                </a:cxn>
                <a:cxn ang="0">
                  <a:pos x="4" y="0"/>
                </a:cxn>
                <a:cxn ang="0">
                  <a:pos x="0" y="3"/>
                </a:cxn>
                <a:cxn ang="0">
                  <a:pos x="0" y="14"/>
                </a:cxn>
                <a:cxn ang="0">
                  <a:pos x="4" y="17"/>
                </a:cxn>
                <a:cxn ang="0">
                  <a:pos x="11" y="17"/>
                </a:cxn>
                <a:cxn ang="0">
                  <a:pos x="11" y="19"/>
                </a:cxn>
                <a:cxn ang="0">
                  <a:pos x="11" y="19"/>
                </a:cxn>
                <a:cxn ang="0">
                  <a:pos x="11" y="19"/>
                </a:cxn>
              </a:cxnLst>
              <a:rect l="0" t="0" r="r" b="b"/>
              <a:pathLst>
                <a:path w="27" h="22">
                  <a:moveTo>
                    <a:pt x="11" y="19"/>
                  </a:moveTo>
                  <a:cubicBezTo>
                    <a:pt x="9" y="19"/>
                    <a:pt x="9" y="19"/>
                    <a:pt x="9" y="19"/>
                  </a:cubicBezTo>
                  <a:cubicBezTo>
                    <a:pt x="8" y="19"/>
                    <a:pt x="6" y="20"/>
                    <a:pt x="6" y="22"/>
                  </a:cubicBezTo>
                  <a:cubicBezTo>
                    <a:pt x="21" y="22"/>
                    <a:pt x="21" y="22"/>
                    <a:pt x="21" y="22"/>
                  </a:cubicBezTo>
                  <a:cubicBezTo>
                    <a:pt x="21" y="20"/>
                    <a:pt x="20" y="19"/>
                    <a:pt x="18" y="19"/>
                  </a:cubicBezTo>
                  <a:cubicBezTo>
                    <a:pt x="16" y="19"/>
                    <a:pt x="16" y="19"/>
                    <a:pt x="16" y="19"/>
                  </a:cubicBezTo>
                  <a:cubicBezTo>
                    <a:pt x="16" y="17"/>
                    <a:pt x="16" y="17"/>
                    <a:pt x="16" y="17"/>
                  </a:cubicBezTo>
                  <a:cubicBezTo>
                    <a:pt x="23" y="17"/>
                    <a:pt x="23" y="17"/>
                    <a:pt x="23" y="17"/>
                  </a:cubicBezTo>
                  <a:cubicBezTo>
                    <a:pt x="25" y="17"/>
                    <a:pt x="27" y="16"/>
                    <a:pt x="27" y="14"/>
                  </a:cubicBezTo>
                  <a:cubicBezTo>
                    <a:pt x="27" y="3"/>
                    <a:pt x="27" y="3"/>
                    <a:pt x="27" y="3"/>
                  </a:cubicBezTo>
                  <a:cubicBezTo>
                    <a:pt x="27" y="1"/>
                    <a:pt x="25" y="0"/>
                    <a:pt x="23" y="0"/>
                  </a:cubicBezTo>
                  <a:cubicBezTo>
                    <a:pt x="4" y="0"/>
                    <a:pt x="4" y="0"/>
                    <a:pt x="4" y="0"/>
                  </a:cubicBezTo>
                  <a:cubicBezTo>
                    <a:pt x="2" y="0"/>
                    <a:pt x="0" y="1"/>
                    <a:pt x="0" y="3"/>
                  </a:cubicBezTo>
                  <a:cubicBezTo>
                    <a:pt x="0" y="14"/>
                    <a:pt x="0" y="14"/>
                    <a:pt x="0" y="14"/>
                  </a:cubicBezTo>
                  <a:cubicBezTo>
                    <a:pt x="0" y="16"/>
                    <a:pt x="2" y="17"/>
                    <a:pt x="4" y="17"/>
                  </a:cubicBezTo>
                  <a:cubicBezTo>
                    <a:pt x="11" y="17"/>
                    <a:pt x="11" y="17"/>
                    <a:pt x="11" y="17"/>
                  </a:cubicBezTo>
                  <a:lnTo>
                    <a:pt x="11" y="19"/>
                  </a:lnTo>
                  <a:close/>
                  <a:moveTo>
                    <a:pt x="11" y="19"/>
                  </a:moveTo>
                  <a:cubicBezTo>
                    <a:pt x="11" y="19"/>
                    <a:pt x="11" y="19"/>
                    <a:pt x="11" y="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29" name="Freeform 30"/>
            <p:cNvSpPr>
              <a:spLocks noEditPoints="1"/>
            </p:cNvSpPr>
            <p:nvPr/>
          </p:nvSpPr>
          <p:spPr bwMode="auto">
            <a:xfrm>
              <a:off x="1958975" y="1958975"/>
              <a:ext cx="71438" cy="60325"/>
            </a:xfrm>
            <a:custGeom>
              <a:avLst/>
              <a:gdLst/>
              <a:ahLst/>
              <a:cxnLst>
                <a:cxn ang="0">
                  <a:pos x="11" y="19"/>
                </a:cxn>
                <a:cxn ang="0">
                  <a:pos x="9" y="19"/>
                </a:cxn>
                <a:cxn ang="0">
                  <a:pos x="6" y="22"/>
                </a:cxn>
                <a:cxn ang="0">
                  <a:pos x="20" y="22"/>
                </a:cxn>
                <a:cxn ang="0">
                  <a:pos x="18" y="19"/>
                </a:cxn>
                <a:cxn ang="0">
                  <a:pos x="15" y="19"/>
                </a:cxn>
                <a:cxn ang="0">
                  <a:pos x="15" y="17"/>
                </a:cxn>
                <a:cxn ang="0">
                  <a:pos x="23" y="17"/>
                </a:cxn>
                <a:cxn ang="0">
                  <a:pos x="26" y="14"/>
                </a:cxn>
                <a:cxn ang="0">
                  <a:pos x="26" y="3"/>
                </a:cxn>
                <a:cxn ang="0">
                  <a:pos x="23" y="0"/>
                </a:cxn>
                <a:cxn ang="0">
                  <a:pos x="3" y="0"/>
                </a:cxn>
                <a:cxn ang="0">
                  <a:pos x="0" y="3"/>
                </a:cxn>
                <a:cxn ang="0">
                  <a:pos x="0" y="14"/>
                </a:cxn>
                <a:cxn ang="0">
                  <a:pos x="3" y="17"/>
                </a:cxn>
                <a:cxn ang="0">
                  <a:pos x="11" y="17"/>
                </a:cxn>
                <a:cxn ang="0">
                  <a:pos x="11" y="19"/>
                </a:cxn>
                <a:cxn ang="0">
                  <a:pos x="11" y="19"/>
                </a:cxn>
                <a:cxn ang="0">
                  <a:pos x="11" y="19"/>
                </a:cxn>
              </a:cxnLst>
              <a:rect l="0" t="0" r="r" b="b"/>
              <a:pathLst>
                <a:path w="26" h="22">
                  <a:moveTo>
                    <a:pt x="11" y="19"/>
                  </a:moveTo>
                  <a:cubicBezTo>
                    <a:pt x="9" y="19"/>
                    <a:pt x="9" y="19"/>
                    <a:pt x="9" y="19"/>
                  </a:cubicBezTo>
                  <a:cubicBezTo>
                    <a:pt x="7" y="19"/>
                    <a:pt x="6" y="20"/>
                    <a:pt x="6" y="22"/>
                  </a:cubicBezTo>
                  <a:cubicBezTo>
                    <a:pt x="20" y="22"/>
                    <a:pt x="20" y="22"/>
                    <a:pt x="20" y="22"/>
                  </a:cubicBezTo>
                  <a:cubicBezTo>
                    <a:pt x="20" y="20"/>
                    <a:pt x="19" y="19"/>
                    <a:pt x="18" y="19"/>
                  </a:cubicBezTo>
                  <a:cubicBezTo>
                    <a:pt x="15" y="19"/>
                    <a:pt x="15" y="19"/>
                    <a:pt x="15" y="19"/>
                  </a:cubicBezTo>
                  <a:cubicBezTo>
                    <a:pt x="15" y="17"/>
                    <a:pt x="15" y="17"/>
                    <a:pt x="15" y="17"/>
                  </a:cubicBezTo>
                  <a:cubicBezTo>
                    <a:pt x="23" y="17"/>
                    <a:pt x="23" y="17"/>
                    <a:pt x="23" y="17"/>
                  </a:cubicBezTo>
                  <a:cubicBezTo>
                    <a:pt x="25" y="17"/>
                    <a:pt x="26" y="16"/>
                    <a:pt x="26" y="14"/>
                  </a:cubicBezTo>
                  <a:cubicBezTo>
                    <a:pt x="26" y="3"/>
                    <a:pt x="26" y="3"/>
                    <a:pt x="26" y="3"/>
                  </a:cubicBezTo>
                  <a:cubicBezTo>
                    <a:pt x="26" y="1"/>
                    <a:pt x="25" y="0"/>
                    <a:pt x="23" y="0"/>
                  </a:cubicBezTo>
                  <a:cubicBezTo>
                    <a:pt x="3" y="0"/>
                    <a:pt x="3" y="0"/>
                    <a:pt x="3" y="0"/>
                  </a:cubicBezTo>
                  <a:cubicBezTo>
                    <a:pt x="2" y="0"/>
                    <a:pt x="0" y="1"/>
                    <a:pt x="0" y="3"/>
                  </a:cubicBezTo>
                  <a:cubicBezTo>
                    <a:pt x="0" y="14"/>
                    <a:pt x="0" y="14"/>
                    <a:pt x="0" y="14"/>
                  </a:cubicBezTo>
                  <a:cubicBezTo>
                    <a:pt x="0" y="16"/>
                    <a:pt x="2" y="17"/>
                    <a:pt x="3" y="17"/>
                  </a:cubicBezTo>
                  <a:cubicBezTo>
                    <a:pt x="11" y="17"/>
                    <a:pt x="11" y="17"/>
                    <a:pt x="11" y="17"/>
                  </a:cubicBezTo>
                  <a:lnTo>
                    <a:pt x="11" y="19"/>
                  </a:lnTo>
                  <a:close/>
                  <a:moveTo>
                    <a:pt x="11" y="19"/>
                  </a:moveTo>
                  <a:cubicBezTo>
                    <a:pt x="11" y="19"/>
                    <a:pt x="11" y="19"/>
                    <a:pt x="11" y="1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0" name="Freeform 31"/>
            <p:cNvSpPr>
              <a:spLocks noEditPoints="1"/>
            </p:cNvSpPr>
            <p:nvPr/>
          </p:nvSpPr>
          <p:spPr bwMode="auto">
            <a:xfrm>
              <a:off x="1843088" y="2028825"/>
              <a:ext cx="133350" cy="41275"/>
            </a:xfrm>
            <a:custGeom>
              <a:avLst/>
              <a:gdLst/>
              <a:ahLst/>
              <a:cxnLst>
                <a:cxn ang="0">
                  <a:pos x="0" y="1"/>
                </a:cxn>
                <a:cxn ang="0">
                  <a:pos x="1" y="3"/>
                </a:cxn>
                <a:cxn ang="0">
                  <a:pos x="37" y="15"/>
                </a:cxn>
                <a:cxn ang="0">
                  <a:pos x="37" y="15"/>
                </a:cxn>
                <a:cxn ang="0">
                  <a:pos x="38" y="15"/>
                </a:cxn>
                <a:cxn ang="0">
                  <a:pos x="38" y="15"/>
                </a:cxn>
                <a:cxn ang="0">
                  <a:pos x="38" y="15"/>
                </a:cxn>
                <a:cxn ang="0">
                  <a:pos x="38" y="15"/>
                </a:cxn>
                <a:cxn ang="0">
                  <a:pos x="38" y="15"/>
                </a:cxn>
                <a:cxn ang="0">
                  <a:pos x="38" y="15"/>
                </a:cxn>
                <a:cxn ang="0">
                  <a:pos x="38" y="15"/>
                </a:cxn>
                <a:cxn ang="0">
                  <a:pos x="38" y="15"/>
                </a:cxn>
                <a:cxn ang="0">
                  <a:pos x="39" y="15"/>
                </a:cxn>
                <a:cxn ang="0">
                  <a:pos x="39" y="15"/>
                </a:cxn>
                <a:cxn ang="0">
                  <a:pos x="39" y="15"/>
                </a:cxn>
                <a:cxn ang="0">
                  <a:pos x="39" y="15"/>
                </a:cxn>
                <a:cxn ang="0">
                  <a:pos x="39" y="15"/>
                </a:cxn>
                <a:cxn ang="0">
                  <a:pos x="39" y="15"/>
                </a:cxn>
                <a:cxn ang="0">
                  <a:pos x="39" y="15"/>
                </a:cxn>
                <a:cxn ang="0">
                  <a:pos x="39" y="15"/>
                </a:cxn>
                <a:cxn ang="0">
                  <a:pos x="39" y="15"/>
                </a:cxn>
                <a:cxn ang="0">
                  <a:pos x="48" y="3"/>
                </a:cxn>
                <a:cxn ang="0">
                  <a:pos x="47" y="1"/>
                </a:cxn>
                <a:cxn ang="0">
                  <a:pos x="45" y="1"/>
                </a:cxn>
                <a:cxn ang="0">
                  <a:pos x="38" y="11"/>
                </a:cxn>
                <a:cxn ang="0">
                  <a:pos x="29" y="1"/>
                </a:cxn>
                <a:cxn ang="0">
                  <a:pos x="27" y="1"/>
                </a:cxn>
                <a:cxn ang="0">
                  <a:pos x="26" y="3"/>
                </a:cxn>
                <a:cxn ang="0">
                  <a:pos x="33" y="10"/>
                </a:cxn>
                <a:cxn ang="0">
                  <a:pos x="2" y="0"/>
                </a:cxn>
                <a:cxn ang="0">
                  <a:pos x="0" y="1"/>
                </a:cxn>
                <a:cxn ang="0">
                  <a:pos x="0" y="1"/>
                </a:cxn>
                <a:cxn ang="0">
                  <a:pos x="0" y="1"/>
                </a:cxn>
              </a:cxnLst>
              <a:rect l="0" t="0" r="r" b="b"/>
              <a:pathLst>
                <a:path w="48" h="15">
                  <a:moveTo>
                    <a:pt x="0" y="1"/>
                  </a:moveTo>
                  <a:cubicBezTo>
                    <a:pt x="0" y="2"/>
                    <a:pt x="0" y="3"/>
                    <a:pt x="1" y="3"/>
                  </a:cubicBezTo>
                  <a:cubicBezTo>
                    <a:pt x="37" y="15"/>
                    <a:pt x="37" y="15"/>
                    <a:pt x="37" y="15"/>
                  </a:cubicBezTo>
                  <a:cubicBezTo>
                    <a:pt x="37" y="15"/>
                    <a:pt x="37" y="15"/>
                    <a:pt x="37" y="15"/>
                  </a:cubicBezTo>
                  <a:cubicBezTo>
                    <a:pt x="37" y="15"/>
                    <a:pt x="37"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8" y="15"/>
                  </a:cubicBezTo>
                  <a:cubicBezTo>
                    <a:pt x="38" y="15"/>
                    <a:pt x="38"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39" y="15"/>
                    <a:pt x="39" y="15"/>
                    <a:pt x="39" y="15"/>
                  </a:cubicBezTo>
                  <a:cubicBezTo>
                    <a:pt x="48" y="3"/>
                    <a:pt x="48" y="3"/>
                    <a:pt x="48" y="3"/>
                  </a:cubicBezTo>
                  <a:cubicBezTo>
                    <a:pt x="48" y="2"/>
                    <a:pt x="48" y="1"/>
                    <a:pt x="47" y="1"/>
                  </a:cubicBezTo>
                  <a:cubicBezTo>
                    <a:pt x="47" y="0"/>
                    <a:pt x="45" y="0"/>
                    <a:pt x="45" y="1"/>
                  </a:cubicBezTo>
                  <a:cubicBezTo>
                    <a:pt x="38" y="11"/>
                    <a:pt x="38" y="11"/>
                    <a:pt x="38" y="11"/>
                  </a:cubicBezTo>
                  <a:cubicBezTo>
                    <a:pt x="29" y="1"/>
                    <a:pt x="29" y="1"/>
                    <a:pt x="29" y="1"/>
                  </a:cubicBezTo>
                  <a:cubicBezTo>
                    <a:pt x="28" y="0"/>
                    <a:pt x="27" y="0"/>
                    <a:pt x="27" y="1"/>
                  </a:cubicBezTo>
                  <a:cubicBezTo>
                    <a:pt x="26" y="1"/>
                    <a:pt x="26" y="2"/>
                    <a:pt x="26" y="3"/>
                  </a:cubicBezTo>
                  <a:cubicBezTo>
                    <a:pt x="33" y="10"/>
                    <a:pt x="33" y="10"/>
                    <a:pt x="33" y="10"/>
                  </a:cubicBezTo>
                  <a:cubicBezTo>
                    <a:pt x="2" y="0"/>
                    <a:pt x="2" y="0"/>
                    <a:pt x="2" y="0"/>
                  </a:cubicBezTo>
                  <a:cubicBezTo>
                    <a:pt x="1" y="0"/>
                    <a:pt x="0" y="1"/>
                    <a:pt x="0" y="1"/>
                  </a:cubicBezTo>
                  <a:close/>
                  <a:moveTo>
                    <a:pt x="0" y="1"/>
                  </a:moveTo>
                  <a:cubicBezTo>
                    <a:pt x="0" y="1"/>
                    <a:pt x="0" y="1"/>
                    <a:pt x="0" y="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1" name="Freeform 32"/>
            <p:cNvSpPr>
              <a:spLocks noEditPoints="1"/>
            </p:cNvSpPr>
            <p:nvPr/>
          </p:nvSpPr>
          <p:spPr bwMode="auto">
            <a:xfrm>
              <a:off x="1785938" y="2047875"/>
              <a:ext cx="76200" cy="79375"/>
            </a:xfrm>
            <a:custGeom>
              <a:avLst/>
              <a:gdLst/>
              <a:ahLst/>
              <a:cxnLst>
                <a:cxn ang="0">
                  <a:pos x="28" y="15"/>
                </a:cxn>
                <a:cxn ang="0">
                  <a:pos x="14" y="29"/>
                </a:cxn>
                <a:cxn ang="0">
                  <a:pos x="0" y="15"/>
                </a:cxn>
                <a:cxn ang="0">
                  <a:pos x="14" y="0"/>
                </a:cxn>
                <a:cxn ang="0">
                  <a:pos x="28" y="15"/>
                </a:cxn>
                <a:cxn ang="0">
                  <a:pos x="28" y="15"/>
                </a:cxn>
                <a:cxn ang="0">
                  <a:pos x="28" y="15"/>
                </a:cxn>
              </a:cxnLst>
              <a:rect l="0" t="0" r="r" b="b"/>
              <a:pathLst>
                <a:path w="28" h="29">
                  <a:moveTo>
                    <a:pt x="28" y="15"/>
                  </a:moveTo>
                  <a:cubicBezTo>
                    <a:pt x="28" y="22"/>
                    <a:pt x="22" y="29"/>
                    <a:pt x="14" y="29"/>
                  </a:cubicBezTo>
                  <a:cubicBezTo>
                    <a:pt x="7" y="29"/>
                    <a:pt x="0" y="22"/>
                    <a:pt x="0" y="15"/>
                  </a:cubicBezTo>
                  <a:cubicBezTo>
                    <a:pt x="0" y="7"/>
                    <a:pt x="7" y="0"/>
                    <a:pt x="14" y="0"/>
                  </a:cubicBezTo>
                  <a:cubicBezTo>
                    <a:pt x="22" y="0"/>
                    <a:pt x="28" y="7"/>
                    <a:pt x="28" y="15"/>
                  </a:cubicBezTo>
                  <a:close/>
                  <a:moveTo>
                    <a:pt x="28" y="15"/>
                  </a:moveTo>
                  <a:cubicBezTo>
                    <a:pt x="28" y="15"/>
                    <a:pt x="28" y="15"/>
                    <a:pt x="28" y="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2" name="Freeform 33"/>
            <p:cNvSpPr>
              <a:spLocks noEditPoints="1"/>
            </p:cNvSpPr>
            <p:nvPr/>
          </p:nvSpPr>
          <p:spPr bwMode="auto">
            <a:xfrm>
              <a:off x="1749425" y="2141538"/>
              <a:ext cx="204788" cy="93663"/>
            </a:xfrm>
            <a:custGeom>
              <a:avLst/>
              <a:gdLst/>
              <a:ahLst/>
              <a:cxnLst>
                <a:cxn ang="0">
                  <a:pos x="72" y="9"/>
                </a:cxn>
                <a:cxn ang="0">
                  <a:pos x="64" y="8"/>
                </a:cxn>
                <a:cxn ang="0">
                  <a:pos x="53" y="18"/>
                </a:cxn>
                <a:cxn ang="0">
                  <a:pos x="39" y="1"/>
                </a:cxn>
                <a:cxn ang="0">
                  <a:pos x="27" y="16"/>
                </a:cxn>
                <a:cxn ang="0">
                  <a:pos x="15" y="0"/>
                </a:cxn>
                <a:cxn ang="0">
                  <a:pos x="0" y="34"/>
                </a:cxn>
                <a:cxn ang="0">
                  <a:pos x="11" y="34"/>
                </a:cxn>
                <a:cxn ang="0">
                  <a:pos x="13" y="25"/>
                </a:cxn>
                <a:cxn ang="0">
                  <a:pos x="13" y="34"/>
                </a:cxn>
                <a:cxn ang="0">
                  <a:pos x="42" y="34"/>
                </a:cxn>
                <a:cxn ang="0">
                  <a:pos x="42" y="23"/>
                </a:cxn>
                <a:cxn ang="0">
                  <a:pos x="48" y="30"/>
                </a:cxn>
                <a:cxn ang="0">
                  <a:pos x="52" y="32"/>
                </a:cxn>
                <a:cxn ang="0">
                  <a:pos x="52" y="32"/>
                </a:cxn>
                <a:cxn ang="0">
                  <a:pos x="56" y="31"/>
                </a:cxn>
                <a:cxn ang="0">
                  <a:pos x="72" y="17"/>
                </a:cxn>
                <a:cxn ang="0">
                  <a:pos x="72" y="9"/>
                </a:cxn>
                <a:cxn ang="0">
                  <a:pos x="72" y="9"/>
                </a:cxn>
                <a:cxn ang="0">
                  <a:pos x="72" y="9"/>
                </a:cxn>
              </a:cxnLst>
              <a:rect l="0" t="0" r="r" b="b"/>
              <a:pathLst>
                <a:path w="74" h="34">
                  <a:moveTo>
                    <a:pt x="72" y="9"/>
                  </a:moveTo>
                  <a:cubicBezTo>
                    <a:pt x="70" y="7"/>
                    <a:pt x="67" y="6"/>
                    <a:pt x="64" y="8"/>
                  </a:cubicBezTo>
                  <a:cubicBezTo>
                    <a:pt x="53" y="18"/>
                    <a:pt x="53" y="18"/>
                    <a:pt x="53" y="18"/>
                  </a:cubicBezTo>
                  <a:cubicBezTo>
                    <a:pt x="39" y="1"/>
                    <a:pt x="39" y="1"/>
                    <a:pt x="39" y="1"/>
                  </a:cubicBezTo>
                  <a:cubicBezTo>
                    <a:pt x="27" y="16"/>
                    <a:pt x="27" y="16"/>
                    <a:pt x="27" y="16"/>
                  </a:cubicBezTo>
                  <a:cubicBezTo>
                    <a:pt x="15" y="0"/>
                    <a:pt x="15" y="0"/>
                    <a:pt x="15" y="0"/>
                  </a:cubicBezTo>
                  <a:cubicBezTo>
                    <a:pt x="10" y="4"/>
                    <a:pt x="2" y="13"/>
                    <a:pt x="0" y="34"/>
                  </a:cubicBezTo>
                  <a:cubicBezTo>
                    <a:pt x="11" y="34"/>
                    <a:pt x="11" y="34"/>
                    <a:pt x="11" y="34"/>
                  </a:cubicBezTo>
                  <a:cubicBezTo>
                    <a:pt x="12" y="31"/>
                    <a:pt x="12" y="28"/>
                    <a:pt x="13" y="25"/>
                  </a:cubicBezTo>
                  <a:cubicBezTo>
                    <a:pt x="13" y="34"/>
                    <a:pt x="13" y="34"/>
                    <a:pt x="13" y="34"/>
                  </a:cubicBezTo>
                  <a:cubicBezTo>
                    <a:pt x="42" y="34"/>
                    <a:pt x="42" y="34"/>
                    <a:pt x="42" y="34"/>
                  </a:cubicBezTo>
                  <a:cubicBezTo>
                    <a:pt x="42" y="23"/>
                    <a:pt x="42" y="23"/>
                    <a:pt x="42" y="23"/>
                  </a:cubicBezTo>
                  <a:cubicBezTo>
                    <a:pt x="48" y="30"/>
                    <a:pt x="48" y="30"/>
                    <a:pt x="48" y="30"/>
                  </a:cubicBezTo>
                  <a:cubicBezTo>
                    <a:pt x="49" y="31"/>
                    <a:pt x="50" y="32"/>
                    <a:pt x="52" y="32"/>
                  </a:cubicBezTo>
                  <a:cubicBezTo>
                    <a:pt x="52" y="32"/>
                    <a:pt x="52" y="32"/>
                    <a:pt x="52" y="32"/>
                  </a:cubicBezTo>
                  <a:cubicBezTo>
                    <a:pt x="54" y="32"/>
                    <a:pt x="55" y="32"/>
                    <a:pt x="56" y="31"/>
                  </a:cubicBezTo>
                  <a:cubicBezTo>
                    <a:pt x="72" y="17"/>
                    <a:pt x="72" y="17"/>
                    <a:pt x="72" y="17"/>
                  </a:cubicBezTo>
                  <a:cubicBezTo>
                    <a:pt x="74" y="15"/>
                    <a:pt x="74" y="11"/>
                    <a:pt x="72" y="9"/>
                  </a:cubicBezTo>
                  <a:close/>
                  <a:moveTo>
                    <a:pt x="72" y="9"/>
                  </a:moveTo>
                  <a:cubicBezTo>
                    <a:pt x="72" y="9"/>
                    <a:pt x="72" y="9"/>
                    <a:pt x="72" y="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3" name="Freeform 34"/>
            <p:cNvSpPr>
              <a:spLocks noEditPoints="1"/>
            </p:cNvSpPr>
            <p:nvPr/>
          </p:nvSpPr>
          <p:spPr bwMode="auto">
            <a:xfrm>
              <a:off x="1798638" y="2130425"/>
              <a:ext cx="50800" cy="22225"/>
            </a:xfrm>
            <a:custGeom>
              <a:avLst/>
              <a:gdLst/>
              <a:ahLst/>
              <a:cxnLst>
                <a:cxn ang="0">
                  <a:pos x="16" y="0"/>
                </a:cxn>
                <a:cxn ang="0">
                  <a:pos x="13" y="2"/>
                </a:cxn>
                <a:cxn ang="0">
                  <a:pos x="9" y="0"/>
                </a:cxn>
                <a:cxn ang="0">
                  <a:pos x="6" y="2"/>
                </a:cxn>
                <a:cxn ang="0">
                  <a:pos x="3" y="0"/>
                </a:cxn>
                <a:cxn ang="0">
                  <a:pos x="1" y="0"/>
                </a:cxn>
                <a:cxn ang="0">
                  <a:pos x="0" y="2"/>
                </a:cxn>
                <a:cxn ang="0">
                  <a:pos x="0" y="6"/>
                </a:cxn>
                <a:cxn ang="0">
                  <a:pos x="1" y="7"/>
                </a:cxn>
                <a:cxn ang="0">
                  <a:pos x="3" y="7"/>
                </a:cxn>
                <a:cxn ang="0">
                  <a:pos x="6" y="6"/>
                </a:cxn>
                <a:cxn ang="0">
                  <a:pos x="9" y="8"/>
                </a:cxn>
                <a:cxn ang="0">
                  <a:pos x="12" y="6"/>
                </a:cxn>
                <a:cxn ang="0">
                  <a:pos x="16" y="7"/>
                </a:cxn>
                <a:cxn ang="0">
                  <a:pos x="18" y="7"/>
                </a:cxn>
                <a:cxn ang="0">
                  <a:pos x="18" y="6"/>
                </a:cxn>
                <a:cxn ang="0">
                  <a:pos x="18" y="2"/>
                </a:cxn>
                <a:cxn ang="0">
                  <a:pos x="18" y="0"/>
                </a:cxn>
                <a:cxn ang="0">
                  <a:pos x="16" y="0"/>
                </a:cxn>
                <a:cxn ang="0">
                  <a:pos x="16" y="0"/>
                </a:cxn>
                <a:cxn ang="0">
                  <a:pos x="16" y="0"/>
                </a:cxn>
              </a:cxnLst>
              <a:rect l="0" t="0" r="r" b="b"/>
              <a:pathLst>
                <a:path w="18" h="8">
                  <a:moveTo>
                    <a:pt x="16" y="0"/>
                  </a:moveTo>
                  <a:cubicBezTo>
                    <a:pt x="13" y="2"/>
                    <a:pt x="13" y="2"/>
                    <a:pt x="13" y="2"/>
                  </a:cubicBezTo>
                  <a:cubicBezTo>
                    <a:pt x="12" y="0"/>
                    <a:pt x="11" y="0"/>
                    <a:pt x="9" y="0"/>
                  </a:cubicBezTo>
                  <a:cubicBezTo>
                    <a:pt x="8" y="0"/>
                    <a:pt x="7" y="0"/>
                    <a:pt x="6" y="2"/>
                  </a:cubicBezTo>
                  <a:cubicBezTo>
                    <a:pt x="3" y="0"/>
                    <a:pt x="3" y="0"/>
                    <a:pt x="3" y="0"/>
                  </a:cubicBezTo>
                  <a:cubicBezTo>
                    <a:pt x="2" y="0"/>
                    <a:pt x="2" y="0"/>
                    <a:pt x="1" y="0"/>
                  </a:cubicBezTo>
                  <a:cubicBezTo>
                    <a:pt x="1" y="1"/>
                    <a:pt x="0" y="1"/>
                    <a:pt x="0" y="2"/>
                  </a:cubicBezTo>
                  <a:cubicBezTo>
                    <a:pt x="0" y="6"/>
                    <a:pt x="0" y="6"/>
                    <a:pt x="0" y="6"/>
                  </a:cubicBezTo>
                  <a:cubicBezTo>
                    <a:pt x="0" y="6"/>
                    <a:pt x="1" y="7"/>
                    <a:pt x="1" y="7"/>
                  </a:cubicBezTo>
                  <a:cubicBezTo>
                    <a:pt x="2" y="7"/>
                    <a:pt x="2" y="7"/>
                    <a:pt x="3" y="7"/>
                  </a:cubicBezTo>
                  <a:cubicBezTo>
                    <a:pt x="4" y="7"/>
                    <a:pt x="5" y="6"/>
                    <a:pt x="6" y="6"/>
                  </a:cubicBezTo>
                  <a:cubicBezTo>
                    <a:pt x="7" y="7"/>
                    <a:pt x="8" y="8"/>
                    <a:pt x="9" y="8"/>
                  </a:cubicBezTo>
                  <a:cubicBezTo>
                    <a:pt x="11" y="8"/>
                    <a:pt x="12" y="7"/>
                    <a:pt x="12" y="6"/>
                  </a:cubicBezTo>
                  <a:cubicBezTo>
                    <a:pt x="13" y="6"/>
                    <a:pt x="15" y="7"/>
                    <a:pt x="16" y="7"/>
                  </a:cubicBezTo>
                  <a:cubicBezTo>
                    <a:pt x="17" y="8"/>
                    <a:pt x="17" y="7"/>
                    <a:pt x="18" y="7"/>
                  </a:cubicBezTo>
                  <a:cubicBezTo>
                    <a:pt x="18" y="7"/>
                    <a:pt x="18" y="6"/>
                    <a:pt x="18" y="6"/>
                  </a:cubicBezTo>
                  <a:cubicBezTo>
                    <a:pt x="18" y="2"/>
                    <a:pt x="18" y="2"/>
                    <a:pt x="18" y="2"/>
                  </a:cubicBezTo>
                  <a:cubicBezTo>
                    <a:pt x="18" y="1"/>
                    <a:pt x="18" y="1"/>
                    <a:pt x="18" y="0"/>
                  </a:cubicBezTo>
                  <a:cubicBezTo>
                    <a:pt x="17" y="0"/>
                    <a:pt x="17" y="0"/>
                    <a:pt x="16" y="0"/>
                  </a:cubicBezTo>
                  <a:close/>
                  <a:moveTo>
                    <a:pt x="16" y="0"/>
                  </a:moveTo>
                  <a:cubicBezTo>
                    <a:pt x="16" y="0"/>
                    <a:pt x="16" y="0"/>
                    <a:pt x="16"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4" name="Freeform 35"/>
            <p:cNvSpPr>
              <a:spLocks noEditPoints="1"/>
            </p:cNvSpPr>
            <p:nvPr/>
          </p:nvSpPr>
          <p:spPr bwMode="auto">
            <a:xfrm>
              <a:off x="1890713" y="2171700"/>
              <a:ext cx="12700" cy="4763"/>
            </a:xfrm>
            <a:custGeom>
              <a:avLst/>
              <a:gdLst/>
              <a:ahLst/>
              <a:cxnLst>
                <a:cxn ang="0">
                  <a:pos x="8" y="0"/>
                </a:cxn>
                <a:cxn ang="0">
                  <a:pos x="0" y="0"/>
                </a:cxn>
                <a:cxn ang="0">
                  <a:pos x="3" y="3"/>
                </a:cxn>
                <a:cxn ang="0">
                  <a:pos x="8" y="0"/>
                </a:cxn>
                <a:cxn ang="0">
                  <a:pos x="8" y="0"/>
                </a:cxn>
                <a:cxn ang="0">
                  <a:pos x="8" y="0"/>
                </a:cxn>
              </a:cxnLst>
              <a:rect l="0" t="0" r="r" b="b"/>
              <a:pathLst>
                <a:path w="8" h="3">
                  <a:moveTo>
                    <a:pt x="8" y="0"/>
                  </a:moveTo>
                  <a:lnTo>
                    <a:pt x="0" y="0"/>
                  </a:lnTo>
                  <a:lnTo>
                    <a:pt x="3" y="3"/>
                  </a:lnTo>
                  <a:lnTo>
                    <a:pt x="8" y="0"/>
                  </a:lnTo>
                  <a:close/>
                  <a:moveTo>
                    <a:pt x="8" y="0"/>
                  </a:moveTo>
                  <a:lnTo>
                    <a:pt x="8"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5" name="Freeform 36"/>
            <p:cNvSpPr>
              <a:spLocks noEditPoints="1"/>
            </p:cNvSpPr>
            <p:nvPr/>
          </p:nvSpPr>
          <p:spPr bwMode="auto">
            <a:xfrm>
              <a:off x="1890713" y="2171700"/>
              <a:ext cx="12700" cy="4763"/>
            </a:xfrm>
            <a:custGeom>
              <a:avLst/>
              <a:gdLst/>
              <a:ahLst/>
              <a:cxnLst>
                <a:cxn ang="0">
                  <a:pos x="8" y="0"/>
                </a:cxn>
                <a:cxn ang="0">
                  <a:pos x="0" y="0"/>
                </a:cxn>
                <a:cxn ang="0">
                  <a:pos x="3" y="3"/>
                </a:cxn>
                <a:cxn ang="0">
                  <a:pos x="8" y="0"/>
                </a:cxn>
                <a:cxn ang="0">
                  <a:pos x="8" y="0"/>
                </a:cxn>
                <a:cxn ang="0">
                  <a:pos x="8" y="0"/>
                </a:cxn>
              </a:cxnLst>
              <a:rect l="0" t="0" r="r" b="b"/>
              <a:pathLst>
                <a:path w="8" h="3">
                  <a:moveTo>
                    <a:pt x="8" y="0"/>
                  </a:moveTo>
                  <a:lnTo>
                    <a:pt x="0" y="0"/>
                  </a:lnTo>
                  <a:lnTo>
                    <a:pt x="3" y="3"/>
                  </a:lnTo>
                  <a:lnTo>
                    <a:pt x="8" y="0"/>
                  </a:lnTo>
                  <a:moveTo>
                    <a:pt x="8" y="0"/>
                  </a:moveTo>
                  <a:lnTo>
                    <a:pt x="8" y="0"/>
                  </a:ln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6" name="Freeform 37"/>
            <p:cNvSpPr>
              <a:spLocks noEditPoints="1"/>
            </p:cNvSpPr>
            <p:nvPr/>
          </p:nvSpPr>
          <p:spPr bwMode="auto">
            <a:xfrm>
              <a:off x="1865313" y="2074863"/>
              <a:ext cx="165100" cy="138113"/>
            </a:xfrm>
            <a:custGeom>
              <a:avLst/>
              <a:gdLst/>
              <a:ahLst/>
              <a:cxnLst>
                <a:cxn ang="0">
                  <a:pos x="57" y="40"/>
                </a:cxn>
                <a:cxn ang="0">
                  <a:pos x="60" y="36"/>
                </a:cxn>
                <a:cxn ang="0">
                  <a:pos x="60" y="4"/>
                </a:cxn>
                <a:cxn ang="0">
                  <a:pos x="57" y="0"/>
                </a:cxn>
                <a:cxn ang="0">
                  <a:pos x="2" y="0"/>
                </a:cxn>
                <a:cxn ang="0">
                  <a:pos x="3" y="5"/>
                </a:cxn>
                <a:cxn ang="0">
                  <a:pos x="0" y="14"/>
                </a:cxn>
                <a:cxn ang="0">
                  <a:pos x="0" y="23"/>
                </a:cxn>
                <a:cxn ang="0">
                  <a:pos x="5" y="29"/>
                </a:cxn>
                <a:cxn ang="0">
                  <a:pos x="5" y="5"/>
                </a:cxn>
                <a:cxn ang="0">
                  <a:pos x="55" y="5"/>
                </a:cxn>
                <a:cxn ang="0">
                  <a:pos x="55" y="35"/>
                </a:cxn>
                <a:cxn ang="0">
                  <a:pos x="35" y="35"/>
                </a:cxn>
                <a:cxn ang="0">
                  <a:pos x="32" y="44"/>
                </a:cxn>
                <a:cxn ang="0">
                  <a:pos x="25" y="50"/>
                </a:cxn>
                <a:cxn ang="0">
                  <a:pos x="47" y="50"/>
                </a:cxn>
                <a:cxn ang="0">
                  <a:pos x="47" y="48"/>
                </a:cxn>
                <a:cxn ang="0">
                  <a:pos x="43" y="45"/>
                </a:cxn>
                <a:cxn ang="0">
                  <a:pos x="35" y="45"/>
                </a:cxn>
                <a:cxn ang="0">
                  <a:pos x="35" y="43"/>
                </a:cxn>
                <a:cxn ang="0">
                  <a:pos x="38" y="40"/>
                </a:cxn>
                <a:cxn ang="0">
                  <a:pos x="57" y="40"/>
                </a:cxn>
                <a:cxn ang="0">
                  <a:pos x="57" y="40"/>
                </a:cxn>
                <a:cxn ang="0">
                  <a:pos x="57" y="40"/>
                </a:cxn>
              </a:cxnLst>
              <a:rect l="0" t="0" r="r" b="b"/>
              <a:pathLst>
                <a:path w="60" h="50">
                  <a:moveTo>
                    <a:pt x="57" y="40"/>
                  </a:moveTo>
                  <a:cubicBezTo>
                    <a:pt x="59" y="40"/>
                    <a:pt x="60" y="38"/>
                    <a:pt x="60" y="36"/>
                  </a:cubicBezTo>
                  <a:cubicBezTo>
                    <a:pt x="60" y="4"/>
                    <a:pt x="60" y="4"/>
                    <a:pt x="60" y="4"/>
                  </a:cubicBezTo>
                  <a:cubicBezTo>
                    <a:pt x="60" y="2"/>
                    <a:pt x="59" y="0"/>
                    <a:pt x="57" y="0"/>
                  </a:cubicBezTo>
                  <a:cubicBezTo>
                    <a:pt x="2" y="0"/>
                    <a:pt x="2" y="0"/>
                    <a:pt x="2" y="0"/>
                  </a:cubicBezTo>
                  <a:cubicBezTo>
                    <a:pt x="3" y="1"/>
                    <a:pt x="3" y="3"/>
                    <a:pt x="3" y="5"/>
                  </a:cubicBezTo>
                  <a:cubicBezTo>
                    <a:pt x="3" y="8"/>
                    <a:pt x="2" y="12"/>
                    <a:pt x="0" y="14"/>
                  </a:cubicBezTo>
                  <a:cubicBezTo>
                    <a:pt x="0" y="23"/>
                    <a:pt x="0" y="23"/>
                    <a:pt x="0" y="23"/>
                  </a:cubicBezTo>
                  <a:cubicBezTo>
                    <a:pt x="5" y="29"/>
                    <a:pt x="5" y="29"/>
                    <a:pt x="5" y="29"/>
                  </a:cubicBezTo>
                  <a:cubicBezTo>
                    <a:pt x="5" y="5"/>
                    <a:pt x="5" y="5"/>
                    <a:pt x="5" y="5"/>
                  </a:cubicBezTo>
                  <a:cubicBezTo>
                    <a:pt x="55" y="5"/>
                    <a:pt x="55" y="5"/>
                    <a:pt x="55" y="5"/>
                  </a:cubicBezTo>
                  <a:cubicBezTo>
                    <a:pt x="55" y="35"/>
                    <a:pt x="55" y="35"/>
                    <a:pt x="55" y="35"/>
                  </a:cubicBezTo>
                  <a:cubicBezTo>
                    <a:pt x="35" y="35"/>
                    <a:pt x="35" y="35"/>
                    <a:pt x="35" y="35"/>
                  </a:cubicBezTo>
                  <a:cubicBezTo>
                    <a:pt x="36" y="38"/>
                    <a:pt x="35" y="41"/>
                    <a:pt x="32" y="44"/>
                  </a:cubicBezTo>
                  <a:cubicBezTo>
                    <a:pt x="25" y="50"/>
                    <a:pt x="25" y="50"/>
                    <a:pt x="25" y="50"/>
                  </a:cubicBezTo>
                  <a:cubicBezTo>
                    <a:pt x="47" y="50"/>
                    <a:pt x="47" y="50"/>
                    <a:pt x="47" y="50"/>
                  </a:cubicBezTo>
                  <a:cubicBezTo>
                    <a:pt x="47" y="48"/>
                    <a:pt x="47" y="48"/>
                    <a:pt x="47" y="48"/>
                  </a:cubicBezTo>
                  <a:cubicBezTo>
                    <a:pt x="47" y="46"/>
                    <a:pt x="45" y="45"/>
                    <a:pt x="43" y="45"/>
                  </a:cubicBezTo>
                  <a:cubicBezTo>
                    <a:pt x="35" y="45"/>
                    <a:pt x="35" y="45"/>
                    <a:pt x="35" y="45"/>
                  </a:cubicBezTo>
                  <a:cubicBezTo>
                    <a:pt x="35" y="43"/>
                    <a:pt x="35" y="43"/>
                    <a:pt x="35" y="43"/>
                  </a:cubicBezTo>
                  <a:cubicBezTo>
                    <a:pt x="35" y="41"/>
                    <a:pt x="37" y="40"/>
                    <a:pt x="38" y="40"/>
                  </a:cubicBezTo>
                  <a:cubicBezTo>
                    <a:pt x="57" y="40"/>
                    <a:pt x="57" y="40"/>
                    <a:pt x="57" y="40"/>
                  </a:cubicBezTo>
                  <a:close/>
                  <a:moveTo>
                    <a:pt x="57" y="40"/>
                  </a:moveTo>
                  <a:cubicBezTo>
                    <a:pt x="57" y="40"/>
                    <a:pt x="57" y="40"/>
                    <a:pt x="57" y="4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grpSp>
        <p:nvGrpSpPr>
          <p:cNvPr id="137" name="Group 91"/>
          <p:cNvGrpSpPr/>
          <p:nvPr/>
        </p:nvGrpSpPr>
        <p:grpSpPr>
          <a:xfrm rot="2252278">
            <a:off x="7268732" y="2165269"/>
            <a:ext cx="608245" cy="631147"/>
            <a:chOff x="1524000" y="1577975"/>
            <a:chExt cx="379413" cy="393701"/>
          </a:xfrm>
          <a:solidFill>
            <a:schemeClr val="bg1"/>
          </a:solidFill>
        </p:grpSpPr>
        <p:sp>
          <p:nvSpPr>
            <p:cNvPr id="138" name="Freeform 41"/>
            <p:cNvSpPr>
              <a:spLocks noEditPoints="1"/>
            </p:cNvSpPr>
            <p:nvPr/>
          </p:nvSpPr>
          <p:spPr bwMode="auto">
            <a:xfrm>
              <a:off x="1612900" y="1577975"/>
              <a:ext cx="204788" cy="100013"/>
            </a:xfrm>
            <a:custGeom>
              <a:avLst/>
              <a:gdLst/>
              <a:ahLst/>
              <a:cxnLst>
                <a:cxn ang="0">
                  <a:pos x="6" y="26"/>
                </a:cxn>
                <a:cxn ang="0">
                  <a:pos x="7" y="26"/>
                </a:cxn>
                <a:cxn ang="0">
                  <a:pos x="45" y="26"/>
                </a:cxn>
                <a:cxn ang="0">
                  <a:pos x="45" y="26"/>
                </a:cxn>
                <a:cxn ang="0">
                  <a:pos x="53" y="17"/>
                </a:cxn>
                <a:cxn ang="0">
                  <a:pos x="45" y="9"/>
                </a:cxn>
                <a:cxn ang="0">
                  <a:pos x="33" y="4"/>
                </a:cxn>
                <a:cxn ang="0">
                  <a:pos x="23" y="0"/>
                </a:cxn>
                <a:cxn ang="0">
                  <a:pos x="12" y="8"/>
                </a:cxn>
                <a:cxn ang="0">
                  <a:pos x="0" y="17"/>
                </a:cxn>
                <a:cxn ang="0">
                  <a:pos x="6" y="26"/>
                </a:cxn>
                <a:cxn ang="0">
                  <a:pos x="12" y="13"/>
                </a:cxn>
                <a:cxn ang="0">
                  <a:pos x="14" y="13"/>
                </a:cxn>
                <a:cxn ang="0">
                  <a:pos x="16" y="11"/>
                </a:cxn>
                <a:cxn ang="0">
                  <a:pos x="23" y="5"/>
                </a:cxn>
                <a:cxn ang="0">
                  <a:pos x="30" y="9"/>
                </a:cxn>
                <a:cxn ang="0">
                  <a:pos x="33" y="9"/>
                </a:cxn>
                <a:cxn ang="0">
                  <a:pos x="41" y="12"/>
                </a:cxn>
                <a:cxn ang="0">
                  <a:pos x="44" y="14"/>
                </a:cxn>
                <a:cxn ang="0">
                  <a:pos x="45" y="14"/>
                </a:cxn>
                <a:cxn ang="0">
                  <a:pos x="48" y="17"/>
                </a:cxn>
                <a:cxn ang="0">
                  <a:pos x="44" y="21"/>
                </a:cxn>
                <a:cxn ang="0">
                  <a:pos x="8" y="21"/>
                </a:cxn>
                <a:cxn ang="0">
                  <a:pos x="5" y="17"/>
                </a:cxn>
                <a:cxn ang="0">
                  <a:pos x="12" y="13"/>
                </a:cxn>
                <a:cxn ang="0">
                  <a:pos x="12" y="13"/>
                </a:cxn>
                <a:cxn ang="0">
                  <a:pos x="12" y="13"/>
                </a:cxn>
              </a:cxnLst>
              <a:rect l="0" t="0" r="r" b="b"/>
              <a:pathLst>
                <a:path w="53" h="26">
                  <a:moveTo>
                    <a:pt x="6" y="26"/>
                  </a:moveTo>
                  <a:cubicBezTo>
                    <a:pt x="7" y="26"/>
                    <a:pt x="7" y="26"/>
                    <a:pt x="7" y="26"/>
                  </a:cubicBezTo>
                  <a:cubicBezTo>
                    <a:pt x="45" y="26"/>
                    <a:pt x="45" y="26"/>
                    <a:pt x="45" y="26"/>
                  </a:cubicBezTo>
                  <a:cubicBezTo>
                    <a:pt x="45" y="26"/>
                    <a:pt x="45" y="26"/>
                    <a:pt x="45" y="26"/>
                  </a:cubicBezTo>
                  <a:cubicBezTo>
                    <a:pt x="52" y="24"/>
                    <a:pt x="53" y="18"/>
                    <a:pt x="53" y="17"/>
                  </a:cubicBezTo>
                  <a:cubicBezTo>
                    <a:pt x="53" y="12"/>
                    <a:pt x="49" y="9"/>
                    <a:pt x="45" y="9"/>
                  </a:cubicBezTo>
                  <a:cubicBezTo>
                    <a:pt x="42" y="5"/>
                    <a:pt x="37" y="3"/>
                    <a:pt x="33" y="4"/>
                  </a:cubicBezTo>
                  <a:cubicBezTo>
                    <a:pt x="30" y="2"/>
                    <a:pt x="27" y="0"/>
                    <a:pt x="23" y="0"/>
                  </a:cubicBezTo>
                  <a:cubicBezTo>
                    <a:pt x="18" y="0"/>
                    <a:pt x="14" y="3"/>
                    <a:pt x="12" y="8"/>
                  </a:cubicBezTo>
                  <a:cubicBezTo>
                    <a:pt x="6" y="7"/>
                    <a:pt x="0" y="11"/>
                    <a:pt x="0" y="17"/>
                  </a:cubicBezTo>
                  <a:cubicBezTo>
                    <a:pt x="0" y="19"/>
                    <a:pt x="1" y="24"/>
                    <a:pt x="6" y="26"/>
                  </a:cubicBezTo>
                  <a:close/>
                  <a:moveTo>
                    <a:pt x="12" y="13"/>
                  </a:moveTo>
                  <a:cubicBezTo>
                    <a:pt x="13" y="13"/>
                    <a:pt x="14" y="13"/>
                    <a:pt x="14" y="13"/>
                  </a:cubicBezTo>
                  <a:cubicBezTo>
                    <a:pt x="15" y="13"/>
                    <a:pt x="16" y="12"/>
                    <a:pt x="16" y="11"/>
                  </a:cubicBezTo>
                  <a:cubicBezTo>
                    <a:pt x="16" y="8"/>
                    <a:pt x="20" y="5"/>
                    <a:pt x="23" y="5"/>
                  </a:cubicBezTo>
                  <a:cubicBezTo>
                    <a:pt x="26" y="5"/>
                    <a:pt x="28" y="6"/>
                    <a:pt x="30" y="9"/>
                  </a:cubicBezTo>
                  <a:cubicBezTo>
                    <a:pt x="31" y="10"/>
                    <a:pt x="32" y="10"/>
                    <a:pt x="33" y="9"/>
                  </a:cubicBezTo>
                  <a:cubicBezTo>
                    <a:pt x="36" y="8"/>
                    <a:pt x="40" y="9"/>
                    <a:pt x="41" y="12"/>
                  </a:cubicBezTo>
                  <a:cubicBezTo>
                    <a:pt x="42" y="13"/>
                    <a:pt x="43" y="14"/>
                    <a:pt x="44" y="14"/>
                  </a:cubicBezTo>
                  <a:cubicBezTo>
                    <a:pt x="44" y="14"/>
                    <a:pt x="44" y="14"/>
                    <a:pt x="45" y="14"/>
                  </a:cubicBezTo>
                  <a:cubicBezTo>
                    <a:pt x="46" y="14"/>
                    <a:pt x="48" y="15"/>
                    <a:pt x="48" y="17"/>
                  </a:cubicBezTo>
                  <a:cubicBezTo>
                    <a:pt x="48" y="18"/>
                    <a:pt x="47" y="20"/>
                    <a:pt x="44" y="21"/>
                  </a:cubicBezTo>
                  <a:cubicBezTo>
                    <a:pt x="8" y="21"/>
                    <a:pt x="8" y="21"/>
                    <a:pt x="8" y="21"/>
                  </a:cubicBezTo>
                  <a:cubicBezTo>
                    <a:pt x="5" y="20"/>
                    <a:pt x="5" y="18"/>
                    <a:pt x="5" y="17"/>
                  </a:cubicBezTo>
                  <a:cubicBezTo>
                    <a:pt x="5" y="14"/>
                    <a:pt x="9" y="11"/>
                    <a:pt x="12" y="13"/>
                  </a:cubicBezTo>
                  <a:close/>
                  <a:moveTo>
                    <a:pt x="12" y="13"/>
                  </a:moveTo>
                  <a:cubicBezTo>
                    <a:pt x="12" y="13"/>
                    <a:pt x="12" y="13"/>
                    <a:pt x="12" y="1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39" name="Freeform 42"/>
            <p:cNvSpPr>
              <a:spLocks noEditPoints="1"/>
            </p:cNvSpPr>
            <p:nvPr/>
          </p:nvSpPr>
          <p:spPr bwMode="auto">
            <a:xfrm>
              <a:off x="1620838" y="1692275"/>
              <a:ext cx="46038" cy="61913"/>
            </a:xfrm>
            <a:custGeom>
              <a:avLst/>
              <a:gdLst/>
              <a:ahLst/>
              <a:cxnLst>
                <a:cxn ang="0">
                  <a:pos x="10" y="0"/>
                </a:cxn>
                <a:cxn ang="0">
                  <a:pos x="10" y="0"/>
                </a:cxn>
                <a:cxn ang="0">
                  <a:pos x="9" y="1"/>
                </a:cxn>
                <a:cxn ang="0">
                  <a:pos x="6" y="11"/>
                </a:cxn>
                <a:cxn ang="0">
                  <a:pos x="2" y="12"/>
                </a:cxn>
                <a:cxn ang="0">
                  <a:pos x="0" y="14"/>
                </a:cxn>
                <a:cxn ang="0">
                  <a:pos x="2" y="16"/>
                </a:cxn>
                <a:cxn ang="0">
                  <a:pos x="8" y="13"/>
                </a:cxn>
                <a:cxn ang="0">
                  <a:pos x="12" y="1"/>
                </a:cxn>
                <a:cxn ang="0">
                  <a:pos x="10" y="0"/>
                </a:cxn>
                <a:cxn ang="0">
                  <a:pos x="10" y="0"/>
                </a:cxn>
                <a:cxn ang="0">
                  <a:pos x="10" y="0"/>
                </a:cxn>
              </a:cxnLst>
              <a:rect l="0" t="0" r="r" b="b"/>
              <a:pathLst>
                <a:path w="12" h="16">
                  <a:moveTo>
                    <a:pt x="10" y="0"/>
                  </a:moveTo>
                  <a:cubicBezTo>
                    <a:pt x="10" y="0"/>
                    <a:pt x="10" y="0"/>
                    <a:pt x="10" y="0"/>
                  </a:cubicBezTo>
                  <a:cubicBezTo>
                    <a:pt x="10" y="0"/>
                    <a:pt x="9" y="1"/>
                    <a:pt x="9" y="1"/>
                  </a:cubicBezTo>
                  <a:cubicBezTo>
                    <a:pt x="9" y="3"/>
                    <a:pt x="8" y="8"/>
                    <a:pt x="6" y="11"/>
                  </a:cubicBezTo>
                  <a:cubicBezTo>
                    <a:pt x="5" y="12"/>
                    <a:pt x="3" y="12"/>
                    <a:pt x="2" y="12"/>
                  </a:cubicBezTo>
                  <a:cubicBezTo>
                    <a:pt x="1" y="12"/>
                    <a:pt x="0" y="13"/>
                    <a:pt x="0" y="14"/>
                  </a:cubicBezTo>
                  <a:cubicBezTo>
                    <a:pt x="0" y="15"/>
                    <a:pt x="1" y="16"/>
                    <a:pt x="2" y="16"/>
                  </a:cubicBezTo>
                  <a:cubicBezTo>
                    <a:pt x="4" y="16"/>
                    <a:pt x="6" y="15"/>
                    <a:pt x="8" y="13"/>
                  </a:cubicBezTo>
                  <a:cubicBezTo>
                    <a:pt x="12" y="9"/>
                    <a:pt x="12" y="2"/>
                    <a:pt x="12" y="1"/>
                  </a:cubicBezTo>
                  <a:cubicBezTo>
                    <a:pt x="12" y="1"/>
                    <a:pt x="11" y="0"/>
                    <a:pt x="10" y="0"/>
                  </a:cubicBezTo>
                  <a:close/>
                  <a:moveTo>
                    <a:pt x="10" y="0"/>
                  </a:moveTo>
                  <a:cubicBezTo>
                    <a:pt x="10" y="0"/>
                    <a:pt x="10" y="0"/>
                    <a:pt x="1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0" name="Freeform 43"/>
            <p:cNvSpPr>
              <a:spLocks noEditPoints="1"/>
            </p:cNvSpPr>
            <p:nvPr/>
          </p:nvSpPr>
          <p:spPr bwMode="auto">
            <a:xfrm>
              <a:off x="1760538" y="1692275"/>
              <a:ext cx="46038" cy="61913"/>
            </a:xfrm>
            <a:custGeom>
              <a:avLst/>
              <a:gdLst/>
              <a:ahLst/>
              <a:cxnLst>
                <a:cxn ang="0">
                  <a:pos x="10" y="12"/>
                </a:cxn>
                <a:cxn ang="0">
                  <a:pos x="6" y="11"/>
                </a:cxn>
                <a:cxn ang="0">
                  <a:pos x="3" y="1"/>
                </a:cxn>
                <a:cxn ang="0">
                  <a:pos x="2" y="0"/>
                </a:cxn>
                <a:cxn ang="0">
                  <a:pos x="1" y="0"/>
                </a:cxn>
                <a:cxn ang="0">
                  <a:pos x="0" y="1"/>
                </a:cxn>
                <a:cxn ang="0">
                  <a:pos x="4" y="13"/>
                </a:cxn>
                <a:cxn ang="0">
                  <a:pos x="10" y="16"/>
                </a:cxn>
                <a:cxn ang="0">
                  <a:pos x="12" y="14"/>
                </a:cxn>
                <a:cxn ang="0">
                  <a:pos x="10" y="12"/>
                </a:cxn>
                <a:cxn ang="0">
                  <a:pos x="10" y="12"/>
                </a:cxn>
                <a:cxn ang="0">
                  <a:pos x="10" y="12"/>
                </a:cxn>
              </a:cxnLst>
              <a:rect l="0" t="0" r="r" b="b"/>
              <a:pathLst>
                <a:path w="12" h="16">
                  <a:moveTo>
                    <a:pt x="10" y="12"/>
                  </a:moveTo>
                  <a:cubicBezTo>
                    <a:pt x="9" y="12"/>
                    <a:pt x="7" y="12"/>
                    <a:pt x="6" y="11"/>
                  </a:cubicBezTo>
                  <a:cubicBezTo>
                    <a:pt x="3" y="8"/>
                    <a:pt x="3" y="2"/>
                    <a:pt x="3" y="1"/>
                  </a:cubicBezTo>
                  <a:cubicBezTo>
                    <a:pt x="3" y="1"/>
                    <a:pt x="2" y="0"/>
                    <a:pt x="2" y="0"/>
                  </a:cubicBezTo>
                  <a:cubicBezTo>
                    <a:pt x="1" y="0"/>
                    <a:pt x="1" y="0"/>
                    <a:pt x="1" y="0"/>
                  </a:cubicBezTo>
                  <a:cubicBezTo>
                    <a:pt x="1" y="0"/>
                    <a:pt x="0" y="1"/>
                    <a:pt x="0" y="1"/>
                  </a:cubicBezTo>
                  <a:cubicBezTo>
                    <a:pt x="0" y="2"/>
                    <a:pt x="0" y="9"/>
                    <a:pt x="4" y="13"/>
                  </a:cubicBezTo>
                  <a:cubicBezTo>
                    <a:pt x="6" y="15"/>
                    <a:pt x="8" y="16"/>
                    <a:pt x="10" y="16"/>
                  </a:cubicBezTo>
                  <a:cubicBezTo>
                    <a:pt x="11" y="16"/>
                    <a:pt x="12" y="15"/>
                    <a:pt x="12" y="14"/>
                  </a:cubicBezTo>
                  <a:cubicBezTo>
                    <a:pt x="12" y="13"/>
                    <a:pt x="11" y="12"/>
                    <a:pt x="10" y="12"/>
                  </a:cubicBezTo>
                  <a:close/>
                  <a:moveTo>
                    <a:pt x="10" y="12"/>
                  </a:moveTo>
                  <a:cubicBezTo>
                    <a:pt x="10" y="12"/>
                    <a:pt x="10" y="12"/>
                    <a:pt x="10" y="1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1" name="Freeform 44"/>
            <p:cNvSpPr>
              <a:spLocks noEditPoints="1"/>
            </p:cNvSpPr>
            <p:nvPr/>
          </p:nvSpPr>
          <p:spPr bwMode="auto">
            <a:xfrm>
              <a:off x="1612900" y="1905000"/>
              <a:ext cx="65088" cy="12700"/>
            </a:xfrm>
            <a:custGeom>
              <a:avLst/>
              <a:gdLst/>
              <a:ahLst/>
              <a:cxnLst>
                <a:cxn ang="0">
                  <a:pos x="15" y="0"/>
                </a:cxn>
                <a:cxn ang="0">
                  <a:pos x="2" y="0"/>
                </a:cxn>
                <a:cxn ang="0">
                  <a:pos x="0" y="2"/>
                </a:cxn>
                <a:cxn ang="0">
                  <a:pos x="2" y="3"/>
                </a:cxn>
                <a:cxn ang="0">
                  <a:pos x="15" y="3"/>
                </a:cxn>
                <a:cxn ang="0">
                  <a:pos x="17" y="2"/>
                </a:cxn>
                <a:cxn ang="0">
                  <a:pos x="15" y="0"/>
                </a:cxn>
                <a:cxn ang="0">
                  <a:pos x="15" y="0"/>
                </a:cxn>
                <a:cxn ang="0">
                  <a:pos x="15" y="0"/>
                </a:cxn>
              </a:cxnLst>
              <a:rect l="0" t="0" r="r" b="b"/>
              <a:pathLst>
                <a:path w="17" h="3">
                  <a:moveTo>
                    <a:pt x="15" y="0"/>
                  </a:moveTo>
                  <a:cubicBezTo>
                    <a:pt x="2" y="0"/>
                    <a:pt x="2" y="0"/>
                    <a:pt x="2" y="0"/>
                  </a:cubicBezTo>
                  <a:cubicBezTo>
                    <a:pt x="1" y="0"/>
                    <a:pt x="0" y="1"/>
                    <a:pt x="0" y="2"/>
                  </a:cubicBezTo>
                  <a:cubicBezTo>
                    <a:pt x="0" y="3"/>
                    <a:pt x="1" y="3"/>
                    <a:pt x="2" y="3"/>
                  </a:cubicBezTo>
                  <a:cubicBezTo>
                    <a:pt x="15" y="3"/>
                    <a:pt x="15" y="3"/>
                    <a:pt x="15" y="3"/>
                  </a:cubicBezTo>
                  <a:cubicBezTo>
                    <a:pt x="16" y="3"/>
                    <a:pt x="17" y="3"/>
                    <a:pt x="17" y="2"/>
                  </a:cubicBezTo>
                  <a:cubicBezTo>
                    <a:pt x="17" y="1"/>
                    <a:pt x="16" y="0"/>
                    <a:pt x="15" y="0"/>
                  </a:cubicBezTo>
                  <a:close/>
                  <a:moveTo>
                    <a:pt x="15" y="0"/>
                  </a:moveTo>
                  <a:cubicBezTo>
                    <a:pt x="15" y="0"/>
                    <a:pt x="15" y="0"/>
                    <a:pt x="15"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2" name="Freeform 45"/>
            <p:cNvSpPr>
              <a:spLocks noEditPoints="1"/>
            </p:cNvSpPr>
            <p:nvPr/>
          </p:nvSpPr>
          <p:spPr bwMode="auto">
            <a:xfrm>
              <a:off x="1747838" y="1905000"/>
              <a:ext cx="66675" cy="12700"/>
            </a:xfrm>
            <a:custGeom>
              <a:avLst/>
              <a:gdLst/>
              <a:ahLst/>
              <a:cxnLst>
                <a:cxn ang="0">
                  <a:pos x="15" y="0"/>
                </a:cxn>
                <a:cxn ang="0">
                  <a:pos x="2" y="0"/>
                </a:cxn>
                <a:cxn ang="0">
                  <a:pos x="0" y="2"/>
                </a:cxn>
                <a:cxn ang="0">
                  <a:pos x="2" y="3"/>
                </a:cxn>
                <a:cxn ang="0">
                  <a:pos x="15" y="3"/>
                </a:cxn>
                <a:cxn ang="0">
                  <a:pos x="17" y="2"/>
                </a:cxn>
                <a:cxn ang="0">
                  <a:pos x="15" y="0"/>
                </a:cxn>
                <a:cxn ang="0">
                  <a:pos x="15" y="0"/>
                </a:cxn>
                <a:cxn ang="0">
                  <a:pos x="15" y="0"/>
                </a:cxn>
              </a:cxnLst>
              <a:rect l="0" t="0" r="r" b="b"/>
              <a:pathLst>
                <a:path w="17" h="3">
                  <a:moveTo>
                    <a:pt x="15" y="0"/>
                  </a:moveTo>
                  <a:cubicBezTo>
                    <a:pt x="2" y="0"/>
                    <a:pt x="2" y="0"/>
                    <a:pt x="2" y="0"/>
                  </a:cubicBezTo>
                  <a:cubicBezTo>
                    <a:pt x="1" y="0"/>
                    <a:pt x="0" y="1"/>
                    <a:pt x="0" y="2"/>
                  </a:cubicBezTo>
                  <a:cubicBezTo>
                    <a:pt x="0" y="3"/>
                    <a:pt x="1" y="3"/>
                    <a:pt x="2" y="3"/>
                  </a:cubicBezTo>
                  <a:cubicBezTo>
                    <a:pt x="15" y="3"/>
                    <a:pt x="15" y="3"/>
                    <a:pt x="15" y="3"/>
                  </a:cubicBezTo>
                  <a:cubicBezTo>
                    <a:pt x="16" y="3"/>
                    <a:pt x="17" y="3"/>
                    <a:pt x="17" y="2"/>
                  </a:cubicBezTo>
                  <a:cubicBezTo>
                    <a:pt x="17" y="1"/>
                    <a:pt x="16" y="0"/>
                    <a:pt x="15" y="0"/>
                  </a:cubicBezTo>
                  <a:close/>
                  <a:moveTo>
                    <a:pt x="15" y="0"/>
                  </a:moveTo>
                  <a:cubicBezTo>
                    <a:pt x="15" y="0"/>
                    <a:pt x="15" y="0"/>
                    <a:pt x="15"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3" name="Freeform 46"/>
            <p:cNvSpPr>
              <a:spLocks noEditPoints="1"/>
            </p:cNvSpPr>
            <p:nvPr/>
          </p:nvSpPr>
          <p:spPr bwMode="auto">
            <a:xfrm>
              <a:off x="1550988" y="1700213"/>
              <a:ext cx="53975" cy="53975"/>
            </a:xfrm>
            <a:custGeom>
              <a:avLst/>
              <a:gdLst/>
              <a:ahLst/>
              <a:cxnLst>
                <a:cxn ang="0">
                  <a:pos x="14" y="7"/>
                </a:cxn>
                <a:cxn ang="0">
                  <a:pos x="7" y="14"/>
                </a:cxn>
                <a:cxn ang="0">
                  <a:pos x="0" y="7"/>
                </a:cxn>
                <a:cxn ang="0">
                  <a:pos x="7" y="0"/>
                </a:cxn>
                <a:cxn ang="0">
                  <a:pos x="14" y="7"/>
                </a:cxn>
                <a:cxn ang="0">
                  <a:pos x="14" y="7"/>
                </a:cxn>
                <a:cxn ang="0">
                  <a:pos x="14" y="7"/>
                </a:cxn>
              </a:cxnLst>
              <a:rect l="0" t="0" r="r" b="b"/>
              <a:pathLst>
                <a:path w="14" h="14">
                  <a:moveTo>
                    <a:pt x="14" y="7"/>
                  </a:moveTo>
                  <a:cubicBezTo>
                    <a:pt x="14" y="11"/>
                    <a:pt x="11" y="14"/>
                    <a:pt x="7" y="14"/>
                  </a:cubicBezTo>
                  <a:cubicBezTo>
                    <a:pt x="3" y="14"/>
                    <a:pt x="0" y="11"/>
                    <a:pt x="0" y="7"/>
                  </a:cubicBezTo>
                  <a:cubicBezTo>
                    <a:pt x="0" y="3"/>
                    <a:pt x="3" y="0"/>
                    <a:pt x="7" y="0"/>
                  </a:cubicBezTo>
                  <a:cubicBezTo>
                    <a:pt x="11" y="0"/>
                    <a:pt x="14" y="3"/>
                    <a:pt x="14" y="7"/>
                  </a:cubicBezTo>
                  <a:close/>
                  <a:moveTo>
                    <a:pt x="14" y="7"/>
                  </a:moveTo>
                  <a:cubicBezTo>
                    <a:pt x="14" y="7"/>
                    <a:pt x="14" y="7"/>
                    <a:pt x="14" y="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4" name="Freeform 47"/>
            <p:cNvSpPr>
              <a:spLocks noEditPoints="1"/>
            </p:cNvSpPr>
            <p:nvPr/>
          </p:nvSpPr>
          <p:spPr bwMode="auto">
            <a:xfrm>
              <a:off x="1524000" y="1770063"/>
              <a:ext cx="107950" cy="201613"/>
            </a:xfrm>
            <a:custGeom>
              <a:avLst/>
              <a:gdLst/>
              <a:ahLst/>
              <a:cxnLst>
                <a:cxn ang="0">
                  <a:pos x="25" y="26"/>
                </a:cxn>
                <a:cxn ang="0">
                  <a:pos x="28" y="23"/>
                </a:cxn>
                <a:cxn ang="0">
                  <a:pos x="20" y="0"/>
                </a:cxn>
                <a:cxn ang="0">
                  <a:pos x="14" y="8"/>
                </a:cxn>
                <a:cxn ang="0">
                  <a:pos x="8" y="0"/>
                </a:cxn>
                <a:cxn ang="0">
                  <a:pos x="0" y="23"/>
                </a:cxn>
                <a:cxn ang="0">
                  <a:pos x="3" y="26"/>
                </a:cxn>
                <a:cxn ang="0">
                  <a:pos x="3" y="26"/>
                </a:cxn>
                <a:cxn ang="0">
                  <a:pos x="6" y="23"/>
                </a:cxn>
                <a:cxn ang="0">
                  <a:pos x="7" y="13"/>
                </a:cxn>
                <a:cxn ang="0">
                  <a:pos x="7" y="22"/>
                </a:cxn>
                <a:cxn ang="0">
                  <a:pos x="8" y="26"/>
                </a:cxn>
                <a:cxn ang="0">
                  <a:pos x="8" y="49"/>
                </a:cxn>
                <a:cxn ang="0">
                  <a:pos x="11" y="52"/>
                </a:cxn>
                <a:cxn ang="0">
                  <a:pos x="14" y="49"/>
                </a:cxn>
                <a:cxn ang="0">
                  <a:pos x="14" y="49"/>
                </a:cxn>
                <a:cxn ang="0">
                  <a:pos x="17" y="52"/>
                </a:cxn>
                <a:cxn ang="0">
                  <a:pos x="20" y="49"/>
                </a:cxn>
                <a:cxn ang="0">
                  <a:pos x="20" y="25"/>
                </a:cxn>
                <a:cxn ang="0">
                  <a:pos x="21" y="22"/>
                </a:cxn>
                <a:cxn ang="0">
                  <a:pos x="21" y="12"/>
                </a:cxn>
                <a:cxn ang="0">
                  <a:pos x="22" y="23"/>
                </a:cxn>
                <a:cxn ang="0">
                  <a:pos x="25" y="26"/>
                </a:cxn>
                <a:cxn ang="0">
                  <a:pos x="25" y="26"/>
                </a:cxn>
                <a:cxn ang="0">
                  <a:pos x="25" y="26"/>
                </a:cxn>
              </a:cxnLst>
              <a:rect l="0" t="0" r="r" b="b"/>
              <a:pathLst>
                <a:path w="28" h="52">
                  <a:moveTo>
                    <a:pt x="25" y="26"/>
                  </a:moveTo>
                  <a:cubicBezTo>
                    <a:pt x="26" y="26"/>
                    <a:pt x="28" y="24"/>
                    <a:pt x="28" y="23"/>
                  </a:cubicBezTo>
                  <a:cubicBezTo>
                    <a:pt x="28" y="8"/>
                    <a:pt x="23" y="2"/>
                    <a:pt x="20" y="0"/>
                  </a:cubicBezTo>
                  <a:cubicBezTo>
                    <a:pt x="14" y="8"/>
                    <a:pt x="14" y="8"/>
                    <a:pt x="14" y="8"/>
                  </a:cubicBezTo>
                  <a:cubicBezTo>
                    <a:pt x="8" y="0"/>
                    <a:pt x="8" y="0"/>
                    <a:pt x="8" y="0"/>
                  </a:cubicBezTo>
                  <a:cubicBezTo>
                    <a:pt x="5" y="2"/>
                    <a:pt x="0" y="8"/>
                    <a:pt x="0" y="23"/>
                  </a:cubicBezTo>
                  <a:cubicBezTo>
                    <a:pt x="0" y="25"/>
                    <a:pt x="1" y="26"/>
                    <a:pt x="3" y="26"/>
                  </a:cubicBezTo>
                  <a:cubicBezTo>
                    <a:pt x="3" y="26"/>
                    <a:pt x="3" y="26"/>
                    <a:pt x="3" y="26"/>
                  </a:cubicBezTo>
                  <a:cubicBezTo>
                    <a:pt x="4" y="26"/>
                    <a:pt x="6" y="25"/>
                    <a:pt x="6" y="23"/>
                  </a:cubicBezTo>
                  <a:cubicBezTo>
                    <a:pt x="6" y="19"/>
                    <a:pt x="6" y="15"/>
                    <a:pt x="7" y="13"/>
                  </a:cubicBezTo>
                  <a:cubicBezTo>
                    <a:pt x="7" y="22"/>
                    <a:pt x="7" y="22"/>
                    <a:pt x="7" y="22"/>
                  </a:cubicBezTo>
                  <a:cubicBezTo>
                    <a:pt x="7" y="23"/>
                    <a:pt x="7" y="25"/>
                    <a:pt x="8" y="26"/>
                  </a:cubicBezTo>
                  <a:cubicBezTo>
                    <a:pt x="8" y="49"/>
                    <a:pt x="8" y="49"/>
                    <a:pt x="8" y="49"/>
                  </a:cubicBezTo>
                  <a:cubicBezTo>
                    <a:pt x="8" y="51"/>
                    <a:pt x="9" y="52"/>
                    <a:pt x="11" y="52"/>
                  </a:cubicBezTo>
                  <a:cubicBezTo>
                    <a:pt x="12" y="52"/>
                    <a:pt x="14" y="51"/>
                    <a:pt x="14" y="49"/>
                  </a:cubicBezTo>
                  <a:cubicBezTo>
                    <a:pt x="14" y="49"/>
                    <a:pt x="14" y="49"/>
                    <a:pt x="14" y="49"/>
                  </a:cubicBezTo>
                  <a:cubicBezTo>
                    <a:pt x="14" y="51"/>
                    <a:pt x="15" y="52"/>
                    <a:pt x="17" y="52"/>
                  </a:cubicBezTo>
                  <a:cubicBezTo>
                    <a:pt x="18" y="52"/>
                    <a:pt x="20" y="51"/>
                    <a:pt x="20" y="49"/>
                  </a:cubicBezTo>
                  <a:cubicBezTo>
                    <a:pt x="20" y="25"/>
                    <a:pt x="20" y="25"/>
                    <a:pt x="20" y="25"/>
                  </a:cubicBezTo>
                  <a:cubicBezTo>
                    <a:pt x="20" y="24"/>
                    <a:pt x="21" y="23"/>
                    <a:pt x="21" y="22"/>
                  </a:cubicBezTo>
                  <a:cubicBezTo>
                    <a:pt x="21" y="12"/>
                    <a:pt x="21" y="12"/>
                    <a:pt x="21" y="12"/>
                  </a:cubicBezTo>
                  <a:cubicBezTo>
                    <a:pt x="22" y="15"/>
                    <a:pt x="22" y="18"/>
                    <a:pt x="22" y="23"/>
                  </a:cubicBezTo>
                  <a:cubicBezTo>
                    <a:pt x="22" y="24"/>
                    <a:pt x="23" y="26"/>
                    <a:pt x="25" y="26"/>
                  </a:cubicBezTo>
                  <a:close/>
                  <a:moveTo>
                    <a:pt x="25" y="26"/>
                  </a:moveTo>
                  <a:cubicBezTo>
                    <a:pt x="25" y="26"/>
                    <a:pt x="25" y="26"/>
                    <a:pt x="25" y="26"/>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5" name="Freeform 48"/>
            <p:cNvSpPr>
              <a:spLocks noEditPoints="1"/>
            </p:cNvSpPr>
            <p:nvPr/>
          </p:nvSpPr>
          <p:spPr bwMode="auto">
            <a:xfrm>
              <a:off x="1558925" y="1758950"/>
              <a:ext cx="34925" cy="15875"/>
            </a:xfrm>
            <a:custGeom>
              <a:avLst/>
              <a:gdLst/>
              <a:ahLst/>
              <a:cxnLst>
                <a:cxn ang="0">
                  <a:pos x="8" y="0"/>
                </a:cxn>
                <a:cxn ang="0">
                  <a:pos x="7" y="1"/>
                </a:cxn>
                <a:cxn ang="0">
                  <a:pos x="5" y="0"/>
                </a:cxn>
                <a:cxn ang="0">
                  <a:pos x="3" y="1"/>
                </a:cxn>
                <a:cxn ang="0">
                  <a:pos x="1" y="0"/>
                </a:cxn>
                <a:cxn ang="0">
                  <a:pos x="1" y="0"/>
                </a:cxn>
                <a:cxn ang="0">
                  <a:pos x="0" y="1"/>
                </a:cxn>
                <a:cxn ang="0">
                  <a:pos x="0" y="3"/>
                </a:cxn>
                <a:cxn ang="0">
                  <a:pos x="1" y="4"/>
                </a:cxn>
                <a:cxn ang="0">
                  <a:pos x="1" y="4"/>
                </a:cxn>
                <a:cxn ang="0">
                  <a:pos x="3" y="3"/>
                </a:cxn>
                <a:cxn ang="0">
                  <a:pos x="5" y="4"/>
                </a:cxn>
                <a:cxn ang="0">
                  <a:pos x="6" y="3"/>
                </a:cxn>
                <a:cxn ang="0">
                  <a:pos x="8" y="4"/>
                </a:cxn>
                <a:cxn ang="0">
                  <a:pos x="9" y="4"/>
                </a:cxn>
                <a:cxn ang="0">
                  <a:pos x="9" y="3"/>
                </a:cxn>
                <a:cxn ang="0">
                  <a:pos x="9" y="1"/>
                </a:cxn>
                <a:cxn ang="0">
                  <a:pos x="9" y="0"/>
                </a:cxn>
                <a:cxn ang="0">
                  <a:pos x="8" y="0"/>
                </a:cxn>
                <a:cxn ang="0">
                  <a:pos x="8" y="0"/>
                </a:cxn>
                <a:cxn ang="0">
                  <a:pos x="8" y="0"/>
                </a:cxn>
              </a:cxnLst>
              <a:rect l="0" t="0" r="r" b="b"/>
              <a:pathLst>
                <a:path w="9" h="4">
                  <a:moveTo>
                    <a:pt x="8" y="0"/>
                  </a:moveTo>
                  <a:cubicBezTo>
                    <a:pt x="7" y="1"/>
                    <a:pt x="7" y="1"/>
                    <a:pt x="7" y="1"/>
                  </a:cubicBezTo>
                  <a:cubicBezTo>
                    <a:pt x="6" y="0"/>
                    <a:pt x="6" y="0"/>
                    <a:pt x="5" y="0"/>
                  </a:cubicBezTo>
                  <a:cubicBezTo>
                    <a:pt x="4" y="0"/>
                    <a:pt x="4" y="0"/>
                    <a:pt x="3" y="1"/>
                  </a:cubicBezTo>
                  <a:cubicBezTo>
                    <a:pt x="1" y="0"/>
                    <a:pt x="1" y="0"/>
                    <a:pt x="1" y="0"/>
                  </a:cubicBezTo>
                  <a:cubicBezTo>
                    <a:pt x="1" y="0"/>
                    <a:pt x="1" y="0"/>
                    <a:pt x="1" y="0"/>
                  </a:cubicBezTo>
                  <a:cubicBezTo>
                    <a:pt x="0" y="0"/>
                    <a:pt x="0" y="1"/>
                    <a:pt x="0" y="1"/>
                  </a:cubicBezTo>
                  <a:cubicBezTo>
                    <a:pt x="0" y="3"/>
                    <a:pt x="0" y="3"/>
                    <a:pt x="0" y="3"/>
                  </a:cubicBezTo>
                  <a:cubicBezTo>
                    <a:pt x="0" y="3"/>
                    <a:pt x="0" y="4"/>
                    <a:pt x="1" y="4"/>
                  </a:cubicBezTo>
                  <a:cubicBezTo>
                    <a:pt x="1" y="4"/>
                    <a:pt x="1" y="4"/>
                    <a:pt x="1" y="4"/>
                  </a:cubicBezTo>
                  <a:cubicBezTo>
                    <a:pt x="2" y="4"/>
                    <a:pt x="3" y="3"/>
                    <a:pt x="3" y="3"/>
                  </a:cubicBezTo>
                  <a:cubicBezTo>
                    <a:pt x="4" y="4"/>
                    <a:pt x="4" y="4"/>
                    <a:pt x="5" y="4"/>
                  </a:cubicBezTo>
                  <a:cubicBezTo>
                    <a:pt x="5" y="4"/>
                    <a:pt x="6" y="4"/>
                    <a:pt x="6" y="3"/>
                  </a:cubicBezTo>
                  <a:cubicBezTo>
                    <a:pt x="7" y="3"/>
                    <a:pt x="8" y="4"/>
                    <a:pt x="8" y="4"/>
                  </a:cubicBezTo>
                  <a:cubicBezTo>
                    <a:pt x="9" y="4"/>
                    <a:pt x="9" y="4"/>
                    <a:pt x="9" y="4"/>
                  </a:cubicBezTo>
                  <a:cubicBezTo>
                    <a:pt x="9" y="4"/>
                    <a:pt x="9" y="3"/>
                    <a:pt x="9" y="3"/>
                  </a:cubicBezTo>
                  <a:cubicBezTo>
                    <a:pt x="9" y="1"/>
                    <a:pt x="9" y="1"/>
                    <a:pt x="9" y="1"/>
                  </a:cubicBezTo>
                  <a:cubicBezTo>
                    <a:pt x="9" y="1"/>
                    <a:pt x="9" y="0"/>
                    <a:pt x="9" y="0"/>
                  </a:cubicBezTo>
                  <a:cubicBezTo>
                    <a:pt x="9" y="0"/>
                    <a:pt x="9" y="0"/>
                    <a:pt x="8" y="0"/>
                  </a:cubicBezTo>
                  <a:close/>
                  <a:moveTo>
                    <a:pt x="8" y="0"/>
                  </a:moveTo>
                  <a:cubicBezTo>
                    <a:pt x="8" y="0"/>
                    <a:pt x="8" y="0"/>
                    <a:pt x="8"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6" name="Freeform 49"/>
            <p:cNvSpPr>
              <a:spLocks noEditPoints="1"/>
            </p:cNvSpPr>
            <p:nvPr/>
          </p:nvSpPr>
          <p:spPr bwMode="auto">
            <a:xfrm>
              <a:off x="1685925" y="1700213"/>
              <a:ext cx="53975" cy="53975"/>
            </a:xfrm>
            <a:custGeom>
              <a:avLst/>
              <a:gdLst/>
              <a:ahLst/>
              <a:cxnLst>
                <a:cxn ang="0">
                  <a:pos x="14" y="7"/>
                </a:cxn>
                <a:cxn ang="0">
                  <a:pos x="7" y="14"/>
                </a:cxn>
                <a:cxn ang="0">
                  <a:pos x="0" y="7"/>
                </a:cxn>
                <a:cxn ang="0">
                  <a:pos x="7" y="0"/>
                </a:cxn>
                <a:cxn ang="0">
                  <a:pos x="14" y="7"/>
                </a:cxn>
                <a:cxn ang="0">
                  <a:pos x="14" y="7"/>
                </a:cxn>
                <a:cxn ang="0">
                  <a:pos x="14" y="7"/>
                </a:cxn>
              </a:cxnLst>
              <a:rect l="0" t="0" r="r" b="b"/>
              <a:pathLst>
                <a:path w="14" h="14">
                  <a:moveTo>
                    <a:pt x="14" y="7"/>
                  </a:moveTo>
                  <a:cubicBezTo>
                    <a:pt x="14" y="11"/>
                    <a:pt x="11" y="14"/>
                    <a:pt x="7" y="14"/>
                  </a:cubicBezTo>
                  <a:cubicBezTo>
                    <a:pt x="3" y="14"/>
                    <a:pt x="0" y="11"/>
                    <a:pt x="0" y="7"/>
                  </a:cubicBezTo>
                  <a:cubicBezTo>
                    <a:pt x="0" y="3"/>
                    <a:pt x="3" y="0"/>
                    <a:pt x="7" y="0"/>
                  </a:cubicBezTo>
                  <a:cubicBezTo>
                    <a:pt x="11" y="0"/>
                    <a:pt x="14" y="3"/>
                    <a:pt x="14" y="7"/>
                  </a:cubicBezTo>
                  <a:close/>
                  <a:moveTo>
                    <a:pt x="14" y="7"/>
                  </a:moveTo>
                  <a:cubicBezTo>
                    <a:pt x="14" y="7"/>
                    <a:pt x="14" y="7"/>
                    <a:pt x="14" y="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7" name="Freeform 50"/>
            <p:cNvSpPr>
              <a:spLocks noEditPoints="1"/>
            </p:cNvSpPr>
            <p:nvPr/>
          </p:nvSpPr>
          <p:spPr bwMode="auto">
            <a:xfrm>
              <a:off x="1658938" y="1770063"/>
              <a:ext cx="107950" cy="201613"/>
            </a:xfrm>
            <a:custGeom>
              <a:avLst/>
              <a:gdLst/>
              <a:ahLst/>
              <a:cxnLst>
                <a:cxn ang="0">
                  <a:pos x="25" y="26"/>
                </a:cxn>
                <a:cxn ang="0">
                  <a:pos x="28" y="23"/>
                </a:cxn>
                <a:cxn ang="0">
                  <a:pos x="20" y="0"/>
                </a:cxn>
                <a:cxn ang="0">
                  <a:pos x="14" y="8"/>
                </a:cxn>
                <a:cxn ang="0">
                  <a:pos x="8" y="0"/>
                </a:cxn>
                <a:cxn ang="0">
                  <a:pos x="0" y="23"/>
                </a:cxn>
                <a:cxn ang="0">
                  <a:pos x="3" y="26"/>
                </a:cxn>
                <a:cxn ang="0">
                  <a:pos x="6" y="23"/>
                </a:cxn>
                <a:cxn ang="0">
                  <a:pos x="7" y="13"/>
                </a:cxn>
                <a:cxn ang="0">
                  <a:pos x="7" y="22"/>
                </a:cxn>
                <a:cxn ang="0">
                  <a:pos x="8" y="26"/>
                </a:cxn>
                <a:cxn ang="0">
                  <a:pos x="8" y="49"/>
                </a:cxn>
                <a:cxn ang="0">
                  <a:pos x="11" y="52"/>
                </a:cxn>
                <a:cxn ang="0">
                  <a:pos x="14" y="49"/>
                </a:cxn>
                <a:cxn ang="0">
                  <a:pos x="14" y="49"/>
                </a:cxn>
                <a:cxn ang="0">
                  <a:pos x="17" y="52"/>
                </a:cxn>
                <a:cxn ang="0">
                  <a:pos x="20" y="49"/>
                </a:cxn>
                <a:cxn ang="0">
                  <a:pos x="20" y="25"/>
                </a:cxn>
                <a:cxn ang="0">
                  <a:pos x="21" y="22"/>
                </a:cxn>
                <a:cxn ang="0">
                  <a:pos x="21" y="12"/>
                </a:cxn>
                <a:cxn ang="0">
                  <a:pos x="22" y="23"/>
                </a:cxn>
                <a:cxn ang="0">
                  <a:pos x="25" y="26"/>
                </a:cxn>
                <a:cxn ang="0">
                  <a:pos x="25" y="26"/>
                </a:cxn>
                <a:cxn ang="0">
                  <a:pos x="25" y="26"/>
                </a:cxn>
              </a:cxnLst>
              <a:rect l="0" t="0" r="r" b="b"/>
              <a:pathLst>
                <a:path w="28" h="52">
                  <a:moveTo>
                    <a:pt x="25" y="26"/>
                  </a:moveTo>
                  <a:cubicBezTo>
                    <a:pt x="26" y="26"/>
                    <a:pt x="28" y="24"/>
                    <a:pt x="28" y="23"/>
                  </a:cubicBezTo>
                  <a:cubicBezTo>
                    <a:pt x="28" y="8"/>
                    <a:pt x="23" y="2"/>
                    <a:pt x="20" y="0"/>
                  </a:cubicBezTo>
                  <a:cubicBezTo>
                    <a:pt x="14" y="8"/>
                    <a:pt x="14" y="8"/>
                    <a:pt x="14" y="8"/>
                  </a:cubicBezTo>
                  <a:cubicBezTo>
                    <a:pt x="8" y="0"/>
                    <a:pt x="8" y="0"/>
                    <a:pt x="8" y="0"/>
                  </a:cubicBezTo>
                  <a:cubicBezTo>
                    <a:pt x="5" y="2"/>
                    <a:pt x="0" y="8"/>
                    <a:pt x="0" y="23"/>
                  </a:cubicBezTo>
                  <a:cubicBezTo>
                    <a:pt x="0" y="25"/>
                    <a:pt x="1" y="26"/>
                    <a:pt x="3" y="26"/>
                  </a:cubicBezTo>
                  <a:cubicBezTo>
                    <a:pt x="5" y="26"/>
                    <a:pt x="6" y="25"/>
                    <a:pt x="6" y="23"/>
                  </a:cubicBezTo>
                  <a:cubicBezTo>
                    <a:pt x="6" y="19"/>
                    <a:pt x="6" y="15"/>
                    <a:pt x="7" y="13"/>
                  </a:cubicBezTo>
                  <a:cubicBezTo>
                    <a:pt x="7" y="22"/>
                    <a:pt x="7" y="22"/>
                    <a:pt x="7" y="22"/>
                  </a:cubicBezTo>
                  <a:cubicBezTo>
                    <a:pt x="7" y="23"/>
                    <a:pt x="7" y="25"/>
                    <a:pt x="8" y="26"/>
                  </a:cubicBezTo>
                  <a:cubicBezTo>
                    <a:pt x="8" y="49"/>
                    <a:pt x="8" y="49"/>
                    <a:pt x="8" y="49"/>
                  </a:cubicBezTo>
                  <a:cubicBezTo>
                    <a:pt x="8" y="51"/>
                    <a:pt x="9" y="52"/>
                    <a:pt x="11" y="52"/>
                  </a:cubicBezTo>
                  <a:cubicBezTo>
                    <a:pt x="12" y="52"/>
                    <a:pt x="14" y="51"/>
                    <a:pt x="14" y="49"/>
                  </a:cubicBezTo>
                  <a:cubicBezTo>
                    <a:pt x="14" y="49"/>
                    <a:pt x="14" y="49"/>
                    <a:pt x="14" y="49"/>
                  </a:cubicBezTo>
                  <a:cubicBezTo>
                    <a:pt x="14" y="51"/>
                    <a:pt x="15" y="52"/>
                    <a:pt x="17" y="52"/>
                  </a:cubicBezTo>
                  <a:cubicBezTo>
                    <a:pt x="18" y="52"/>
                    <a:pt x="20" y="51"/>
                    <a:pt x="20" y="49"/>
                  </a:cubicBezTo>
                  <a:cubicBezTo>
                    <a:pt x="20" y="25"/>
                    <a:pt x="20" y="25"/>
                    <a:pt x="20" y="25"/>
                  </a:cubicBezTo>
                  <a:cubicBezTo>
                    <a:pt x="20" y="24"/>
                    <a:pt x="21" y="23"/>
                    <a:pt x="21" y="22"/>
                  </a:cubicBezTo>
                  <a:cubicBezTo>
                    <a:pt x="21" y="12"/>
                    <a:pt x="21" y="12"/>
                    <a:pt x="21" y="12"/>
                  </a:cubicBezTo>
                  <a:cubicBezTo>
                    <a:pt x="21" y="15"/>
                    <a:pt x="22" y="18"/>
                    <a:pt x="22" y="23"/>
                  </a:cubicBezTo>
                  <a:cubicBezTo>
                    <a:pt x="22" y="24"/>
                    <a:pt x="23" y="26"/>
                    <a:pt x="25" y="26"/>
                  </a:cubicBezTo>
                  <a:close/>
                  <a:moveTo>
                    <a:pt x="25" y="26"/>
                  </a:moveTo>
                  <a:cubicBezTo>
                    <a:pt x="25" y="26"/>
                    <a:pt x="25" y="26"/>
                    <a:pt x="25" y="26"/>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8" name="Freeform 51"/>
            <p:cNvSpPr>
              <a:spLocks noEditPoints="1"/>
            </p:cNvSpPr>
            <p:nvPr/>
          </p:nvSpPr>
          <p:spPr bwMode="auto">
            <a:xfrm>
              <a:off x="1698625" y="1758950"/>
              <a:ext cx="33338" cy="15875"/>
            </a:xfrm>
            <a:custGeom>
              <a:avLst/>
              <a:gdLst/>
              <a:ahLst/>
              <a:cxnLst>
                <a:cxn ang="0">
                  <a:pos x="7" y="0"/>
                </a:cxn>
                <a:cxn ang="0">
                  <a:pos x="6" y="1"/>
                </a:cxn>
                <a:cxn ang="0">
                  <a:pos x="4" y="0"/>
                </a:cxn>
                <a:cxn ang="0">
                  <a:pos x="2" y="1"/>
                </a:cxn>
                <a:cxn ang="0">
                  <a:pos x="1" y="0"/>
                </a:cxn>
                <a:cxn ang="0">
                  <a:pos x="0" y="0"/>
                </a:cxn>
                <a:cxn ang="0">
                  <a:pos x="0" y="1"/>
                </a:cxn>
                <a:cxn ang="0">
                  <a:pos x="0" y="3"/>
                </a:cxn>
                <a:cxn ang="0">
                  <a:pos x="0" y="4"/>
                </a:cxn>
                <a:cxn ang="0">
                  <a:pos x="0" y="4"/>
                </a:cxn>
                <a:cxn ang="0">
                  <a:pos x="2" y="3"/>
                </a:cxn>
                <a:cxn ang="0">
                  <a:pos x="4" y="4"/>
                </a:cxn>
                <a:cxn ang="0">
                  <a:pos x="5" y="3"/>
                </a:cxn>
                <a:cxn ang="0">
                  <a:pos x="7" y="4"/>
                </a:cxn>
                <a:cxn ang="0">
                  <a:pos x="8" y="4"/>
                </a:cxn>
                <a:cxn ang="0">
                  <a:pos x="9" y="3"/>
                </a:cxn>
                <a:cxn ang="0">
                  <a:pos x="9" y="1"/>
                </a:cxn>
                <a:cxn ang="0">
                  <a:pos x="8" y="0"/>
                </a:cxn>
                <a:cxn ang="0">
                  <a:pos x="7" y="0"/>
                </a:cxn>
                <a:cxn ang="0">
                  <a:pos x="7" y="0"/>
                </a:cxn>
                <a:cxn ang="0">
                  <a:pos x="7" y="0"/>
                </a:cxn>
              </a:cxnLst>
              <a:rect l="0" t="0" r="r" b="b"/>
              <a:pathLst>
                <a:path w="9" h="4">
                  <a:moveTo>
                    <a:pt x="7" y="0"/>
                  </a:moveTo>
                  <a:cubicBezTo>
                    <a:pt x="6" y="1"/>
                    <a:pt x="6" y="1"/>
                    <a:pt x="6" y="1"/>
                  </a:cubicBezTo>
                  <a:cubicBezTo>
                    <a:pt x="5" y="0"/>
                    <a:pt x="5" y="0"/>
                    <a:pt x="4" y="0"/>
                  </a:cubicBezTo>
                  <a:cubicBezTo>
                    <a:pt x="3" y="0"/>
                    <a:pt x="3" y="0"/>
                    <a:pt x="2" y="1"/>
                  </a:cubicBezTo>
                  <a:cubicBezTo>
                    <a:pt x="1" y="0"/>
                    <a:pt x="1" y="0"/>
                    <a:pt x="1" y="0"/>
                  </a:cubicBezTo>
                  <a:cubicBezTo>
                    <a:pt x="0" y="0"/>
                    <a:pt x="0" y="0"/>
                    <a:pt x="0" y="0"/>
                  </a:cubicBezTo>
                  <a:cubicBezTo>
                    <a:pt x="0" y="0"/>
                    <a:pt x="0" y="1"/>
                    <a:pt x="0" y="1"/>
                  </a:cubicBezTo>
                  <a:cubicBezTo>
                    <a:pt x="0" y="3"/>
                    <a:pt x="0" y="3"/>
                    <a:pt x="0" y="3"/>
                  </a:cubicBezTo>
                  <a:cubicBezTo>
                    <a:pt x="0" y="3"/>
                    <a:pt x="0" y="4"/>
                    <a:pt x="0" y="4"/>
                  </a:cubicBezTo>
                  <a:cubicBezTo>
                    <a:pt x="0" y="4"/>
                    <a:pt x="0" y="4"/>
                    <a:pt x="0" y="4"/>
                  </a:cubicBezTo>
                  <a:cubicBezTo>
                    <a:pt x="1" y="4"/>
                    <a:pt x="2" y="3"/>
                    <a:pt x="2" y="3"/>
                  </a:cubicBezTo>
                  <a:cubicBezTo>
                    <a:pt x="3" y="4"/>
                    <a:pt x="3" y="4"/>
                    <a:pt x="4" y="4"/>
                  </a:cubicBezTo>
                  <a:cubicBezTo>
                    <a:pt x="5" y="4"/>
                    <a:pt x="5" y="4"/>
                    <a:pt x="5" y="3"/>
                  </a:cubicBezTo>
                  <a:cubicBezTo>
                    <a:pt x="6" y="3"/>
                    <a:pt x="7" y="4"/>
                    <a:pt x="7" y="4"/>
                  </a:cubicBezTo>
                  <a:cubicBezTo>
                    <a:pt x="8" y="4"/>
                    <a:pt x="8" y="4"/>
                    <a:pt x="8" y="4"/>
                  </a:cubicBezTo>
                  <a:cubicBezTo>
                    <a:pt x="8" y="4"/>
                    <a:pt x="9" y="3"/>
                    <a:pt x="9" y="3"/>
                  </a:cubicBezTo>
                  <a:cubicBezTo>
                    <a:pt x="9" y="1"/>
                    <a:pt x="9" y="1"/>
                    <a:pt x="9" y="1"/>
                  </a:cubicBezTo>
                  <a:cubicBezTo>
                    <a:pt x="9" y="1"/>
                    <a:pt x="8" y="0"/>
                    <a:pt x="8" y="0"/>
                  </a:cubicBezTo>
                  <a:cubicBezTo>
                    <a:pt x="8" y="0"/>
                    <a:pt x="8" y="0"/>
                    <a:pt x="7" y="0"/>
                  </a:cubicBezTo>
                  <a:close/>
                  <a:moveTo>
                    <a:pt x="7" y="0"/>
                  </a:moveTo>
                  <a:cubicBezTo>
                    <a:pt x="7" y="0"/>
                    <a:pt x="7" y="0"/>
                    <a:pt x="7"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49" name="Freeform 52"/>
            <p:cNvSpPr>
              <a:spLocks noEditPoints="1"/>
            </p:cNvSpPr>
            <p:nvPr/>
          </p:nvSpPr>
          <p:spPr bwMode="auto">
            <a:xfrm>
              <a:off x="1820863" y="1700213"/>
              <a:ext cx="55563" cy="53975"/>
            </a:xfrm>
            <a:custGeom>
              <a:avLst/>
              <a:gdLst/>
              <a:ahLst/>
              <a:cxnLst>
                <a:cxn ang="0">
                  <a:pos x="14" y="7"/>
                </a:cxn>
                <a:cxn ang="0">
                  <a:pos x="7" y="14"/>
                </a:cxn>
                <a:cxn ang="0">
                  <a:pos x="0" y="7"/>
                </a:cxn>
                <a:cxn ang="0">
                  <a:pos x="7" y="0"/>
                </a:cxn>
                <a:cxn ang="0">
                  <a:pos x="14" y="7"/>
                </a:cxn>
                <a:cxn ang="0">
                  <a:pos x="14" y="7"/>
                </a:cxn>
                <a:cxn ang="0">
                  <a:pos x="14" y="7"/>
                </a:cxn>
              </a:cxnLst>
              <a:rect l="0" t="0" r="r" b="b"/>
              <a:pathLst>
                <a:path w="14" h="14">
                  <a:moveTo>
                    <a:pt x="14" y="7"/>
                  </a:moveTo>
                  <a:cubicBezTo>
                    <a:pt x="14" y="11"/>
                    <a:pt x="11" y="14"/>
                    <a:pt x="7" y="14"/>
                  </a:cubicBezTo>
                  <a:cubicBezTo>
                    <a:pt x="3" y="14"/>
                    <a:pt x="0" y="11"/>
                    <a:pt x="0" y="7"/>
                  </a:cubicBezTo>
                  <a:cubicBezTo>
                    <a:pt x="0" y="3"/>
                    <a:pt x="3" y="0"/>
                    <a:pt x="7" y="0"/>
                  </a:cubicBezTo>
                  <a:cubicBezTo>
                    <a:pt x="11" y="0"/>
                    <a:pt x="14" y="3"/>
                    <a:pt x="14" y="7"/>
                  </a:cubicBezTo>
                  <a:close/>
                  <a:moveTo>
                    <a:pt x="14" y="7"/>
                  </a:moveTo>
                  <a:cubicBezTo>
                    <a:pt x="14" y="7"/>
                    <a:pt x="14" y="7"/>
                    <a:pt x="14" y="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50" name="Freeform 53"/>
            <p:cNvSpPr>
              <a:spLocks noEditPoints="1"/>
            </p:cNvSpPr>
            <p:nvPr/>
          </p:nvSpPr>
          <p:spPr bwMode="auto">
            <a:xfrm>
              <a:off x="1793875" y="1770063"/>
              <a:ext cx="109538" cy="201613"/>
            </a:xfrm>
            <a:custGeom>
              <a:avLst/>
              <a:gdLst/>
              <a:ahLst/>
              <a:cxnLst>
                <a:cxn ang="0">
                  <a:pos x="20" y="0"/>
                </a:cxn>
                <a:cxn ang="0">
                  <a:pos x="14" y="8"/>
                </a:cxn>
                <a:cxn ang="0">
                  <a:pos x="8" y="0"/>
                </a:cxn>
                <a:cxn ang="0">
                  <a:pos x="0" y="23"/>
                </a:cxn>
                <a:cxn ang="0">
                  <a:pos x="3" y="26"/>
                </a:cxn>
                <a:cxn ang="0">
                  <a:pos x="6" y="23"/>
                </a:cxn>
                <a:cxn ang="0">
                  <a:pos x="7" y="13"/>
                </a:cxn>
                <a:cxn ang="0">
                  <a:pos x="7" y="22"/>
                </a:cxn>
                <a:cxn ang="0">
                  <a:pos x="8" y="26"/>
                </a:cxn>
                <a:cxn ang="0">
                  <a:pos x="8" y="49"/>
                </a:cxn>
                <a:cxn ang="0">
                  <a:pos x="11" y="52"/>
                </a:cxn>
                <a:cxn ang="0">
                  <a:pos x="14" y="49"/>
                </a:cxn>
                <a:cxn ang="0">
                  <a:pos x="14" y="49"/>
                </a:cxn>
                <a:cxn ang="0">
                  <a:pos x="17" y="52"/>
                </a:cxn>
                <a:cxn ang="0">
                  <a:pos x="20" y="49"/>
                </a:cxn>
                <a:cxn ang="0">
                  <a:pos x="20" y="25"/>
                </a:cxn>
                <a:cxn ang="0">
                  <a:pos x="21" y="22"/>
                </a:cxn>
                <a:cxn ang="0">
                  <a:pos x="21" y="12"/>
                </a:cxn>
                <a:cxn ang="0">
                  <a:pos x="22" y="23"/>
                </a:cxn>
                <a:cxn ang="0">
                  <a:pos x="25" y="26"/>
                </a:cxn>
                <a:cxn ang="0">
                  <a:pos x="28" y="23"/>
                </a:cxn>
                <a:cxn ang="0">
                  <a:pos x="20" y="0"/>
                </a:cxn>
                <a:cxn ang="0">
                  <a:pos x="20" y="0"/>
                </a:cxn>
                <a:cxn ang="0">
                  <a:pos x="20" y="0"/>
                </a:cxn>
              </a:cxnLst>
              <a:rect l="0" t="0" r="r" b="b"/>
              <a:pathLst>
                <a:path w="28" h="52">
                  <a:moveTo>
                    <a:pt x="20" y="0"/>
                  </a:moveTo>
                  <a:cubicBezTo>
                    <a:pt x="14" y="8"/>
                    <a:pt x="14" y="8"/>
                    <a:pt x="14" y="8"/>
                  </a:cubicBezTo>
                  <a:cubicBezTo>
                    <a:pt x="8" y="0"/>
                    <a:pt x="8" y="0"/>
                    <a:pt x="8" y="0"/>
                  </a:cubicBezTo>
                  <a:cubicBezTo>
                    <a:pt x="5" y="2"/>
                    <a:pt x="0" y="8"/>
                    <a:pt x="0" y="23"/>
                  </a:cubicBezTo>
                  <a:cubicBezTo>
                    <a:pt x="0" y="25"/>
                    <a:pt x="1" y="26"/>
                    <a:pt x="3" y="26"/>
                  </a:cubicBezTo>
                  <a:cubicBezTo>
                    <a:pt x="5" y="26"/>
                    <a:pt x="6" y="25"/>
                    <a:pt x="6" y="23"/>
                  </a:cubicBezTo>
                  <a:cubicBezTo>
                    <a:pt x="6" y="19"/>
                    <a:pt x="6" y="15"/>
                    <a:pt x="7" y="13"/>
                  </a:cubicBezTo>
                  <a:cubicBezTo>
                    <a:pt x="7" y="22"/>
                    <a:pt x="7" y="22"/>
                    <a:pt x="7" y="22"/>
                  </a:cubicBezTo>
                  <a:cubicBezTo>
                    <a:pt x="7" y="23"/>
                    <a:pt x="7" y="25"/>
                    <a:pt x="8" y="26"/>
                  </a:cubicBezTo>
                  <a:cubicBezTo>
                    <a:pt x="8" y="49"/>
                    <a:pt x="8" y="49"/>
                    <a:pt x="8" y="49"/>
                  </a:cubicBezTo>
                  <a:cubicBezTo>
                    <a:pt x="8" y="51"/>
                    <a:pt x="9" y="52"/>
                    <a:pt x="11" y="52"/>
                  </a:cubicBezTo>
                  <a:cubicBezTo>
                    <a:pt x="12" y="52"/>
                    <a:pt x="14" y="51"/>
                    <a:pt x="14" y="49"/>
                  </a:cubicBezTo>
                  <a:cubicBezTo>
                    <a:pt x="14" y="49"/>
                    <a:pt x="14" y="49"/>
                    <a:pt x="14" y="49"/>
                  </a:cubicBezTo>
                  <a:cubicBezTo>
                    <a:pt x="14" y="51"/>
                    <a:pt x="15" y="52"/>
                    <a:pt x="17" y="52"/>
                  </a:cubicBezTo>
                  <a:cubicBezTo>
                    <a:pt x="19" y="52"/>
                    <a:pt x="20" y="51"/>
                    <a:pt x="20" y="49"/>
                  </a:cubicBezTo>
                  <a:cubicBezTo>
                    <a:pt x="20" y="25"/>
                    <a:pt x="20" y="25"/>
                    <a:pt x="20" y="25"/>
                  </a:cubicBezTo>
                  <a:cubicBezTo>
                    <a:pt x="20" y="24"/>
                    <a:pt x="21" y="23"/>
                    <a:pt x="21" y="22"/>
                  </a:cubicBezTo>
                  <a:cubicBezTo>
                    <a:pt x="21" y="12"/>
                    <a:pt x="21" y="12"/>
                    <a:pt x="21" y="12"/>
                  </a:cubicBezTo>
                  <a:cubicBezTo>
                    <a:pt x="22" y="15"/>
                    <a:pt x="22" y="18"/>
                    <a:pt x="22" y="23"/>
                  </a:cubicBezTo>
                  <a:cubicBezTo>
                    <a:pt x="22" y="24"/>
                    <a:pt x="23" y="26"/>
                    <a:pt x="25" y="26"/>
                  </a:cubicBezTo>
                  <a:cubicBezTo>
                    <a:pt x="26" y="26"/>
                    <a:pt x="28" y="24"/>
                    <a:pt x="28" y="23"/>
                  </a:cubicBezTo>
                  <a:cubicBezTo>
                    <a:pt x="28" y="8"/>
                    <a:pt x="23" y="2"/>
                    <a:pt x="20" y="0"/>
                  </a:cubicBezTo>
                  <a:close/>
                  <a:moveTo>
                    <a:pt x="20" y="0"/>
                  </a:moveTo>
                  <a:cubicBezTo>
                    <a:pt x="20" y="0"/>
                    <a:pt x="20" y="0"/>
                    <a:pt x="2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sp>
          <p:nvSpPr>
            <p:cNvPr id="151" name="Freeform 54"/>
            <p:cNvSpPr>
              <a:spLocks noEditPoints="1"/>
            </p:cNvSpPr>
            <p:nvPr/>
          </p:nvSpPr>
          <p:spPr bwMode="auto">
            <a:xfrm>
              <a:off x="1828800" y="1758950"/>
              <a:ext cx="34925" cy="15875"/>
            </a:xfrm>
            <a:custGeom>
              <a:avLst/>
              <a:gdLst/>
              <a:ahLst/>
              <a:cxnLst>
                <a:cxn ang="0">
                  <a:pos x="8" y="0"/>
                </a:cxn>
                <a:cxn ang="0">
                  <a:pos x="7" y="1"/>
                </a:cxn>
                <a:cxn ang="0">
                  <a:pos x="5" y="0"/>
                </a:cxn>
                <a:cxn ang="0">
                  <a:pos x="3" y="1"/>
                </a:cxn>
                <a:cxn ang="0">
                  <a:pos x="2" y="0"/>
                </a:cxn>
                <a:cxn ang="0">
                  <a:pos x="1" y="0"/>
                </a:cxn>
                <a:cxn ang="0">
                  <a:pos x="0" y="1"/>
                </a:cxn>
                <a:cxn ang="0">
                  <a:pos x="0" y="3"/>
                </a:cxn>
                <a:cxn ang="0">
                  <a:pos x="1" y="4"/>
                </a:cxn>
                <a:cxn ang="0">
                  <a:pos x="2" y="4"/>
                </a:cxn>
                <a:cxn ang="0">
                  <a:pos x="3" y="3"/>
                </a:cxn>
                <a:cxn ang="0">
                  <a:pos x="5" y="4"/>
                </a:cxn>
                <a:cxn ang="0">
                  <a:pos x="6" y="3"/>
                </a:cxn>
                <a:cxn ang="0">
                  <a:pos x="8" y="4"/>
                </a:cxn>
                <a:cxn ang="0">
                  <a:pos x="9" y="4"/>
                </a:cxn>
                <a:cxn ang="0">
                  <a:pos x="9" y="3"/>
                </a:cxn>
                <a:cxn ang="0">
                  <a:pos x="9" y="1"/>
                </a:cxn>
                <a:cxn ang="0">
                  <a:pos x="9" y="0"/>
                </a:cxn>
                <a:cxn ang="0">
                  <a:pos x="8" y="0"/>
                </a:cxn>
                <a:cxn ang="0">
                  <a:pos x="8" y="0"/>
                </a:cxn>
                <a:cxn ang="0">
                  <a:pos x="8" y="0"/>
                </a:cxn>
              </a:cxnLst>
              <a:rect l="0" t="0" r="r" b="b"/>
              <a:pathLst>
                <a:path w="9" h="4">
                  <a:moveTo>
                    <a:pt x="8" y="0"/>
                  </a:moveTo>
                  <a:cubicBezTo>
                    <a:pt x="7" y="1"/>
                    <a:pt x="7" y="1"/>
                    <a:pt x="7" y="1"/>
                  </a:cubicBezTo>
                  <a:cubicBezTo>
                    <a:pt x="6" y="0"/>
                    <a:pt x="6" y="0"/>
                    <a:pt x="5" y="0"/>
                  </a:cubicBezTo>
                  <a:cubicBezTo>
                    <a:pt x="4" y="0"/>
                    <a:pt x="4" y="0"/>
                    <a:pt x="3" y="1"/>
                  </a:cubicBezTo>
                  <a:cubicBezTo>
                    <a:pt x="2" y="0"/>
                    <a:pt x="2" y="0"/>
                    <a:pt x="2" y="0"/>
                  </a:cubicBezTo>
                  <a:cubicBezTo>
                    <a:pt x="1" y="0"/>
                    <a:pt x="1" y="0"/>
                    <a:pt x="1" y="0"/>
                  </a:cubicBezTo>
                  <a:cubicBezTo>
                    <a:pt x="1" y="0"/>
                    <a:pt x="0" y="1"/>
                    <a:pt x="0" y="1"/>
                  </a:cubicBezTo>
                  <a:cubicBezTo>
                    <a:pt x="0" y="3"/>
                    <a:pt x="0" y="3"/>
                    <a:pt x="0" y="3"/>
                  </a:cubicBezTo>
                  <a:cubicBezTo>
                    <a:pt x="0" y="3"/>
                    <a:pt x="1" y="4"/>
                    <a:pt x="1" y="4"/>
                  </a:cubicBezTo>
                  <a:cubicBezTo>
                    <a:pt x="1" y="4"/>
                    <a:pt x="1" y="4"/>
                    <a:pt x="2" y="4"/>
                  </a:cubicBezTo>
                  <a:cubicBezTo>
                    <a:pt x="2" y="4"/>
                    <a:pt x="3" y="3"/>
                    <a:pt x="3" y="3"/>
                  </a:cubicBezTo>
                  <a:cubicBezTo>
                    <a:pt x="4" y="4"/>
                    <a:pt x="4" y="4"/>
                    <a:pt x="5" y="4"/>
                  </a:cubicBezTo>
                  <a:cubicBezTo>
                    <a:pt x="6" y="4"/>
                    <a:pt x="6" y="4"/>
                    <a:pt x="6" y="3"/>
                  </a:cubicBezTo>
                  <a:cubicBezTo>
                    <a:pt x="7" y="3"/>
                    <a:pt x="8" y="4"/>
                    <a:pt x="8" y="4"/>
                  </a:cubicBezTo>
                  <a:cubicBezTo>
                    <a:pt x="9" y="4"/>
                    <a:pt x="9" y="4"/>
                    <a:pt x="9" y="4"/>
                  </a:cubicBezTo>
                  <a:cubicBezTo>
                    <a:pt x="9" y="4"/>
                    <a:pt x="9" y="3"/>
                    <a:pt x="9" y="3"/>
                  </a:cubicBezTo>
                  <a:cubicBezTo>
                    <a:pt x="9" y="1"/>
                    <a:pt x="9" y="1"/>
                    <a:pt x="9" y="1"/>
                  </a:cubicBezTo>
                  <a:cubicBezTo>
                    <a:pt x="9" y="1"/>
                    <a:pt x="9" y="0"/>
                    <a:pt x="9" y="0"/>
                  </a:cubicBezTo>
                  <a:cubicBezTo>
                    <a:pt x="9" y="0"/>
                    <a:pt x="9" y="0"/>
                    <a:pt x="8" y="0"/>
                  </a:cubicBezTo>
                  <a:close/>
                  <a:moveTo>
                    <a:pt x="8" y="0"/>
                  </a:moveTo>
                  <a:cubicBezTo>
                    <a:pt x="8" y="0"/>
                    <a:pt x="8" y="0"/>
                    <a:pt x="8"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ndParaRPr>
            </a:p>
          </p:txBody>
        </p:sp>
      </p:grpSp>
      <p:sp>
        <p:nvSpPr>
          <p:cNvPr id="152" name="Text Placeholder 3"/>
          <p:cNvSpPr txBox="1">
            <a:spLocks/>
          </p:cNvSpPr>
          <p:nvPr/>
        </p:nvSpPr>
        <p:spPr>
          <a:xfrm>
            <a:off x="8297982" y="3000411"/>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l"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153" name="Text Placeholder 3"/>
          <p:cNvSpPr txBox="1">
            <a:spLocks/>
          </p:cNvSpPr>
          <p:nvPr/>
        </p:nvSpPr>
        <p:spPr>
          <a:xfrm>
            <a:off x="1016000" y="2614364"/>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r"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154" name="Text Placeholder 3"/>
          <p:cNvSpPr txBox="1">
            <a:spLocks/>
          </p:cNvSpPr>
          <p:nvPr/>
        </p:nvSpPr>
        <p:spPr>
          <a:xfrm>
            <a:off x="8267701" y="4503056"/>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l">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l"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sp>
        <p:nvSpPr>
          <p:cNvPr id="155" name="Text Placeholder 3"/>
          <p:cNvSpPr txBox="1">
            <a:spLocks/>
          </p:cNvSpPr>
          <p:nvPr/>
        </p:nvSpPr>
        <p:spPr>
          <a:xfrm>
            <a:off x="1016000" y="4579256"/>
            <a:ext cx="2806699" cy="697499"/>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lgn="r">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单击编辑标题</a:t>
            </a:r>
            <a:endParaRPr lang="en-US" b="1" dirty="0">
              <a:solidFill>
                <a:schemeClr val="tx1">
                  <a:lumMod val="85000"/>
                  <a:lumOff val="15000"/>
                </a:schemeClr>
              </a:solidFill>
              <a:latin typeface="微软雅黑" panose="020B0503020204020204" pitchFamily="34" charset="-122"/>
              <a:cs typeface="+mj-cs"/>
            </a:endParaRPr>
          </a:p>
          <a:p>
            <a:pPr algn="r" defTabSz="1219170">
              <a:spcBef>
                <a:spcPct val="20000"/>
              </a:spcBef>
              <a:defRPr/>
            </a:pPr>
            <a:r>
              <a:rPr lang="zh-CN" altLang="en-US" sz="1333"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单击此处可编辑内容单击此处可编辑内容单击此处可编辑内容</a:t>
            </a:r>
            <a:endParaRPr lang="en-US" sz="1333" dirty="0">
              <a:solidFill>
                <a:schemeClr val="tx1">
                  <a:lumMod val="85000"/>
                  <a:lumOff val="15000"/>
                </a:schemeClr>
              </a:solidFill>
              <a:latin typeface="微软雅黑" panose="020B0503020204020204" pitchFamily="34" charset="-122"/>
            </a:endParaRPr>
          </a:p>
        </p:txBody>
      </p:sp>
      <p:grpSp>
        <p:nvGrpSpPr>
          <p:cNvPr id="55" name="组合 54">
            <a:extLst>
              <a:ext uri="{FF2B5EF4-FFF2-40B4-BE49-F238E27FC236}">
                <a16:creationId xmlns="" xmlns:a16="http://schemas.microsoft.com/office/drawing/2014/main" id="{84B26C4B-60A8-4B7E-8E90-11927B9B76E3}"/>
              </a:ext>
            </a:extLst>
          </p:cNvPr>
          <p:cNvGrpSpPr/>
          <p:nvPr/>
        </p:nvGrpSpPr>
        <p:grpSpPr>
          <a:xfrm>
            <a:off x="0" y="105131"/>
            <a:ext cx="12360812" cy="3077240"/>
            <a:chOff x="0" y="105131"/>
            <a:chExt cx="12360812" cy="3077240"/>
          </a:xfrm>
        </p:grpSpPr>
        <p:grpSp>
          <p:nvGrpSpPr>
            <p:cNvPr id="56" name="组合 55">
              <a:extLst>
                <a:ext uri="{FF2B5EF4-FFF2-40B4-BE49-F238E27FC236}">
                  <a16:creationId xmlns="" xmlns:a16="http://schemas.microsoft.com/office/drawing/2014/main" id="{1D81D815-BFF4-4456-B6A3-83FD21AD3A1C}"/>
                </a:ext>
              </a:extLst>
            </p:cNvPr>
            <p:cNvGrpSpPr/>
            <p:nvPr/>
          </p:nvGrpSpPr>
          <p:grpSpPr>
            <a:xfrm>
              <a:off x="0" y="105131"/>
              <a:ext cx="12360812" cy="943439"/>
              <a:chOff x="0" y="105131"/>
              <a:chExt cx="12360812" cy="943439"/>
            </a:xfrm>
          </p:grpSpPr>
          <p:cxnSp>
            <p:nvCxnSpPr>
              <p:cNvPr id="58" name="直接连接符 57">
                <a:extLst>
                  <a:ext uri="{FF2B5EF4-FFF2-40B4-BE49-F238E27FC236}">
                    <a16:creationId xmlns="" xmlns:a16="http://schemas.microsoft.com/office/drawing/2014/main" id="{CA138D8B-C290-4CC7-B292-BAA28C0C4202}"/>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59" name="组合 58">
                <a:extLst>
                  <a:ext uri="{FF2B5EF4-FFF2-40B4-BE49-F238E27FC236}">
                    <a16:creationId xmlns="" xmlns:a16="http://schemas.microsoft.com/office/drawing/2014/main" id="{E729C091-3C25-4F8D-96D5-184CD1F65DBE}"/>
                  </a:ext>
                </a:extLst>
              </p:cNvPr>
              <p:cNvGrpSpPr/>
              <p:nvPr/>
            </p:nvGrpSpPr>
            <p:grpSpPr>
              <a:xfrm>
                <a:off x="204976" y="105131"/>
                <a:ext cx="943439" cy="943439"/>
                <a:chOff x="788172" y="795226"/>
                <a:chExt cx="1405397" cy="1405397"/>
              </a:xfrm>
            </p:grpSpPr>
            <p:sp>
              <p:nvSpPr>
                <p:cNvPr id="63" name="椭圆 62">
                  <a:extLst>
                    <a:ext uri="{FF2B5EF4-FFF2-40B4-BE49-F238E27FC236}">
                      <a16:creationId xmlns="" xmlns:a16="http://schemas.microsoft.com/office/drawing/2014/main" id="{0C950797-5177-4700-ADD3-B9880E4E3709}"/>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 xmlns:a16="http://schemas.microsoft.com/office/drawing/2014/main" id="{89EFBE2C-4DC1-453C-9D40-AC1972AF34C1}"/>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0" name="组合 59">
                <a:extLst>
                  <a:ext uri="{FF2B5EF4-FFF2-40B4-BE49-F238E27FC236}">
                    <a16:creationId xmlns="" xmlns:a16="http://schemas.microsoft.com/office/drawing/2014/main" id="{C86DE751-EC37-4030-83DE-1F1A5A54E81D}"/>
                  </a:ext>
                </a:extLst>
              </p:cNvPr>
              <p:cNvGrpSpPr/>
              <p:nvPr/>
            </p:nvGrpSpPr>
            <p:grpSpPr>
              <a:xfrm>
                <a:off x="11458129" y="366570"/>
                <a:ext cx="414154" cy="414154"/>
                <a:chOff x="3032665" y="1391170"/>
                <a:chExt cx="682180" cy="682180"/>
              </a:xfrm>
            </p:grpSpPr>
            <p:sp>
              <p:nvSpPr>
                <p:cNvPr id="61" name="椭圆 60">
                  <a:extLst>
                    <a:ext uri="{FF2B5EF4-FFF2-40B4-BE49-F238E27FC236}">
                      <a16:creationId xmlns="" xmlns:a16="http://schemas.microsoft.com/office/drawing/2014/main" id="{1E802B5C-08EF-4673-B52E-E31928B51E32}"/>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2" name="椭圆 61">
                  <a:extLst>
                    <a:ext uri="{FF2B5EF4-FFF2-40B4-BE49-F238E27FC236}">
                      <a16:creationId xmlns="" xmlns:a16="http://schemas.microsoft.com/office/drawing/2014/main" id="{9B7CFA8B-2A16-47A2-9D84-C9B96AFFF0E1}"/>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7" name="文本框 56">
              <a:extLst>
                <a:ext uri="{FF2B5EF4-FFF2-40B4-BE49-F238E27FC236}">
                  <a16:creationId xmlns="" xmlns:a16="http://schemas.microsoft.com/office/drawing/2014/main" id="{54A57DFB-63B1-4F9A-88CA-576AC64AD5DE}"/>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问题分析</a:t>
              </a:r>
            </a:p>
          </p:txBody>
        </p:sp>
      </p:grpSp>
    </p:spTree>
    <p:extLst>
      <p:ext uri="{BB962C8B-B14F-4D97-AF65-F5344CB8AC3E}">
        <p14:creationId xmlns:p14="http://schemas.microsoft.com/office/powerpoint/2010/main" val="581052288"/>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500"/>
                                        <p:tgtEl>
                                          <p:spTgt spid="116"/>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25"/>
                                        </p:tgtEl>
                                        <p:attrNameLst>
                                          <p:attrName>style.visibility</p:attrName>
                                        </p:attrNameLst>
                                      </p:cBhvr>
                                      <p:to>
                                        <p:strVal val="visible"/>
                                      </p:to>
                                    </p:set>
                                    <p:anim calcmode="lin" valueType="num">
                                      <p:cBhvr>
                                        <p:cTn id="11" dur="500" fill="hold"/>
                                        <p:tgtEl>
                                          <p:spTgt spid="125"/>
                                        </p:tgtEl>
                                        <p:attrNameLst>
                                          <p:attrName>ppt_w</p:attrName>
                                        </p:attrNameLst>
                                      </p:cBhvr>
                                      <p:tavLst>
                                        <p:tav tm="0">
                                          <p:val>
                                            <p:fltVal val="0"/>
                                          </p:val>
                                        </p:tav>
                                        <p:tav tm="100000">
                                          <p:val>
                                            <p:strVal val="#ppt_w"/>
                                          </p:val>
                                        </p:tav>
                                      </p:tavLst>
                                    </p:anim>
                                    <p:anim calcmode="lin" valueType="num">
                                      <p:cBhvr>
                                        <p:cTn id="12" dur="500" fill="hold"/>
                                        <p:tgtEl>
                                          <p:spTgt spid="125"/>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childTnLst>
                          </p:cTn>
                        </p:par>
                        <p:par>
                          <p:cTn id="17" fill="hold">
                            <p:stCondLst>
                              <p:cond delay="1500"/>
                            </p:stCondLst>
                            <p:childTnLst>
                              <p:par>
                                <p:cTn id="18" presetID="23" presetClass="entr" presetSubtype="16" fill="hold" nodeType="afterEffect">
                                  <p:stCondLst>
                                    <p:cond delay="0"/>
                                  </p:stCondLst>
                                  <p:childTnLst>
                                    <p:set>
                                      <p:cBhvr>
                                        <p:cTn id="19" dur="1" fill="hold">
                                          <p:stCondLst>
                                            <p:cond delay="0"/>
                                          </p:stCondLst>
                                        </p:cTn>
                                        <p:tgtEl>
                                          <p:spTgt spid="137"/>
                                        </p:tgtEl>
                                        <p:attrNameLst>
                                          <p:attrName>style.visibility</p:attrName>
                                        </p:attrNameLst>
                                      </p:cBhvr>
                                      <p:to>
                                        <p:strVal val="visible"/>
                                      </p:to>
                                    </p:set>
                                    <p:anim calcmode="lin" valueType="num">
                                      <p:cBhvr>
                                        <p:cTn id="20" dur="500" fill="hold"/>
                                        <p:tgtEl>
                                          <p:spTgt spid="137"/>
                                        </p:tgtEl>
                                        <p:attrNameLst>
                                          <p:attrName>ppt_w</p:attrName>
                                        </p:attrNameLst>
                                      </p:cBhvr>
                                      <p:tavLst>
                                        <p:tav tm="0">
                                          <p:val>
                                            <p:fltVal val="0"/>
                                          </p:val>
                                        </p:tav>
                                        <p:tav tm="100000">
                                          <p:val>
                                            <p:strVal val="#ppt_w"/>
                                          </p:val>
                                        </p:tav>
                                      </p:tavLst>
                                    </p:anim>
                                    <p:anim calcmode="lin" valueType="num">
                                      <p:cBhvr>
                                        <p:cTn id="21" dur="500" fill="hold"/>
                                        <p:tgtEl>
                                          <p:spTgt spid="137"/>
                                        </p:tgtEl>
                                        <p:attrNameLst>
                                          <p:attrName>ppt_h</p:attrName>
                                        </p:attrNameLst>
                                      </p:cBhvr>
                                      <p:tavLst>
                                        <p:tav tm="0">
                                          <p:val>
                                            <p:fltVal val="0"/>
                                          </p:val>
                                        </p:tav>
                                        <p:tav tm="100000">
                                          <p:val>
                                            <p:strVal val="#ppt_h"/>
                                          </p:val>
                                        </p:tav>
                                      </p:tavLst>
                                    </p:anim>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fade">
                                      <p:cBhvr>
                                        <p:cTn id="25" dur="500"/>
                                        <p:tgtEl>
                                          <p:spTgt spid="119"/>
                                        </p:tgtEl>
                                      </p:cBhvr>
                                    </p:animEffect>
                                  </p:childTnLst>
                                </p:cTn>
                              </p:par>
                            </p:childTnLst>
                          </p:cTn>
                        </p:par>
                        <p:par>
                          <p:cTn id="26" fill="hold">
                            <p:stCondLst>
                              <p:cond delay="2500"/>
                            </p:stCondLst>
                            <p:childTnLst>
                              <p:par>
                                <p:cTn id="27" presetID="23" presetClass="entr" presetSubtype="16" fill="hold" nodeType="afterEffect">
                                  <p:stCondLst>
                                    <p:cond delay="0"/>
                                  </p:stCondLst>
                                  <p:childTnLst>
                                    <p:set>
                                      <p:cBhvr>
                                        <p:cTn id="28" dur="1" fill="hold">
                                          <p:stCondLst>
                                            <p:cond delay="0"/>
                                          </p:stCondLst>
                                        </p:cTn>
                                        <p:tgtEl>
                                          <p:spTgt spid="120"/>
                                        </p:tgtEl>
                                        <p:attrNameLst>
                                          <p:attrName>style.visibility</p:attrName>
                                        </p:attrNameLst>
                                      </p:cBhvr>
                                      <p:to>
                                        <p:strVal val="visible"/>
                                      </p:to>
                                    </p:set>
                                    <p:anim calcmode="lin" valueType="num">
                                      <p:cBhvr>
                                        <p:cTn id="29" dur="500" fill="hold"/>
                                        <p:tgtEl>
                                          <p:spTgt spid="120"/>
                                        </p:tgtEl>
                                        <p:attrNameLst>
                                          <p:attrName>ppt_w</p:attrName>
                                        </p:attrNameLst>
                                      </p:cBhvr>
                                      <p:tavLst>
                                        <p:tav tm="0">
                                          <p:val>
                                            <p:fltVal val="0"/>
                                          </p:val>
                                        </p:tav>
                                        <p:tav tm="100000">
                                          <p:val>
                                            <p:strVal val="#ppt_w"/>
                                          </p:val>
                                        </p:tav>
                                      </p:tavLst>
                                    </p:anim>
                                    <p:anim calcmode="lin" valueType="num">
                                      <p:cBhvr>
                                        <p:cTn id="30" dur="500" fill="hold"/>
                                        <p:tgtEl>
                                          <p:spTgt spid="120"/>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10" presetClass="entr" presetSubtype="0" fill="hold" grpId="0" nodeType="afterEffect">
                                  <p:stCondLst>
                                    <p:cond delay="0"/>
                                  </p:stCondLst>
                                  <p:childTnLst>
                                    <p:set>
                                      <p:cBhvr>
                                        <p:cTn id="33" dur="1" fill="hold">
                                          <p:stCondLst>
                                            <p:cond delay="0"/>
                                          </p:stCondLst>
                                        </p:cTn>
                                        <p:tgtEl>
                                          <p:spTgt spid="118"/>
                                        </p:tgtEl>
                                        <p:attrNameLst>
                                          <p:attrName>style.visibility</p:attrName>
                                        </p:attrNameLst>
                                      </p:cBhvr>
                                      <p:to>
                                        <p:strVal val="visible"/>
                                      </p:to>
                                    </p:set>
                                    <p:animEffect transition="in" filter="fade">
                                      <p:cBhvr>
                                        <p:cTn id="34" dur="500"/>
                                        <p:tgtEl>
                                          <p:spTgt spid="118"/>
                                        </p:tgtEl>
                                      </p:cBhvr>
                                    </p:animEffect>
                                  </p:childTnLst>
                                </p:cTn>
                              </p:par>
                            </p:childTnLst>
                          </p:cTn>
                        </p:par>
                        <p:par>
                          <p:cTn id="35" fill="hold">
                            <p:stCondLst>
                              <p:cond delay="3500"/>
                            </p:stCondLst>
                            <p:childTnLst>
                              <p:par>
                                <p:cTn id="36" presetID="23" presetClass="entr" presetSubtype="16" fill="hold" nodeType="afterEffect">
                                  <p:stCondLst>
                                    <p:cond delay="0"/>
                                  </p:stCondLst>
                                  <p:childTnLst>
                                    <p:set>
                                      <p:cBhvr>
                                        <p:cTn id="37" dur="1" fill="hold">
                                          <p:stCondLst>
                                            <p:cond delay="0"/>
                                          </p:stCondLst>
                                        </p:cTn>
                                        <p:tgtEl>
                                          <p:spTgt spid="126"/>
                                        </p:tgtEl>
                                        <p:attrNameLst>
                                          <p:attrName>style.visibility</p:attrName>
                                        </p:attrNameLst>
                                      </p:cBhvr>
                                      <p:to>
                                        <p:strVal val="visible"/>
                                      </p:to>
                                    </p:set>
                                    <p:anim calcmode="lin" valueType="num">
                                      <p:cBhvr>
                                        <p:cTn id="38" dur="500" fill="hold"/>
                                        <p:tgtEl>
                                          <p:spTgt spid="126"/>
                                        </p:tgtEl>
                                        <p:attrNameLst>
                                          <p:attrName>ppt_w</p:attrName>
                                        </p:attrNameLst>
                                      </p:cBhvr>
                                      <p:tavLst>
                                        <p:tav tm="0">
                                          <p:val>
                                            <p:fltVal val="0"/>
                                          </p:val>
                                        </p:tav>
                                        <p:tav tm="100000">
                                          <p:val>
                                            <p:strVal val="#ppt_w"/>
                                          </p:val>
                                        </p:tav>
                                      </p:tavLst>
                                    </p:anim>
                                    <p:anim calcmode="lin" valueType="num">
                                      <p:cBhvr>
                                        <p:cTn id="39" dur="500" fill="hold"/>
                                        <p:tgtEl>
                                          <p:spTgt spid="126"/>
                                        </p:tgtEl>
                                        <p:attrNameLst>
                                          <p:attrName>ppt_h</p:attrName>
                                        </p:attrNameLst>
                                      </p:cBhvr>
                                      <p:tavLst>
                                        <p:tav tm="0">
                                          <p:val>
                                            <p:fltVal val="0"/>
                                          </p:val>
                                        </p:tav>
                                        <p:tav tm="100000">
                                          <p:val>
                                            <p:strVal val="#ppt_h"/>
                                          </p:val>
                                        </p:tav>
                                      </p:tavLst>
                                    </p:anim>
                                  </p:childTnLst>
                                </p:cTn>
                              </p:par>
                            </p:childTnLst>
                          </p:cTn>
                        </p:par>
                        <p:par>
                          <p:cTn id="40" fill="hold">
                            <p:stCondLst>
                              <p:cond delay="4000"/>
                            </p:stCondLst>
                            <p:childTnLst>
                              <p:par>
                                <p:cTn id="41" presetID="2" presetClass="entr" presetSubtype="8" accel="50000" decel="50000" fill="hold" grpId="0" nodeType="afterEffect">
                                  <p:stCondLst>
                                    <p:cond delay="0"/>
                                  </p:stCondLst>
                                  <p:childTnLst>
                                    <p:set>
                                      <p:cBhvr>
                                        <p:cTn id="42" dur="1" fill="hold">
                                          <p:stCondLst>
                                            <p:cond delay="0"/>
                                          </p:stCondLst>
                                        </p:cTn>
                                        <p:tgtEl>
                                          <p:spTgt spid="153"/>
                                        </p:tgtEl>
                                        <p:attrNameLst>
                                          <p:attrName>style.visibility</p:attrName>
                                        </p:attrNameLst>
                                      </p:cBhvr>
                                      <p:to>
                                        <p:strVal val="visible"/>
                                      </p:to>
                                    </p:set>
                                    <p:anim calcmode="lin" valueType="num">
                                      <p:cBhvr additive="base">
                                        <p:cTn id="43" dur="500" fill="hold"/>
                                        <p:tgtEl>
                                          <p:spTgt spid="153"/>
                                        </p:tgtEl>
                                        <p:attrNameLst>
                                          <p:attrName>ppt_x</p:attrName>
                                        </p:attrNameLst>
                                      </p:cBhvr>
                                      <p:tavLst>
                                        <p:tav tm="0">
                                          <p:val>
                                            <p:strVal val="0-#ppt_w/2"/>
                                          </p:val>
                                        </p:tav>
                                        <p:tav tm="100000">
                                          <p:val>
                                            <p:strVal val="#ppt_x"/>
                                          </p:val>
                                        </p:tav>
                                      </p:tavLst>
                                    </p:anim>
                                    <p:anim calcmode="lin" valueType="num">
                                      <p:cBhvr additive="base">
                                        <p:cTn id="44" dur="500" fill="hold"/>
                                        <p:tgtEl>
                                          <p:spTgt spid="153"/>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 presetClass="entr" presetSubtype="2" accel="50000" decel="50000" fill="hold" grpId="0" nodeType="afterEffect">
                                  <p:stCondLst>
                                    <p:cond delay="0"/>
                                  </p:stCondLst>
                                  <p:childTnLst>
                                    <p:set>
                                      <p:cBhvr>
                                        <p:cTn id="47" dur="1" fill="hold">
                                          <p:stCondLst>
                                            <p:cond delay="0"/>
                                          </p:stCondLst>
                                        </p:cTn>
                                        <p:tgtEl>
                                          <p:spTgt spid="152"/>
                                        </p:tgtEl>
                                        <p:attrNameLst>
                                          <p:attrName>style.visibility</p:attrName>
                                        </p:attrNameLst>
                                      </p:cBhvr>
                                      <p:to>
                                        <p:strVal val="visible"/>
                                      </p:to>
                                    </p:set>
                                    <p:anim calcmode="lin" valueType="num">
                                      <p:cBhvr additive="base">
                                        <p:cTn id="48" dur="500" fill="hold"/>
                                        <p:tgtEl>
                                          <p:spTgt spid="152"/>
                                        </p:tgtEl>
                                        <p:attrNameLst>
                                          <p:attrName>ppt_x</p:attrName>
                                        </p:attrNameLst>
                                      </p:cBhvr>
                                      <p:tavLst>
                                        <p:tav tm="0">
                                          <p:val>
                                            <p:strVal val="1+#ppt_w/2"/>
                                          </p:val>
                                        </p:tav>
                                        <p:tav tm="100000">
                                          <p:val>
                                            <p:strVal val="#ppt_x"/>
                                          </p:val>
                                        </p:tav>
                                      </p:tavLst>
                                    </p:anim>
                                    <p:anim calcmode="lin" valueType="num">
                                      <p:cBhvr additive="base">
                                        <p:cTn id="49" dur="500" fill="hold"/>
                                        <p:tgtEl>
                                          <p:spTgt spid="152"/>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 presetClass="entr" presetSubtype="2" accel="50000" decel="50000" fill="hold" grpId="0" nodeType="afterEffect">
                                  <p:stCondLst>
                                    <p:cond delay="0"/>
                                  </p:stCondLst>
                                  <p:childTnLst>
                                    <p:set>
                                      <p:cBhvr>
                                        <p:cTn id="52" dur="1" fill="hold">
                                          <p:stCondLst>
                                            <p:cond delay="0"/>
                                          </p:stCondLst>
                                        </p:cTn>
                                        <p:tgtEl>
                                          <p:spTgt spid="154"/>
                                        </p:tgtEl>
                                        <p:attrNameLst>
                                          <p:attrName>style.visibility</p:attrName>
                                        </p:attrNameLst>
                                      </p:cBhvr>
                                      <p:to>
                                        <p:strVal val="visible"/>
                                      </p:to>
                                    </p:set>
                                    <p:anim calcmode="lin" valueType="num">
                                      <p:cBhvr additive="base">
                                        <p:cTn id="53" dur="500" fill="hold"/>
                                        <p:tgtEl>
                                          <p:spTgt spid="154"/>
                                        </p:tgtEl>
                                        <p:attrNameLst>
                                          <p:attrName>ppt_x</p:attrName>
                                        </p:attrNameLst>
                                      </p:cBhvr>
                                      <p:tavLst>
                                        <p:tav tm="0">
                                          <p:val>
                                            <p:strVal val="1+#ppt_w/2"/>
                                          </p:val>
                                        </p:tav>
                                        <p:tav tm="100000">
                                          <p:val>
                                            <p:strVal val="#ppt_x"/>
                                          </p:val>
                                        </p:tav>
                                      </p:tavLst>
                                    </p:anim>
                                    <p:anim calcmode="lin" valueType="num">
                                      <p:cBhvr additive="base">
                                        <p:cTn id="54" dur="500" fill="hold"/>
                                        <p:tgtEl>
                                          <p:spTgt spid="154"/>
                                        </p:tgtEl>
                                        <p:attrNameLst>
                                          <p:attrName>ppt_y</p:attrName>
                                        </p:attrNameLst>
                                      </p:cBhvr>
                                      <p:tavLst>
                                        <p:tav tm="0">
                                          <p:val>
                                            <p:strVal val="#ppt_y"/>
                                          </p:val>
                                        </p:tav>
                                        <p:tav tm="100000">
                                          <p:val>
                                            <p:strVal val="#ppt_y"/>
                                          </p:val>
                                        </p:tav>
                                      </p:tavLst>
                                    </p:anim>
                                  </p:childTnLst>
                                </p:cTn>
                              </p:par>
                            </p:childTnLst>
                          </p:cTn>
                        </p:par>
                        <p:par>
                          <p:cTn id="55" fill="hold">
                            <p:stCondLst>
                              <p:cond delay="5500"/>
                            </p:stCondLst>
                            <p:childTnLst>
                              <p:par>
                                <p:cTn id="56" presetID="2" presetClass="entr" presetSubtype="8" accel="50000" decel="50000" fill="hold" grpId="0" nodeType="afterEffect">
                                  <p:stCondLst>
                                    <p:cond delay="0"/>
                                  </p:stCondLst>
                                  <p:childTnLst>
                                    <p:set>
                                      <p:cBhvr>
                                        <p:cTn id="57" dur="1" fill="hold">
                                          <p:stCondLst>
                                            <p:cond delay="0"/>
                                          </p:stCondLst>
                                        </p:cTn>
                                        <p:tgtEl>
                                          <p:spTgt spid="155"/>
                                        </p:tgtEl>
                                        <p:attrNameLst>
                                          <p:attrName>style.visibility</p:attrName>
                                        </p:attrNameLst>
                                      </p:cBhvr>
                                      <p:to>
                                        <p:strVal val="visible"/>
                                      </p:to>
                                    </p:set>
                                    <p:anim calcmode="lin" valueType="num">
                                      <p:cBhvr additive="base">
                                        <p:cTn id="58" dur="500" fill="hold"/>
                                        <p:tgtEl>
                                          <p:spTgt spid="155"/>
                                        </p:tgtEl>
                                        <p:attrNameLst>
                                          <p:attrName>ppt_x</p:attrName>
                                        </p:attrNameLst>
                                      </p:cBhvr>
                                      <p:tavLst>
                                        <p:tav tm="0">
                                          <p:val>
                                            <p:strVal val="0-#ppt_w/2"/>
                                          </p:val>
                                        </p:tav>
                                        <p:tav tm="100000">
                                          <p:val>
                                            <p:strVal val="#ppt_x"/>
                                          </p:val>
                                        </p:tav>
                                      </p:tavLst>
                                    </p:anim>
                                    <p:anim calcmode="lin" valueType="num">
                                      <p:cBhvr additive="base">
                                        <p:cTn id="59" dur="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117" grpId="0" animBg="1"/>
      <p:bldP spid="118" grpId="0" animBg="1"/>
      <p:bldP spid="119" grpId="0" animBg="1"/>
      <p:bldP spid="125" grpId="0" animBg="1"/>
      <p:bldP spid="152" grpId="0"/>
      <p:bldP spid="153" grpId="0"/>
      <p:bldP spid="154" grpId="0"/>
      <p:bldP spid="15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9EEF1"/>
        </a:solidFill>
        <a:effectLst/>
      </p:bgPr>
    </p:bg>
    <p:spTree>
      <p:nvGrpSpPr>
        <p:cNvPr id="1" name=""/>
        <p:cNvGrpSpPr/>
        <p:nvPr/>
      </p:nvGrpSpPr>
      <p:grpSpPr>
        <a:xfrm>
          <a:off x="0" y="0"/>
          <a:ext cx="0" cy="0"/>
          <a:chOff x="0" y="0"/>
          <a:chExt cx="0" cy="0"/>
        </a:xfrm>
      </p:grpSpPr>
      <p:sp>
        <p:nvSpPr>
          <p:cNvPr id="60" name="Rectangle 4">
            <a:extLst>
              <a:ext uri="{FF2B5EF4-FFF2-40B4-BE49-F238E27FC236}">
                <a16:creationId xmlns="" xmlns:a16="http://schemas.microsoft.com/office/drawing/2014/main" id="{2AEE81D2-DC6B-45F2-8C4F-2BCF77F791AC}"/>
              </a:ext>
            </a:extLst>
          </p:cNvPr>
          <p:cNvSpPr/>
          <p:nvPr/>
        </p:nvSpPr>
        <p:spPr>
          <a:xfrm>
            <a:off x="7456008" y="4770168"/>
            <a:ext cx="3134671" cy="1016000"/>
          </a:xfrm>
          <a:prstGeom prst="rect">
            <a:avLst/>
          </a:prstGeom>
          <a:solidFill>
            <a:srgbClr val="C8D7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8" name="Rectangle 16"/>
          <p:cNvSpPr/>
          <p:nvPr/>
        </p:nvSpPr>
        <p:spPr>
          <a:xfrm>
            <a:off x="7456009" y="2761330"/>
            <a:ext cx="3134671" cy="1016000"/>
          </a:xfrm>
          <a:prstGeom prst="rect">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10" name="Rectangle 7"/>
          <p:cNvSpPr/>
          <p:nvPr/>
        </p:nvSpPr>
        <p:spPr>
          <a:xfrm>
            <a:off x="1760099" y="2721325"/>
            <a:ext cx="3134671" cy="1016000"/>
          </a:xfrm>
          <a:prstGeom prst="rect">
            <a:avLst/>
          </a:prstGeom>
          <a:solidFill>
            <a:srgbClr val="869E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12" name="Rectangle 6"/>
          <p:cNvSpPr/>
          <p:nvPr/>
        </p:nvSpPr>
        <p:spPr>
          <a:xfrm>
            <a:off x="1760099" y="4798929"/>
            <a:ext cx="3134671" cy="1016000"/>
          </a:xfrm>
          <a:prstGeom prst="rect">
            <a:avLst/>
          </a:prstGeom>
          <a:solidFill>
            <a:srgbClr val="C8D7D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sp>
        <p:nvSpPr>
          <p:cNvPr id="14" name="Rectangle 4"/>
          <p:cNvSpPr/>
          <p:nvPr/>
        </p:nvSpPr>
        <p:spPr>
          <a:xfrm>
            <a:off x="4627850" y="1127252"/>
            <a:ext cx="3134671" cy="1016000"/>
          </a:xfrm>
          <a:prstGeom prst="rect">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latin typeface="微软雅黑" panose="020B0503020204020204" pitchFamily="34" charset="-122"/>
              <a:ea typeface="微软雅黑" panose="020B0503020204020204" pitchFamily="34" charset="-122"/>
            </a:endParaRPr>
          </a:p>
        </p:txBody>
      </p:sp>
      <p:grpSp>
        <p:nvGrpSpPr>
          <p:cNvPr id="15" name="Group 21"/>
          <p:cNvGrpSpPr/>
          <p:nvPr/>
        </p:nvGrpSpPr>
        <p:grpSpPr>
          <a:xfrm>
            <a:off x="3969815" y="5035701"/>
            <a:ext cx="586901" cy="586901"/>
            <a:chOff x="8780463" y="1906588"/>
            <a:chExt cx="360363" cy="360363"/>
          </a:xfrm>
          <a:solidFill>
            <a:schemeClr val="bg1"/>
          </a:solidFill>
        </p:grpSpPr>
        <p:sp>
          <p:nvSpPr>
            <p:cNvPr id="16" name="Freeform 93"/>
            <p:cNvSpPr>
              <a:spLocks noEditPoints="1"/>
            </p:cNvSpPr>
            <p:nvPr/>
          </p:nvSpPr>
          <p:spPr bwMode="auto">
            <a:xfrm>
              <a:off x="8780463" y="1938338"/>
              <a:ext cx="328613" cy="328613"/>
            </a:xfrm>
            <a:custGeom>
              <a:avLst/>
              <a:gdLst/>
              <a:ahLst/>
              <a:cxnLst>
                <a:cxn ang="0">
                  <a:pos x="80" y="3"/>
                </a:cxn>
                <a:cxn ang="0">
                  <a:pos x="73" y="0"/>
                </a:cxn>
                <a:cxn ang="0">
                  <a:pos x="66" y="3"/>
                </a:cxn>
                <a:cxn ang="0">
                  <a:pos x="61" y="9"/>
                </a:cxn>
                <a:cxn ang="0">
                  <a:pos x="58" y="15"/>
                </a:cxn>
                <a:cxn ang="0">
                  <a:pos x="60" y="20"/>
                </a:cxn>
                <a:cxn ang="0">
                  <a:pos x="8" y="41"/>
                </a:cxn>
                <a:cxn ang="0">
                  <a:pos x="1" y="50"/>
                </a:cxn>
                <a:cxn ang="0">
                  <a:pos x="4" y="60"/>
                </a:cxn>
                <a:cxn ang="0">
                  <a:pos x="53" y="108"/>
                </a:cxn>
                <a:cxn ang="0">
                  <a:pos x="61" y="112"/>
                </a:cxn>
                <a:cxn ang="0">
                  <a:pos x="61" y="112"/>
                </a:cxn>
                <a:cxn ang="0">
                  <a:pos x="63" y="111"/>
                </a:cxn>
                <a:cxn ang="0">
                  <a:pos x="72" y="104"/>
                </a:cxn>
                <a:cxn ang="0">
                  <a:pos x="92" y="53"/>
                </a:cxn>
                <a:cxn ang="0">
                  <a:pos x="97" y="55"/>
                </a:cxn>
                <a:cxn ang="0">
                  <a:pos x="104" y="52"/>
                </a:cxn>
                <a:cxn ang="0">
                  <a:pos x="110" y="46"/>
                </a:cxn>
                <a:cxn ang="0">
                  <a:pos x="112" y="40"/>
                </a:cxn>
                <a:cxn ang="0">
                  <a:pos x="110" y="33"/>
                </a:cxn>
                <a:cxn ang="0">
                  <a:pos x="80" y="3"/>
                </a:cxn>
                <a:cxn ang="0">
                  <a:pos x="65" y="102"/>
                </a:cxn>
                <a:cxn ang="0">
                  <a:pos x="62" y="104"/>
                </a:cxn>
                <a:cxn ang="0">
                  <a:pos x="61" y="104"/>
                </a:cxn>
                <a:cxn ang="0">
                  <a:pos x="58" y="103"/>
                </a:cxn>
                <a:cxn ang="0">
                  <a:pos x="9" y="55"/>
                </a:cxn>
                <a:cxn ang="0">
                  <a:pos x="8" y="51"/>
                </a:cxn>
                <a:cxn ang="0">
                  <a:pos x="11" y="48"/>
                </a:cxn>
                <a:cxn ang="0">
                  <a:pos x="34" y="39"/>
                </a:cxn>
                <a:cxn ang="0">
                  <a:pos x="83" y="56"/>
                </a:cxn>
                <a:cxn ang="0">
                  <a:pos x="65" y="102"/>
                </a:cxn>
                <a:cxn ang="0">
                  <a:pos x="104" y="41"/>
                </a:cxn>
                <a:cxn ang="0">
                  <a:pos x="99" y="46"/>
                </a:cxn>
                <a:cxn ang="0">
                  <a:pos x="96" y="46"/>
                </a:cxn>
                <a:cxn ang="0">
                  <a:pos x="89" y="40"/>
                </a:cxn>
                <a:cxn ang="0">
                  <a:pos x="84" y="53"/>
                </a:cxn>
                <a:cxn ang="0">
                  <a:pos x="84" y="52"/>
                </a:cxn>
                <a:cxn ang="0">
                  <a:pos x="50" y="38"/>
                </a:cxn>
                <a:cxn ang="0">
                  <a:pos x="40" y="36"/>
                </a:cxn>
                <a:cxn ang="0">
                  <a:pos x="73" y="23"/>
                </a:cxn>
                <a:cxn ang="0">
                  <a:pos x="66" y="17"/>
                </a:cxn>
                <a:cxn ang="0">
                  <a:pos x="66" y="14"/>
                </a:cxn>
                <a:cxn ang="0">
                  <a:pos x="72" y="9"/>
                </a:cxn>
                <a:cxn ang="0">
                  <a:pos x="75" y="9"/>
                </a:cxn>
                <a:cxn ang="0">
                  <a:pos x="104" y="38"/>
                </a:cxn>
                <a:cxn ang="0">
                  <a:pos x="104" y="41"/>
                </a:cxn>
                <a:cxn ang="0">
                  <a:pos x="104" y="41"/>
                </a:cxn>
                <a:cxn ang="0">
                  <a:pos x="104" y="41"/>
                </a:cxn>
              </a:cxnLst>
              <a:rect l="0" t="0" r="r" b="b"/>
              <a:pathLst>
                <a:path w="112" h="112">
                  <a:moveTo>
                    <a:pt x="80" y="3"/>
                  </a:moveTo>
                  <a:cubicBezTo>
                    <a:pt x="78" y="1"/>
                    <a:pt x="76" y="0"/>
                    <a:pt x="73" y="0"/>
                  </a:cubicBezTo>
                  <a:cubicBezTo>
                    <a:pt x="71" y="0"/>
                    <a:pt x="68" y="1"/>
                    <a:pt x="66" y="3"/>
                  </a:cubicBezTo>
                  <a:cubicBezTo>
                    <a:pt x="61" y="9"/>
                    <a:pt x="61" y="9"/>
                    <a:pt x="61" y="9"/>
                  </a:cubicBezTo>
                  <a:cubicBezTo>
                    <a:pt x="59" y="10"/>
                    <a:pt x="58" y="13"/>
                    <a:pt x="58" y="15"/>
                  </a:cubicBezTo>
                  <a:cubicBezTo>
                    <a:pt x="58" y="17"/>
                    <a:pt x="59" y="19"/>
                    <a:pt x="60" y="20"/>
                  </a:cubicBezTo>
                  <a:cubicBezTo>
                    <a:pt x="8" y="41"/>
                    <a:pt x="8" y="41"/>
                    <a:pt x="8" y="41"/>
                  </a:cubicBezTo>
                  <a:cubicBezTo>
                    <a:pt x="4" y="43"/>
                    <a:pt x="2" y="46"/>
                    <a:pt x="1" y="50"/>
                  </a:cubicBezTo>
                  <a:cubicBezTo>
                    <a:pt x="0" y="53"/>
                    <a:pt x="1" y="57"/>
                    <a:pt x="4" y="60"/>
                  </a:cubicBezTo>
                  <a:cubicBezTo>
                    <a:pt x="53" y="108"/>
                    <a:pt x="53" y="108"/>
                    <a:pt x="53" y="108"/>
                  </a:cubicBezTo>
                  <a:cubicBezTo>
                    <a:pt x="55" y="110"/>
                    <a:pt x="58" y="112"/>
                    <a:pt x="61" y="112"/>
                  </a:cubicBezTo>
                  <a:cubicBezTo>
                    <a:pt x="61" y="112"/>
                    <a:pt x="61" y="112"/>
                    <a:pt x="61" y="112"/>
                  </a:cubicBezTo>
                  <a:cubicBezTo>
                    <a:pt x="62" y="112"/>
                    <a:pt x="63" y="112"/>
                    <a:pt x="63" y="111"/>
                  </a:cubicBezTo>
                  <a:cubicBezTo>
                    <a:pt x="67" y="111"/>
                    <a:pt x="70" y="108"/>
                    <a:pt x="72" y="104"/>
                  </a:cubicBezTo>
                  <a:cubicBezTo>
                    <a:pt x="92" y="53"/>
                    <a:pt x="92" y="53"/>
                    <a:pt x="92" y="53"/>
                  </a:cubicBezTo>
                  <a:cubicBezTo>
                    <a:pt x="94" y="54"/>
                    <a:pt x="95" y="55"/>
                    <a:pt x="97" y="55"/>
                  </a:cubicBezTo>
                  <a:cubicBezTo>
                    <a:pt x="100" y="55"/>
                    <a:pt x="102" y="54"/>
                    <a:pt x="104" y="52"/>
                  </a:cubicBezTo>
                  <a:cubicBezTo>
                    <a:pt x="110" y="46"/>
                    <a:pt x="110" y="46"/>
                    <a:pt x="110" y="46"/>
                  </a:cubicBezTo>
                  <a:cubicBezTo>
                    <a:pt x="111" y="45"/>
                    <a:pt x="112" y="42"/>
                    <a:pt x="112" y="40"/>
                  </a:cubicBezTo>
                  <a:cubicBezTo>
                    <a:pt x="112" y="37"/>
                    <a:pt x="111" y="35"/>
                    <a:pt x="110" y="33"/>
                  </a:cubicBezTo>
                  <a:lnTo>
                    <a:pt x="80" y="3"/>
                  </a:lnTo>
                  <a:close/>
                  <a:moveTo>
                    <a:pt x="65" y="102"/>
                  </a:moveTo>
                  <a:cubicBezTo>
                    <a:pt x="64" y="103"/>
                    <a:pt x="63" y="104"/>
                    <a:pt x="62" y="104"/>
                  </a:cubicBezTo>
                  <a:cubicBezTo>
                    <a:pt x="61" y="104"/>
                    <a:pt x="61" y="104"/>
                    <a:pt x="61" y="104"/>
                  </a:cubicBezTo>
                  <a:cubicBezTo>
                    <a:pt x="60" y="104"/>
                    <a:pt x="59" y="104"/>
                    <a:pt x="58" y="103"/>
                  </a:cubicBezTo>
                  <a:cubicBezTo>
                    <a:pt x="9" y="55"/>
                    <a:pt x="9" y="55"/>
                    <a:pt x="9" y="55"/>
                  </a:cubicBezTo>
                  <a:cubicBezTo>
                    <a:pt x="9" y="54"/>
                    <a:pt x="8" y="52"/>
                    <a:pt x="8" y="51"/>
                  </a:cubicBezTo>
                  <a:cubicBezTo>
                    <a:pt x="9" y="50"/>
                    <a:pt x="9" y="49"/>
                    <a:pt x="11" y="48"/>
                  </a:cubicBezTo>
                  <a:cubicBezTo>
                    <a:pt x="34" y="39"/>
                    <a:pt x="34" y="39"/>
                    <a:pt x="34" y="39"/>
                  </a:cubicBezTo>
                  <a:cubicBezTo>
                    <a:pt x="51" y="44"/>
                    <a:pt x="67" y="39"/>
                    <a:pt x="83" y="56"/>
                  </a:cubicBezTo>
                  <a:lnTo>
                    <a:pt x="65" y="102"/>
                  </a:lnTo>
                  <a:close/>
                  <a:moveTo>
                    <a:pt x="104" y="41"/>
                  </a:moveTo>
                  <a:cubicBezTo>
                    <a:pt x="99" y="46"/>
                    <a:pt x="99" y="46"/>
                    <a:pt x="99" y="46"/>
                  </a:cubicBezTo>
                  <a:cubicBezTo>
                    <a:pt x="98" y="47"/>
                    <a:pt x="97" y="47"/>
                    <a:pt x="96" y="46"/>
                  </a:cubicBezTo>
                  <a:cubicBezTo>
                    <a:pt x="89" y="40"/>
                    <a:pt x="89" y="40"/>
                    <a:pt x="89" y="40"/>
                  </a:cubicBezTo>
                  <a:cubicBezTo>
                    <a:pt x="84" y="53"/>
                    <a:pt x="84" y="53"/>
                    <a:pt x="84" y="53"/>
                  </a:cubicBezTo>
                  <a:cubicBezTo>
                    <a:pt x="84" y="52"/>
                    <a:pt x="84" y="52"/>
                    <a:pt x="84" y="52"/>
                  </a:cubicBezTo>
                  <a:cubicBezTo>
                    <a:pt x="73" y="41"/>
                    <a:pt x="61" y="39"/>
                    <a:pt x="50" y="38"/>
                  </a:cubicBezTo>
                  <a:cubicBezTo>
                    <a:pt x="47" y="38"/>
                    <a:pt x="44" y="37"/>
                    <a:pt x="40" y="36"/>
                  </a:cubicBezTo>
                  <a:cubicBezTo>
                    <a:pt x="73" y="23"/>
                    <a:pt x="73" y="23"/>
                    <a:pt x="73" y="23"/>
                  </a:cubicBezTo>
                  <a:cubicBezTo>
                    <a:pt x="66" y="17"/>
                    <a:pt x="66" y="17"/>
                    <a:pt x="66" y="17"/>
                  </a:cubicBezTo>
                  <a:cubicBezTo>
                    <a:pt x="66" y="16"/>
                    <a:pt x="66" y="15"/>
                    <a:pt x="66" y="14"/>
                  </a:cubicBezTo>
                  <a:cubicBezTo>
                    <a:pt x="72" y="9"/>
                    <a:pt x="72" y="9"/>
                    <a:pt x="72" y="9"/>
                  </a:cubicBezTo>
                  <a:cubicBezTo>
                    <a:pt x="73" y="8"/>
                    <a:pt x="74" y="8"/>
                    <a:pt x="75" y="9"/>
                  </a:cubicBezTo>
                  <a:cubicBezTo>
                    <a:pt x="104" y="38"/>
                    <a:pt x="104" y="38"/>
                    <a:pt x="104" y="38"/>
                  </a:cubicBezTo>
                  <a:cubicBezTo>
                    <a:pt x="105" y="39"/>
                    <a:pt x="105" y="40"/>
                    <a:pt x="104" y="41"/>
                  </a:cubicBezTo>
                  <a:close/>
                  <a:moveTo>
                    <a:pt x="104" y="41"/>
                  </a:moveTo>
                  <a:cubicBezTo>
                    <a:pt x="104" y="41"/>
                    <a:pt x="104" y="41"/>
                    <a:pt x="104" y="4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17" name="Freeform 94"/>
            <p:cNvSpPr>
              <a:spLocks noEditPoints="1"/>
            </p:cNvSpPr>
            <p:nvPr/>
          </p:nvSpPr>
          <p:spPr bwMode="auto">
            <a:xfrm>
              <a:off x="8939213" y="2084388"/>
              <a:ext cx="55563" cy="57150"/>
            </a:xfrm>
            <a:custGeom>
              <a:avLst/>
              <a:gdLst/>
              <a:ahLst/>
              <a:cxnLst>
                <a:cxn ang="0">
                  <a:pos x="10" y="19"/>
                </a:cxn>
                <a:cxn ang="0">
                  <a:pos x="19" y="10"/>
                </a:cxn>
                <a:cxn ang="0">
                  <a:pos x="10" y="0"/>
                </a:cxn>
                <a:cxn ang="0">
                  <a:pos x="0" y="10"/>
                </a:cxn>
                <a:cxn ang="0">
                  <a:pos x="10" y="19"/>
                </a:cxn>
                <a:cxn ang="0">
                  <a:pos x="10" y="4"/>
                </a:cxn>
                <a:cxn ang="0">
                  <a:pos x="16" y="10"/>
                </a:cxn>
                <a:cxn ang="0">
                  <a:pos x="10" y="16"/>
                </a:cxn>
                <a:cxn ang="0">
                  <a:pos x="4" y="10"/>
                </a:cxn>
                <a:cxn ang="0">
                  <a:pos x="10" y="4"/>
                </a:cxn>
                <a:cxn ang="0">
                  <a:pos x="10" y="4"/>
                </a:cxn>
                <a:cxn ang="0">
                  <a:pos x="10" y="4"/>
                </a:cxn>
              </a:cxnLst>
              <a:rect l="0" t="0" r="r" b="b"/>
              <a:pathLst>
                <a:path w="19" h="19">
                  <a:moveTo>
                    <a:pt x="10" y="19"/>
                  </a:moveTo>
                  <a:cubicBezTo>
                    <a:pt x="15" y="19"/>
                    <a:pt x="19" y="15"/>
                    <a:pt x="19" y="10"/>
                  </a:cubicBezTo>
                  <a:cubicBezTo>
                    <a:pt x="19" y="5"/>
                    <a:pt x="15" y="0"/>
                    <a:pt x="10" y="0"/>
                  </a:cubicBezTo>
                  <a:cubicBezTo>
                    <a:pt x="5" y="0"/>
                    <a:pt x="0" y="5"/>
                    <a:pt x="0" y="10"/>
                  </a:cubicBezTo>
                  <a:cubicBezTo>
                    <a:pt x="0" y="15"/>
                    <a:pt x="5" y="19"/>
                    <a:pt x="10" y="19"/>
                  </a:cubicBezTo>
                  <a:close/>
                  <a:moveTo>
                    <a:pt x="10" y="4"/>
                  </a:moveTo>
                  <a:cubicBezTo>
                    <a:pt x="13" y="4"/>
                    <a:pt x="16" y="7"/>
                    <a:pt x="16" y="10"/>
                  </a:cubicBezTo>
                  <a:cubicBezTo>
                    <a:pt x="16" y="13"/>
                    <a:pt x="13" y="16"/>
                    <a:pt x="10" y="16"/>
                  </a:cubicBezTo>
                  <a:cubicBezTo>
                    <a:pt x="7" y="16"/>
                    <a:pt x="4" y="13"/>
                    <a:pt x="4" y="10"/>
                  </a:cubicBezTo>
                  <a:cubicBezTo>
                    <a:pt x="4" y="7"/>
                    <a:pt x="7" y="4"/>
                    <a:pt x="10" y="4"/>
                  </a:cubicBezTo>
                  <a:close/>
                  <a:moveTo>
                    <a:pt x="10" y="4"/>
                  </a:moveTo>
                  <a:cubicBezTo>
                    <a:pt x="10" y="4"/>
                    <a:pt x="10" y="4"/>
                    <a:pt x="10"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18" name="Freeform 95"/>
            <p:cNvSpPr>
              <a:spLocks noEditPoints="1"/>
            </p:cNvSpPr>
            <p:nvPr/>
          </p:nvSpPr>
          <p:spPr bwMode="auto">
            <a:xfrm>
              <a:off x="9085263" y="1906588"/>
              <a:ext cx="55563" cy="55563"/>
            </a:xfrm>
            <a:custGeom>
              <a:avLst/>
              <a:gdLst/>
              <a:ahLst/>
              <a:cxnLst>
                <a:cxn ang="0">
                  <a:pos x="10" y="0"/>
                </a:cxn>
                <a:cxn ang="0">
                  <a:pos x="0" y="9"/>
                </a:cxn>
                <a:cxn ang="0">
                  <a:pos x="10" y="19"/>
                </a:cxn>
                <a:cxn ang="0">
                  <a:pos x="19" y="9"/>
                </a:cxn>
                <a:cxn ang="0">
                  <a:pos x="10" y="0"/>
                </a:cxn>
                <a:cxn ang="0">
                  <a:pos x="10" y="15"/>
                </a:cxn>
                <a:cxn ang="0">
                  <a:pos x="4" y="9"/>
                </a:cxn>
                <a:cxn ang="0">
                  <a:pos x="10" y="4"/>
                </a:cxn>
                <a:cxn ang="0">
                  <a:pos x="16" y="9"/>
                </a:cxn>
                <a:cxn ang="0">
                  <a:pos x="10" y="15"/>
                </a:cxn>
                <a:cxn ang="0">
                  <a:pos x="10" y="15"/>
                </a:cxn>
                <a:cxn ang="0">
                  <a:pos x="10" y="15"/>
                </a:cxn>
              </a:cxnLst>
              <a:rect l="0" t="0" r="r" b="b"/>
              <a:pathLst>
                <a:path w="19" h="19">
                  <a:moveTo>
                    <a:pt x="10" y="0"/>
                  </a:moveTo>
                  <a:cubicBezTo>
                    <a:pt x="4" y="0"/>
                    <a:pt x="0" y="4"/>
                    <a:pt x="0" y="9"/>
                  </a:cubicBezTo>
                  <a:cubicBezTo>
                    <a:pt x="0" y="15"/>
                    <a:pt x="4" y="19"/>
                    <a:pt x="10" y="19"/>
                  </a:cubicBezTo>
                  <a:cubicBezTo>
                    <a:pt x="15" y="19"/>
                    <a:pt x="19" y="15"/>
                    <a:pt x="19" y="9"/>
                  </a:cubicBezTo>
                  <a:cubicBezTo>
                    <a:pt x="19" y="4"/>
                    <a:pt x="15" y="0"/>
                    <a:pt x="10" y="0"/>
                  </a:cubicBezTo>
                  <a:close/>
                  <a:moveTo>
                    <a:pt x="10" y="15"/>
                  </a:moveTo>
                  <a:cubicBezTo>
                    <a:pt x="7" y="15"/>
                    <a:pt x="4" y="13"/>
                    <a:pt x="4" y="9"/>
                  </a:cubicBezTo>
                  <a:cubicBezTo>
                    <a:pt x="4" y="6"/>
                    <a:pt x="7" y="4"/>
                    <a:pt x="10" y="4"/>
                  </a:cubicBezTo>
                  <a:cubicBezTo>
                    <a:pt x="13" y="4"/>
                    <a:pt x="16" y="6"/>
                    <a:pt x="16" y="9"/>
                  </a:cubicBezTo>
                  <a:cubicBezTo>
                    <a:pt x="16" y="13"/>
                    <a:pt x="13" y="15"/>
                    <a:pt x="10" y="15"/>
                  </a:cubicBezTo>
                  <a:close/>
                  <a:moveTo>
                    <a:pt x="10" y="15"/>
                  </a:moveTo>
                  <a:cubicBezTo>
                    <a:pt x="10" y="15"/>
                    <a:pt x="10" y="15"/>
                    <a:pt x="10" y="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19" name="Freeform 96"/>
            <p:cNvSpPr>
              <a:spLocks noEditPoints="1"/>
            </p:cNvSpPr>
            <p:nvPr/>
          </p:nvSpPr>
          <p:spPr bwMode="auto">
            <a:xfrm>
              <a:off x="8872538" y="2073276"/>
              <a:ext cx="46038" cy="47625"/>
            </a:xfrm>
            <a:custGeom>
              <a:avLst/>
              <a:gdLst/>
              <a:ahLst/>
              <a:cxnLst>
                <a:cxn ang="0">
                  <a:pos x="0" y="8"/>
                </a:cxn>
                <a:cxn ang="0">
                  <a:pos x="8" y="16"/>
                </a:cxn>
                <a:cxn ang="0">
                  <a:pos x="16" y="8"/>
                </a:cxn>
                <a:cxn ang="0">
                  <a:pos x="8" y="0"/>
                </a:cxn>
                <a:cxn ang="0">
                  <a:pos x="0" y="8"/>
                </a:cxn>
                <a:cxn ang="0">
                  <a:pos x="8" y="4"/>
                </a:cxn>
                <a:cxn ang="0">
                  <a:pos x="12" y="8"/>
                </a:cxn>
                <a:cxn ang="0">
                  <a:pos x="8" y="12"/>
                </a:cxn>
                <a:cxn ang="0">
                  <a:pos x="4" y="8"/>
                </a:cxn>
                <a:cxn ang="0">
                  <a:pos x="8" y="4"/>
                </a:cxn>
                <a:cxn ang="0">
                  <a:pos x="8" y="4"/>
                </a:cxn>
                <a:cxn ang="0">
                  <a:pos x="8" y="4"/>
                </a:cxn>
              </a:cxnLst>
              <a:rect l="0" t="0" r="r" b="b"/>
              <a:pathLst>
                <a:path w="16" h="16">
                  <a:moveTo>
                    <a:pt x="0" y="8"/>
                  </a:moveTo>
                  <a:cubicBezTo>
                    <a:pt x="0" y="12"/>
                    <a:pt x="4" y="16"/>
                    <a:pt x="8" y="16"/>
                  </a:cubicBezTo>
                  <a:cubicBezTo>
                    <a:pt x="12" y="16"/>
                    <a:pt x="16" y="12"/>
                    <a:pt x="16" y="8"/>
                  </a:cubicBezTo>
                  <a:cubicBezTo>
                    <a:pt x="16" y="4"/>
                    <a:pt x="12" y="0"/>
                    <a:pt x="8" y="0"/>
                  </a:cubicBezTo>
                  <a:cubicBezTo>
                    <a:pt x="4"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moveTo>
                    <a:pt x="8" y="4"/>
                  </a:moveTo>
                  <a:cubicBezTo>
                    <a:pt x="8" y="4"/>
                    <a:pt x="8" y="4"/>
                    <a:pt x="8"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0" name="Freeform 97"/>
            <p:cNvSpPr>
              <a:spLocks noEditPoints="1"/>
            </p:cNvSpPr>
            <p:nvPr/>
          </p:nvSpPr>
          <p:spPr bwMode="auto">
            <a:xfrm>
              <a:off x="8918575" y="2152651"/>
              <a:ext cx="20638" cy="23813"/>
            </a:xfrm>
            <a:custGeom>
              <a:avLst/>
              <a:gdLst/>
              <a:ahLst/>
              <a:cxnLst>
                <a:cxn ang="0">
                  <a:pos x="7" y="4"/>
                </a:cxn>
                <a:cxn ang="0">
                  <a:pos x="3" y="8"/>
                </a:cxn>
                <a:cxn ang="0">
                  <a:pos x="0" y="4"/>
                </a:cxn>
                <a:cxn ang="0">
                  <a:pos x="3" y="0"/>
                </a:cxn>
                <a:cxn ang="0">
                  <a:pos x="7" y="4"/>
                </a:cxn>
                <a:cxn ang="0">
                  <a:pos x="7" y="4"/>
                </a:cxn>
                <a:cxn ang="0">
                  <a:pos x="7" y="4"/>
                </a:cxn>
              </a:cxnLst>
              <a:rect l="0" t="0" r="r" b="b"/>
              <a:pathLst>
                <a:path w="7" h="8">
                  <a:moveTo>
                    <a:pt x="7" y="4"/>
                  </a:moveTo>
                  <a:cubicBezTo>
                    <a:pt x="7" y="6"/>
                    <a:pt x="6" y="8"/>
                    <a:pt x="3" y="8"/>
                  </a:cubicBezTo>
                  <a:cubicBezTo>
                    <a:pt x="1" y="8"/>
                    <a:pt x="0" y="6"/>
                    <a:pt x="0" y="4"/>
                  </a:cubicBezTo>
                  <a:cubicBezTo>
                    <a:pt x="0" y="2"/>
                    <a:pt x="1" y="0"/>
                    <a:pt x="3" y="0"/>
                  </a:cubicBezTo>
                  <a:cubicBezTo>
                    <a:pt x="6" y="0"/>
                    <a:pt x="7" y="2"/>
                    <a:pt x="7" y="4"/>
                  </a:cubicBezTo>
                  <a:close/>
                  <a:moveTo>
                    <a:pt x="7" y="4"/>
                  </a:moveTo>
                  <a:cubicBezTo>
                    <a:pt x="7" y="4"/>
                    <a:pt x="7" y="4"/>
                    <a:pt x="7"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1" name="Freeform 98"/>
            <p:cNvSpPr>
              <a:spLocks noEditPoints="1"/>
            </p:cNvSpPr>
            <p:nvPr/>
          </p:nvSpPr>
          <p:spPr bwMode="auto">
            <a:xfrm>
              <a:off x="9096375" y="1985963"/>
              <a:ext cx="23813" cy="20638"/>
            </a:xfrm>
            <a:custGeom>
              <a:avLst/>
              <a:gdLst/>
              <a:ahLst/>
              <a:cxnLst>
                <a:cxn ang="0">
                  <a:pos x="8" y="4"/>
                </a:cxn>
                <a:cxn ang="0">
                  <a:pos x="4" y="7"/>
                </a:cxn>
                <a:cxn ang="0">
                  <a:pos x="0" y="4"/>
                </a:cxn>
                <a:cxn ang="0">
                  <a:pos x="4" y="0"/>
                </a:cxn>
                <a:cxn ang="0">
                  <a:pos x="8" y="4"/>
                </a:cxn>
                <a:cxn ang="0">
                  <a:pos x="8" y="4"/>
                </a:cxn>
                <a:cxn ang="0">
                  <a:pos x="8" y="4"/>
                </a:cxn>
              </a:cxnLst>
              <a:rect l="0" t="0" r="r" b="b"/>
              <a:pathLst>
                <a:path w="8" h="7">
                  <a:moveTo>
                    <a:pt x="8" y="4"/>
                  </a:moveTo>
                  <a:cubicBezTo>
                    <a:pt x="8" y="6"/>
                    <a:pt x="6" y="7"/>
                    <a:pt x="4" y="7"/>
                  </a:cubicBezTo>
                  <a:cubicBezTo>
                    <a:pt x="2" y="7"/>
                    <a:pt x="0" y="6"/>
                    <a:pt x="0" y="4"/>
                  </a:cubicBezTo>
                  <a:cubicBezTo>
                    <a:pt x="0" y="1"/>
                    <a:pt x="2" y="0"/>
                    <a:pt x="4" y="0"/>
                  </a:cubicBezTo>
                  <a:cubicBezTo>
                    <a:pt x="6" y="0"/>
                    <a:pt x="8" y="1"/>
                    <a:pt x="8" y="4"/>
                  </a:cubicBezTo>
                  <a:close/>
                  <a:moveTo>
                    <a:pt x="8" y="4"/>
                  </a:moveTo>
                  <a:cubicBezTo>
                    <a:pt x="8" y="4"/>
                    <a:pt x="8" y="4"/>
                    <a:pt x="8"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sp>
        <p:nvSpPr>
          <p:cNvPr id="22" name="Freeform 131"/>
          <p:cNvSpPr>
            <a:spLocks noEditPoints="1"/>
          </p:cNvSpPr>
          <p:nvPr/>
        </p:nvSpPr>
        <p:spPr bwMode="auto">
          <a:xfrm>
            <a:off x="4100601" y="2974922"/>
            <a:ext cx="586901" cy="550704"/>
          </a:xfrm>
          <a:custGeom>
            <a:avLst/>
            <a:gdLst/>
            <a:ahLst/>
            <a:cxnLst>
              <a:cxn ang="0">
                <a:pos x="111" y="0"/>
              </a:cxn>
              <a:cxn ang="0">
                <a:pos x="12" y="0"/>
              </a:cxn>
              <a:cxn ang="0">
                <a:pos x="0" y="12"/>
              </a:cxn>
              <a:cxn ang="0">
                <a:pos x="0" y="88"/>
              </a:cxn>
              <a:cxn ang="0">
                <a:pos x="12" y="100"/>
              </a:cxn>
              <a:cxn ang="0">
                <a:pos x="50" y="100"/>
              </a:cxn>
              <a:cxn ang="0">
                <a:pos x="50" y="104"/>
              </a:cxn>
              <a:cxn ang="0">
                <a:pos x="26" y="108"/>
              </a:cxn>
              <a:cxn ang="0">
                <a:pos x="23" y="111"/>
              </a:cxn>
              <a:cxn ang="0">
                <a:pos x="27" y="115"/>
              </a:cxn>
              <a:cxn ang="0">
                <a:pos x="96" y="115"/>
              </a:cxn>
              <a:cxn ang="0">
                <a:pos x="100" y="111"/>
              </a:cxn>
              <a:cxn ang="0">
                <a:pos x="97" y="108"/>
              </a:cxn>
              <a:cxn ang="0">
                <a:pos x="73" y="104"/>
              </a:cxn>
              <a:cxn ang="0">
                <a:pos x="73" y="100"/>
              </a:cxn>
              <a:cxn ang="0">
                <a:pos x="111" y="100"/>
              </a:cxn>
              <a:cxn ang="0">
                <a:pos x="123" y="88"/>
              </a:cxn>
              <a:cxn ang="0">
                <a:pos x="123" y="12"/>
              </a:cxn>
              <a:cxn ang="0">
                <a:pos x="111" y="0"/>
              </a:cxn>
              <a:cxn ang="0">
                <a:pos x="115" y="88"/>
              </a:cxn>
              <a:cxn ang="0">
                <a:pos x="111" y="92"/>
              </a:cxn>
              <a:cxn ang="0">
                <a:pos x="12" y="92"/>
              </a:cxn>
              <a:cxn ang="0">
                <a:pos x="8" y="88"/>
              </a:cxn>
              <a:cxn ang="0">
                <a:pos x="8" y="12"/>
              </a:cxn>
              <a:cxn ang="0">
                <a:pos x="12" y="8"/>
              </a:cxn>
              <a:cxn ang="0">
                <a:pos x="111" y="8"/>
              </a:cxn>
              <a:cxn ang="0">
                <a:pos x="115" y="12"/>
              </a:cxn>
              <a:cxn ang="0">
                <a:pos x="115" y="88"/>
              </a:cxn>
              <a:cxn ang="0">
                <a:pos x="104" y="15"/>
              </a:cxn>
              <a:cxn ang="0">
                <a:pos x="19" y="15"/>
              </a:cxn>
              <a:cxn ang="0">
                <a:pos x="16" y="19"/>
              </a:cxn>
              <a:cxn ang="0">
                <a:pos x="16" y="73"/>
              </a:cxn>
              <a:cxn ang="0">
                <a:pos x="19" y="77"/>
              </a:cxn>
              <a:cxn ang="0">
                <a:pos x="104" y="77"/>
              </a:cxn>
              <a:cxn ang="0">
                <a:pos x="108" y="73"/>
              </a:cxn>
              <a:cxn ang="0">
                <a:pos x="108" y="19"/>
              </a:cxn>
              <a:cxn ang="0">
                <a:pos x="104" y="15"/>
              </a:cxn>
              <a:cxn ang="0">
                <a:pos x="104" y="73"/>
              </a:cxn>
              <a:cxn ang="0">
                <a:pos x="19" y="73"/>
              </a:cxn>
              <a:cxn ang="0">
                <a:pos x="19" y="19"/>
              </a:cxn>
              <a:cxn ang="0">
                <a:pos x="104" y="19"/>
              </a:cxn>
              <a:cxn ang="0">
                <a:pos x="104" y="73"/>
              </a:cxn>
              <a:cxn ang="0">
                <a:pos x="104" y="73"/>
              </a:cxn>
              <a:cxn ang="0">
                <a:pos x="104" y="73"/>
              </a:cxn>
            </a:cxnLst>
            <a:rect l="0" t="0" r="r" b="b"/>
            <a:pathLst>
              <a:path w="123" h="115">
                <a:moveTo>
                  <a:pt x="111" y="0"/>
                </a:moveTo>
                <a:cubicBezTo>
                  <a:pt x="12" y="0"/>
                  <a:pt x="12" y="0"/>
                  <a:pt x="12" y="0"/>
                </a:cubicBezTo>
                <a:cubicBezTo>
                  <a:pt x="5" y="0"/>
                  <a:pt x="0" y="5"/>
                  <a:pt x="0" y="12"/>
                </a:cubicBezTo>
                <a:cubicBezTo>
                  <a:pt x="0" y="88"/>
                  <a:pt x="0" y="88"/>
                  <a:pt x="0" y="88"/>
                </a:cubicBezTo>
                <a:cubicBezTo>
                  <a:pt x="0" y="95"/>
                  <a:pt x="5" y="100"/>
                  <a:pt x="12" y="100"/>
                </a:cubicBezTo>
                <a:cubicBezTo>
                  <a:pt x="50" y="100"/>
                  <a:pt x="50" y="100"/>
                  <a:pt x="50" y="100"/>
                </a:cubicBezTo>
                <a:cubicBezTo>
                  <a:pt x="50" y="104"/>
                  <a:pt x="50" y="104"/>
                  <a:pt x="50" y="104"/>
                </a:cubicBezTo>
                <a:cubicBezTo>
                  <a:pt x="26" y="108"/>
                  <a:pt x="26" y="108"/>
                  <a:pt x="26" y="108"/>
                </a:cubicBezTo>
                <a:cubicBezTo>
                  <a:pt x="24" y="108"/>
                  <a:pt x="23" y="109"/>
                  <a:pt x="23" y="111"/>
                </a:cubicBezTo>
                <a:cubicBezTo>
                  <a:pt x="23" y="113"/>
                  <a:pt x="25" y="115"/>
                  <a:pt x="27" y="115"/>
                </a:cubicBezTo>
                <a:cubicBezTo>
                  <a:pt x="96" y="115"/>
                  <a:pt x="96" y="115"/>
                  <a:pt x="96" y="115"/>
                </a:cubicBezTo>
                <a:cubicBezTo>
                  <a:pt x="98" y="115"/>
                  <a:pt x="100" y="113"/>
                  <a:pt x="100" y="111"/>
                </a:cubicBezTo>
                <a:cubicBezTo>
                  <a:pt x="100" y="109"/>
                  <a:pt x="99" y="108"/>
                  <a:pt x="97" y="108"/>
                </a:cubicBezTo>
                <a:cubicBezTo>
                  <a:pt x="73" y="104"/>
                  <a:pt x="73" y="104"/>
                  <a:pt x="73" y="104"/>
                </a:cubicBezTo>
                <a:cubicBezTo>
                  <a:pt x="73" y="100"/>
                  <a:pt x="73" y="100"/>
                  <a:pt x="73" y="100"/>
                </a:cubicBezTo>
                <a:cubicBezTo>
                  <a:pt x="111" y="100"/>
                  <a:pt x="111" y="100"/>
                  <a:pt x="111" y="100"/>
                </a:cubicBezTo>
                <a:cubicBezTo>
                  <a:pt x="118" y="100"/>
                  <a:pt x="123" y="95"/>
                  <a:pt x="123" y="88"/>
                </a:cubicBezTo>
                <a:cubicBezTo>
                  <a:pt x="123" y="12"/>
                  <a:pt x="123" y="12"/>
                  <a:pt x="123" y="12"/>
                </a:cubicBezTo>
                <a:cubicBezTo>
                  <a:pt x="123" y="5"/>
                  <a:pt x="118" y="0"/>
                  <a:pt x="111" y="0"/>
                </a:cubicBezTo>
                <a:close/>
                <a:moveTo>
                  <a:pt x="115" y="88"/>
                </a:moveTo>
                <a:cubicBezTo>
                  <a:pt x="115" y="90"/>
                  <a:pt x="114" y="92"/>
                  <a:pt x="111" y="92"/>
                </a:cubicBezTo>
                <a:cubicBezTo>
                  <a:pt x="12" y="92"/>
                  <a:pt x="12" y="92"/>
                  <a:pt x="12" y="92"/>
                </a:cubicBezTo>
                <a:cubicBezTo>
                  <a:pt x="10" y="92"/>
                  <a:pt x="8" y="90"/>
                  <a:pt x="8" y="88"/>
                </a:cubicBezTo>
                <a:cubicBezTo>
                  <a:pt x="8" y="12"/>
                  <a:pt x="8" y="12"/>
                  <a:pt x="8" y="12"/>
                </a:cubicBezTo>
                <a:cubicBezTo>
                  <a:pt x="8" y="9"/>
                  <a:pt x="10" y="8"/>
                  <a:pt x="12" y="8"/>
                </a:cubicBezTo>
                <a:cubicBezTo>
                  <a:pt x="111" y="8"/>
                  <a:pt x="111" y="8"/>
                  <a:pt x="111" y="8"/>
                </a:cubicBezTo>
                <a:cubicBezTo>
                  <a:pt x="114" y="8"/>
                  <a:pt x="115" y="9"/>
                  <a:pt x="115" y="12"/>
                </a:cubicBezTo>
                <a:lnTo>
                  <a:pt x="115" y="88"/>
                </a:lnTo>
                <a:close/>
                <a:moveTo>
                  <a:pt x="104" y="15"/>
                </a:moveTo>
                <a:cubicBezTo>
                  <a:pt x="19" y="15"/>
                  <a:pt x="19" y="15"/>
                  <a:pt x="19" y="15"/>
                </a:cubicBezTo>
                <a:cubicBezTo>
                  <a:pt x="17" y="15"/>
                  <a:pt x="16" y="17"/>
                  <a:pt x="16" y="19"/>
                </a:cubicBezTo>
                <a:cubicBezTo>
                  <a:pt x="16" y="73"/>
                  <a:pt x="16" y="73"/>
                  <a:pt x="16" y="73"/>
                </a:cubicBezTo>
                <a:cubicBezTo>
                  <a:pt x="16" y="75"/>
                  <a:pt x="17" y="77"/>
                  <a:pt x="19" y="77"/>
                </a:cubicBezTo>
                <a:cubicBezTo>
                  <a:pt x="104" y="77"/>
                  <a:pt x="104" y="77"/>
                  <a:pt x="104" y="77"/>
                </a:cubicBezTo>
                <a:cubicBezTo>
                  <a:pt x="106" y="77"/>
                  <a:pt x="108" y="75"/>
                  <a:pt x="108" y="73"/>
                </a:cubicBezTo>
                <a:cubicBezTo>
                  <a:pt x="108" y="19"/>
                  <a:pt x="108" y="19"/>
                  <a:pt x="108" y="19"/>
                </a:cubicBezTo>
                <a:cubicBezTo>
                  <a:pt x="108" y="17"/>
                  <a:pt x="106" y="15"/>
                  <a:pt x="104" y="15"/>
                </a:cubicBezTo>
                <a:close/>
                <a:moveTo>
                  <a:pt x="104" y="73"/>
                </a:moveTo>
                <a:cubicBezTo>
                  <a:pt x="19" y="73"/>
                  <a:pt x="19" y="73"/>
                  <a:pt x="19" y="73"/>
                </a:cubicBezTo>
                <a:cubicBezTo>
                  <a:pt x="19" y="19"/>
                  <a:pt x="19" y="19"/>
                  <a:pt x="19" y="19"/>
                </a:cubicBezTo>
                <a:cubicBezTo>
                  <a:pt x="104" y="19"/>
                  <a:pt x="104" y="19"/>
                  <a:pt x="104" y="19"/>
                </a:cubicBezTo>
                <a:lnTo>
                  <a:pt x="104" y="73"/>
                </a:lnTo>
                <a:close/>
                <a:moveTo>
                  <a:pt x="104" y="73"/>
                </a:moveTo>
                <a:cubicBezTo>
                  <a:pt x="104" y="73"/>
                  <a:pt x="104" y="73"/>
                  <a:pt x="104" y="73"/>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nvGrpSpPr>
          <p:cNvPr id="23" name="Group 32"/>
          <p:cNvGrpSpPr/>
          <p:nvPr/>
        </p:nvGrpSpPr>
        <p:grpSpPr>
          <a:xfrm>
            <a:off x="7719158" y="2970024"/>
            <a:ext cx="586901" cy="550704"/>
            <a:chOff x="6373813" y="2717801"/>
            <a:chExt cx="360363" cy="338138"/>
          </a:xfrm>
          <a:solidFill>
            <a:schemeClr val="bg1"/>
          </a:solidFill>
        </p:grpSpPr>
        <p:sp>
          <p:nvSpPr>
            <p:cNvPr id="24" name="Freeform 132"/>
            <p:cNvSpPr>
              <a:spLocks noEditPoints="1"/>
            </p:cNvSpPr>
            <p:nvPr/>
          </p:nvSpPr>
          <p:spPr bwMode="auto">
            <a:xfrm>
              <a:off x="6373813" y="2717801"/>
              <a:ext cx="360363" cy="338138"/>
            </a:xfrm>
            <a:custGeom>
              <a:avLst/>
              <a:gdLst/>
              <a:ahLst/>
              <a:cxnLst>
                <a:cxn ang="0">
                  <a:pos x="121" y="25"/>
                </a:cxn>
                <a:cxn ang="0">
                  <a:pos x="98" y="2"/>
                </a:cxn>
                <a:cxn ang="0">
                  <a:pos x="92" y="0"/>
                </a:cxn>
                <a:cxn ang="0">
                  <a:pos x="12" y="0"/>
                </a:cxn>
                <a:cxn ang="0">
                  <a:pos x="0" y="11"/>
                </a:cxn>
                <a:cxn ang="0">
                  <a:pos x="0" y="104"/>
                </a:cxn>
                <a:cxn ang="0">
                  <a:pos x="12" y="115"/>
                </a:cxn>
                <a:cxn ang="0">
                  <a:pos x="111" y="115"/>
                </a:cxn>
                <a:cxn ang="0">
                  <a:pos x="123" y="104"/>
                </a:cxn>
                <a:cxn ang="0">
                  <a:pos x="123" y="31"/>
                </a:cxn>
                <a:cxn ang="0">
                  <a:pos x="121" y="25"/>
                </a:cxn>
                <a:cxn ang="0">
                  <a:pos x="115" y="104"/>
                </a:cxn>
                <a:cxn ang="0">
                  <a:pos x="111" y="107"/>
                </a:cxn>
                <a:cxn ang="0">
                  <a:pos x="12" y="107"/>
                </a:cxn>
                <a:cxn ang="0">
                  <a:pos x="8" y="104"/>
                </a:cxn>
                <a:cxn ang="0">
                  <a:pos x="8" y="11"/>
                </a:cxn>
                <a:cxn ang="0">
                  <a:pos x="12" y="8"/>
                </a:cxn>
                <a:cxn ang="0">
                  <a:pos x="88" y="8"/>
                </a:cxn>
                <a:cxn ang="0">
                  <a:pos x="88" y="23"/>
                </a:cxn>
                <a:cxn ang="0">
                  <a:pos x="100" y="35"/>
                </a:cxn>
                <a:cxn ang="0">
                  <a:pos x="115" y="35"/>
                </a:cxn>
                <a:cxn ang="0">
                  <a:pos x="115" y="104"/>
                </a:cxn>
                <a:cxn ang="0">
                  <a:pos x="104" y="31"/>
                </a:cxn>
                <a:cxn ang="0">
                  <a:pos x="100" y="31"/>
                </a:cxn>
                <a:cxn ang="0">
                  <a:pos x="92" y="23"/>
                </a:cxn>
                <a:cxn ang="0">
                  <a:pos x="92" y="8"/>
                </a:cxn>
                <a:cxn ang="0">
                  <a:pos x="115" y="31"/>
                </a:cxn>
                <a:cxn ang="0">
                  <a:pos x="104" y="31"/>
                </a:cxn>
                <a:cxn ang="0">
                  <a:pos x="104" y="31"/>
                </a:cxn>
                <a:cxn ang="0">
                  <a:pos x="104" y="31"/>
                </a:cxn>
              </a:cxnLst>
              <a:rect l="0" t="0" r="r" b="b"/>
              <a:pathLst>
                <a:path w="123" h="115">
                  <a:moveTo>
                    <a:pt x="121" y="25"/>
                  </a:moveTo>
                  <a:cubicBezTo>
                    <a:pt x="98" y="2"/>
                    <a:pt x="98" y="2"/>
                    <a:pt x="98" y="2"/>
                  </a:cubicBezTo>
                  <a:cubicBezTo>
                    <a:pt x="96" y="1"/>
                    <a:pt x="94" y="0"/>
                    <a:pt x="92" y="0"/>
                  </a:cubicBezTo>
                  <a:cubicBezTo>
                    <a:pt x="12" y="0"/>
                    <a:pt x="12" y="0"/>
                    <a:pt x="12" y="0"/>
                  </a:cubicBezTo>
                  <a:cubicBezTo>
                    <a:pt x="5" y="0"/>
                    <a:pt x="0" y="5"/>
                    <a:pt x="0" y="11"/>
                  </a:cubicBezTo>
                  <a:cubicBezTo>
                    <a:pt x="0" y="104"/>
                    <a:pt x="0" y="104"/>
                    <a:pt x="0" y="104"/>
                  </a:cubicBezTo>
                  <a:cubicBezTo>
                    <a:pt x="0" y="110"/>
                    <a:pt x="5" y="115"/>
                    <a:pt x="12" y="115"/>
                  </a:cubicBezTo>
                  <a:cubicBezTo>
                    <a:pt x="111" y="115"/>
                    <a:pt x="111" y="115"/>
                    <a:pt x="111" y="115"/>
                  </a:cubicBezTo>
                  <a:cubicBezTo>
                    <a:pt x="118" y="115"/>
                    <a:pt x="123" y="110"/>
                    <a:pt x="123" y="104"/>
                  </a:cubicBezTo>
                  <a:cubicBezTo>
                    <a:pt x="123" y="31"/>
                    <a:pt x="123" y="31"/>
                    <a:pt x="123" y="31"/>
                  </a:cubicBezTo>
                  <a:cubicBezTo>
                    <a:pt x="123" y="29"/>
                    <a:pt x="122" y="27"/>
                    <a:pt x="121" y="25"/>
                  </a:cubicBezTo>
                  <a:close/>
                  <a:moveTo>
                    <a:pt x="115" y="104"/>
                  </a:moveTo>
                  <a:cubicBezTo>
                    <a:pt x="115" y="106"/>
                    <a:pt x="113" y="107"/>
                    <a:pt x="111" y="107"/>
                  </a:cubicBezTo>
                  <a:cubicBezTo>
                    <a:pt x="12" y="107"/>
                    <a:pt x="12" y="107"/>
                    <a:pt x="12" y="107"/>
                  </a:cubicBezTo>
                  <a:cubicBezTo>
                    <a:pt x="9" y="107"/>
                    <a:pt x="8" y="106"/>
                    <a:pt x="8" y="104"/>
                  </a:cubicBezTo>
                  <a:cubicBezTo>
                    <a:pt x="8" y="11"/>
                    <a:pt x="8" y="11"/>
                    <a:pt x="8" y="11"/>
                  </a:cubicBezTo>
                  <a:cubicBezTo>
                    <a:pt x="8" y="9"/>
                    <a:pt x="9" y="8"/>
                    <a:pt x="12" y="8"/>
                  </a:cubicBezTo>
                  <a:cubicBezTo>
                    <a:pt x="88" y="8"/>
                    <a:pt x="88" y="8"/>
                    <a:pt x="88" y="8"/>
                  </a:cubicBezTo>
                  <a:cubicBezTo>
                    <a:pt x="88" y="23"/>
                    <a:pt x="88" y="23"/>
                    <a:pt x="88" y="23"/>
                  </a:cubicBezTo>
                  <a:cubicBezTo>
                    <a:pt x="88" y="29"/>
                    <a:pt x="93" y="35"/>
                    <a:pt x="100" y="35"/>
                  </a:cubicBezTo>
                  <a:cubicBezTo>
                    <a:pt x="115" y="35"/>
                    <a:pt x="115" y="35"/>
                    <a:pt x="115" y="35"/>
                  </a:cubicBezTo>
                  <a:lnTo>
                    <a:pt x="115" y="104"/>
                  </a:lnTo>
                  <a:close/>
                  <a:moveTo>
                    <a:pt x="104" y="31"/>
                  </a:moveTo>
                  <a:cubicBezTo>
                    <a:pt x="100" y="31"/>
                    <a:pt x="100" y="31"/>
                    <a:pt x="100" y="31"/>
                  </a:cubicBezTo>
                  <a:cubicBezTo>
                    <a:pt x="96" y="31"/>
                    <a:pt x="92" y="27"/>
                    <a:pt x="92" y="23"/>
                  </a:cubicBezTo>
                  <a:cubicBezTo>
                    <a:pt x="92" y="8"/>
                    <a:pt x="92" y="8"/>
                    <a:pt x="92" y="8"/>
                  </a:cubicBezTo>
                  <a:cubicBezTo>
                    <a:pt x="115" y="31"/>
                    <a:pt x="115" y="31"/>
                    <a:pt x="115" y="31"/>
                  </a:cubicBezTo>
                  <a:lnTo>
                    <a:pt x="104" y="31"/>
                  </a:lnTo>
                  <a:close/>
                  <a:moveTo>
                    <a:pt x="104" y="31"/>
                  </a:moveTo>
                  <a:cubicBezTo>
                    <a:pt x="104" y="31"/>
                    <a:pt x="104" y="31"/>
                    <a:pt x="104" y="3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5" name="Freeform 133"/>
            <p:cNvSpPr>
              <a:spLocks noEditPoints="1"/>
            </p:cNvSpPr>
            <p:nvPr/>
          </p:nvSpPr>
          <p:spPr bwMode="auto">
            <a:xfrm>
              <a:off x="6543675" y="2786063"/>
              <a:ext cx="66675" cy="11113"/>
            </a:xfrm>
            <a:custGeom>
              <a:avLst/>
              <a:gdLst/>
              <a:ahLst/>
              <a:cxnLst>
                <a:cxn ang="0">
                  <a:pos x="1" y="4"/>
                </a:cxn>
                <a:cxn ang="0">
                  <a:pos x="21" y="4"/>
                </a:cxn>
                <a:cxn ang="0">
                  <a:pos x="23" y="2"/>
                </a:cxn>
                <a:cxn ang="0">
                  <a:pos x="21" y="0"/>
                </a:cxn>
                <a:cxn ang="0">
                  <a:pos x="1" y="0"/>
                </a:cxn>
                <a:cxn ang="0">
                  <a:pos x="0" y="2"/>
                </a:cxn>
                <a:cxn ang="0">
                  <a:pos x="1" y="4"/>
                </a:cxn>
                <a:cxn ang="0">
                  <a:pos x="1" y="4"/>
                </a:cxn>
                <a:cxn ang="0">
                  <a:pos x="1" y="4"/>
                </a:cxn>
              </a:cxnLst>
              <a:rect l="0" t="0" r="r" b="b"/>
              <a:pathLst>
                <a:path w="23" h="4">
                  <a:moveTo>
                    <a:pt x="1" y="4"/>
                  </a:moveTo>
                  <a:cubicBezTo>
                    <a:pt x="21" y="4"/>
                    <a:pt x="21" y="4"/>
                    <a:pt x="21" y="4"/>
                  </a:cubicBezTo>
                  <a:cubicBezTo>
                    <a:pt x="22" y="4"/>
                    <a:pt x="23" y="3"/>
                    <a:pt x="23" y="2"/>
                  </a:cubicBezTo>
                  <a:cubicBezTo>
                    <a:pt x="23" y="1"/>
                    <a:pt x="22" y="0"/>
                    <a:pt x="21" y="0"/>
                  </a:cubicBezTo>
                  <a:cubicBezTo>
                    <a:pt x="1" y="0"/>
                    <a:pt x="1" y="0"/>
                    <a:pt x="1" y="0"/>
                  </a:cubicBezTo>
                  <a:cubicBezTo>
                    <a:pt x="0" y="0"/>
                    <a:pt x="0" y="1"/>
                    <a:pt x="0" y="2"/>
                  </a:cubicBezTo>
                  <a:cubicBezTo>
                    <a:pt x="0" y="3"/>
                    <a:pt x="0" y="4"/>
                    <a:pt x="1" y="4"/>
                  </a:cubicBezTo>
                  <a:close/>
                  <a:moveTo>
                    <a:pt x="1" y="4"/>
                  </a:moveTo>
                  <a:cubicBezTo>
                    <a:pt x="1" y="4"/>
                    <a:pt x="1" y="4"/>
                    <a:pt x="1" y="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6" name="Freeform 134"/>
            <p:cNvSpPr>
              <a:spLocks noEditPoints="1"/>
            </p:cNvSpPr>
            <p:nvPr/>
          </p:nvSpPr>
          <p:spPr bwMode="auto">
            <a:xfrm>
              <a:off x="6543675" y="2820988"/>
              <a:ext cx="66675" cy="9525"/>
            </a:xfrm>
            <a:custGeom>
              <a:avLst/>
              <a:gdLst/>
              <a:ahLst/>
              <a:cxnLst>
                <a:cxn ang="0">
                  <a:pos x="1" y="3"/>
                </a:cxn>
                <a:cxn ang="0">
                  <a:pos x="21" y="3"/>
                </a:cxn>
                <a:cxn ang="0">
                  <a:pos x="23" y="1"/>
                </a:cxn>
                <a:cxn ang="0">
                  <a:pos x="21" y="0"/>
                </a:cxn>
                <a:cxn ang="0">
                  <a:pos x="1" y="0"/>
                </a:cxn>
                <a:cxn ang="0">
                  <a:pos x="0" y="1"/>
                </a:cxn>
                <a:cxn ang="0">
                  <a:pos x="1" y="3"/>
                </a:cxn>
                <a:cxn ang="0">
                  <a:pos x="1" y="3"/>
                </a:cxn>
                <a:cxn ang="0">
                  <a:pos x="1" y="3"/>
                </a:cxn>
              </a:cxnLst>
              <a:rect l="0" t="0" r="r" b="b"/>
              <a:pathLst>
                <a:path w="23" h="3">
                  <a:moveTo>
                    <a:pt x="1" y="3"/>
                  </a:moveTo>
                  <a:cubicBezTo>
                    <a:pt x="21" y="3"/>
                    <a:pt x="21" y="3"/>
                    <a:pt x="21" y="3"/>
                  </a:cubicBezTo>
                  <a:cubicBezTo>
                    <a:pt x="22" y="3"/>
                    <a:pt x="23" y="2"/>
                    <a:pt x="23" y="1"/>
                  </a:cubicBezTo>
                  <a:cubicBezTo>
                    <a:pt x="23" y="0"/>
                    <a:pt x="22" y="0"/>
                    <a:pt x="21" y="0"/>
                  </a:cubicBezTo>
                  <a:cubicBezTo>
                    <a:pt x="1" y="0"/>
                    <a:pt x="1" y="0"/>
                    <a:pt x="1" y="0"/>
                  </a:cubicBezTo>
                  <a:cubicBezTo>
                    <a:pt x="0" y="0"/>
                    <a:pt x="0" y="0"/>
                    <a:pt x="0" y="1"/>
                  </a:cubicBezTo>
                  <a:cubicBezTo>
                    <a:pt x="0" y="2"/>
                    <a:pt x="0" y="3"/>
                    <a:pt x="1" y="3"/>
                  </a:cubicBezTo>
                  <a:close/>
                  <a:moveTo>
                    <a:pt x="1" y="3"/>
                  </a:moveTo>
                  <a:cubicBezTo>
                    <a:pt x="1" y="3"/>
                    <a:pt x="1" y="3"/>
                    <a:pt x="1" y="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7" name="Freeform 135"/>
            <p:cNvSpPr>
              <a:spLocks noEditPoints="1"/>
            </p:cNvSpPr>
            <p:nvPr/>
          </p:nvSpPr>
          <p:spPr bwMode="auto">
            <a:xfrm>
              <a:off x="6543675" y="2852738"/>
              <a:ext cx="142875" cy="12700"/>
            </a:xfrm>
            <a:custGeom>
              <a:avLst/>
              <a:gdLst/>
              <a:ahLst/>
              <a:cxnLst>
                <a:cxn ang="0">
                  <a:pos x="0" y="2"/>
                </a:cxn>
                <a:cxn ang="0">
                  <a:pos x="1" y="4"/>
                </a:cxn>
                <a:cxn ang="0">
                  <a:pos x="48" y="4"/>
                </a:cxn>
                <a:cxn ang="0">
                  <a:pos x="49" y="2"/>
                </a:cxn>
                <a:cxn ang="0">
                  <a:pos x="48" y="0"/>
                </a:cxn>
                <a:cxn ang="0">
                  <a:pos x="1" y="0"/>
                </a:cxn>
                <a:cxn ang="0">
                  <a:pos x="0" y="2"/>
                </a:cxn>
                <a:cxn ang="0">
                  <a:pos x="0" y="2"/>
                </a:cxn>
                <a:cxn ang="0">
                  <a:pos x="0" y="2"/>
                </a:cxn>
              </a:cxnLst>
              <a:rect l="0" t="0" r="r" b="b"/>
              <a:pathLst>
                <a:path w="49" h="4">
                  <a:moveTo>
                    <a:pt x="0" y="2"/>
                  </a:moveTo>
                  <a:cubicBezTo>
                    <a:pt x="0" y="3"/>
                    <a:pt x="0" y="4"/>
                    <a:pt x="1" y="4"/>
                  </a:cubicBezTo>
                  <a:cubicBezTo>
                    <a:pt x="48" y="4"/>
                    <a:pt x="48" y="4"/>
                    <a:pt x="48" y="4"/>
                  </a:cubicBezTo>
                  <a:cubicBezTo>
                    <a:pt x="49" y="4"/>
                    <a:pt x="49" y="3"/>
                    <a:pt x="49" y="2"/>
                  </a:cubicBezTo>
                  <a:cubicBezTo>
                    <a:pt x="49" y="1"/>
                    <a:pt x="49" y="0"/>
                    <a:pt x="48" y="0"/>
                  </a:cubicBezTo>
                  <a:cubicBezTo>
                    <a:pt x="1" y="0"/>
                    <a:pt x="1" y="0"/>
                    <a:pt x="1" y="0"/>
                  </a:cubicBezTo>
                  <a:cubicBezTo>
                    <a:pt x="0" y="0"/>
                    <a:pt x="0" y="1"/>
                    <a:pt x="0" y="2"/>
                  </a:cubicBezTo>
                  <a:close/>
                  <a:moveTo>
                    <a:pt x="0" y="2"/>
                  </a:moveTo>
                  <a:cubicBezTo>
                    <a:pt x="0" y="2"/>
                    <a:pt x="0" y="2"/>
                    <a:pt x="0" y="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8" name="Freeform 136"/>
            <p:cNvSpPr>
              <a:spLocks noEditPoints="1"/>
            </p:cNvSpPr>
            <p:nvPr/>
          </p:nvSpPr>
          <p:spPr bwMode="auto">
            <a:xfrm>
              <a:off x="6418263" y="2921001"/>
              <a:ext cx="268288" cy="11113"/>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29" name="Freeform 137"/>
            <p:cNvSpPr>
              <a:spLocks noEditPoints="1"/>
            </p:cNvSpPr>
            <p:nvPr/>
          </p:nvSpPr>
          <p:spPr bwMode="auto">
            <a:xfrm>
              <a:off x="6418263" y="2955926"/>
              <a:ext cx="268288" cy="9525"/>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0" name="Freeform 138"/>
            <p:cNvSpPr>
              <a:spLocks noEditPoints="1"/>
            </p:cNvSpPr>
            <p:nvPr/>
          </p:nvSpPr>
          <p:spPr bwMode="auto">
            <a:xfrm>
              <a:off x="6418263" y="2987676"/>
              <a:ext cx="268288" cy="12700"/>
            </a:xfrm>
            <a:custGeom>
              <a:avLst/>
              <a:gdLst/>
              <a:ahLst/>
              <a:cxnLst>
                <a:cxn ang="0">
                  <a:pos x="91" y="0"/>
                </a:cxn>
                <a:cxn ang="0">
                  <a:pos x="2" y="0"/>
                </a:cxn>
                <a:cxn ang="0">
                  <a:pos x="0" y="2"/>
                </a:cxn>
                <a:cxn ang="0">
                  <a:pos x="2" y="4"/>
                </a:cxn>
                <a:cxn ang="0">
                  <a:pos x="91" y="4"/>
                </a:cxn>
                <a:cxn ang="0">
                  <a:pos x="92" y="2"/>
                </a:cxn>
                <a:cxn ang="0">
                  <a:pos x="91" y="0"/>
                </a:cxn>
                <a:cxn ang="0">
                  <a:pos x="91" y="0"/>
                </a:cxn>
                <a:cxn ang="0">
                  <a:pos x="91" y="0"/>
                </a:cxn>
              </a:cxnLst>
              <a:rect l="0" t="0" r="r" b="b"/>
              <a:pathLst>
                <a:path w="92" h="4">
                  <a:moveTo>
                    <a:pt x="91" y="0"/>
                  </a:moveTo>
                  <a:cubicBezTo>
                    <a:pt x="2" y="0"/>
                    <a:pt x="2" y="0"/>
                    <a:pt x="2" y="0"/>
                  </a:cubicBezTo>
                  <a:cubicBezTo>
                    <a:pt x="1" y="0"/>
                    <a:pt x="0" y="1"/>
                    <a:pt x="0" y="2"/>
                  </a:cubicBezTo>
                  <a:cubicBezTo>
                    <a:pt x="0" y="3"/>
                    <a:pt x="1" y="4"/>
                    <a:pt x="2" y="4"/>
                  </a:cubicBezTo>
                  <a:cubicBezTo>
                    <a:pt x="91" y="4"/>
                    <a:pt x="91" y="4"/>
                    <a:pt x="91" y="4"/>
                  </a:cubicBezTo>
                  <a:cubicBezTo>
                    <a:pt x="92" y="4"/>
                    <a:pt x="92" y="3"/>
                    <a:pt x="92" y="2"/>
                  </a:cubicBezTo>
                  <a:cubicBezTo>
                    <a:pt x="92" y="1"/>
                    <a:pt x="92" y="0"/>
                    <a:pt x="91" y="0"/>
                  </a:cubicBezTo>
                  <a:close/>
                  <a:moveTo>
                    <a:pt x="91" y="0"/>
                  </a:moveTo>
                  <a:cubicBezTo>
                    <a:pt x="91" y="0"/>
                    <a:pt x="91" y="0"/>
                    <a:pt x="91"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1" name="Freeform 139"/>
            <p:cNvSpPr>
              <a:spLocks noEditPoints="1"/>
            </p:cNvSpPr>
            <p:nvPr/>
          </p:nvSpPr>
          <p:spPr bwMode="auto">
            <a:xfrm>
              <a:off x="6418263" y="2889251"/>
              <a:ext cx="268288" cy="7938"/>
            </a:xfrm>
            <a:custGeom>
              <a:avLst/>
              <a:gdLst/>
              <a:ahLst/>
              <a:cxnLst>
                <a:cxn ang="0">
                  <a:pos x="91" y="0"/>
                </a:cxn>
                <a:cxn ang="0">
                  <a:pos x="2" y="0"/>
                </a:cxn>
                <a:cxn ang="0">
                  <a:pos x="0" y="1"/>
                </a:cxn>
                <a:cxn ang="0">
                  <a:pos x="2" y="3"/>
                </a:cxn>
                <a:cxn ang="0">
                  <a:pos x="91" y="3"/>
                </a:cxn>
                <a:cxn ang="0">
                  <a:pos x="92" y="1"/>
                </a:cxn>
                <a:cxn ang="0">
                  <a:pos x="91" y="0"/>
                </a:cxn>
                <a:cxn ang="0">
                  <a:pos x="91" y="0"/>
                </a:cxn>
                <a:cxn ang="0">
                  <a:pos x="91" y="0"/>
                </a:cxn>
              </a:cxnLst>
              <a:rect l="0" t="0" r="r" b="b"/>
              <a:pathLst>
                <a:path w="92" h="3">
                  <a:moveTo>
                    <a:pt x="91" y="0"/>
                  </a:moveTo>
                  <a:cubicBezTo>
                    <a:pt x="2" y="0"/>
                    <a:pt x="2" y="0"/>
                    <a:pt x="2" y="0"/>
                  </a:cubicBezTo>
                  <a:cubicBezTo>
                    <a:pt x="1" y="0"/>
                    <a:pt x="0" y="0"/>
                    <a:pt x="0" y="1"/>
                  </a:cubicBezTo>
                  <a:cubicBezTo>
                    <a:pt x="0" y="3"/>
                    <a:pt x="1" y="3"/>
                    <a:pt x="2" y="3"/>
                  </a:cubicBezTo>
                  <a:cubicBezTo>
                    <a:pt x="91" y="3"/>
                    <a:pt x="91" y="3"/>
                    <a:pt x="91" y="3"/>
                  </a:cubicBezTo>
                  <a:cubicBezTo>
                    <a:pt x="92" y="3"/>
                    <a:pt x="92" y="3"/>
                    <a:pt x="92" y="1"/>
                  </a:cubicBezTo>
                  <a:cubicBezTo>
                    <a:pt x="92" y="0"/>
                    <a:pt x="92" y="0"/>
                    <a:pt x="91" y="0"/>
                  </a:cubicBezTo>
                  <a:close/>
                  <a:moveTo>
                    <a:pt x="91" y="0"/>
                  </a:moveTo>
                  <a:cubicBezTo>
                    <a:pt x="91" y="0"/>
                    <a:pt x="91" y="0"/>
                    <a:pt x="91"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2" name="Freeform 140"/>
            <p:cNvSpPr>
              <a:spLocks noEditPoints="1"/>
            </p:cNvSpPr>
            <p:nvPr/>
          </p:nvSpPr>
          <p:spPr bwMode="auto">
            <a:xfrm>
              <a:off x="6418263" y="2774951"/>
              <a:ext cx="101600" cy="90488"/>
            </a:xfrm>
            <a:custGeom>
              <a:avLst/>
              <a:gdLst/>
              <a:ahLst/>
              <a:cxnLst>
                <a:cxn ang="0">
                  <a:pos x="4" y="31"/>
                </a:cxn>
                <a:cxn ang="0">
                  <a:pos x="31" y="31"/>
                </a:cxn>
                <a:cxn ang="0">
                  <a:pos x="35" y="27"/>
                </a:cxn>
                <a:cxn ang="0">
                  <a:pos x="35" y="4"/>
                </a:cxn>
                <a:cxn ang="0">
                  <a:pos x="31" y="0"/>
                </a:cxn>
                <a:cxn ang="0">
                  <a:pos x="4" y="0"/>
                </a:cxn>
                <a:cxn ang="0">
                  <a:pos x="0" y="4"/>
                </a:cxn>
                <a:cxn ang="0">
                  <a:pos x="0" y="27"/>
                </a:cxn>
                <a:cxn ang="0">
                  <a:pos x="4" y="31"/>
                </a:cxn>
                <a:cxn ang="0">
                  <a:pos x="8" y="8"/>
                </a:cxn>
                <a:cxn ang="0">
                  <a:pos x="27" y="8"/>
                </a:cxn>
                <a:cxn ang="0">
                  <a:pos x="27" y="23"/>
                </a:cxn>
                <a:cxn ang="0">
                  <a:pos x="8" y="23"/>
                </a:cxn>
                <a:cxn ang="0">
                  <a:pos x="8" y="8"/>
                </a:cxn>
                <a:cxn ang="0">
                  <a:pos x="8" y="8"/>
                </a:cxn>
                <a:cxn ang="0">
                  <a:pos x="8" y="8"/>
                </a:cxn>
              </a:cxnLst>
              <a:rect l="0" t="0" r="r" b="b"/>
              <a:pathLst>
                <a:path w="35" h="31">
                  <a:moveTo>
                    <a:pt x="4" y="31"/>
                  </a:moveTo>
                  <a:cubicBezTo>
                    <a:pt x="31" y="31"/>
                    <a:pt x="31" y="31"/>
                    <a:pt x="31" y="31"/>
                  </a:cubicBezTo>
                  <a:cubicBezTo>
                    <a:pt x="33" y="31"/>
                    <a:pt x="35" y="29"/>
                    <a:pt x="35" y="27"/>
                  </a:cubicBezTo>
                  <a:cubicBezTo>
                    <a:pt x="35" y="4"/>
                    <a:pt x="35" y="4"/>
                    <a:pt x="35" y="4"/>
                  </a:cubicBezTo>
                  <a:cubicBezTo>
                    <a:pt x="35" y="2"/>
                    <a:pt x="33" y="0"/>
                    <a:pt x="31" y="0"/>
                  </a:cubicBezTo>
                  <a:cubicBezTo>
                    <a:pt x="4" y="0"/>
                    <a:pt x="4" y="0"/>
                    <a:pt x="4" y="0"/>
                  </a:cubicBezTo>
                  <a:cubicBezTo>
                    <a:pt x="2" y="0"/>
                    <a:pt x="0" y="2"/>
                    <a:pt x="0" y="4"/>
                  </a:cubicBezTo>
                  <a:cubicBezTo>
                    <a:pt x="0" y="27"/>
                    <a:pt x="0" y="27"/>
                    <a:pt x="0" y="27"/>
                  </a:cubicBezTo>
                  <a:cubicBezTo>
                    <a:pt x="0" y="29"/>
                    <a:pt x="2" y="31"/>
                    <a:pt x="4" y="31"/>
                  </a:cubicBezTo>
                  <a:close/>
                  <a:moveTo>
                    <a:pt x="8" y="8"/>
                  </a:moveTo>
                  <a:cubicBezTo>
                    <a:pt x="27" y="8"/>
                    <a:pt x="27" y="8"/>
                    <a:pt x="27" y="8"/>
                  </a:cubicBezTo>
                  <a:cubicBezTo>
                    <a:pt x="27" y="23"/>
                    <a:pt x="27" y="23"/>
                    <a:pt x="27" y="23"/>
                  </a:cubicBezTo>
                  <a:cubicBezTo>
                    <a:pt x="8" y="23"/>
                    <a:pt x="8" y="23"/>
                    <a:pt x="8" y="23"/>
                  </a:cubicBezTo>
                  <a:lnTo>
                    <a:pt x="8" y="8"/>
                  </a:lnTo>
                  <a:close/>
                  <a:moveTo>
                    <a:pt x="8" y="8"/>
                  </a:moveTo>
                  <a:cubicBezTo>
                    <a:pt x="8" y="8"/>
                    <a:pt x="8" y="8"/>
                    <a:pt x="8" y="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grpSp>
      <p:sp>
        <p:nvSpPr>
          <p:cNvPr id="33" name="Freeform 144"/>
          <p:cNvSpPr>
            <a:spLocks noEditPoints="1"/>
          </p:cNvSpPr>
          <p:nvPr/>
        </p:nvSpPr>
        <p:spPr bwMode="auto">
          <a:xfrm>
            <a:off x="5895270" y="1341802"/>
            <a:ext cx="599827" cy="586901"/>
          </a:xfrm>
          <a:custGeom>
            <a:avLst/>
            <a:gdLst/>
            <a:ahLst/>
            <a:cxnLst>
              <a:cxn ang="0">
                <a:pos x="90" y="0"/>
              </a:cxn>
              <a:cxn ang="0">
                <a:pos x="53" y="26"/>
              </a:cxn>
              <a:cxn ang="0">
                <a:pos x="53" y="26"/>
              </a:cxn>
              <a:cxn ang="0">
                <a:pos x="13" y="66"/>
              </a:cxn>
              <a:cxn ang="0">
                <a:pos x="0" y="106"/>
              </a:cxn>
              <a:cxn ang="0">
                <a:pos x="13" y="123"/>
              </a:cxn>
              <a:cxn ang="0">
                <a:pos x="50" y="114"/>
              </a:cxn>
              <a:cxn ang="0">
                <a:pos x="115" y="51"/>
              </a:cxn>
              <a:cxn ang="0">
                <a:pos x="61" y="91"/>
              </a:cxn>
              <a:cxn ang="0">
                <a:pos x="95" y="45"/>
              </a:cxn>
              <a:cxn ang="0">
                <a:pos x="91" y="64"/>
              </a:cxn>
              <a:cxn ang="0">
                <a:pos x="61" y="94"/>
              </a:cxn>
              <a:cxn ang="0">
                <a:pos x="56" y="78"/>
              </a:cxn>
              <a:cxn ang="0">
                <a:pos x="43" y="66"/>
              </a:cxn>
              <a:cxn ang="0">
                <a:pos x="88" y="34"/>
              </a:cxn>
              <a:cxn ang="0">
                <a:pos x="56" y="78"/>
              </a:cxn>
              <a:cxn ang="0">
                <a:pos x="29" y="61"/>
              </a:cxn>
              <a:cxn ang="0">
                <a:pos x="76" y="28"/>
              </a:cxn>
              <a:cxn ang="0">
                <a:pos x="16" y="115"/>
              </a:cxn>
              <a:cxn ang="0">
                <a:pos x="7" y="110"/>
              </a:cxn>
              <a:cxn ang="0">
                <a:pos x="12" y="93"/>
              </a:cxn>
              <a:cxn ang="0">
                <a:pos x="30" y="111"/>
              </a:cxn>
              <a:cxn ang="0">
                <a:pos x="34" y="110"/>
              </a:cxn>
              <a:cxn ang="0">
                <a:pos x="13" y="89"/>
              </a:cxn>
              <a:cxn ang="0">
                <a:pos x="18" y="72"/>
              </a:cxn>
              <a:cxn ang="0">
                <a:pos x="49" y="106"/>
              </a:cxn>
              <a:cxn ang="0">
                <a:pos x="34" y="110"/>
              </a:cxn>
              <a:cxn ang="0">
                <a:pos x="103" y="52"/>
              </a:cxn>
              <a:cxn ang="0">
                <a:pos x="93" y="29"/>
              </a:cxn>
              <a:cxn ang="0">
                <a:pos x="77" y="13"/>
              </a:cxn>
              <a:cxn ang="0">
                <a:pos x="107" y="16"/>
              </a:cxn>
              <a:cxn ang="0">
                <a:pos x="110" y="45"/>
              </a:cxn>
              <a:cxn ang="0">
                <a:pos x="110" y="45"/>
              </a:cxn>
            </a:cxnLst>
            <a:rect l="0" t="0" r="r" b="b"/>
            <a:pathLst>
              <a:path w="126" h="123">
                <a:moveTo>
                  <a:pt x="112" y="10"/>
                </a:moveTo>
                <a:cubicBezTo>
                  <a:pt x="106" y="4"/>
                  <a:pt x="98" y="0"/>
                  <a:pt x="90" y="0"/>
                </a:cubicBezTo>
                <a:cubicBezTo>
                  <a:pt x="83" y="0"/>
                  <a:pt x="76" y="3"/>
                  <a:pt x="72" y="7"/>
                </a:cubicBezTo>
                <a:cubicBezTo>
                  <a:pt x="53" y="26"/>
                  <a:pt x="53" y="26"/>
                  <a:pt x="53" y="26"/>
                </a:cubicBezTo>
                <a:cubicBezTo>
                  <a:pt x="53" y="26"/>
                  <a:pt x="53" y="26"/>
                  <a:pt x="53" y="26"/>
                </a:cubicBezTo>
                <a:cubicBezTo>
                  <a:pt x="53" y="26"/>
                  <a:pt x="53" y="26"/>
                  <a:pt x="53" y="26"/>
                </a:cubicBezTo>
                <a:cubicBezTo>
                  <a:pt x="53" y="26"/>
                  <a:pt x="53" y="26"/>
                  <a:pt x="53" y="26"/>
                </a:cubicBezTo>
                <a:cubicBezTo>
                  <a:pt x="13" y="66"/>
                  <a:pt x="13" y="66"/>
                  <a:pt x="13" y="66"/>
                </a:cubicBezTo>
                <a:cubicBezTo>
                  <a:pt x="11" y="68"/>
                  <a:pt x="10" y="70"/>
                  <a:pt x="9" y="73"/>
                </a:cubicBezTo>
                <a:cubicBezTo>
                  <a:pt x="0" y="106"/>
                  <a:pt x="0" y="106"/>
                  <a:pt x="0" y="106"/>
                </a:cubicBezTo>
                <a:cubicBezTo>
                  <a:pt x="0" y="106"/>
                  <a:pt x="0" y="108"/>
                  <a:pt x="0" y="110"/>
                </a:cubicBezTo>
                <a:cubicBezTo>
                  <a:pt x="0" y="117"/>
                  <a:pt x="6" y="123"/>
                  <a:pt x="13" y="123"/>
                </a:cubicBezTo>
                <a:cubicBezTo>
                  <a:pt x="15" y="123"/>
                  <a:pt x="17" y="122"/>
                  <a:pt x="18" y="122"/>
                </a:cubicBezTo>
                <a:cubicBezTo>
                  <a:pt x="50" y="114"/>
                  <a:pt x="50" y="114"/>
                  <a:pt x="50" y="114"/>
                </a:cubicBezTo>
                <a:cubicBezTo>
                  <a:pt x="52" y="113"/>
                  <a:pt x="55" y="112"/>
                  <a:pt x="57" y="110"/>
                </a:cubicBezTo>
                <a:cubicBezTo>
                  <a:pt x="115" y="51"/>
                  <a:pt x="115" y="51"/>
                  <a:pt x="115" y="51"/>
                </a:cubicBezTo>
                <a:cubicBezTo>
                  <a:pt x="126" y="40"/>
                  <a:pt x="125" y="22"/>
                  <a:pt x="112" y="10"/>
                </a:cubicBezTo>
                <a:close/>
                <a:moveTo>
                  <a:pt x="61" y="91"/>
                </a:moveTo>
                <a:cubicBezTo>
                  <a:pt x="61" y="88"/>
                  <a:pt x="60" y="85"/>
                  <a:pt x="58" y="81"/>
                </a:cubicBezTo>
                <a:cubicBezTo>
                  <a:pt x="95" y="45"/>
                  <a:pt x="95" y="45"/>
                  <a:pt x="95" y="45"/>
                </a:cubicBezTo>
                <a:cubicBezTo>
                  <a:pt x="97" y="52"/>
                  <a:pt x="96" y="59"/>
                  <a:pt x="91" y="64"/>
                </a:cubicBezTo>
                <a:cubicBezTo>
                  <a:pt x="91" y="64"/>
                  <a:pt x="91" y="64"/>
                  <a:pt x="91" y="64"/>
                </a:cubicBezTo>
                <a:cubicBezTo>
                  <a:pt x="91" y="64"/>
                  <a:pt x="91" y="64"/>
                  <a:pt x="91" y="64"/>
                </a:cubicBezTo>
                <a:cubicBezTo>
                  <a:pt x="61" y="94"/>
                  <a:pt x="61" y="94"/>
                  <a:pt x="61" y="94"/>
                </a:cubicBezTo>
                <a:cubicBezTo>
                  <a:pt x="61" y="93"/>
                  <a:pt x="61" y="92"/>
                  <a:pt x="61" y="91"/>
                </a:cubicBezTo>
                <a:close/>
                <a:moveTo>
                  <a:pt x="56" y="78"/>
                </a:moveTo>
                <a:cubicBezTo>
                  <a:pt x="55" y="76"/>
                  <a:pt x="53" y="73"/>
                  <a:pt x="51" y="71"/>
                </a:cubicBezTo>
                <a:cubicBezTo>
                  <a:pt x="49" y="69"/>
                  <a:pt x="46" y="67"/>
                  <a:pt x="43" y="66"/>
                </a:cubicBezTo>
                <a:cubicBezTo>
                  <a:pt x="80" y="29"/>
                  <a:pt x="80" y="29"/>
                  <a:pt x="80" y="29"/>
                </a:cubicBezTo>
                <a:cubicBezTo>
                  <a:pt x="83" y="30"/>
                  <a:pt x="86" y="32"/>
                  <a:pt x="88" y="34"/>
                </a:cubicBezTo>
                <a:cubicBezTo>
                  <a:pt x="90" y="37"/>
                  <a:pt x="92" y="39"/>
                  <a:pt x="93" y="41"/>
                </a:cubicBezTo>
                <a:lnTo>
                  <a:pt x="56" y="78"/>
                </a:lnTo>
                <a:close/>
                <a:moveTo>
                  <a:pt x="40" y="64"/>
                </a:moveTo>
                <a:cubicBezTo>
                  <a:pt x="36" y="62"/>
                  <a:pt x="33" y="61"/>
                  <a:pt x="29" y="61"/>
                </a:cubicBezTo>
                <a:cubicBezTo>
                  <a:pt x="58" y="32"/>
                  <a:pt x="58" y="32"/>
                  <a:pt x="58" y="32"/>
                </a:cubicBezTo>
                <a:cubicBezTo>
                  <a:pt x="63" y="27"/>
                  <a:pt x="69" y="26"/>
                  <a:pt x="76" y="28"/>
                </a:cubicBezTo>
                <a:lnTo>
                  <a:pt x="40" y="64"/>
                </a:lnTo>
                <a:close/>
                <a:moveTo>
                  <a:pt x="16" y="115"/>
                </a:moveTo>
                <a:cubicBezTo>
                  <a:pt x="15" y="115"/>
                  <a:pt x="14" y="115"/>
                  <a:pt x="13" y="115"/>
                </a:cubicBezTo>
                <a:cubicBezTo>
                  <a:pt x="10" y="115"/>
                  <a:pt x="7" y="113"/>
                  <a:pt x="7" y="110"/>
                </a:cubicBezTo>
                <a:cubicBezTo>
                  <a:pt x="7" y="109"/>
                  <a:pt x="8" y="108"/>
                  <a:pt x="8" y="107"/>
                </a:cubicBezTo>
                <a:cubicBezTo>
                  <a:pt x="12" y="93"/>
                  <a:pt x="12" y="93"/>
                  <a:pt x="12" y="93"/>
                </a:cubicBezTo>
                <a:cubicBezTo>
                  <a:pt x="16" y="93"/>
                  <a:pt x="21" y="94"/>
                  <a:pt x="25" y="98"/>
                </a:cubicBezTo>
                <a:cubicBezTo>
                  <a:pt x="28" y="102"/>
                  <a:pt x="30" y="107"/>
                  <a:pt x="30" y="111"/>
                </a:cubicBezTo>
                <a:lnTo>
                  <a:pt x="16" y="115"/>
                </a:lnTo>
                <a:close/>
                <a:moveTo>
                  <a:pt x="34" y="110"/>
                </a:moveTo>
                <a:cubicBezTo>
                  <a:pt x="34" y="105"/>
                  <a:pt x="31" y="100"/>
                  <a:pt x="27" y="95"/>
                </a:cubicBezTo>
                <a:cubicBezTo>
                  <a:pt x="23" y="91"/>
                  <a:pt x="18" y="89"/>
                  <a:pt x="13" y="89"/>
                </a:cubicBezTo>
                <a:cubicBezTo>
                  <a:pt x="17" y="75"/>
                  <a:pt x="17" y="75"/>
                  <a:pt x="17" y="75"/>
                </a:cubicBezTo>
                <a:cubicBezTo>
                  <a:pt x="17" y="74"/>
                  <a:pt x="17" y="73"/>
                  <a:pt x="18" y="72"/>
                </a:cubicBezTo>
                <a:cubicBezTo>
                  <a:pt x="26" y="67"/>
                  <a:pt x="38" y="68"/>
                  <a:pt x="46" y="77"/>
                </a:cubicBezTo>
                <a:cubicBezTo>
                  <a:pt x="55" y="85"/>
                  <a:pt x="56" y="98"/>
                  <a:pt x="49" y="106"/>
                </a:cubicBezTo>
                <a:cubicBezTo>
                  <a:pt x="49" y="106"/>
                  <a:pt x="48" y="106"/>
                  <a:pt x="48" y="106"/>
                </a:cubicBezTo>
                <a:lnTo>
                  <a:pt x="34" y="110"/>
                </a:lnTo>
                <a:close/>
                <a:moveTo>
                  <a:pt x="110" y="45"/>
                </a:moveTo>
                <a:cubicBezTo>
                  <a:pt x="103" y="52"/>
                  <a:pt x="103" y="52"/>
                  <a:pt x="103" y="52"/>
                </a:cubicBezTo>
                <a:cubicBezTo>
                  <a:pt x="103" y="51"/>
                  <a:pt x="103" y="50"/>
                  <a:pt x="103" y="49"/>
                </a:cubicBezTo>
                <a:cubicBezTo>
                  <a:pt x="103" y="42"/>
                  <a:pt x="99" y="35"/>
                  <a:pt x="93" y="29"/>
                </a:cubicBezTo>
                <a:cubicBezTo>
                  <a:pt x="87" y="23"/>
                  <a:pt x="79" y="19"/>
                  <a:pt x="71" y="19"/>
                </a:cubicBezTo>
                <a:cubicBezTo>
                  <a:pt x="77" y="13"/>
                  <a:pt x="77" y="13"/>
                  <a:pt x="77" y="13"/>
                </a:cubicBezTo>
                <a:cubicBezTo>
                  <a:pt x="80" y="10"/>
                  <a:pt x="85" y="8"/>
                  <a:pt x="90" y="8"/>
                </a:cubicBezTo>
                <a:cubicBezTo>
                  <a:pt x="96" y="8"/>
                  <a:pt x="102" y="11"/>
                  <a:pt x="107" y="16"/>
                </a:cubicBezTo>
                <a:cubicBezTo>
                  <a:pt x="112" y="20"/>
                  <a:pt x="114" y="26"/>
                  <a:pt x="115" y="32"/>
                </a:cubicBezTo>
                <a:cubicBezTo>
                  <a:pt x="115" y="37"/>
                  <a:pt x="113" y="42"/>
                  <a:pt x="110" y="45"/>
                </a:cubicBezTo>
                <a:close/>
                <a:moveTo>
                  <a:pt x="110" y="45"/>
                </a:moveTo>
                <a:cubicBezTo>
                  <a:pt x="110" y="45"/>
                  <a:pt x="110" y="45"/>
                  <a:pt x="110" y="45"/>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4" name="Freeform 72"/>
          <p:cNvSpPr>
            <a:spLocks noEditPoints="1"/>
          </p:cNvSpPr>
          <p:nvPr/>
        </p:nvSpPr>
        <p:spPr bwMode="auto">
          <a:xfrm>
            <a:off x="7719158" y="4984717"/>
            <a:ext cx="586901" cy="586901"/>
          </a:xfrm>
          <a:custGeom>
            <a:avLst/>
            <a:gdLst/>
            <a:ahLst/>
            <a:cxnLst>
              <a:cxn ang="0">
                <a:pos x="121" y="1"/>
              </a:cxn>
              <a:cxn ang="0">
                <a:pos x="119" y="0"/>
              </a:cxn>
              <a:cxn ang="0">
                <a:pos x="117" y="1"/>
              </a:cxn>
              <a:cxn ang="0">
                <a:pos x="2" y="77"/>
              </a:cxn>
              <a:cxn ang="0">
                <a:pos x="0" y="81"/>
              </a:cxn>
              <a:cxn ang="0">
                <a:pos x="2" y="84"/>
              </a:cxn>
              <a:cxn ang="0">
                <a:pos x="32" y="96"/>
              </a:cxn>
              <a:cxn ang="0">
                <a:pos x="46" y="121"/>
              </a:cxn>
              <a:cxn ang="0">
                <a:pos x="50" y="123"/>
              </a:cxn>
              <a:cxn ang="0">
                <a:pos x="50" y="123"/>
              </a:cxn>
              <a:cxn ang="0">
                <a:pos x="53" y="121"/>
              </a:cxn>
              <a:cxn ang="0">
                <a:pos x="61" y="107"/>
              </a:cxn>
              <a:cxn ang="0">
                <a:pos x="98" y="122"/>
              </a:cxn>
              <a:cxn ang="0">
                <a:pos x="100" y="123"/>
              </a:cxn>
              <a:cxn ang="0">
                <a:pos x="101" y="122"/>
              </a:cxn>
              <a:cxn ang="0">
                <a:pos x="103" y="119"/>
              </a:cxn>
              <a:cxn ang="0">
                <a:pos x="123" y="4"/>
              </a:cxn>
              <a:cxn ang="0">
                <a:pos x="121" y="1"/>
              </a:cxn>
              <a:cxn ang="0">
                <a:pos x="12" y="80"/>
              </a:cxn>
              <a:cxn ang="0">
                <a:pos x="101" y="20"/>
              </a:cxn>
              <a:cxn ang="0">
                <a:pos x="36" y="89"/>
              </a:cxn>
              <a:cxn ang="0">
                <a:pos x="35" y="89"/>
              </a:cxn>
              <a:cxn ang="0">
                <a:pos x="12" y="80"/>
              </a:cxn>
              <a:cxn ang="0">
                <a:pos x="39" y="92"/>
              </a:cxn>
              <a:cxn ang="0">
                <a:pos x="39" y="92"/>
              </a:cxn>
              <a:cxn ang="0">
                <a:pos x="112" y="14"/>
              </a:cxn>
              <a:cxn ang="0">
                <a:pos x="50" y="111"/>
              </a:cxn>
              <a:cxn ang="0">
                <a:pos x="39" y="92"/>
              </a:cxn>
              <a:cxn ang="0">
                <a:pos x="97" y="113"/>
              </a:cxn>
              <a:cxn ang="0">
                <a:pos x="64" y="100"/>
              </a:cxn>
              <a:cxn ang="0">
                <a:pos x="61" y="100"/>
              </a:cxn>
              <a:cxn ang="0">
                <a:pos x="112" y="22"/>
              </a:cxn>
              <a:cxn ang="0">
                <a:pos x="97" y="113"/>
              </a:cxn>
              <a:cxn ang="0">
                <a:pos x="97" y="113"/>
              </a:cxn>
              <a:cxn ang="0">
                <a:pos x="97" y="113"/>
              </a:cxn>
            </a:cxnLst>
            <a:rect l="0" t="0" r="r" b="b"/>
            <a:pathLst>
              <a:path w="123" h="123">
                <a:moveTo>
                  <a:pt x="121" y="1"/>
                </a:moveTo>
                <a:cubicBezTo>
                  <a:pt x="120" y="0"/>
                  <a:pt x="119" y="0"/>
                  <a:pt x="119" y="0"/>
                </a:cubicBezTo>
                <a:cubicBezTo>
                  <a:pt x="118" y="0"/>
                  <a:pt x="117" y="0"/>
                  <a:pt x="117" y="1"/>
                </a:cubicBezTo>
                <a:cubicBezTo>
                  <a:pt x="2" y="77"/>
                  <a:pt x="2" y="77"/>
                  <a:pt x="2" y="77"/>
                </a:cubicBezTo>
                <a:cubicBezTo>
                  <a:pt x="0" y="78"/>
                  <a:pt x="0" y="79"/>
                  <a:pt x="0" y="81"/>
                </a:cubicBezTo>
                <a:cubicBezTo>
                  <a:pt x="0" y="82"/>
                  <a:pt x="1" y="83"/>
                  <a:pt x="2" y="84"/>
                </a:cubicBezTo>
                <a:cubicBezTo>
                  <a:pt x="32" y="96"/>
                  <a:pt x="32" y="96"/>
                  <a:pt x="32" y="96"/>
                </a:cubicBezTo>
                <a:cubicBezTo>
                  <a:pt x="46" y="121"/>
                  <a:pt x="46" y="121"/>
                  <a:pt x="46" y="121"/>
                </a:cubicBezTo>
                <a:cubicBezTo>
                  <a:pt x="47" y="122"/>
                  <a:pt x="48" y="123"/>
                  <a:pt x="50" y="123"/>
                </a:cubicBezTo>
                <a:cubicBezTo>
                  <a:pt x="50" y="123"/>
                  <a:pt x="50" y="123"/>
                  <a:pt x="50" y="123"/>
                </a:cubicBezTo>
                <a:cubicBezTo>
                  <a:pt x="51" y="123"/>
                  <a:pt x="52" y="122"/>
                  <a:pt x="53" y="121"/>
                </a:cubicBezTo>
                <a:cubicBezTo>
                  <a:pt x="61" y="107"/>
                  <a:pt x="61" y="107"/>
                  <a:pt x="61" y="107"/>
                </a:cubicBezTo>
                <a:cubicBezTo>
                  <a:pt x="98" y="122"/>
                  <a:pt x="98" y="122"/>
                  <a:pt x="98" y="122"/>
                </a:cubicBezTo>
                <a:cubicBezTo>
                  <a:pt x="99" y="123"/>
                  <a:pt x="99" y="123"/>
                  <a:pt x="100" y="123"/>
                </a:cubicBezTo>
                <a:cubicBezTo>
                  <a:pt x="100" y="123"/>
                  <a:pt x="101" y="122"/>
                  <a:pt x="101" y="122"/>
                </a:cubicBezTo>
                <a:cubicBezTo>
                  <a:pt x="102" y="122"/>
                  <a:pt x="103" y="121"/>
                  <a:pt x="103" y="119"/>
                </a:cubicBezTo>
                <a:cubicBezTo>
                  <a:pt x="123" y="4"/>
                  <a:pt x="123" y="4"/>
                  <a:pt x="123" y="4"/>
                </a:cubicBezTo>
                <a:cubicBezTo>
                  <a:pt x="123" y="3"/>
                  <a:pt x="122" y="1"/>
                  <a:pt x="121" y="1"/>
                </a:cubicBezTo>
                <a:close/>
                <a:moveTo>
                  <a:pt x="12" y="80"/>
                </a:moveTo>
                <a:cubicBezTo>
                  <a:pt x="101" y="20"/>
                  <a:pt x="101" y="20"/>
                  <a:pt x="101" y="20"/>
                </a:cubicBezTo>
                <a:cubicBezTo>
                  <a:pt x="36" y="89"/>
                  <a:pt x="36" y="89"/>
                  <a:pt x="36" y="89"/>
                </a:cubicBezTo>
                <a:cubicBezTo>
                  <a:pt x="36" y="89"/>
                  <a:pt x="35" y="89"/>
                  <a:pt x="35" y="89"/>
                </a:cubicBezTo>
                <a:lnTo>
                  <a:pt x="12" y="80"/>
                </a:lnTo>
                <a:close/>
                <a:moveTo>
                  <a:pt x="39" y="92"/>
                </a:moveTo>
                <a:cubicBezTo>
                  <a:pt x="39" y="92"/>
                  <a:pt x="39" y="92"/>
                  <a:pt x="39" y="92"/>
                </a:cubicBezTo>
                <a:cubicBezTo>
                  <a:pt x="112" y="14"/>
                  <a:pt x="112" y="14"/>
                  <a:pt x="112" y="14"/>
                </a:cubicBezTo>
                <a:cubicBezTo>
                  <a:pt x="50" y="111"/>
                  <a:pt x="50" y="111"/>
                  <a:pt x="50" y="111"/>
                </a:cubicBezTo>
                <a:lnTo>
                  <a:pt x="39" y="92"/>
                </a:lnTo>
                <a:close/>
                <a:moveTo>
                  <a:pt x="97" y="113"/>
                </a:moveTo>
                <a:cubicBezTo>
                  <a:pt x="64" y="100"/>
                  <a:pt x="64" y="100"/>
                  <a:pt x="64" y="100"/>
                </a:cubicBezTo>
                <a:cubicBezTo>
                  <a:pt x="63" y="100"/>
                  <a:pt x="62" y="100"/>
                  <a:pt x="61" y="100"/>
                </a:cubicBezTo>
                <a:cubicBezTo>
                  <a:pt x="112" y="22"/>
                  <a:pt x="112" y="22"/>
                  <a:pt x="112" y="22"/>
                </a:cubicBezTo>
                <a:lnTo>
                  <a:pt x="97" y="113"/>
                </a:lnTo>
                <a:close/>
                <a:moveTo>
                  <a:pt x="97" y="113"/>
                </a:moveTo>
                <a:cubicBezTo>
                  <a:pt x="97" y="113"/>
                  <a:pt x="97" y="113"/>
                  <a:pt x="97" y="113"/>
                </a:cubicBezTo>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latin typeface="微软雅黑" panose="020B0503020204020204" pitchFamily="34" charset="-122"/>
              <a:ea typeface="微软雅黑" panose="020B0503020204020204" pitchFamily="34" charset="-122"/>
            </a:endParaRPr>
          </a:p>
        </p:txBody>
      </p:sp>
      <p:sp>
        <p:nvSpPr>
          <p:cNvPr id="35" name="Text Placeholder 3"/>
          <p:cNvSpPr txBox="1">
            <a:spLocks/>
          </p:cNvSpPr>
          <p:nvPr/>
        </p:nvSpPr>
        <p:spPr>
          <a:xfrm>
            <a:off x="899894" y="5013291"/>
            <a:ext cx="2844801" cy="7428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单击编辑标题</a:t>
            </a:r>
            <a:r>
              <a:rPr 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t/>
            </a:r>
            <a:br>
              <a:rPr 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br>
            <a:r>
              <a:rPr lang="zh-CN" altLang="en-US" sz="1467"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a:t>
            </a:r>
            <a:endParaRPr lang="en-US" altLang="zh-CN" sz="1467" dirty="0">
              <a:solidFill>
                <a:schemeClr val="tx1">
                  <a:lumMod val="85000"/>
                  <a:lumOff val="15000"/>
                </a:schemeClr>
              </a:solidFill>
              <a:latin typeface="微软雅黑" panose="020B0503020204020204" pitchFamily="34" charset="-122"/>
              <a:ea typeface="微软雅黑" panose="020B0503020204020204" pitchFamily="34" charset="-122"/>
              <a:cs typeface="+mj-cs"/>
            </a:endParaRPr>
          </a:p>
          <a:p>
            <a:pPr algn="r" defTabSz="1219170">
              <a:spcBef>
                <a:spcPct val="20000"/>
              </a:spcBef>
              <a:defRPr/>
            </a:pPr>
            <a:r>
              <a:rPr lang="zh-CN" altLang="en-US" sz="1467" dirty="0">
                <a:solidFill>
                  <a:schemeClr val="tx1">
                    <a:lumMod val="85000"/>
                    <a:lumOff val="15000"/>
                  </a:schemeClr>
                </a:solidFill>
                <a:latin typeface="微软雅黑" panose="020B0503020204020204" pitchFamily="34" charset="-122"/>
                <a:ea typeface="微软雅黑" panose="020B0503020204020204" pitchFamily="34" charset="-122"/>
              </a:rPr>
              <a:t>单击此处可编辑内容</a:t>
            </a:r>
            <a:endParaRPr lang="en-US" sz="1467" dirty="0">
              <a:solidFill>
                <a:schemeClr val="tx1">
                  <a:lumMod val="85000"/>
                  <a:lumOff val="15000"/>
                </a:schemeClr>
              </a:solidFill>
              <a:latin typeface="微软雅黑" panose="020B0503020204020204" pitchFamily="34" charset="-122"/>
              <a:ea typeface="微软雅黑" panose="020B0503020204020204" pitchFamily="34" charset="-122"/>
              <a:cs typeface="+mj-cs"/>
            </a:endParaRPr>
          </a:p>
        </p:txBody>
      </p:sp>
      <p:sp>
        <p:nvSpPr>
          <p:cNvPr id="36" name="Text Placeholder 3"/>
          <p:cNvSpPr txBox="1">
            <a:spLocks/>
          </p:cNvSpPr>
          <p:nvPr/>
        </p:nvSpPr>
        <p:spPr>
          <a:xfrm>
            <a:off x="8569207" y="4921287"/>
            <a:ext cx="2844801" cy="7428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单击编辑标题</a:t>
            </a:r>
            <a:r>
              <a:rPr 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t/>
            </a:r>
            <a:br>
              <a:rPr 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br>
            <a:r>
              <a:rPr lang="zh-CN" altLang="en-US" sz="1467"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a:t>
            </a:r>
            <a:endParaRPr lang="en-US" altLang="zh-CN" sz="1467" dirty="0">
              <a:solidFill>
                <a:schemeClr val="tx1">
                  <a:lumMod val="85000"/>
                  <a:lumOff val="15000"/>
                </a:schemeClr>
              </a:solidFill>
              <a:latin typeface="微软雅黑" panose="020B0503020204020204" pitchFamily="34" charset="-122"/>
              <a:ea typeface="微软雅黑" panose="020B0503020204020204" pitchFamily="34" charset="-122"/>
              <a:cs typeface="+mj-cs"/>
            </a:endParaRPr>
          </a:p>
          <a:p>
            <a:pPr algn="l" defTabSz="1219170">
              <a:spcBef>
                <a:spcPct val="20000"/>
              </a:spcBef>
              <a:defRPr/>
            </a:pPr>
            <a:r>
              <a:rPr lang="zh-CN" altLang="en-US" sz="1467" dirty="0">
                <a:solidFill>
                  <a:schemeClr val="tx1">
                    <a:lumMod val="85000"/>
                    <a:lumOff val="15000"/>
                  </a:schemeClr>
                </a:solidFill>
                <a:latin typeface="微软雅黑" panose="020B0503020204020204" pitchFamily="34" charset="-122"/>
                <a:ea typeface="微软雅黑" panose="020B0503020204020204" pitchFamily="34" charset="-122"/>
              </a:rPr>
              <a:t>单击此处可编辑内容</a:t>
            </a:r>
            <a:endParaRPr lang="en-US" sz="1467" dirty="0">
              <a:solidFill>
                <a:schemeClr val="tx1">
                  <a:lumMod val="85000"/>
                  <a:lumOff val="15000"/>
                </a:schemeClr>
              </a:solidFill>
              <a:latin typeface="微软雅黑" panose="020B0503020204020204" pitchFamily="34" charset="-122"/>
              <a:ea typeface="微软雅黑" panose="020B0503020204020204" pitchFamily="34" charset="-122"/>
              <a:cs typeface="+mj-cs"/>
            </a:endParaRPr>
          </a:p>
        </p:txBody>
      </p:sp>
      <p:sp>
        <p:nvSpPr>
          <p:cNvPr id="37" name="Text Placeholder 3"/>
          <p:cNvSpPr txBox="1">
            <a:spLocks/>
          </p:cNvSpPr>
          <p:nvPr/>
        </p:nvSpPr>
        <p:spPr>
          <a:xfrm>
            <a:off x="1096250" y="2866634"/>
            <a:ext cx="2844801" cy="7428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1219170">
              <a:spcBef>
                <a:spcPct val="20000"/>
              </a:spcBef>
              <a:defRPr/>
            </a:pPr>
            <a:r>
              <a:rPr lang="zh-CN" altLang="en-US" b="1" dirty="0">
                <a:solidFill>
                  <a:schemeClr val="accent2"/>
                </a:solidFill>
                <a:latin typeface="微软雅黑" panose="020B0503020204020204" pitchFamily="34" charset="-122"/>
                <a:ea typeface="微软雅黑" panose="020B0503020204020204" pitchFamily="34" charset="-122"/>
                <a:cs typeface="+mj-cs"/>
              </a:rPr>
              <a:t>单击编辑标题</a:t>
            </a:r>
            <a:r>
              <a:rPr lang="en-US" b="1" dirty="0">
                <a:solidFill>
                  <a:schemeClr val="tx1">
                    <a:lumMod val="50000"/>
                    <a:lumOff val="50000"/>
                  </a:schemeClr>
                </a:solidFill>
                <a:latin typeface="微软雅黑" panose="020B0503020204020204" pitchFamily="34" charset="-122"/>
                <a:ea typeface="微软雅黑" panose="020B0503020204020204" pitchFamily="34" charset="-122"/>
                <a:cs typeface="+mj-cs"/>
              </a:rPr>
              <a:t/>
            </a:r>
            <a:br>
              <a:rPr lang="en-US" b="1" dirty="0">
                <a:solidFill>
                  <a:schemeClr val="tx1">
                    <a:lumMod val="50000"/>
                    <a:lumOff val="50000"/>
                  </a:schemeClr>
                </a:solidFill>
                <a:latin typeface="微软雅黑" panose="020B0503020204020204" pitchFamily="34" charset="-122"/>
                <a:ea typeface="微软雅黑" panose="020B0503020204020204" pitchFamily="34" charset="-122"/>
                <a:cs typeface="+mj-cs"/>
              </a:rPr>
            </a:br>
            <a:r>
              <a:rPr lang="zh-CN" altLang="en-US" sz="1467" dirty="0">
                <a:solidFill>
                  <a:schemeClr val="tx1"/>
                </a:solidFill>
                <a:latin typeface="微软雅黑" panose="020B0503020204020204" pitchFamily="34" charset="-122"/>
                <a:ea typeface="微软雅黑" panose="020B0503020204020204" pitchFamily="34" charset="-122"/>
              </a:rPr>
              <a:t>单击此处可编辑内容</a:t>
            </a:r>
            <a:endParaRPr lang="en-US" altLang="zh-CN" sz="1467" dirty="0">
              <a:solidFill>
                <a:schemeClr val="tx1"/>
              </a:solidFill>
              <a:latin typeface="微软雅黑" panose="020B0503020204020204" pitchFamily="34" charset="-122"/>
              <a:ea typeface="微软雅黑" panose="020B0503020204020204" pitchFamily="34" charset="-122"/>
            </a:endParaRPr>
          </a:p>
          <a:p>
            <a:pPr algn="r" defTabSz="1219170">
              <a:spcBef>
                <a:spcPct val="20000"/>
              </a:spcBef>
              <a:defRPr/>
            </a:pPr>
            <a:r>
              <a:rPr lang="zh-CN" altLang="en-US" sz="1467" dirty="0">
                <a:solidFill>
                  <a:schemeClr val="tx1"/>
                </a:solidFill>
                <a:latin typeface="微软雅黑" panose="020B0503020204020204" pitchFamily="34" charset="-122"/>
                <a:ea typeface="微软雅黑" panose="020B0503020204020204" pitchFamily="34" charset="-122"/>
              </a:rPr>
              <a:t>单击此处可编辑内容</a:t>
            </a:r>
            <a:r>
              <a:rPr lang="en-US" sz="1467" dirty="0">
                <a:solidFill>
                  <a:schemeClr val="tx1"/>
                </a:solidFill>
                <a:latin typeface="微软雅黑" panose="020B0503020204020204" pitchFamily="34" charset="-122"/>
                <a:ea typeface="微软雅黑" panose="020B0503020204020204" pitchFamily="34" charset="-122"/>
                <a:cs typeface="+mj-cs"/>
              </a:rPr>
              <a:t>.</a:t>
            </a:r>
          </a:p>
        </p:txBody>
      </p:sp>
      <p:sp>
        <p:nvSpPr>
          <p:cNvPr id="39" name="Text Placeholder 3"/>
          <p:cNvSpPr txBox="1">
            <a:spLocks/>
          </p:cNvSpPr>
          <p:nvPr/>
        </p:nvSpPr>
        <p:spPr>
          <a:xfrm>
            <a:off x="8569208" y="2920407"/>
            <a:ext cx="2844801" cy="742896"/>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1219170">
              <a:spcBef>
                <a:spcPct val="20000"/>
              </a:spcBef>
              <a:defRPr/>
            </a:pP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单击编辑标题</a:t>
            </a:r>
            <a:r>
              <a:rPr 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t/>
            </a:r>
            <a:br>
              <a:rPr lang="en-US" b="1" dirty="0">
                <a:solidFill>
                  <a:schemeClr val="tx1">
                    <a:lumMod val="85000"/>
                    <a:lumOff val="15000"/>
                  </a:schemeClr>
                </a:solidFill>
                <a:latin typeface="微软雅黑" panose="020B0503020204020204" pitchFamily="34" charset="-122"/>
                <a:ea typeface="微软雅黑" panose="020B0503020204020204" pitchFamily="34" charset="-122"/>
                <a:cs typeface="+mj-cs"/>
              </a:rPr>
            </a:br>
            <a:r>
              <a:rPr lang="zh-CN" altLang="en-US" sz="1467" dirty="0">
                <a:solidFill>
                  <a:schemeClr val="tx1">
                    <a:lumMod val="85000"/>
                    <a:lumOff val="15000"/>
                  </a:schemeClr>
                </a:solidFill>
                <a:latin typeface="微软雅黑" panose="020B0503020204020204" pitchFamily="34" charset="-122"/>
                <a:ea typeface="微软雅黑" panose="020B0503020204020204" pitchFamily="34" charset="-122"/>
                <a:cs typeface="+mj-cs"/>
              </a:rPr>
              <a:t>单击此处可编辑内容</a:t>
            </a:r>
            <a:endParaRPr lang="en-US" altLang="zh-CN" sz="1467" dirty="0">
              <a:solidFill>
                <a:schemeClr val="tx1">
                  <a:lumMod val="85000"/>
                  <a:lumOff val="15000"/>
                </a:schemeClr>
              </a:solidFill>
              <a:latin typeface="微软雅黑" panose="020B0503020204020204" pitchFamily="34" charset="-122"/>
              <a:ea typeface="微软雅黑" panose="020B0503020204020204" pitchFamily="34" charset="-122"/>
              <a:cs typeface="+mj-cs"/>
            </a:endParaRPr>
          </a:p>
          <a:p>
            <a:pPr algn="l" defTabSz="1219170">
              <a:spcBef>
                <a:spcPct val="20000"/>
              </a:spcBef>
              <a:defRPr/>
            </a:pPr>
            <a:r>
              <a:rPr lang="zh-CN" altLang="en-US" sz="1467" dirty="0">
                <a:solidFill>
                  <a:schemeClr val="tx1">
                    <a:lumMod val="85000"/>
                    <a:lumOff val="15000"/>
                  </a:schemeClr>
                </a:solidFill>
                <a:latin typeface="微软雅黑" panose="020B0503020204020204" pitchFamily="34" charset="-122"/>
                <a:ea typeface="微软雅黑" panose="020B0503020204020204" pitchFamily="34" charset="-122"/>
              </a:rPr>
              <a:t>单击此处可编辑内容</a:t>
            </a:r>
            <a:endParaRPr lang="en-US" sz="1467" dirty="0">
              <a:solidFill>
                <a:schemeClr val="tx1">
                  <a:lumMod val="85000"/>
                  <a:lumOff val="15000"/>
                </a:schemeClr>
              </a:solidFill>
              <a:latin typeface="微软雅黑" panose="020B0503020204020204" pitchFamily="34" charset="-122"/>
              <a:ea typeface="微软雅黑" panose="020B0503020204020204" pitchFamily="34" charset="-122"/>
              <a:cs typeface="+mj-cs"/>
            </a:endParaRPr>
          </a:p>
        </p:txBody>
      </p:sp>
      <p:grpSp>
        <p:nvGrpSpPr>
          <p:cNvPr id="50" name="组合 49">
            <a:extLst>
              <a:ext uri="{FF2B5EF4-FFF2-40B4-BE49-F238E27FC236}">
                <a16:creationId xmlns="" xmlns:a16="http://schemas.microsoft.com/office/drawing/2014/main" id="{A283F333-D750-4D02-8264-85B7A4864774}"/>
              </a:ext>
            </a:extLst>
          </p:cNvPr>
          <p:cNvGrpSpPr/>
          <p:nvPr/>
        </p:nvGrpSpPr>
        <p:grpSpPr>
          <a:xfrm>
            <a:off x="0" y="105131"/>
            <a:ext cx="12360812" cy="3077240"/>
            <a:chOff x="0" y="105131"/>
            <a:chExt cx="12360812" cy="3077240"/>
          </a:xfrm>
        </p:grpSpPr>
        <p:grpSp>
          <p:nvGrpSpPr>
            <p:cNvPr id="51" name="组合 50">
              <a:extLst>
                <a:ext uri="{FF2B5EF4-FFF2-40B4-BE49-F238E27FC236}">
                  <a16:creationId xmlns="" xmlns:a16="http://schemas.microsoft.com/office/drawing/2014/main" id="{8F1EAFC3-6E7C-477C-A2CB-7036954DCAFB}"/>
                </a:ext>
              </a:extLst>
            </p:cNvPr>
            <p:cNvGrpSpPr/>
            <p:nvPr/>
          </p:nvGrpSpPr>
          <p:grpSpPr>
            <a:xfrm>
              <a:off x="0" y="105131"/>
              <a:ext cx="12360812" cy="943439"/>
              <a:chOff x="0" y="105131"/>
              <a:chExt cx="12360812" cy="943439"/>
            </a:xfrm>
          </p:grpSpPr>
          <p:cxnSp>
            <p:nvCxnSpPr>
              <p:cNvPr id="53" name="直接连接符 52">
                <a:extLst>
                  <a:ext uri="{FF2B5EF4-FFF2-40B4-BE49-F238E27FC236}">
                    <a16:creationId xmlns="" xmlns:a16="http://schemas.microsoft.com/office/drawing/2014/main" id="{7B336E46-C58D-4E4A-B581-DD9EA6BD771B}"/>
                  </a:ext>
                </a:extLst>
              </p:cNvPr>
              <p:cNvCxnSpPr>
                <a:cxnSpLocks/>
              </p:cNvCxnSpPr>
              <p:nvPr/>
            </p:nvCxnSpPr>
            <p:spPr>
              <a:xfrm>
                <a:off x="0" y="573647"/>
                <a:ext cx="12360812" cy="0"/>
              </a:xfrm>
              <a:prstGeom prst="line">
                <a:avLst/>
              </a:prstGeom>
              <a:ln w="25400">
                <a:solidFill>
                  <a:srgbClr val="3E536E"/>
                </a:solidFill>
              </a:ln>
            </p:spPr>
            <p:style>
              <a:lnRef idx="1">
                <a:schemeClr val="accent1"/>
              </a:lnRef>
              <a:fillRef idx="0">
                <a:schemeClr val="accent1"/>
              </a:fillRef>
              <a:effectRef idx="0">
                <a:schemeClr val="accent1"/>
              </a:effectRef>
              <a:fontRef idx="minor">
                <a:schemeClr val="tx1"/>
              </a:fontRef>
            </p:style>
          </p:cxnSp>
          <p:grpSp>
            <p:nvGrpSpPr>
              <p:cNvPr id="54" name="组合 53">
                <a:extLst>
                  <a:ext uri="{FF2B5EF4-FFF2-40B4-BE49-F238E27FC236}">
                    <a16:creationId xmlns="" xmlns:a16="http://schemas.microsoft.com/office/drawing/2014/main" id="{337BA275-9962-4DFD-9CFD-3C94E0FEF5FA}"/>
                  </a:ext>
                </a:extLst>
              </p:cNvPr>
              <p:cNvGrpSpPr/>
              <p:nvPr/>
            </p:nvGrpSpPr>
            <p:grpSpPr>
              <a:xfrm>
                <a:off x="204976" y="105131"/>
                <a:ext cx="943439" cy="943439"/>
                <a:chOff x="788172" y="795226"/>
                <a:chExt cx="1405397" cy="1405397"/>
              </a:xfrm>
            </p:grpSpPr>
            <p:sp>
              <p:nvSpPr>
                <p:cNvPr id="58" name="椭圆 57">
                  <a:extLst>
                    <a:ext uri="{FF2B5EF4-FFF2-40B4-BE49-F238E27FC236}">
                      <a16:creationId xmlns="" xmlns:a16="http://schemas.microsoft.com/office/drawing/2014/main" id="{837A80B3-810C-4192-99B7-4BD6538DC384}"/>
                    </a:ext>
                  </a:extLst>
                </p:cNvPr>
                <p:cNvSpPr/>
                <p:nvPr/>
              </p:nvSpPr>
              <p:spPr>
                <a:xfrm>
                  <a:off x="942535" y="953280"/>
                  <a:ext cx="1096672" cy="1096672"/>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 xmlns:a16="http://schemas.microsoft.com/office/drawing/2014/main" id="{7DD10BE1-D48A-4186-9CCD-D4764DB0771E}"/>
                    </a:ext>
                  </a:extLst>
                </p:cNvPr>
                <p:cNvSpPr/>
                <p:nvPr/>
              </p:nvSpPr>
              <p:spPr>
                <a:xfrm>
                  <a:off x="788172" y="795226"/>
                  <a:ext cx="1405397" cy="1405397"/>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a:extLst>
                  <a:ext uri="{FF2B5EF4-FFF2-40B4-BE49-F238E27FC236}">
                    <a16:creationId xmlns="" xmlns:a16="http://schemas.microsoft.com/office/drawing/2014/main" id="{892817DB-D0FF-4611-A20D-52B1649B9B72}"/>
                  </a:ext>
                </a:extLst>
              </p:cNvPr>
              <p:cNvGrpSpPr/>
              <p:nvPr/>
            </p:nvGrpSpPr>
            <p:grpSpPr>
              <a:xfrm>
                <a:off x="11458129" y="366570"/>
                <a:ext cx="414154" cy="414154"/>
                <a:chOff x="3032665" y="1391170"/>
                <a:chExt cx="682180" cy="682180"/>
              </a:xfrm>
            </p:grpSpPr>
            <p:sp>
              <p:nvSpPr>
                <p:cNvPr id="56" name="椭圆 55">
                  <a:extLst>
                    <a:ext uri="{FF2B5EF4-FFF2-40B4-BE49-F238E27FC236}">
                      <a16:creationId xmlns="" xmlns:a16="http://schemas.microsoft.com/office/drawing/2014/main" id="{C9AEDF23-578D-4EB5-AEA8-C38C7A430F07}"/>
                    </a:ext>
                  </a:extLst>
                </p:cNvPr>
                <p:cNvSpPr/>
                <p:nvPr/>
              </p:nvSpPr>
              <p:spPr>
                <a:xfrm>
                  <a:off x="3150019" y="1518977"/>
                  <a:ext cx="424445" cy="424445"/>
                </a:xfrm>
                <a:prstGeom prst="ellipse">
                  <a:avLst/>
                </a:prstGeom>
                <a:solidFill>
                  <a:srgbClr val="3E53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7" name="椭圆 56">
                  <a:extLst>
                    <a:ext uri="{FF2B5EF4-FFF2-40B4-BE49-F238E27FC236}">
                      <a16:creationId xmlns="" xmlns:a16="http://schemas.microsoft.com/office/drawing/2014/main" id="{69D07277-339B-428D-A65B-373ABE03451F}"/>
                    </a:ext>
                  </a:extLst>
                </p:cNvPr>
                <p:cNvSpPr/>
                <p:nvPr/>
              </p:nvSpPr>
              <p:spPr>
                <a:xfrm>
                  <a:off x="3032665" y="1391170"/>
                  <a:ext cx="682180" cy="682180"/>
                </a:xfrm>
                <a:prstGeom prst="ellipse">
                  <a:avLst/>
                </a:prstGeom>
                <a:noFill/>
                <a:ln>
                  <a:solidFill>
                    <a:srgbClr val="3E53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2" name="文本框 51">
              <a:extLst>
                <a:ext uri="{FF2B5EF4-FFF2-40B4-BE49-F238E27FC236}">
                  <a16:creationId xmlns="" xmlns:a16="http://schemas.microsoft.com/office/drawing/2014/main" id="{AC8215B9-D444-458B-99FF-0DA3FBD80E86}"/>
                </a:ext>
              </a:extLst>
            </p:cNvPr>
            <p:cNvSpPr txBox="1"/>
            <p:nvPr/>
          </p:nvSpPr>
          <p:spPr>
            <a:xfrm>
              <a:off x="368918" y="1209064"/>
              <a:ext cx="615553" cy="1973307"/>
            </a:xfrm>
            <a:prstGeom prst="rect">
              <a:avLst/>
            </a:prstGeom>
            <a:noFill/>
          </p:spPr>
          <p:txBody>
            <a:bodyPr vert="eaVert" wrap="square" rtlCol="0">
              <a:spAutoFit/>
            </a:bodyPr>
            <a:lstStyle/>
            <a:p>
              <a:r>
                <a:rPr lang="zh-CN" altLang="en-US" sz="2800" dirty="0">
                  <a:solidFill>
                    <a:srgbClr val="3E536E"/>
                  </a:solidFill>
                </a:rPr>
                <a:t>问题分析</a:t>
              </a:r>
            </a:p>
          </p:txBody>
        </p:sp>
      </p:grpSp>
      <p:sp>
        <p:nvSpPr>
          <p:cNvPr id="62" name="文本框 61">
            <a:extLst>
              <a:ext uri="{FF2B5EF4-FFF2-40B4-BE49-F238E27FC236}">
                <a16:creationId xmlns="" xmlns:a16="http://schemas.microsoft.com/office/drawing/2014/main" id="{D1C27FD9-6702-4214-983C-86AF5D28BEDC}"/>
              </a:ext>
            </a:extLst>
          </p:cNvPr>
          <p:cNvSpPr txBox="1"/>
          <p:nvPr/>
        </p:nvSpPr>
        <p:spPr>
          <a:xfrm>
            <a:off x="5872629" y="3114103"/>
            <a:ext cx="615553" cy="1973307"/>
          </a:xfrm>
          <a:prstGeom prst="rect">
            <a:avLst/>
          </a:prstGeom>
          <a:noFill/>
        </p:spPr>
        <p:txBody>
          <a:bodyPr vert="eaVert" wrap="square" rtlCol="0">
            <a:spAutoFit/>
          </a:bodyPr>
          <a:lstStyle/>
          <a:p>
            <a:pPr algn="ctr"/>
            <a:r>
              <a:rPr lang="zh-CN" altLang="en-US" sz="2800" b="1" dirty="0">
                <a:solidFill>
                  <a:srgbClr val="3E536E"/>
                </a:solidFill>
              </a:rPr>
              <a:t>添加标题</a:t>
            </a:r>
          </a:p>
        </p:txBody>
      </p:sp>
    </p:spTree>
    <p:extLst>
      <p:ext uri="{BB962C8B-B14F-4D97-AF65-F5344CB8AC3E}">
        <p14:creationId xmlns:p14="http://schemas.microsoft.com/office/powerpoint/2010/main" val="2907941324"/>
      </p:ext>
    </p:extLst>
  </p:cSld>
  <p:clrMapOvr>
    <a:masterClrMapping/>
  </p:clrMapOvr>
  <mc:AlternateContent xmlns:mc="http://schemas.openxmlformats.org/markup-compatibility/2006" xmlns:p14="http://schemas.microsoft.com/office/powerpoint/2010/main">
    <mc:Choice Requires="p14">
      <p:transition spd="slow" p14:dur="1250" advClick="0" advTm="3000">
        <p14:flip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53"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12" presetClass="entr" presetSubtype="8"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slide(fromLeft)">
                                      <p:cBhvr>
                                        <p:cTn id="17" dur="500"/>
                                        <p:tgtEl>
                                          <p:spTgt spid="12"/>
                                        </p:tgtEl>
                                      </p:cBhvr>
                                    </p:animEffect>
                                  </p:childTnLst>
                                </p:cTn>
                              </p:par>
                            </p:childTnLst>
                          </p:cTn>
                        </p:par>
                        <p:par>
                          <p:cTn id="18" fill="hold">
                            <p:stCondLst>
                              <p:cond delay="1500"/>
                            </p:stCondLst>
                            <p:childTnLst>
                              <p:par>
                                <p:cTn id="19" presetID="53"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childTnLst>
                          </p:cTn>
                        </p:par>
                        <p:par>
                          <p:cTn id="24" fill="hold">
                            <p:stCondLst>
                              <p:cond delay="2000"/>
                            </p:stCondLst>
                            <p:childTnLst>
                              <p:par>
                                <p:cTn id="25" presetID="1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slide(fromLeft)">
                                      <p:cBhvr>
                                        <p:cTn id="27" dur="500"/>
                                        <p:tgtEl>
                                          <p:spTgt spid="10"/>
                                        </p:tgtEl>
                                      </p:cBhvr>
                                    </p:animEffect>
                                  </p:childTnLst>
                                </p:cTn>
                              </p:par>
                            </p:childTnLst>
                          </p:cTn>
                        </p:par>
                        <p:par>
                          <p:cTn id="28" fill="hold">
                            <p:stCondLst>
                              <p:cond delay="2500"/>
                            </p:stCondLst>
                            <p:childTnLst>
                              <p:par>
                                <p:cTn id="29" presetID="53"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 fill="hold"/>
                                        <p:tgtEl>
                                          <p:spTgt spid="22"/>
                                        </p:tgtEl>
                                        <p:attrNameLst>
                                          <p:attrName>ppt_w</p:attrName>
                                        </p:attrNameLst>
                                      </p:cBhvr>
                                      <p:tavLst>
                                        <p:tav tm="0">
                                          <p:val>
                                            <p:fltVal val="0"/>
                                          </p:val>
                                        </p:tav>
                                        <p:tav tm="100000">
                                          <p:val>
                                            <p:strVal val="#ppt_w"/>
                                          </p:val>
                                        </p:tav>
                                      </p:tavLst>
                                    </p:anim>
                                    <p:anim calcmode="lin" valueType="num">
                                      <p:cBhvr>
                                        <p:cTn id="32" dur="500" fill="hold"/>
                                        <p:tgtEl>
                                          <p:spTgt spid="22"/>
                                        </p:tgtEl>
                                        <p:attrNameLst>
                                          <p:attrName>ppt_h</p:attrName>
                                        </p:attrNameLst>
                                      </p:cBhvr>
                                      <p:tavLst>
                                        <p:tav tm="0">
                                          <p:val>
                                            <p:fltVal val="0"/>
                                          </p:val>
                                        </p:tav>
                                        <p:tav tm="100000">
                                          <p:val>
                                            <p:strVal val="#ppt_h"/>
                                          </p:val>
                                        </p:tav>
                                      </p:tavLst>
                                    </p:anim>
                                    <p:animEffect transition="in" filter="fade">
                                      <p:cBhvr>
                                        <p:cTn id="33" dur="500"/>
                                        <p:tgtEl>
                                          <p:spTgt spid="22"/>
                                        </p:tgtEl>
                                      </p:cBhvr>
                                    </p:animEffect>
                                  </p:childTnLst>
                                </p:cTn>
                              </p:par>
                            </p:childTnLst>
                          </p:cTn>
                        </p:par>
                        <p:par>
                          <p:cTn id="34" fill="hold">
                            <p:stCondLst>
                              <p:cond delay="3000"/>
                            </p:stCondLst>
                            <p:childTnLst>
                              <p:par>
                                <p:cTn id="35" presetID="12" presetClass="entr" presetSubtype="8"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slide(fromLeft)">
                                      <p:cBhvr>
                                        <p:cTn id="37" dur="500"/>
                                        <p:tgtEl>
                                          <p:spTgt spid="8"/>
                                        </p:tgtEl>
                                      </p:cBhvr>
                                    </p:animEffect>
                                  </p:childTnLst>
                                </p:cTn>
                              </p:par>
                            </p:childTnLst>
                          </p:cTn>
                        </p:par>
                        <p:par>
                          <p:cTn id="38" fill="hold">
                            <p:stCondLst>
                              <p:cond delay="3500"/>
                            </p:stCondLst>
                            <p:childTnLst>
                              <p:par>
                                <p:cTn id="39" presetID="53" presetClass="entr" presetSubtype="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childTnLst>
                          </p:cTn>
                        </p:par>
                        <p:par>
                          <p:cTn id="44" fill="hold">
                            <p:stCondLst>
                              <p:cond delay="4000"/>
                            </p:stCondLst>
                            <p:childTnLst>
                              <p:par>
                                <p:cTn id="45" presetID="12" presetClass="entr" presetSubtype="8"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slide(fromLeft)">
                                      <p:cBhvr>
                                        <p:cTn id="47" dur="500"/>
                                        <p:tgtEl>
                                          <p:spTgt spid="60"/>
                                        </p:tgtEl>
                                      </p:cBhvr>
                                    </p:animEffect>
                                  </p:childTnLst>
                                </p:cTn>
                              </p:par>
                            </p:childTnLst>
                          </p:cTn>
                        </p:par>
                        <p:par>
                          <p:cTn id="48" fill="hold">
                            <p:stCondLst>
                              <p:cond delay="4500"/>
                            </p:stCondLst>
                            <p:childTnLst>
                              <p:par>
                                <p:cTn id="49" presetID="53"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 calcmode="lin" valueType="num">
                                      <p:cBhvr>
                                        <p:cTn id="51" dur="500" fill="hold"/>
                                        <p:tgtEl>
                                          <p:spTgt spid="34"/>
                                        </p:tgtEl>
                                        <p:attrNameLst>
                                          <p:attrName>ppt_w</p:attrName>
                                        </p:attrNameLst>
                                      </p:cBhvr>
                                      <p:tavLst>
                                        <p:tav tm="0">
                                          <p:val>
                                            <p:fltVal val="0"/>
                                          </p:val>
                                        </p:tav>
                                        <p:tav tm="100000">
                                          <p:val>
                                            <p:strVal val="#ppt_w"/>
                                          </p:val>
                                        </p:tav>
                                      </p:tavLst>
                                    </p:anim>
                                    <p:anim calcmode="lin" valueType="num">
                                      <p:cBhvr>
                                        <p:cTn id="52" dur="500" fill="hold"/>
                                        <p:tgtEl>
                                          <p:spTgt spid="34"/>
                                        </p:tgtEl>
                                        <p:attrNameLst>
                                          <p:attrName>ppt_h</p:attrName>
                                        </p:attrNameLst>
                                      </p:cBhvr>
                                      <p:tavLst>
                                        <p:tav tm="0">
                                          <p:val>
                                            <p:fltVal val="0"/>
                                          </p:val>
                                        </p:tav>
                                        <p:tav tm="100000">
                                          <p:val>
                                            <p:strVal val="#ppt_h"/>
                                          </p:val>
                                        </p:tav>
                                      </p:tavLst>
                                    </p:anim>
                                    <p:animEffect transition="in" filter="fade">
                                      <p:cBhvr>
                                        <p:cTn id="53" dur="500"/>
                                        <p:tgtEl>
                                          <p:spTgt spid="34"/>
                                        </p:tgtEl>
                                      </p:cBhvr>
                                    </p:animEffect>
                                  </p:childTnLst>
                                </p:cTn>
                              </p:par>
                            </p:childTnLst>
                          </p:cTn>
                        </p:par>
                        <p:par>
                          <p:cTn id="54" fill="hold">
                            <p:stCondLst>
                              <p:cond delay="5000"/>
                            </p:stCondLst>
                            <p:childTnLst>
                              <p:par>
                                <p:cTn id="55" presetID="22" presetClass="entr" presetSubtype="1" fill="hold" grpId="0" nodeType="after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wipe(up)">
                                      <p:cBhvr>
                                        <p:cTn id="57" dur="500"/>
                                        <p:tgtEl>
                                          <p:spTgt spid="35"/>
                                        </p:tgtEl>
                                      </p:cBhvr>
                                    </p:animEffect>
                                  </p:childTnLst>
                                </p:cTn>
                              </p:par>
                            </p:childTnLst>
                          </p:cTn>
                        </p:par>
                        <p:par>
                          <p:cTn id="58" fill="hold">
                            <p:stCondLst>
                              <p:cond delay="5500"/>
                            </p:stCondLst>
                            <p:childTnLst>
                              <p:par>
                                <p:cTn id="59" presetID="22" presetClass="entr" presetSubtype="2"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wipe(right)">
                                      <p:cBhvr>
                                        <p:cTn id="61" dur="500"/>
                                        <p:tgtEl>
                                          <p:spTgt spid="37"/>
                                        </p:tgtEl>
                                      </p:cBhvr>
                                    </p:animEffect>
                                  </p:childTnLst>
                                </p:cTn>
                              </p:par>
                            </p:childTnLst>
                          </p:cTn>
                        </p:par>
                        <p:par>
                          <p:cTn id="62" fill="hold">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wipe(left)">
                                      <p:cBhvr>
                                        <p:cTn id="65" dur="500"/>
                                        <p:tgtEl>
                                          <p:spTgt spid="36"/>
                                        </p:tgtEl>
                                      </p:cBhvr>
                                    </p:animEffect>
                                  </p:childTnLst>
                                </p:cTn>
                              </p:par>
                            </p:childTnLst>
                          </p:cTn>
                        </p:par>
                        <p:par>
                          <p:cTn id="66" fill="hold">
                            <p:stCondLst>
                              <p:cond delay="6500"/>
                            </p:stCondLst>
                            <p:childTnLst>
                              <p:par>
                                <p:cTn id="67" presetID="22" presetClass="entr" presetSubtype="1" fill="hold" grpId="0" nodeType="afterEffect">
                                  <p:stCondLst>
                                    <p:cond delay="0"/>
                                  </p:stCondLst>
                                  <p:childTnLst>
                                    <p:set>
                                      <p:cBhvr>
                                        <p:cTn id="68" dur="1" fill="hold">
                                          <p:stCondLst>
                                            <p:cond delay="0"/>
                                          </p:stCondLst>
                                        </p:cTn>
                                        <p:tgtEl>
                                          <p:spTgt spid="39"/>
                                        </p:tgtEl>
                                        <p:attrNameLst>
                                          <p:attrName>style.visibility</p:attrName>
                                        </p:attrNameLst>
                                      </p:cBhvr>
                                      <p:to>
                                        <p:strVal val="visible"/>
                                      </p:to>
                                    </p:set>
                                    <p:animEffect transition="in" filter="wipe(up)">
                                      <p:cBhvr>
                                        <p:cTn id="6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8" grpId="0" animBg="1"/>
      <p:bldP spid="10" grpId="0" animBg="1"/>
      <p:bldP spid="12" grpId="0" animBg="1"/>
      <p:bldP spid="14" grpId="0" animBg="1"/>
      <p:bldP spid="22" grpId="0" animBg="1"/>
      <p:bldP spid="33" grpId="0" animBg="1"/>
      <p:bldP spid="34" grpId="0" animBg="1"/>
      <p:bldP spid="35" grpId="0"/>
      <p:bldP spid="36" grpId="0"/>
      <p:bldP spid="37" grpId="0"/>
      <p:bldP spid="3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大气简约素雅毕业答辩PPT模板"/>
</p:tagLst>
</file>

<file path=ppt/theme/theme1.xml><?xml version="1.0" encoding="utf-8"?>
<a:theme xmlns:a="http://schemas.openxmlformats.org/drawingml/2006/main" name="Office 主题​​">
  <a:themeElements>
    <a:clrScheme name="自定义 13">
      <a:dk1>
        <a:sysClr val="windowText" lastClr="000000"/>
      </a:dk1>
      <a:lt1>
        <a:sysClr val="window" lastClr="FFFFFF"/>
      </a:lt1>
      <a:dk2>
        <a:srgbClr val="44546A"/>
      </a:dk2>
      <a:lt2>
        <a:srgbClr val="E7E6E6"/>
      </a:lt2>
      <a:accent1>
        <a:srgbClr val="4472C4"/>
      </a:accent1>
      <a:accent2>
        <a:srgbClr val="3F3F3F"/>
      </a:accent2>
      <a:accent3>
        <a:srgbClr val="4472C4"/>
      </a:accent3>
      <a:accent4>
        <a:srgbClr val="3F3F3F"/>
      </a:accent4>
      <a:accent5>
        <a:srgbClr val="4472C4"/>
      </a:accent5>
      <a:accent6>
        <a:srgbClr val="3F3F3F"/>
      </a:accent6>
      <a:hlink>
        <a:srgbClr val="4472C4"/>
      </a:hlink>
      <a:folHlink>
        <a:srgbClr val="3F3F3F"/>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930</Words>
  <Application>Microsoft Office PowerPoint</Application>
  <PresentationFormat>宽屏</PresentationFormat>
  <Paragraphs>168</Paragraphs>
  <Slides>22</Slides>
  <Notes>22</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22</vt:i4>
      </vt:variant>
    </vt:vector>
  </HeadingPairs>
  <TitlesOfParts>
    <vt:vector size="28" baseType="lpstr">
      <vt:lpstr>Raleway</vt:lpstr>
      <vt:lpstr>等线</vt:lpstr>
      <vt:lpstr>SimSun</vt:lpstr>
      <vt:lpstr>微软雅黑</vt:lpstr>
      <vt:lpstr>Arial</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大气简约素雅毕业答辩PPT模板</dc:title>
  <dc:creator>阿飞</dc:creator>
  <cp:lastModifiedBy>上海维湾3号机</cp:lastModifiedBy>
  <cp:revision>42</cp:revision>
  <dcterms:created xsi:type="dcterms:W3CDTF">2017-04-15T05:24:19Z</dcterms:created>
  <dcterms:modified xsi:type="dcterms:W3CDTF">2019-10-09T01:41:23Z</dcterms:modified>
</cp:coreProperties>
</file>