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59" r:id="rId5"/>
    <p:sldId id="307" r:id="rId6"/>
    <p:sldId id="306" r:id="rId7"/>
    <p:sldId id="315" r:id="rId8"/>
    <p:sldId id="308" r:id="rId9"/>
    <p:sldId id="260" r:id="rId10"/>
    <p:sldId id="310" r:id="rId11"/>
    <p:sldId id="309" r:id="rId12"/>
    <p:sldId id="312" r:id="rId13"/>
    <p:sldId id="314" r:id="rId14"/>
    <p:sldId id="261" r:id="rId15"/>
    <p:sldId id="313" r:id="rId16"/>
    <p:sldId id="320" r:id="rId17"/>
    <p:sldId id="311" r:id="rId18"/>
    <p:sldId id="262" r:id="rId19"/>
    <p:sldId id="317" r:id="rId20"/>
    <p:sldId id="322" r:id="rId21"/>
    <p:sldId id="316" r:id="rId22"/>
    <p:sldId id="263"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320" autoAdjust="0"/>
  </p:normalViewPr>
  <p:slideViewPr>
    <p:cSldViewPr snapToGrid="0">
      <p:cViewPr varScale="1">
        <p:scale>
          <a:sx n="102" d="100"/>
          <a:sy n="102" d="100"/>
        </p:scale>
        <p:origin x="1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8B9-4652-BAF8-6AD2C4618E7C}"/>
            </c:ext>
          </c:extLst>
        </c:ser>
        <c:ser>
          <c:idx val="1"/>
          <c:order val="1"/>
          <c:tx>
            <c:strRef>
              <c:f>Sheet1!$C$1</c:f>
              <c:strCache>
                <c:ptCount val="1"/>
                <c:pt idx="0">
                  <c:v>系列 2</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68B9-4652-BAF8-6AD2C4618E7C}"/>
            </c:ext>
          </c:extLst>
        </c:ser>
        <c:dLbls>
          <c:showLegendKey val="0"/>
          <c:showVal val="0"/>
          <c:showCatName val="0"/>
          <c:showSerName val="0"/>
          <c:showPercent val="0"/>
          <c:showBubbleSize val="0"/>
        </c:dLbls>
        <c:gapWidth val="182"/>
        <c:axId val="1166869056"/>
        <c:axId val="1166870144"/>
      </c:barChart>
      <c:catAx>
        <c:axId val="1166869056"/>
        <c:scaling>
          <c:orientation val="minMax"/>
        </c:scaling>
        <c:delete val="1"/>
        <c:axPos val="l"/>
        <c:numFmt formatCode="General" sourceLinked="1"/>
        <c:majorTickMark val="none"/>
        <c:minorTickMark val="none"/>
        <c:tickLblPos val="nextTo"/>
        <c:crossAx val="1166870144"/>
        <c:crosses val="autoZero"/>
        <c:auto val="1"/>
        <c:lblAlgn val="ctr"/>
        <c:lblOffset val="100"/>
        <c:noMultiLvlLbl val="0"/>
      </c:catAx>
      <c:valAx>
        <c:axId val="1166870144"/>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166869056"/>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705BFC-138A-4582-88D2-A07C6815F35F}" type="datetimeFigureOut">
              <a:rPr lang="zh-CN" altLang="en-US" smtClean="0"/>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CF71E2-225C-442D-843A-839F4B6DC379}" type="slidenum">
              <a:rPr lang="zh-CN" altLang="en-US" smtClean="0"/>
              <a:t>‹#›</a:t>
            </a:fld>
            <a:endParaRPr lang="zh-CN" altLang="en-US"/>
          </a:p>
        </p:txBody>
      </p:sp>
    </p:spTree>
    <p:extLst>
      <p:ext uri="{BB962C8B-B14F-4D97-AF65-F5344CB8AC3E}">
        <p14:creationId xmlns:p14="http://schemas.microsoft.com/office/powerpoint/2010/main" val="2630765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1</a:t>
            </a:fld>
            <a:endParaRPr lang="zh-CN" altLang="en-US"/>
          </a:p>
        </p:txBody>
      </p:sp>
    </p:spTree>
    <p:extLst>
      <p:ext uri="{BB962C8B-B14F-4D97-AF65-F5344CB8AC3E}">
        <p14:creationId xmlns:p14="http://schemas.microsoft.com/office/powerpoint/2010/main" val="4255762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10</a:t>
            </a:fld>
            <a:endParaRPr lang="zh-CN" altLang="en-US"/>
          </a:p>
        </p:txBody>
      </p:sp>
    </p:spTree>
    <p:extLst>
      <p:ext uri="{BB962C8B-B14F-4D97-AF65-F5344CB8AC3E}">
        <p14:creationId xmlns:p14="http://schemas.microsoft.com/office/powerpoint/2010/main" val="1452817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11</a:t>
            </a:fld>
            <a:endParaRPr lang="zh-CN" altLang="en-US"/>
          </a:p>
        </p:txBody>
      </p:sp>
    </p:spTree>
    <p:extLst>
      <p:ext uri="{BB962C8B-B14F-4D97-AF65-F5344CB8AC3E}">
        <p14:creationId xmlns:p14="http://schemas.microsoft.com/office/powerpoint/2010/main" val="96601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12</a:t>
            </a:fld>
            <a:endParaRPr lang="zh-CN" altLang="en-US"/>
          </a:p>
        </p:txBody>
      </p:sp>
    </p:spTree>
    <p:extLst>
      <p:ext uri="{BB962C8B-B14F-4D97-AF65-F5344CB8AC3E}">
        <p14:creationId xmlns:p14="http://schemas.microsoft.com/office/powerpoint/2010/main" val="340035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13</a:t>
            </a:fld>
            <a:endParaRPr lang="zh-CN" altLang="en-US"/>
          </a:p>
        </p:txBody>
      </p:sp>
    </p:spTree>
    <p:extLst>
      <p:ext uri="{BB962C8B-B14F-4D97-AF65-F5344CB8AC3E}">
        <p14:creationId xmlns:p14="http://schemas.microsoft.com/office/powerpoint/2010/main" val="3205231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14</a:t>
            </a:fld>
            <a:endParaRPr lang="zh-CN" altLang="en-US"/>
          </a:p>
        </p:txBody>
      </p:sp>
    </p:spTree>
    <p:extLst>
      <p:ext uri="{BB962C8B-B14F-4D97-AF65-F5344CB8AC3E}">
        <p14:creationId xmlns:p14="http://schemas.microsoft.com/office/powerpoint/2010/main" val="3745976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15</a:t>
            </a:fld>
            <a:endParaRPr lang="zh-CN" altLang="en-US"/>
          </a:p>
        </p:txBody>
      </p:sp>
    </p:spTree>
    <p:extLst>
      <p:ext uri="{BB962C8B-B14F-4D97-AF65-F5344CB8AC3E}">
        <p14:creationId xmlns:p14="http://schemas.microsoft.com/office/powerpoint/2010/main" val="1759785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16</a:t>
            </a:fld>
            <a:endParaRPr lang="zh-CN" altLang="en-US"/>
          </a:p>
        </p:txBody>
      </p:sp>
    </p:spTree>
    <p:extLst>
      <p:ext uri="{BB962C8B-B14F-4D97-AF65-F5344CB8AC3E}">
        <p14:creationId xmlns:p14="http://schemas.microsoft.com/office/powerpoint/2010/main" val="6895558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17</a:t>
            </a:fld>
            <a:endParaRPr lang="zh-CN" altLang="en-US"/>
          </a:p>
        </p:txBody>
      </p:sp>
    </p:spTree>
    <p:extLst>
      <p:ext uri="{BB962C8B-B14F-4D97-AF65-F5344CB8AC3E}">
        <p14:creationId xmlns:p14="http://schemas.microsoft.com/office/powerpoint/2010/main" val="7640767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18</a:t>
            </a:fld>
            <a:endParaRPr lang="zh-CN" altLang="en-US"/>
          </a:p>
        </p:txBody>
      </p:sp>
    </p:spTree>
    <p:extLst>
      <p:ext uri="{BB962C8B-B14F-4D97-AF65-F5344CB8AC3E}">
        <p14:creationId xmlns:p14="http://schemas.microsoft.com/office/powerpoint/2010/main" val="2697016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19</a:t>
            </a:fld>
            <a:endParaRPr lang="zh-CN" altLang="en-US"/>
          </a:p>
        </p:txBody>
      </p:sp>
    </p:spTree>
    <p:extLst>
      <p:ext uri="{BB962C8B-B14F-4D97-AF65-F5344CB8AC3E}">
        <p14:creationId xmlns:p14="http://schemas.microsoft.com/office/powerpoint/2010/main" val="4023766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2</a:t>
            </a:fld>
            <a:endParaRPr lang="zh-CN" altLang="en-US"/>
          </a:p>
        </p:txBody>
      </p:sp>
    </p:spTree>
    <p:extLst>
      <p:ext uri="{BB962C8B-B14F-4D97-AF65-F5344CB8AC3E}">
        <p14:creationId xmlns:p14="http://schemas.microsoft.com/office/powerpoint/2010/main" val="37065462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20</a:t>
            </a:fld>
            <a:endParaRPr lang="zh-CN" altLang="en-US"/>
          </a:p>
        </p:txBody>
      </p:sp>
    </p:spTree>
    <p:extLst>
      <p:ext uri="{BB962C8B-B14F-4D97-AF65-F5344CB8AC3E}">
        <p14:creationId xmlns:p14="http://schemas.microsoft.com/office/powerpoint/2010/main" val="17038370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21</a:t>
            </a:fld>
            <a:endParaRPr lang="zh-CN" altLang="en-US"/>
          </a:p>
        </p:txBody>
      </p:sp>
    </p:spTree>
    <p:extLst>
      <p:ext uri="{BB962C8B-B14F-4D97-AF65-F5344CB8AC3E}">
        <p14:creationId xmlns:p14="http://schemas.microsoft.com/office/powerpoint/2010/main" val="1412643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22</a:t>
            </a:fld>
            <a:endParaRPr lang="zh-CN" altLang="en-US"/>
          </a:p>
        </p:txBody>
      </p:sp>
    </p:spTree>
    <p:extLst>
      <p:ext uri="{BB962C8B-B14F-4D97-AF65-F5344CB8AC3E}">
        <p14:creationId xmlns:p14="http://schemas.microsoft.com/office/powerpoint/2010/main" val="2371000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3</a:t>
            </a:fld>
            <a:endParaRPr lang="zh-CN" altLang="en-US"/>
          </a:p>
        </p:txBody>
      </p:sp>
    </p:spTree>
    <p:extLst>
      <p:ext uri="{BB962C8B-B14F-4D97-AF65-F5344CB8AC3E}">
        <p14:creationId xmlns:p14="http://schemas.microsoft.com/office/powerpoint/2010/main" val="3742857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4</a:t>
            </a:fld>
            <a:endParaRPr lang="zh-CN" altLang="en-US"/>
          </a:p>
        </p:txBody>
      </p:sp>
    </p:spTree>
    <p:extLst>
      <p:ext uri="{BB962C8B-B14F-4D97-AF65-F5344CB8AC3E}">
        <p14:creationId xmlns:p14="http://schemas.microsoft.com/office/powerpoint/2010/main" val="3802960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5</a:t>
            </a:fld>
            <a:endParaRPr lang="zh-CN" altLang="en-US"/>
          </a:p>
        </p:txBody>
      </p:sp>
    </p:spTree>
    <p:extLst>
      <p:ext uri="{BB962C8B-B14F-4D97-AF65-F5344CB8AC3E}">
        <p14:creationId xmlns:p14="http://schemas.microsoft.com/office/powerpoint/2010/main" val="2675082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6</a:t>
            </a:fld>
            <a:endParaRPr lang="zh-CN" altLang="en-US"/>
          </a:p>
        </p:txBody>
      </p:sp>
    </p:spTree>
    <p:extLst>
      <p:ext uri="{BB962C8B-B14F-4D97-AF65-F5344CB8AC3E}">
        <p14:creationId xmlns:p14="http://schemas.microsoft.com/office/powerpoint/2010/main" val="1346151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7</a:t>
            </a:fld>
            <a:endParaRPr lang="zh-CN" altLang="en-US"/>
          </a:p>
        </p:txBody>
      </p:sp>
    </p:spTree>
    <p:extLst>
      <p:ext uri="{BB962C8B-B14F-4D97-AF65-F5344CB8AC3E}">
        <p14:creationId xmlns:p14="http://schemas.microsoft.com/office/powerpoint/2010/main" val="2063899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5CF71E2-225C-442D-843A-839F4B6DC379}" type="slidenum">
              <a:rPr lang="zh-CN" altLang="en-US" smtClean="0"/>
              <a:t>8</a:t>
            </a:fld>
            <a:endParaRPr lang="zh-CN" altLang="en-US"/>
          </a:p>
        </p:txBody>
      </p:sp>
    </p:spTree>
    <p:extLst>
      <p:ext uri="{BB962C8B-B14F-4D97-AF65-F5344CB8AC3E}">
        <p14:creationId xmlns:p14="http://schemas.microsoft.com/office/powerpoint/2010/main" val="1860015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CF71E2-225C-442D-843A-839F4B6DC379}" type="slidenum">
              <a:rPr lang="zh-CN" altLang="en-US" smtClean="0"/>
              <a:t>9</a:t>
            </a:fld>
            <a:endParaRPr lang="zh-CN" altLang="en-US"/>
          </a:p>
        </p:txBody>
      </p:sp>
    </p:spTree>
    <p:extLst>
      <p:ext uri="{BB962C8B-B14F-4D97-AF65-F5344CB8AC3E}">
        <p14:creationId xmlns:p14="http://schemas.microsoft.com/office/powerpoint/2010/main" val="3743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E66F5F3-6839-4C9B-86EF-6311C845266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CFEAA0A-5D2C-46F7-819E-48B592DCEE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A784B5C4-7629-4483-8E94-36376CA0663B}"/>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5" name="页脚占位符 4">
            <a:extLst>
              <a:ext uri="{FF2B5EF4-FFF2-40B4-BE49-F238E27FC236}">
                <a16:creationId xmlns:a16="http://schemas.microsoft.com/office/drawing/2014/main" xmlns="" id="{06CB031B-0054-4589-AB3D-38A4C569DA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AB928F0-6E51-4E84-8311-8122E6798AFA}"/>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801313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DAD89AD-5711-45E7-95A8-54B07B9E49E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2E50E1E2-3C92-4FE5-BB63-CA09EDEA920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36FD18D-46A8-4204-935B-36280BFAF6C3}"/>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5" name="页脚占位符 4">
            <a:extLst>
              <a:ext uri="{FF2B5EF4-FFF2-40B4-BE49-F238E27FC236}">
                <a16:creationId xmlns:a16="http://schemas.microsoft.com/office/drawing/2014/main" xmlns="" id="{D8ED6646-FFD4-4AA2-BB9E-F129EF6B7D5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F9B0C0E-2456-415C-A214-5F34749162FC}"/>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332101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205012AF-EA78-4995-AB22-CCC938D283A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7C834CC0-EB94-4579-B14A-28B0738F0E0F}"/>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F684DBA-C550-4F90-A117-A5EFB6FA8675}"/>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5" name="页脚占位符 4">
            <a:extLst>
              <a:ext uri="{FF2B5EF4-FFF2-40B4-BE49-F238E27FC236}">
                <a16:creationId xmlns:a16="http://schemas.microsoft.com/office/drawing/2014/main" xmlns="" id="{C56BD119-8702-4241-8B3F-7347AA3F9E2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AB4A19A-53F3-4A81-9F14-E42632FB0B78}"/>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1243289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5A21E31-3935-4D3D-813F-284772F4D50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B7C4A044-051D-4FC8-AA56-7DB0EF33D7E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1865B08-76D3-4D5F-A793-FB10A51F4411}"/>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5" name="页脚占位符 4">
            <a:extLst>
              <a:ext uri="{FF2B5EF4-FFF2-40B4-BE49-F238E27FC236}">
                <a16:creationId xmlns:a16="http://schemas.microsoft.com/office/drawing/2014/main" xmlns="" id="{8D4A30BD-0A38-4B47-81DD-4AE07C5CAD6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1240B41-907A-4991-A196-6FF30B4F8F4A}"/>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2485133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C05A4C0-4615-49D6-A016-4BAB85B5883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1A613EB-CC75-4854-B501-56F2D5B8AB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DC722374-D0FC-4B7A-B69C-D527FC067FC7}"/>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5" name="页脚占位符 4">
            <a:extLst>
              <a:ext uri="{FF2B5EF4-FFF2-40B4-BE49-F238E27FC236}">
                <a16:creationId xmlns:a16="http://schemas.microsoft.com/office/drawing/2014/main" xmlns="" id="{7C0D05DE-481D-420F-8242-9991091E9C7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2269E21-8A25-45FA-A2AF-FFAB9FEAEB7B}"/>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1448104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A6933AE-D60C-4E49-895B-5D558B5F389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5BF851A-71B3-4746-B471-FD3F79368A0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00D8A12B-B867-4D54-A72D-F471E957C95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F1F3E900-4700-4A31-8FF8-7DBAD2550A72}"/>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6" name="页脚占位符 5">
            <a:extLst>
              <a:ext uri="{FF2B5EF4-FFF2-40B4-BE49-F238E27FC236}">
                <a16:creationId xmlns:a16="http://schemas.microsoft.com/office/drawing/2014/main" xmlns="" id="{ACD17BB2-56D2-4D92-A348-6F6B232107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4BA84F0-AF4A-4388-84C8-9A8829118BE2}"/>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126825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4C4F77E-1BB4-4F15-B62F-3589846674F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8B90D7C-CE5D-4AAE-A3D6-2FB7E069A0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E5C22319-4B20-4E26-9E18-4A447F81F59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DC092A4E-A249-4FB7-BF65-51405DE4D5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178D723C-C710-4807-87A9-546E8750F1F8}"/>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C28DA335-ABF8-4B82-9E71-3528C7AFB208}"/>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8" name="页脚占位符 7">
            <a:extLst>
              <a:ext uri="{FF2B5EF4-FFF2-40B4-BE49-F238E27FC236}">
                <a16:creationId xmlns:a16="http://schemas.microsoft.com/office/drawing/2014/main" xmlns="" id="{855D6CFF-2918-4C27-8C72-277C503F324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903E3B2-6F40-4620-9676-3FF5FCE10A18}"/>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1636348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0F1A088-6011-4D4F-BEBA-1C17D32DB2A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F3D5A8-F705-4B07-97E4-0C3F321861D7}"/>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4" name="页脚占位符 3">
            <a:extLst>
              <a:ext uri="{FF2B5EF4-FFF2-40B4-BE49-F238E27FC236}">
                <a16:creationId xmlns:a16="http://schemas.microsoft.com/office/drawing/2014/main" xmlns="" id="{920056EF-8C55-4541-BBB9-B8671731C5B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07FAD315-51B4-44D4-AA6E-0F2C78C5DD6B}"/>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2158370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2A495FC6-DFAB-40E2-B575-D89D0838A45A}"/>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3" name="页脚占位符 2">
            <a:extLst>
              <a:ext uri="{FF2B5EF4-FFF2-40B4-BE49-F238E27FC236}">
                <a16:creationId xmlns:a16="http://schemas.microsoft.com/office/drawing/2014/main" xmlns="" id="{27C7BC8F-7A7B-4BCA-8697-143A98106B8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BC4C55B-EACE-41BF-9EFA-184F67E6BFBC}"/>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1014059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9F0FB17-9C18-4F43-80B7-09AD832903B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1D892B6-AE23-48A5-8867-35219A5640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BF6502D6-5B4D-45B9-A557-278B2E2DC9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6F0E922F-12F1-4B52-8E33-87A74E49B7F5}"/>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6" name="页脚占位符 5">
            <a:extLst>
              <a:ext uri="{FF2B5EF4-FFF2-40B4-BE49-F238E27FC236}">
                <a16:creationId xmlns:a16="http://schemas.microsoft.com/office/drawing/2014/main" xmlns="" id="{61E97CAA-32BB-4F92-8FB6-5C5B2FB66DD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1792426-3312-46CA-88A9-28C3753FF649}"/>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2013815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AAF03E2-33DF-4FD8-8CC3-B5BEB58CBCC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717F79CC-9840-4C37-A718-A647AFC805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8BCA1701-2119-4416-8615-39B90700BB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9C08641-4BCE-4094-A2F3-D31CD01228F3}"/>
              </a:ext>
            </a:extLst>
          </p:cNvPr>
          <p:cNvSpPr>
            <a:spLocks noGrp="1"/>
          </p:cNvSpPr>
          <p:nvPr>
            <p:ph type="dt" sz="half" idx="10"/>
          </p:nvPr>
        </p:nvSpPr>
        <p:spPr/>
        <p:txBody>
          <a:bodyPr/>
          <a:lstStyle/>
          <a:p>
            <a:fld id="{ECDE0E00-B9A0-4EF6-8F71-C488830CADF6}" type="datetimeFigureOut">
              <a:rPr lang="zh-CN" altLang="en-US" smtClean="0"/>
              <a:t>2019/10/8</a:t>
            </a:fld>
            <a:endParaRPr lang="zh-CN" altLang="en-US"/>
          </a:p>
        </p:txBody>
      </p:sp>
      <p:sp>
        <p:nvSpPr>
          <p:cNvPr id="6" name="页脚占位符 5">
            <a:extLst>
              <a:ext uri="{FF2B5EF4-FFF2-40B4-BE49-F238E27FC236}">
                <a16:creationId xmlns:a16="http://schemas.microsoft.com/office/drawing/2014/main" xmlns="" id="{331D42CC-DF34-450E-B624-7600CD56505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2BC8C10-E31C-447E-8E43-9A28B7EFF99D}"/>
              </a:ext>
            </a:extLst>
          </p:cNvPr>
          <p:cNvSpPr>
            <a:spLocks noGrp="1"/>
          </p:cNvSpPr>
          <p:nvPr>
            <p:ph type="sldNum" sz="quarter" idx="12"/>
          </p:nvPr>
        </p:nvSpPr>
        <p:spPr/>
        <p:txBody>
          <a:body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2948086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7000" r="-27000"/>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6B99DC2-BF87-4480-8796-94FD8B1F55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5789CEA-AC6B-4BED-B775-6B27ECDC9D2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BC16ED4-85F9-4E14-AC7A-8828E1B9C7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DE0E00-B9A0-4EF6-8F71-C488830CADF6}" type="datetimeFigureOut">
              <a:rPr lang="zh-CN" altLang="en-US" smtClean="0"/>
              <a:t>2019/10/8</a:t>
            </a:fld>
            <a:endParaRPr lang="zh-CN" altLang="en-US"/>
          </a:p>
        </p:txBody>
      </p:sp>
      <p:sp>
        <p:nvSpPr>
          <p:cNvPr id="5" name="页脚占位符 4">
            <a:extLst>
              <a:ext uri="{FF2B5EF4-FFF2-40B4-BE49-F238E27FC236}">
                <a16:creationId xmlns:a16="http://schemas.microsoft.com/office/drawing/2014/main" xmlns="" id="{35890185-18D9-40DE-BF29-6F08C533D7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AC7236D2-FDE3-4518-813D-19368FB00C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E85B31-FFC9-45B3-BA7B-B260DC255BE9}" type="slidenum">
              <a:rPr lang="zh-CN" altLang="en-US" smtClean="0"/>
              <a:t>‹#›</a:t>
            </a:fld>
            <a:endParaRPr lang="zh-CN" altLang="en-US"/>
          </a:p>
        </p:txBody>
      </p:sp>
    </p:spTree>
    <p:extLst>
      <p:ext uri="{BB962C8B-B14F-4D97-AF65-F5344CB8AC3E}">
        <p14:creationId xmlns:p14="http://schemas.microsoft.com/office/powerpoint/2010/main" val="4680873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3.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6.png"/><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microsoft.com/office/2007/relationships/hdphoto" Target="../media/hdphoto7.wdp"/><Relationship Id="rId5" Type="http://schemas.openxmlformats.org/officeDocument/2006/relationships/image" Target="../media/image8.png"/><Relationship Id="rId4" Type="http://schemas.microsoft.com/office/2007/relationships/hdphoto" Target="../media/hdphoto6.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0.png"/><Relationship Id="rId4" Type="http://schemas.microsoft.com/office/2007/relationships/hdphoto" Target="../media/hdphoto8.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8889480A-F7DA-4344-85D7-A725E81EC203}"/>
              </a:ext>
            </a:extLst>
          </p:cNvPr>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E16A8C19-0D8A-4766-AACF-D1D25239045E}"/>
              </a:ext>
            </a:extLst>
          </p:cNvPr>
          <p:cNvGrpSpPr/>
          <p:nvPr/>
        </p:nvGrpSpPr>
        <p:grpSpPr>
          <a:xfrm>
            <a:off x="2895407" y="2333823"/>
            <a:ext cx="6401180" cy="1738937"/>
            <a:chOff x="2895407" y="2333823"/>
            <a:chExt cx="6401180" cy="1738937"/>
          </a:xfrm>
        </p:grpSpPr>
        <p:sp>
          <p:nvSpPr>
            <p:cNvPr id="5" name="文本框 4">
              <a:extLst>
                <a:ext uri="{FF2B5EF4-FFF2-40B4-BE49-F238E27FC236}">
                  <a16:creationId xmlns:a16="http://schemas.microsoft.com/office/drawing/2014/main" xmlns="" id="{788B71F3-114B-419D-9E05-12CA6CBA5074}"/>
                </a:ext>
              </a:extLst>
            </p:cNvPr>
            <p:cNvSpPr txBox="1"/>
            <p:nvPr/>
          </p:nvSpPr>
          <p:spPr>
            <a:xfrm>
              <a:off x="4669968" y="2333823"/>
              <a:ext cx="2852063" cy="1323439"/>
            </a:xfrm>
            <a:prstGeom prst="rect">
              <a:avLst/>
            </a:prstGeom>
            <a:noFill/>
          </p:spPr>
          <p:txBody>
            <a:bodyPr wrap="none" rtlCol="0">
              <a:spAutoFit/>
            </a:bodyPr>
            <a:lstStyle/>
            <a:p>
              <a:r>
                <a:rPr lang="zh-CN" altLang="en-US" sz="8000" dirty="0">
                  <a:solidFill>
                    <a:schemeClr val="bg2">
                      <a:lumMod val="25000"/>
                    </a:schemeClr>
                  </a:solidFill>
                  <a:latin typeface="字魂59号-创粗黑" panose="00000500000000000000" pitchFamily="2" charset="-122"/>
                  <a:ea typeface="字魂59号-创粗黑" panose="00000500000000000000" pitchFamily="2" charset="-122"/>
                </a:rPr>
                <a:t>答</a:t>
              </a:r>
              <a:r>
                <a:rPr lang="en-US" altLang="zh-CN" sz="8000" dirty="0">
                  <a:solidFill>
                    <a:schemeClr val="bg2">
                      <a:lumMod val="25000"/>
                    </a:schemeClr>
                  </a:solidFill>
                  <a:latin typeface="字魂59号-创粗黑" panose="00000500000000000000" pitchFamily="2" charset="-122"/>
                  <a:ea typeface="字魂59号-创粗黑" panose="00000500000000000000" pitchFamily="2" charset="-122"/>
                </a:rPr>
                <a:t>·</a:t>
              </a:r>
              <a:r>
                <a:rPr lang="zh-CN" altLang="en-US" sz="8000" dirty="0">
                  <a:solidFill>
                    <a:schemeClr val="bg2">
                      <a:lumMod val="25000"/>
                    </a:schemeClr>
                  </a:solidFill>
                  <a:latin typeface="字魂59号-创粗黑" panose="00000500000000000000" pitchFamily="2" charset="-122"/>
                  <a:ea typeface="字魂59号-创粗黑" panose="00000500000000000000" pitchFamily="2" charset="-122"/>
                </a:rPr>
                <a:t>辩</a:t>
              </a:r>
            </a:p>
          </p:txBody>
        </p:sp>
        <p:cxnSp>
          <p:nvCxnSpPr>
            <p:cNvPr id="6" name="直接连接符 5">
              <a:extLst>
                <a:ext uri="{FF2B5EF4-FFF2-40B4-BE49-F238E27FC236}">
                  <a16:creationId xmlns:a16="http://schemas.microsoft.com/office/drawing/2014/main" xmlns="" id="{6522DB41-E7B8-4717-B6A7-A7398F03813F}"/>
                </a:ext>
              </a:extLst>
            </p:cNvPr>
            <p:cNvCxnSpPr>
              <a:cxnSpLocks/>
            </p:cNvCxnSpPr>
            <p:nvPr/>
          </p:nvCxnSpPr>
          <p:spPr>
            <a:xfrm>
              <a:off x="3787279" y="3428665"/>
              <a:ext cx="4617437"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9" name="矩形 23">
              <a:extLst>
                <a:ext uri="{FF2B5EF4-FFF2-40B4-BE49-F238E27FC236}">
                  <a16:creationId xmlns:a16="http://schemas.microsoft.com/office/drawing/2014/main" xmlns="" id="{9CE2D1DD-A2A4-463C-80E9-64E855A70019}"/>
                </a:ext>
              </a:extLst>
            </p:cNvPr>
            <p:cNvSpPr>
              <a:spLocks noChangeArrowheads="1"/>
            </p:cNvSpPr>
            <p:nvPr/>
          </p:nvSpPr>
          <p:spPr bwMode="auto">
            <a:xfrm>
              <a:off x="2895407" y="3657262"/>
              <a:ext cx="6401180" cy="415498"/>
            </a:xfrm>
            <a:prstGeom prst="rect">
              <a:avLst/>
            </a:prstGeom>
            <a:noFill/>
            <a:ln>
              <a:noFill/>
            </a:ln>
          </p:spPr>
          <p:txBody>
            <a:bodyPr wrap="square">
              <a:spAutoFit/>
            </a:bodyPr>
            <a:lstStyle/>
            <a:p>
              <a:pPr algn="dist">
                <a:lnSpc>
                  <a:spcPct val="200000"/>
                </a:lnSpc>
              </a:pPr>
              <a:r>
                <a:rPr lang="zh-CN" altLang="en-US" sz="1200" dirty="0">
                  <a:latin typeface="字魂59号-创粗黑" panose="00000500000000000000" pitchFamily="2" charset="-122"/>
                  <a:ea typeface="字魂59号-创粗黑" panose="00000500000000000000" pitchFamily="2" charset="-122"/>
                </a:rPr>
                <a:t>毕业答辩</a:t>
              </a:r>
              <a:r>
                <a:rPr lang="en-US" altLang="zh-CN" sz="1200" dirty="0">
                  <a:latin typeface="字魂59号-创粗黑" panose="00000500000000000000" pitchFamily="2" charset="-122"/>
                  <a:ea typeface="字魂59号-创粗黑" panose="00000500000000000000" pitchFamily="2" charset="-122"/>
                </a:rPr>
                <a:t>/</a:t>
              </a:r>
              <a:r>
                <a:rPr lang="zh-CN" altLang="en-US" sz="1200" dirty="0">
                  <a:latin typeface="字魂59号-创粗黑" panose="00000500000000000000" pitchFamily="2" charset="-122"/>
                  <a:ea typeface="字魂59号-创粗黑" panose="00000500000000000000" pitchFamily="2" charset="-122"/>
                </a:rPr>
                <a:t>开题报告</a:t>
              </a:r>
              <a:r>
                <a:rPr lang="en-US" altLang="zh-CN" sz="1200" dirty="0">
                  <a:latin typeface="字魂59号-创粗黑" panose="00000500000000000000" pitchFamily="2" charset="-122"/>
                  <a:ea typeface="字魂59号-创粗黑" panose="00000500000000000000" pitchFamily="2" charset="-122"/>
                </a:rPr>
                <a:t>/</a:t>
              </a:r>
              <a:r>
                <a:rPr lang="zh-CN" altLang="en-US" sz="1200" dirty="0">
                  <a:latin typeface="字魂59号-创粗黑" panose="00000500000000000000" pitchFamily="2" charset="-122"/>
                  <a:ea typeface="字魂59号-创粗黑" panose="00000500000000000000" pitchFamily="2" charset="-122"/>
                </a:rPr>
                <a:t>论文答辩</a:t>
              </a:r>
              <a:r>
                <a:rPr lang="en-US" altLang="zh-CN" sz="1200" dirty="0">
                  <a:latin typeface="字魂59号-创粗黑" panose="00000500000000000000" pitchFamily="2" charset="-122"/>
                  <a:ea typeface="字魂59号-创粗黑" panose="00000500000000000000" pitchFamily="2" charset="-122"/>
                </a:rPr>
                <a:t>/</a:t>
              </a:r>
              <a:r>
                <a:rPr lang="zh-CN" altLang="en-US" sz="1200" dirty="0">
                  <a:latin typeface="字魂59号-创粗黑" panose="00000500000000000000" pitchFamily="2" charset="-122"/>
                  <a:ea typeface="字魂59号-创粗黑" panose="00000500000000000000" pitchFamily="2" charset="-122"/>
                </a:rPr>
                <a:t>完整框架</a:t>
              </a:r>
              <a:endParaRPr lang="en-US" altLang="zh-CN" sz="1200" dirty="0">
                <a:latin typeface="字魂59号-创粗黑" panose="00000500000000000000" pitchFamily="2" charset="-122"/>
                <a:ea typeface="字魂59号-创粗黑" panose="00000500000000000000" pitchFamily="2" charset="-122"/>
              </a:endParaRPr>
            </a:p>
          </p:txBody>
        </p:sp>
      </p:grpSp>
    </p:spTree>
    <p:extLst>
      <p:ext uri="{BB962C8B-B14F-4D97-AF65-F5344CB8AC3E}">
        <p14:creationId xmlns:p14="http://schemas.microsoft.com/office/powerpoint/2010/main" val="494933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C024692B-8A5D-4EA6-B1A2-A597A1F82796}"/>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94C14FEC-B3D4-4D33-990E-EA206BA64AAA}"/>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grpSp>
        <p:nvGrpSpPr>
          <p:cNvPr id="6" name="组合 5">
            <a:extLst>
              <a:ext uri="{FF2B5EF4-FFF2-40B4-BE49-F238E27FC236}">
                <a16:creationId xmlns:a16="http://schemas.microsoft.com/office/drawing/2014/main" xmlns="" id="{62B218F4-29BC-426E-AAEB-B9753B77E05A}"/>
              </a:ext>
            </a:extLst>
          </p:cNvPr>
          <p:cNvGrpSpPr/>
          <p:nvPr/>
        </p:nvGrpSpPr>
        <p:grpSpPr>
          <a:xfrm>
            <a:off x="4717275" y="1598576"/>
            <a:ext cx="6596427" cy="1040875"/>
            <a:chOff x="2209798" y="1279477"/>
            <a:chExt cx="6596427" cy="1040875"/>
          </a:xfrm>
        </p:grpSpPr>
        <p:sp>
          <p:nvSpPr>
            <p:cNvPr id="7" name="矩形 6">
              <a:extLst>
                <a:ext uri="{FF2B5EF4-FFF2-40B4-BE49-F238E27FC236}">
                  <a16:creationId xmlns:a16="http://schemas.microsoft.com/office/drawing/2014/main" xmlns="" id="{6E96E52B-4AC6-4F2A-9BC2-38C3D4855B88}"/>
                </a:ext>
              </a:extLst>
            </p:cNvPr>
            <p:cNvSpPr/>
            <p:nvPr/>
          </p:nvSpPr>
          <p:spPr>
            <a:xfrm>
              <a:off x="2209798" y="1284525"/>
              <a:ext cx="1089993" cy="1035827"/>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2">
                      <a:lumMod val="25000"/>
                    </a:schemeClr>
                  </a:solidFill>
                  <a:latin typeface="思源黑体 CN Light" panose="020B0300000000000000" pitchFamily="34" charset="-122"/>
                  <a:ea typeface="思源黑体 CN Light" panose="020B0300000000000000" pitchFamily="34" charset="-122"/>
                  <a:cs typeface="全字库正楷体" panose="02010604000101010101" pitchFamily="2" charset="-122"/>
                </a:rPr>
                <a:t>01</a:t>
              </a:r>
              <a:endParaRPr lang="zh-CN" altLang="en-US" sz="3600" dirty="0">
                <a:solidFill>
                  <a:schemeClr val="bg2">
                    <a:lumMod val="25000"/>
                  </a:schemeClr>
                </a:solidFill>
                <a:latin typeface="思源黑体 CN Light" panose="020B0300000000000000" pitchFamily="34" charset="-122"/>
                <a:ea typeface="思源黑体 CN Light" panose="020B0300000000000000" pitchFamily="34" charset="-122"/>
                <a:cs typeface="全字库正楷体" panose="02010604000101010101" pitchFamily="2" charset="-122"/>
              </a:endParaRPr>
            </a:p>
          </p:txBody>
        </p:sp>
        <p:sp>
          <p:nvSpPr>
            <p:cNvPr id="8" name="文本框 65">
              <a:extLst>
                <a:ext uri="{FF2B5EF4-FFF2-40B4-BE49-F238E27FC236}">
                  <a16:creationId xmlns:a16="http://schemas.microsoft.com/office/drawing/2014/main" xmlns="" id="{F25E75EF-D731-4620-B378-5CC00CA6A4C4}"/>
                </a:ext>
              </a:extLst>
            </p:cNvPr>
            <p:cNvSpPr txBox="1">
              <a:spLocks noChangeArrowheads="1"/>
            </p:cNvSpPr>
            <p:nvPr/>
          </p:nvSpPr>
          <p:spPr bwMode="auto">
            <a:xfrm>
              <a:off x="3747207" y="1279477"/>
              <a:ext cx="4979349" cy="400110"/>
            </a:xfrm>
            <a:prstGeom prst="rect">
              <a:avLst/>
            </a:prstGeom>
            <a:solidFill>
              <a:schemeClr val="bg1">
                <a:lumMod val="85000"/>
              </a:schemeClr>
            </a:solidFill>
            <a:ln>
              <a:solidFill>
                <a:schemeClr val="bg1"/>
              </a:solidFill>
            </a:ln>
          </p:spPr>
          <p:txBody>
            <a:bodyPr wrap="square">
              <a:spAutoFit/>
            </a:bodyPr>
            <a:lstStyle>
              <a:lvl1pPr/>
              <a:lvl2pPr marL="742950" indent="-285750"/>
              <a:lvl3pPr/>
              <a:lvl4pPr/>
              <a:lvl5pPr/>
              <a:lvl6pPr/>
              <a:lvl7pPr/>
              <a:lvl8pPr/>
              <a:lvl9pPr/>
            </a:lstStyle>
            <a:p>
              <a:pPr algn="ctr" eaLnBrk="1" hangingPunct="1"/>
              <a:r>
                <a:rPr lang="zh-CN" altLang="en-US" sz="2000" dirty="0">
                  <a:solidFill>
                    <a:schemeClr val="bg2">
                      <a:lumMod val="25000"/>
                    </a:schemeClr>
                  </a:solidFill>
                  <a:latin typeface="思源黑体 CN Light" panose="020B0300000000000000" pitchFamily="34" charset="-122"/>
                  <a:ea typeface="思源黑体 CN Light" panose="020B0300000000000000" pitchFamily="34" charset="-122"/>
                  <a:cs typeface="全字库正楷体" panose="02010604000101010101" pitchFamily="2" charset="-122"/>
                </a:rPr>
                <a:t>输入标题</a:t>
              </a:r>
            </a:p>
          </p:txBody>
        </p:sp>
        <p:sp>
          <p:nvSpPr>
            <p:cNvPr id="9" name="文本框 8">
              <a:extLst>
                <a:ext uri="{FF2B5EF4-FFF2-40B4-BE49-F238E27FC236}">
                  <a16:creationId xmlns:a16="http://schemas.microsoft.com/office/drawing/2014/main" xmlns="" id="{8E56CAA9-028D-43B8-ABDE-92DD6C73C068}"/>
                </a:ext>
              </a:extLst>
            </p:cNvPr>
            <p:cNvSpPr txBox="1"/>
            <p:nvPr/>
          </p:nvSpPr>
          <p:spPr>
            <a:xfrm>
              <a:off x="3720704" y="1615223"/>
              <a:ext cx="5085521" cy="705129"/>
            </a:xfrm>
            <a:prstGeom prst="rect">
              <a:avLst/>
            </a:prstGeom>
            <a:noFill/>
          </p:spPr>
          <p:txBody>
            <a:bodyPr vert="horz" wrap="square" rtlCol="0">
              <a:spAutoFit/>
            </a:bodyPr>
            <a:lstStyle/>
            <a:p>
              <a:pPr>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10" name="组合 9">
            <a:extLst>
              <a:ext uri="{FF2B5EF4-FFF2-40B4-BE49-F238E27FC236}">
                <a16:creationId xmlns:a16="http://schemas.microsoft.com/office/drawing/2014/main" xmlns="" id="{F4025944-2074-42EA-AFCC-E5D12354381E}"/>
              </a:ext>
            </a:extLst>
          </p:cNvPr>
          <p:cNvGrpSpPr/>
          <p:nvPr/>
        </p:nvGrpSpPr>
        <p:grpSpPr>
          <a:xfrm>
            <a:off x="4717275" y="3430689"/>
            <a:ext cx="6596427" cy="1040875"/>
            <a:chOff x="2209798" y="1279477"/>
            <a:chExt cx="6596427" cy="1040875"/>
          </a:xfrm>
        </p:grpSpPr>
        <p:sp>
          <p:nvSpPr>
            <p:cNvPr id="11" name="矩形 10">
              <a:extLst>
                <a:ext uri="{FF2B5EF4-FFF2-40B4-BE49-F238E27FC236}">
                  <a16:creationId xmlns:a16="http://schemas.microsoft.com/office/drawing/2014/main" xmlns="" id="{3C2D7DE6-C0D1-4DA5-AE86-D680F65B979E}"/>
                </a:ext>
              </a:extLst>
            </p:cNvPr>
            <p:cNvSpPr/>
            <p:nvPr/>
          </p:nvSpPr>
          <p:spPr>
            <a:xfrm>
              <a:off x="2209798" y="1284525"/>
              <a:ext cx="1089993" cy="1035827"/>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2">
                      <a:lumMod val="25000"/>
                    </a:schemeClr>
                  </a:solidFill>
                  <a:latin typeface="思源黑体 CN Light" panose="020B0300000000000000" pitchFamily="34" charset="-122"/>
                  <a:ea typeface="思源黑体 CN Light" panose="020B0300000000000000" pitchFamily="34" charset="-122"/>
                  <a:cs typeface="全字库正楷体" panose="02010604000101010101" pitchFamily="2" charset="-122"/>
                </a:rPr>
                <a:t>02</a:t>
              </a:r>
              <a:endParaRPr lang="zh-CN" altLang="en-US" sz="3600" dirty="0">
                <a:solidFill>
                  <a:schemeClr val="bg2">
                    <a:lumMod val="25000"/>
                  </a:schemeClr>
                </a:solidFill>
                <a:latin typeface="思源黑体 CN Light" panose="020B0300000000000000" pitchFamily="34" charset="-122"/>
                <a:ea typeface="思源黑体 CN Light" panose="020B0300000000000000" pitchFamily="34" charset="-122"/>
                <a:cs typeface="全字库正楷体" panose="02010604000101010101" pitchFamily="2" charset="-122"/>
              </a:endParaRPr>
            </a:p>
          </p:txBody>
        </p:sp>
        <p:sp>
          <p:nvSpPr>
            <p:cNvPr id="12" name="文本框 65">
              <a:extLst>
                <a:ext uri="{FF2B5EF4-FFF2-40B4-BE49-F238E27FC236}">
                  <a16:creationId xmlns:a16="http://schemas.microsoft.com/office/drawing/2014/main" xmlns="" id="{07C42FD7-3D7D-4123-BF26-2FBA9A12A6A1}"/>
                </a:ext>
              </a:extLst>
            </p:cNvPr>
            <p:cNvSpPr txBox="1">
              <a:spLocks noChangeArrowheads="1"/>
            </p:cNvSpPr>
            <p:nvPr/>
          </p:nvSpPr>
          <p:spPr bwMode="auto">
            <a:xfrm>
              <a:off x="3747207" y="1279477"/>
              <a:ext cx="4979349" cy="400110"/>
            </a:xfrm>
            <a:prstGeom prst="rect">
              <a:avLst/>
            </a:prstGeom>
            <a:solidFill>
              <a:schemeClr val="bg1">
                <a:lumMod val="85000"/>
              </a:schemeClr>
            </a:solidFill>
            <a:ln>
              <a:solidFill>
                <a:schemeClr val="bg1"/>
              </a:solidFill>
            </a:ln>
          </p:spPr>
          <p:txBody>
            <a:bodyPr wrap="square">
              <a:spAutoFit/>
            </a:bodyPr>
            <a:lstStyle>
              <a:lvl1pPr/>
              <a:lvl2pPr marL="742950" indent="-285750"/>
              <a:lvl3pPr/>
              <a:lvl4pPr/>
              <a:lvl5pPr/>
              <a:lvl6pPr/>
              <a:lvl7pPr/>
              <a:lvl8pPr/>
              <a:lvl9pPr/>
            </a:lstStyle>
            <a:p>
              <a:pPr algn="ctr" eaLnBrk="1" hangingPunct="1"/>
              <a:r>
                <a:rPr lang="zh-CN" altLang="en-US" sz="2000" dirty="0">
                  <a:solidFill>
                    <a:schemeClr val="bg2">
                      <a:lumMod val="25000"/>
                    </a:schemeClr>
                  </a:solidFill>
                  <a:latin typeface="思源黑体 CN Light" panose="020B0300000000000000" pitchFamily="34" charset="-122"/>
                  <a:ea typeface="思源黑体 CN Light" panose="020B0300000000000000" pitchFamily="34" charset="-122"/>
                  <a:cs typeface="全字库正楷体" panose="02010604000101010101" pitchFamily="2" charset="-122"/>
                </a:rPr>
                <a:t>输入标题</a:t>
              </a:r>
            </a:p>
          </p:txBody>
        </p:sp>
        <p:sp>
          <p:nvSpPr>
            <p:cNvPr id="13" name="文本框 12">
              <a:extLst>
                <a:ext uri="{FF2B5EF4-FFF2-40B4-BE49-F238E27FC236}">
                  <a16:creationId xmlns:a16="http://schemas.microsoft.com/office/drawing/2014/main" xmlns="" id="{76DA1EC4-A871-416A-92A8-566B9B31B3D1}"/>
                </a:ext>
              </a:extLst>
            </p:cNvPr>
            <p:cNvSpPr txBox="1"/>
            <p:nvPr/>
          </p:nvSpPr>
          <p:spPr>
            <a:xfrm>
              <a:off x="3720704" y="1615223"/>
              <a:ext cx="5085521" cy="705129"/>
            </a:xfrm>
            <a:prstGeom prst="rect">
              <a:avLst/>
            </a:prstGeom>
            <a:noFill/>
          </p:spPr>
          <p:txBody>
            <a:bodyPr vert="horz" wrap="square" rtlCol="0">
              <a:spAutoFit/>
            </a:bodyPr>
            <a:lstStyle/>
            <a:p>
              <a:pPr>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14" name="组合 13">
            <a:extLst>
              <a:ext uri="{FF2B5EF4-FFF2-40B4-BE49-F238E27FC236}">
                <a16:creationId xmlns:a16="http://schemas.microsoft.com/office/drawing/2014/main" xmlns="" id="{E2A9E698-AC30-4080-AA16-95B4FC7174CD}"/>
              </a:ext>
            </a:extLst>
          </p:cNvPr>
          <p:cNvGrpSpPr/>
          <p:nvPr/>
        </p:nvGrpSpPr>
        <p:grpSpPr>
          <a:xfrm>
            <a:off x="4717275" y="5267850"/>
            <a:ext cx="6596427" cy="1040875"/>
            <a:chOff x="2209798" y="1279477"/>
            <a:chExt cx="6596427" cy="1040875"/>
          </a:xfrm>
        </p:grpSpPr>
        <p:sp>
          <p:nvSpPr>
            <p:cNvPr id="15" name="矩形 14">
              <a:extLst>
                <a:ext uri="{FF2B5EF4-FFF2-40B4-BE49-F238E27FC236}">
                  <a16:creationId xmlns:a16="http://schemas.microsoft.com/office/drawing/2014/main" xmlns="" id="{F5E9734C-97CC-47A9-8EEE-7C20798A5B19}"/>
                </a:ext>
              </a:extLst>
            </p:cNvPr>
            <p:cNvSpPr/>
            <p:nvPr/>
          </p:nvSpPr>
          <p:spPr>
            <a:xfrm>
              <a:off x="2209798" y="1284525"/>
              <a:ext cx="1089993" cy="1035827"/>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2">
                      <a:lumMod val="25000"/>
                    </a:schemeClr>
                  </a:solidFill>
                  <a:latin typeface="思源黑体 CN Light" panose="020B0300000000000000" pitchFamily="34" charset="-122"/>
                  <a:ea typeface="思源黑体 CN Light" panose="020B0300000000000000" pitchFamily="34" charset="-122"/>
                  <a:cs typeface="全字库正楷体" panose="02010604000101010101" pitchFamily="2" charset="-122"/>
                </a:rPr>
                <a:t>03</a:t>
              </a:r>
              <a:endParaRPr lang="zh-CN" altLang="en-US" sz="3600" dirty="0">
                <a:solidFill>
                  <a:schemeClr val="bg2">
                    <a:lumMod val="25000"/>
                  </a:schemeClr>
                </a:solidFill>
                <a:latin typeface="思源黑体 CN Light" panose="020B0300000000000000" pitchFamily="34" charset="-122"/>
                <a:ea typeface="思源黑体 CN Light" panose="020B0300000000000000" pitchFamily="34" charset="-122"/>
                <a:cs typeface="全字库正楷体" panose="02010604000101010101" pitchFamily="2" charset="-122"/>
              </a:endParaRPr>
            </a:p>
          </p:txBody>
        </p:sp>
        <p:sp>
          <p:nvSpPr>
            <p:cNvPr id="16" name="文本框 65">
              <a:extLst>
                <a:ext uri="{FF2B5EF4-FFF2-40B4-BE49-F238E27FC236}">
                  <a16:creationId xmlns:a16="http://schemas.microsoft.com/office/drawing/2014/main" xmlns="" id="{206C275E-8631-4B77-BCE0-F6E1E90B5AFF}"/>
                </a:ext>
              </a:extLst>
            </p:cNvPr>
            <p:cNvSpPr txBox="1">
              <a:spLocks noChangeArrowheads="1"/>
            </p:cNvSpPr>
            <p:nvPr/>
          </p:nvSpPr>
          <p:spPr bwMode="auto">
            <a:xfrm>
              <a:off x="3747207" y="1279477"/>
              <a:ext cx="4979349" cy="400110"/>
            </a:xfrm>
            <a:prstGeom prst="rect">
              <a:avLst/>
            </a:prstGeom>
            <a:solidFill>
              <a:schemeClr val="bg1">
                <a:lumMod val="85000"/>
              </a:schemeClr>
            </a:solidFill>
            <a:ln>
              <a:solidFill>
                <a:schemeClr val="bg1"/>
              </a:solidFill>
            </a:ln>
          </p:spPr>
          <p:txBody>
            <a:bodyPr wrap="square">
              <a:spAutoFit/>
            </a:bodyPr>
            <a:lstStyle>
              <a:lvl1pPr/>
              <a:lvl2pPr marL="742950" indent="-285750"/>
              <a:lvl3pPr/>
              <a:lvl4pPr/>
              <a:lvl5pPr/>
              <a:lvl6pPr/>
              <a:lvl7pPr/>
              <a:lvl8pPr/>
              <a:lvl9pPr/>
            </a:lstStyle>
            <a:p>
              <a:pPr algn="ctr" eaLnBrk="1" hangingPunct="1"/>
              <a:r>
                <a:rPr lang="zh-CN" altLang="en-US" sz="2000" dirty="0">
                  <a:solidFill>
                    <a:schemeClr val="bg2">
                      <a:lumMod val="25000"/>
                    </a:schemeClr>
                  </a:solidFill>
                  <a:latin typeface="思源黑体 CN Light" panose="020B0300000000000000" pitchFamily="34" charset="-122"/>
                  <a:ea typeface="思源黑体 CN Light" panose="020B0300000000000000" pitchFamily="34" charset="-122"/>
                  <a:cs typeface="全字库正楷体" panose="02010604000101010101" pitchFamily="2" charset="-122"/>
                </a:rPr>
                <a:t>输入标题</a:t>
              </a:r>
            </a:p>
          </p:txBody>
        </p:sp>
        <p:sp>
          <p:nvSpPr>
            <p:cNvPr id="17" name="文本框 16">
              <a:extLst>
                <a:ext uri="{FF2B5EF4-FFF2-40B4-BE49-F238E27FC236}">
                  <a16:creationId xmlns:a16="http://schemas.microsoft.com/office/drawing/2014/main" xmlns="" id="{124E08E4-744D-4F90-80C8-2179122C20D3}"/>
                </a:ext>
              </a:extLst>
            </p:cNvPr>
            <p:cNvSpPr txBox="1"/>
            <p:nvPr/>
          </p:nvSpPr>
          <p:spPr>
            <a:xfrm>
              <a:off x="3720704" y="1615223"/>
              <a:ext cx="5085521" cy="705129"/>
            </a:xfrm>
            <a:prstGeom prst="rect">
              <a:avLst/>
            </a:prstGeom>
            <a:noFill/>
          </p:spPr>
          <p:txBody>
            <a:bodyPr vert="horz" wrap="square" rtlCol="0">
              <a:spAutoFit/>
            </a:bodyPr>
            <a:lstStyle/>
            <a:p>
              <a:pPr>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pic>
        <p:nvPicPr>
          <p:cNvPr id="18" name="图片 17">
            <a:extLst>
              <a:ext uri="{FF2B5EF4-FFF2-40B4-BE49-F238E27FC236}">
                <a16:creationId xmlns:a16="http://schemas.microsoft.com/office/drawing/2014/main" xmlns="" id="{4652C4A2-0140-48D6-BE82-B8DA126CA553}"/>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3238" r="10557"/>
          <a:stretch/>
        </p:blipFill>
        <p:spPr>
          <a:xfrm>
            <a:off x="255181" y="1594363"/>
            <a:ext cx="4251637" cy="4714362"/>
          </a:xfrm>
          <a:prstGeom prst="rect">
            <a:avLst/>
          </a:prstGeom>
        </p:spPr>
      </p:pic>
    </p:spTree>
    <p:extLst>
      <p:ext uri="{BB962C8B-B14F-4D97-AF65-F5344CB8AC3E}">
        <p14:creationId xmlns:p14="http://schemas.microsoft.com/office/powerpoint/2010/main" val="214730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8A738C-839E-4BE9-9FE8-88C8B3AAFD67}"/>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911CDD54-DAE9-460D-976B-982A210C1EE7}"/>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sp>
        <p:nvSpPr>
          <p:cNvPr id="9" name="文本框 8">
            <a:extLst>
              <a:ext uri="{FF2B5EF4-FFF2-40B4-BE49-F238E27FC236}">
                <a16:creationId xmlns:a16="http://schemas.microsoft.com/office/drawing/2014/main" xmlns="" id="{25FD5C71-8C2F-450D-A394-2D4FCBA679DE}"/>
              </a:ext>
            </a:extLst>
          </p:cNvPr>
          <p:cNvSpPr txBox="1"/>
          <p:nvPr/>
        </p:nvSpPr>
        <p:spPr>
          <a:xfrm>
            <a:off x="2095499" y="1759059"/>
            <a:ext cx="7736304" cy="1028295"/>
          </a:xfrm>
          <a:prstGeom prst="rect">
            <a:avLst/>
          </a:prstGeom>
          <a:noFill/>
        </p:spPr>
        <p:txBody>
          <a:bodyPr vert="horz" wrap="square" rtlCol="0">
            <a:spAutoFit/>
          </a:bodyPr>
          <a:lstStyle/>
          <a:p>
            <a:pPr marL="285750" indent="-285750">
              <a:lnSpc>
                <a:spcPct val="150000"/>
              </a:lnSpc>
              <a:buFont typeface="Wingdings" panose="05000000000000000000" pitchFamily="2" charset="2"/>
              <a:buChar char="l"/>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
        <p:nvSpPr>
          <p:cNvPr id="10" name="文本框 9">
            <a:extLst>
              <a:ext uri="{FF2B5EF4-FFF2-40B4-BE49-F238E27FC236}">
                <a16:creationId xmlns:a16="http://schemas.microsoft.com/office/drawing/2014/main" xmlns="" id="{849A6CA8-ECB2-4486-8AED-4C72F66C1B72}"/>
              </a:ext>
            </a:extLst>
          </p:cNvPr>
          <p:cNvSpPr txBox="1"/>
          <p:nvPr/>
        </p:nvSpPr>
        <p:spPr>
          <a:xfrm>
            <a:off x="2095499" y="3360376"/>
            <a:ext cx="7736304" cy="1028295"/>
          </a:xfrm>
          <a:prstGeom prst="rect">
            <a:avLst/>
          </a:prstGeom>
          <a:noFill/>
        </p:spPr>
        <p:txBody>
          <a:bodyPr vert="horz" wrap="square" rtlCol="0">
            <a:spAutoFit/>
          </a:bodyPr>
          <a:lstStyle/>
          <a:p>
            <a:pPr marL="285750" indent="-285750">
              <a:lnSpc>
                <a:spcPct val="150000"/>
              </a:lnSpc>
              <a:buFont typeface="Wingdings" panose="05000000000000000000" pitchFamily="2" charset="2"/>
              <a:buChar char="l"/>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
        <p:nvSpPr>
          <p:cNvPr id="11" name="文本框 10">
            <a:extLst>
              <a:ext uri="{FF2B5EF4-FFF2-40B4-BE49-F238E27FC236}">
                <a16:creationId xmlns:a16="http://schemas.microsoft.com/office/drawing/2014/main" xmlns="" id="{582D045C-86C5-4349-8EB6-F2CE798E3CF7}"/>
              </a:ext>
            </a:extLst>
          </p:cNvPr>
          <p:cNvSpPr txBox="1"/>
          <p:nvPr/>
        </p:nvSpPr>
        <p:spPr>
          <a:xfrm>
            <a:off x="2095499" y="4942529"/>
            <a:ext cx="7736304" cy="1028295"/>
          </a:xfrm>
          <a:prstGeom prst="rect">
            <a:avLst/>
          </a:prstGeom>
          <a:noFill/>
        </p:spPr>
        <p:txBody>
          <a:bodyPr vert="horz" wrap="square" rtlCol="0">
            <a:spAutoFit/>
          </a:bodyPr>
          <a:lstStyle/>
          <a:p>
            <a:pPr marL="285750" indent="-285750">
              <a:lnSpc>
                <a:spcPct val="150000"/>
              </a:lnSpc>
              <a:buFont typeface="Wingdings" panose="05000000000000000000" pitchFamily="2" charset="2"/>
              <a:buChar char="l"/>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387799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FC2C0B65-6493-4098-ABBE-6A4936AD0796}"/>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3CDC4E78-FDD3-4615-8D13-A667C02030F0}"/>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sp>
        <p:nvSpPr>
          <p:cNvPr id="7" name="空心弧 6">
            <a:extLst>
              <a:ext uri="{FF2B5EF4-FFF2-40B4-BE49-F238E27FC236}">
                <a16:creationId xmlns:a16="http://schemas.microsoft.com/office/drawing/2014/main" xmlns="" id="{47BE75AA-4D98-4C44-A78E-E7130C88A805}"/>
              </a:ext>
            </a:extLst>
          </p:cNvPr>
          <p:cNvSpPr/>
          <p:nvPr/>
        </p:nvSpPr>
        <p:spPr>
          <a:xfrm>
            <a:off x="6217689" y="1616931"/>
            <a:ext cx="1263904" cy="1263904"/>
          </a:xfrm>
          <a:prstGeom prst="blockArc">
            <a:avLst>
              <a:gd name="adj1" fmla="val 17218774"/>
              <a:gd name="adj2" fmla="val 13822453"/>
              <a:gd name="adj3" fmla="val 18602"/>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思源黑体 CN Light" panose="020B0300000000000000" pitchFamily="34" charset="-122"/>
              <a:ea typeface="思源黑体 CN Light" panose="020B0300000000000000" pitchFamily="34" charset="-122"/>
            </a:endParaRPr>
          </a:p>
        </p:txBody>
      </p:sp>
      <p:sp>
        <p:nvSpPr>
          <p:cNvPr id="8" name="TextBox 50">
            <a:extLst>
              <a:ext uri="{FF2B5EF4-FFF2-40B4-BE49-F238E27FC236}">
                <a16:creationId xmlns:a16="http://schemas.microsoft.com/office/drawing/2014/main" xmlns="" id="{252C5845-B928-49D2-818C-64A0ED5E2A2B}"/>
              </a:ext>
            </a:extLst>
          </p:cNvPr>
          <p:cNvSpPr txBox="1"/>
          <p:nvPr/>
        </p:nvSpPr>
        <p:spPr>
          <a:xfrm>
            <a:off x="6468776" y="2034999"/>
            <a:ext cx="790601" cy="461665"/>
          </a:xfrm>
          <a:prstGeom prst="rect">
            <a:avLst/>
          </a:prstGeom>
          <a:noFill/>
          <a:ln>
            <a:noFill/>
          </a:ln>
        </p:spPr>
        <p:txBody>
          <a:bodyPr wrap="none" rtlCol="0">
            <a:spAutoFit/>
          </a:bodyPr>
          <a:lstStyle/>
          <a:p>
            <a:pPr algn="ctr"/>
            <a:r>
              <a:rPr lang="en-US" altLang="zh-CN" sz="2400" dirty="0">
                <a:ln w="12700">
                  <a:noFill/>
                </a:ln>
                <a:latin typeface="思源黑体 CN Light" panose="020B0300000000000000" pitchFamily="34" charset="-122"/>
                <a:ea typeface="思源黑体 CN Light" panose="020B0300000000000000" pitchFamily="34" charset="-122"/>
              </a:rPr>
              <a:t>66%</a:t>
            </a:r>
          </a:p>
        </p:txBody>
      </p:sp>
      <p:sp>
        <p:nvSpPr>
          <p:cNvPr id="9" name="空心弧 8">
            <a:extLst>
              <a:ext uri="{FF2B5EF4-FFF2-40B4-BE49-F238E27FC236}">
                <a16:creationId xmlns:a16="http://schemas.microsoft.com/office/drawing/2014/main" xmlns="" id="{BFEDD784-C3F7-4CFC-AA4F-CA0E838744FE}"/>
              </a:ext>
            </a:extLst>
          </p:cNvPr>
          <p:cNvSpPr/>
          <p:nvPr/>
        </p:nvSpPr>
        <p:spPr>
          <a:xfrm>
            <a:off x="6217689" y="3533253"/>
            <a:ext cx="1263904" cy="1263904"/>
          </a:xfrm>
          <a:prstGeom prst="blockArc">
            <a:avLst>
              <a:gd name="adj1" fmla="val 5455173"/>
              <a:gd name="adj2" fmla="val 16158813"/>
              <a:gd name="adj3" fmla="val 1952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思源黑体 CN Light" panose="020B0300000000000000" pitchFamily="34" charset="-122"/>
              <a:ea typeface="思源黑体 CN Light" panose="020B0300000000000000" pitchFamily="34" charset="-122"/>
            </a:endParaRPr>
          </a:p>
        </p:txBody>
      </p:sp>
      <p:sp>
        <p:nvSpPr>
          <p:cNvPr id="10" name="TextBox 50">
            <a:extLst>
              <a:ext uri="{FF2B5EF4-FFF2-40B4-BE49-F238E27FC236}">
                <a16:creationId xmlns:a16="http://schemas.microsoft.com/office/drawing/2014/main" xmlns="" id="{CAE37B1E-33AA-47FA-96BD-305FDC7D9A8D}"/>
              </a:ext>
            </a:extLst>
          </p:cNvPr>
          <p:cNvSpPr txBox="1"/>
          <p:nvPr/>
        </p:nvSpPr>
        <p:spPr>
          <a:xfrm>
            <a:off x="6468776" y="3951321"/>
            <a:ext cx="790602" cy="461665"/>
          </a:xfrm>
          <a:prstGeom prst="rect">
            <a:avLst/>
          </a:prstGeom>
          <a:noFill/>
          <a:ln>
            <a:noFill/>
          </a:ln>
        </p:spPr>
        <p:txBody>
          <a:bodyPr wrap="none" rtlCol="0">
            <a:spAutoFit/>
          </a:bodyPr>
          <a:lstStyle/>
          <a:p>
            <a:pPr algn="ctr"/>
            <a:r>
              <a:rPr lang="en-US" altLang="zh-CN" sz="2400" dirty="0">
                <a:ln w="12700">
                  <a:noFill/>
                </a:ln>
                <a:latin typeface="思源黑体 CN Light" panose="020B0300000000000000" pitchFamily="34" charset="-122"/>
                <a:ea typeface="思源黑体 CN Light" panose="020B0300000000000000" pitchFamily="34" charset="-122"/>
              </a:rPr>
              <a:t>50%</a:t>
            </a:r>
          </a:p>
        </p:txBody>
      </p:sp>
      <p:grpSp>
        <p:nvGrpSpPr>
          <p:cNvPr id="11" name="组合 10">
            <a:extLst>
              <a:ext uri="{FF2B5EF4-FFF2-40B4-BE49-F238E27FC236}">
                <a16:creationId xmlns:a16="http://schemas.microsoft.com/office/drawing/2014/main" xmlns="" id="{22C46C9D-778A-4E2D-80D9-3EC41DCE876A}"/>
              </a:ext>
            </a:extLst>
          </p:cNvPr>
          <p:cNvGrpSpPr/>
          <p:nvPr/>
        </p:nvGrpSpPr>
        <p:grpSpPr>
          <a:xfrm>
            <a:off x="7894588" y="1599194"/>
            <a:ext cx="3592266" cy="1079270"/>
            <a:chOff x="7894588" y="1599194"/>
            <a:chExt cx="3592266" cy="1079270"/>
          </a:xfrm>
        </p:grpSpPr>
        <p:sp>
          <p:nvSpPr>
            <p:cNvPr id="12" name="文本框 11">
              <a:extLst>
                <a:ext uri="{FF2B5EF4-FFF2-40B4-BE49-F238E27FC236}">
                  <a16:creationId xmlns:a16="http://schemas.microsoft.com/office/drawing/2014/main" xmlns="" id="{EEFB7778-1C36-4A55-9AD9-732EEAC783F0}"/>
                </a:ext>
              </a:extLst>
            </p:cNvPr>
            <p:cNvSpPr txBox="1"/>
            <p:nvPr/>
          </p:nvSpPr>
          <p:spPr>
            <a:xfrm>
              <a:off x="7894588" y="1599194"/>
              <a:ext cx="1415772" cy="461665"/>
            </a:xfrm>
            <a:prstGeom prst="rect">
              <a:avLst/>
            </a:prstGeom>
            <a:noFill/>
          </p:spPr>
          <p:txBody>
            <a:bodyPr wrap="none" rtlCol="0">
              <a:spAutoFit/>
            </a:bodyPr>
            <a:lstStyle/>
            <a:p>
              <a:r>
                <a:rPr lang="zh-CN" altLang="en-US" sz="2400" dirty="0">
                  <a:solidFill>
                    <a:schemeClr val="bg2">
                      <a:lumMod val="25000"/>
                    </a:schemeClr>
                  </a:solidFill>
                  <a:latin typeface="思源黑体 CN Light" panose="020B0300000000000000" pitchFamily="34" charset="-122"/>
                  <a:ea typeface="思源黑体 CN Light" panose="020B0300000000000000" pitchFamily="34" charset="-122"/>
                </a:rPr>
                <a:t>输入标题</a:t>
              </a:r>
            </a:p>
          </p:txBody>
        </p:sp>
        <p:sp>
          <p:nvSpPr>
            <p:cNvPr id="13" name="文本框 12">
              <a:extLst>
                <a:ext uri="{FF2B5EF4-FFF2-40B4-BE49-F238E27FC236}">
                  <a16:creationId xmlns:a16="http://schemas.microsoft.com/office/drawing/2014/main" xmlns="" id="{BA394940-91D8-409F-BE18-A300EA128702}"/>
                </a:ext>
              </a:extLst>
            </p:cNvPr>
            <p:cNvSpPr txBox="1"/>
            <p:nvPr/>
          </p:nvSpPr>
          <p:spPr>
            <a:xfrm>
              <a:off x="7894588" y="2060859"/>
              <a:ext cx="3592266" cy="617605"/>
            </a:xfrm>
            <a:prstGeom prst="rect">
              <a:avLst/>
            </a:prstGeom>
            <a:noFill/>
          </p:spPr>
          <p:txBody>
            <a:bodyPr vert="horz" wrap="square" rtlCol="0">
              <a:spAutoFit/>
            </a:bodyPr>
            <a:lstStyle/>
            <a:p>
              <a:pP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14" name="组合 13">
            <a:extLst>
              <a:ext uri="{FF2B5EF4-FFF2-40B4-BE49-F238E27FC236}">
                <a16:creationId xmlns:a16="http://schemas.microsoft.com/office/drawing/2014/main" xmlns="" id="{BF52480D-E0AD-4A1F-80FE-C2D1B5AF0BB6}"/>
              </a:ext>
            </a:extLst>
          </p:cNvPr>
          <p:cNvGrpSpPr/>
          <p:nvPr/>
        </p:nvGrpSpPr>
        <p:grpSpPr>
          <a:xfrm>
            <a:off x="7894588" y="3716374"/>
            <a:ext cx="3592266" cy="1079270"/>
            <a:chOff x="7894588" y="1599194"/>
            <a:chExt cx="3592266" cy="1079270"/>
          </a:xfrm>
        </p:grpSpPr>
        <p:sp>
          <p:nvSpPr>
            <p:cNvPr id="15" name="文本框 14">
              <a:extLst>
                <a:ext uri="{FF2B5EF4-FFF2-40B4-BE49-F238E27FC236}">
                  <a16:creationId xmlns:a16="http://schemas.microsoft.com/office/drawing/2014/main" xmlns="" id="{B4B1A11A-5C53-4B7C-A52D-DD47B7A8CB75}"/>
                </a:ext>
              </a:extLst>
            </p:cNvPr>
            <p:cNvSpPr txBox="1"/>
            <p:nvPr/>
          </p:nvSpPr>
          <p:spPr>
            <a:xfrm>
              <a:off x="7894588" y="1599194"/>
              <a:ext cx="1415772" cy="461665"/>
            </a:xfrm>
            <a:prstGeom prst="rect">
              <a:avLst/>
            </a:prstGeom>
            <a:noFill/>
          </p:spPr>
          <p:txBody>
            <a:bodyPr wrap="none" rtlCol="0">
              <a:spAutoFit/>
            </a:bodyPr>
            <a:lstStyle/>
            <a:p>
              <a:r>
                <a:rPr lang="zh-CN" altLang="en-US" sz="2400" dirty="0">
                  <a:solidFill>
                    <a:schemeClr val="bg2">
                      <a:lumMod val="25000"/>
                    </a:schemeClr>
                  </a:solidFill>
                  <a:latin typeface="思源黑体 CN Light" panose="020B0300000000000000" pitchFamily="34" charset="-122"/>
                  <a:ea typeface="思源黑体 CN Light" panose="020B0300000000000000" pitchFamily="34" charset="-122"/>
                </a:rPr>
                <a:t>输入标题</a:t>
              </a:r>
            </a:p>
          </p:txBody>
        </p:sp>
        <p:sp>
          <p:nvSpPr>
            <p:cNvPr id="16" name="文本框 15">
              <a:extLst>
                <a:ext uri="{FF2B5EF4-FFF2-40B4-BE49-F238E27FC236}">
                  <a16:creationId xmlns:a16="http://schemas.microsoft.com/office/drawing/2014/main" xmlns="" id="{D641B5AF-58BE-48F7-ADD1-21E52EFC263F}"/>
                </a:ext>
              </a:extLst>
            </p:cNvPr>
            <p:cNvSpPr txBox="1"/>
            <p:nvPr/>
          </p:nvSpPr>
          <p:spPr>
            <a:xfrm>
              <a:off x="7894588" y="2060859"/>
              <a:ext cx="3592266" cy="617605"/>
            </a:xfrm>
            <a:prstGeom prst="rect">
              <a:avLst/>
            </a:prstGeom>
            <a:noFill/>
          </p:spPr>
          <p:txBody>
            <a:bodyPr vert="horz" wrap="square" rtlCol="0">
              <a:spAutoFit/>
            </a:bodyPr>
            <a:lstStyle/>
            <a:p>
              <a:pP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sp>
        <p:nvSpPr>
          <p:cNvPr id="17" name="文本框 16">
            <a:extLst>
              <a:ext uri="{FF2B5EF4-FFF2-40B4-BE49-F238E27FC236}">
                <a16:creationId xmlns:a16="http://schemas.microsoft.com/office/drawing/2014/main" xmlns="" id="{F40CCCBE-6023-45F3-8441-9F5A8781D033}"/>
              </a:ext>
            </a:extLst>
          </p:cNvPr>
          <p:cNvSpPr txBox="1"/>
          <p:nvPr/>
        </p:nvSpPr>
        <p:spPr>
          <a:xfrm>
            <a:off x="2284342" y="5449575"/>
            <a:ext cx="7623313" cy="617605"/>
          </a:xfrm>
          <a:prstGeom prst="rect">
            <a:avLst/>
          </a:prstGeom>
          <a:noFill/>
        </p:spPr>
        <p:txBody>
          <a:bodyPr vert="horz" wrap="square" rtlCol="0">
            <a:spAutoFit/>
          </a:bodyPr>
          <a:lstStyle/>
          <a:p>
            <a:pPr algn="ctr">
              <a:lnSpc>
                <a:spcPct val="150000"/>
              </a:lnSpc>
            </a:pPr>
            <a:r>
              <a:rPr lang="en-US" altLang="zh-CN" sz="1200" dirty="0">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a:t>
            </a:r>
            <a:endParaRPr lang="zh-CN" altLang="en-US" sz="1200" dirty="0">
              <a:latin typeface="思源黑体 CN Light" panose="020B0300000000000000" pitchFamily="34" charset="-122"/>
              <a:ea typeface="思源黑体 CN Light" panose="020B0300000000000000" pitchFamily="34" charset="-122"/>
            </a:endParaRPr>
          </a:p>
        </p:txBody>
      </p:sp>
      <p:pic>
        <p:nvPicPr>
          <p:cNvPr id="19" name="图片 18">
            <a:extLst>
              <a:ext uri="{FF2B5EF4-FFF2-40B4-BE49-F238E27FC236}">
                <a16:creationId xmlns:a16="http://schemas.microsoft.com/office/drawing/2014/main" xmlns="" id="{0B502796-28CB-495C-913D-71E4D3921C4A}"/>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p:blipFill>
        <p:spPr>
          <a:xfrm>
            <a:off x="1307497" y="1818166"/>
            <a:ext cx="4057103" cy="2995641"/>
          </a:xfrm>
          <a:prstGeom prst="rect">
            <a:avLst/>
          </a:prstGeom>
        </p:spPr>
      </p:pic>
    </p:spTree>
    <p:extLst>
      <p:ext uri="{BB962C8B-B14F-4D97-AF65-F5344CB8AC3E}">
        <p14:creationId xmlns:p14="http://schemas.microsoft.com/office/powerpoint/2010/main" val="2408132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par>
                                <p:cTn id="30" presetID="22" presetClass="entr" presetSubtype="4"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79632252-C64C-4C48-92DD-D9403236CC18}"/>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291C689D-339A-432B-8EFE-B078C00C520A}"/>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grpSp>
        <p:nvGrpSpPr>
          <p:cNvPr id="6" name="组合 5">
            <a:extLst>
              <a:ext uri="{FF2B5EF4-FFF2-40B4-BE49-F238E27FC236}">
                <a16:creationId xmlns:a16="http://schemas.microsoft.com/office/drawing/2014/main" xmlns="" id="{1E4015A2-E58F-49CF-B9B5-30BCD1A1F34E}"/>
              </a:ext>
            </a:extLst>
          </p:cNvPr>
          <p:cNvGrpSpPr/>
          <p:nvPr/>
        </p:nvGrpSpPr>
        <p:grpSpPr>
          <a:xfrm>
            <a:off x="4135352" y="1494183"/>
            <a:ext cx="1957690" cy="3677478"/>
            <a:chOff x="2306204" y="1540565"/>
            <a:chExt cx="1957690" cy="3677478"/>
          </a:xfrm>
        </p:grpSpPr>
        <p:sp>
          <p:nvSpPr>
            <p:cNvPr id="7" name="文本框 6">
              <a:extLst>
                <a:ext uri="{FF2B5EF4-FFF2-40B4-BE49-F238E27FC236}">
                  <a16:creationId xmlns:a16="http://schemas.microsoft.com/office/drawing/2014/main" xmlns="" id="{18950BE1-072B-4331-A567-075E90AB46C8}"/>
                </a:ext>
              </a:extLst>
            </p:cNvPr>
            <p:cNvSpPr txBox="1"/>
            <p:nvPr/>
          </p:nvSpPr>
          <p:spPr>
            <a:xfrm>
              <a:off x="3771451" y="1540565"/>
              <a:ext cx="492443" cy="1118255"/>
            </a:xfrm>
            <a:prstGeom prst="rect">
              <a:avLst/>
            </a:prstGeom>
            <a:noFill/>
          </p:spPr>
          <p:txBody>
            <a:bodyPr vert="eaVert" wrap="none" rtlCol="0">
              <a:spAutoFit/>
            </a:bodyPr>
            <a:lstStyle/>
            <a:p>
              <a:r>
                <a:rPr lang="zh-CN" altLang="en-US" sz="2000" dirty="0">
                  <a:solidFill>
                    <a:schemeClr val="bg2">
                      <a:lumMod val="25000"/>
                    </a:schemeClr>
                  </a:solidFill>
                  <a:latin typeface="思源黑体 CN Light" panose="020B0300000000000000" pitchFamily="34" charset="-122"/>
                  <a:ea typeface="思源黑体 CN Light" panose="020B0300000000000000" pitchFamily="34" charset="-122"/>
                </a:rPr>
                <a:t>输入标题</a:t>
              </a:r>
            </a:p>
          </p:txBody>
        </p:sp>
        <p:cxnSp>
          <p:nvCxnSpPr>
            <p:cNvPr id="8" name="直接连接符 7">
              <a:extLst>
                <a:ext uri="{FF2B5EF4-FFF2-40B4-BE49-F238E27FC236}">
                  <a16:creationId xmlns:a16="http://schemas.microsoft.com/office/drawing/2014/main" xmlns="" id="{D000D75E-9342-4B61-8DC9-DDF662DB1751}"/>
                </a:ext>
              </a:extLst>
            </p:cNvPr>
            <p:cNvCxnSpPr/>
            <p:nvPr/>
          </p:nvCxnSpPr>
          <p:spPr>
            <a:xfrm>
              <a:off x="3667539" y="1540565"/>
              <a:ext cx="0" cy="2186609"/>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C4CF80B5-5D61-4A8F-AD55-ED34429D60C2}"/>
                </a:ext>
              </a:extLst>
            </p:cNvPr>
            <p:cNvSpPr txBox="1"/>
            <p:nvPr/>
          </p:nvSpPr>
          <p:spPr>
            <a:xfrm>
              <a:off x="2306204" y="1540565"/>
              <a:ext cx="1292662" cy="3677478"/>
            </a:xfrm>
            <a:prstGeom prst="rect">
              <a:avLst/>
            </a:prstGeom>
            <a:noFill/>
          </p:spPr>
          <p:txBody>
            <a:bodyPr vert="eaVert" wrap="square" rtlCol="0">
              <a:spAutoFit/>
            </a:bodyPr>
            <a:lstStyle/>
            <a:p>
              <a:pP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10" name="组合 9">
            <a:extLst>
              <a:ext uri="{FF2B5EF4-FFF2-40B4-BE49-F238E27FC236}">
                <a16:creationId xmlns:a16="http://schemas.microsoft.com/office/drawing/2014/main" xmlns="" id="{2F370119-6175-48BD-8D4D-353D6236FA34}"/>
              </a:ext>
            </a:extLst>
          </p:cNvPr>
          <p:cNvGrpSpPr/>
          <p:nvPr/>
        </p:nvGrpSpPr>
        <p:grpSpPr>
          <a:xfrm>
            <a:off x="1791782" y="1494183"/>
            <a:ext cx="1889017" cy="3677478"/>
            <a:chOff x="2374877" y="1540565"/>
            <a:chExt cx="1889017" cy="3677478"/>
          </a:xfrm>
        </p:grpSpPr>
        <p:sp>
          <p:nvSpPr>
            <p:cNvPr id="11" name="文本框 10">
              <a:extLst>
                <a:ext uri="{FF2B5EF4-FFF2-40B4-BE49-F238E27FC236}">
                  <a16:creationId xmlns:a16="http://schemas.microsoft.com/office/drawing/2014/main" xmlns="" id="{F5B2E113-239D-43E9-AAF4-7AB7E853D9E6}"/>
                </a:ext>
              </a:extLst>
            </p:cNvPr>
            <p:cNvSpPr txBox="1"/>
            <p:nvPr/>
          </p:nvSpPr>
          <p:spPr>
            <a:xfrm>
              <a:off x="3771451" y="1540565"/>
              <a:ext cx="492443" cy="1118255"/>
            </a:xfrm>
            <a:prstGeom prst="rect">
              <a:avLst/>
            </a:prstGeom>
            <a:noFill/>
          </p:spPr>
          <p:txBody>
            <a:bodyPr vert="eaVert" wrap="none" rtlCol="0">
              <a:spAutoFit/>
            </a:bodyPr>
            <a:lstStyle/>
            <a:p>
              <a:r>
                <a:rPr lang="zh-CN" altLang="en-US" sz="2000" dirty="0">
                  <a:solidFill>
                    <a:schemeClr val="bg2">
                      <a:lumMod val="25000"/>
                    </a:schemeClr>
                  </a:solidFill>
                  <a:latin typeface="思源黑体 CN Light" panose="020B0300000000000000" pitchFamily="34" charset="-122"/>
                  <a:ea typeface="思源黑体 CN Light" panose="020B0300000000000000" pitchFamily="34" charset="-122"/>
                </a:rPr>
                <a:t>输入标题</a:t>
              </a:r>
            </a:p>
          </p:txBody>
        </p:sp>
        <p:cxnSp>
          <p:nvCxnSpPr>
            <p:cNvPr id="12" name="直接连接符 11">
              <a:extLst>
                <a:ext uri="{FF2B5EF4-FFF2-40B4-BE49-F238E27FC236}">
                  <a16:creationId xmlns:a16="http://schemas.microsoft.com/office/drawing/2014/main" xmlns="" id="{1378D388-6F14-41C7-84A8-F8B1E16AE3F0}"/>
                </a:ext>
              </a:extLst>
            </p:cNvPr>
            <p:cNvCxnSpPr/>
            <p:nvPr/>
          </p:nvCxnSpPr>
          <p:spPr>
            <a:xfrm>
              <a:off x="3667539" y="1540565"/>
              <a:ext cx="0" cy="2186609"/>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xmlns="" id="{0467C0AE-DF72-4F57-B300-6FEEBC14F4F7}"/>
                </a:ext>
              </a:extLst>
            </p:cNvPr>
            <p:cNvSpPr txBox="1"/>
            <p:nvPr/>
          </p:nvSpPr>
          <p:spPr>
            <a:xfrm>
              <a:off x="2374877" y="1540565"/>
              <a:ext cx="1292662" cy="3677478"/>
            </a:xfrm>
            <a:prstGeom prst="rect">
              <a:avLst/>
            </a:prstGeom>
            <a:noFill/>
          </p:spPr>
          <p:txBody>
            <a:bodyPr vert="eaVert" wrap="square" rtlCol="0">
              <a:spAutoFit/>
            </a:bodyPr>
            <a:lstStyle/>
            <a:p>
              <a:pP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14" name="组合 13">
            <a:extLst>
              <a:ext uri="{FF2B5EF4-FFF2-40B4-BE49-F238E27FC236}">
                <a16:creationId xmlns:a16="http://schemas.microsoft.com/office/drawing/2014/main" xmlns="" id="{74179075-D334-4FAF-BF52-1CE16A760384}"/>
              </a:ext>
            </a:extLst>
          </p:cNvPr>
          <p:cNvGrpSpPr/>
          <p:nvPr/>
        </p:nvGrpSpPr>
        <p:grpSpPr>
          <a:xfrm>
            <a:off x="8891166" y="1494183"/>
            <a:ext cx="1957690" cy="3677478"/>
            <a:chOff x="2306204" y="1540565"/>
            <a:chExt cx="1957690" cy="3677478"/>
          </a:xfrm>
        </p:grpSpPr>
        <p:sp>
          <p:nvSpPr>
            <p:cNvPr id="15" name="文本框 14">
              <a:extLst>
                <a:ext uri="{FF2B5EF4-FFF2-40B4-BE49-F238E27FC236}">
                  <a16:creationId xmlns:a16="http://schemas.microsoft.com/office/drawing/2014/main" xmlns="" id="{E2147C48-1462-4C75-AEA2-40FA1194B33D}"/>
                </a:ext>
              </a:extLst>
            </p:cNvPr>
            <p:cNvSpPr txBox="1"/>
            <p:nvPr/>
          </p:nvSpPr>
          <p:spPr>
            <a:xfrm>
              <a:off x="3771451" y="1540565"/>
              <a:ext cx="492443" cy="1118255"/>
            </a:xfrm>
            <a:prstGeom prst="rect">
              <a:avLst/>
            </a:prstGeom>
            <a:noFill/>
          </p:spPr>
          <p:txBody>
            <a:bodyPr vert="eaVert" wrap="none" rtlCol="0">
              <a:spAutoFit/>
            </a:bodyPr>
            <a:lstStyle/>
            <a:p>
              <a:r>
                <a:rPr lang="zh-CN" altLang="en-US" sz="2000" dirty="0">
                  <a:solidFill>
                    <a:schemeClr val="bg2">
                      <a:lumMod val="25000"/>
                    </a:schemeClr>
                  </a:solidFill>
                  <a:latin typeface="思源黑体 CN Light" panose="020B0300000000000000" pitchFamily="34" charset="-122"/>
                  <a:ea typeface="思源黑体 CN Light" panose="020B0300000000000000" pitchFamily="34" charset="-122"/>
                </a:rPr>
                <a:t>输入标题</a:t>
              </a:r>
            </a:p>
          </p:txBody>
        </p:sp>
        <p:cxnSp>
          <p:nvCxnSpPr>
            <p:cNvPr id="16" name="直接连接符 15">
              <a:extLst>
                <a:ext uri="{FF2B5EF4-FFF2-40B4-BE49-F238E27FC236}">
                  <a16:creationId xmlns:a16="http://schemas.microsoft.com/office/drawing/2014/main" xmlns="" id="{3A717B14-EB52-497E-B47E-D156B0E41BD9}"/>
                </a:ext>
              </a:extLst>
            </p:cNvPr>
            <p:cNvCxnSpPr/>
            <p:nvPr/>
          </p:nvCxnSpPr>
          <p:spPr>
            <a:xfrm>
              <a:off x="3667539" y="1540565"/>
              <a:ext cx="0" cy="2186609"/>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0970273B-8889-4356-AA49-7433A9113535}"/>
                </a:ext>
              </a:extLst>
            </p:cNvPr>
            <p:cNvSpPr txBox="1"/>
            <p:nvPr/>
          </p:nvSpPr>
          <p:spPr>
            <a:xfrm>
              <a:off x="2306204" y="1540565"/>
              <a:ext cx="1292662" cy="3677478"/>
            </a:xfrm>
            <a:prstGeom prst="rect">
              <a:avLst/>
            </a:prstGeom>
            <a:noFill/>
          </p:spPr>
          <p:txBody>
            <a:bodyPr vert="eaVert" wrap="square" rtlCol="0">
              <a:spAutoFit/>
            </a:bodyPr>
            <a:lstStyle/>
            <a:p>
              <a:pP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18" name="组合 17">
            <a:extLst>
              <a:ext uri="{FF2B5EF4-FFF2-40B4-BE49-F238E27FC236}">
                <a16:creationId xmlns:a16="http://schemas.microsoft.com/office/drawing/2014/main" xmlns="" id="{A923AB55-F17F-4A22-9503-00B87C904CC6}"/>
              </a:ext>
            </a:extLst>
          </p:cNvPr>
          <p:cNvGrpSpPr/>
          <p:nvPr/>
        </p:nvGrpSpPr>
        <p:grpSpPr>
          <a:xfrm>
            <a:off x="6547595" y="1494183"/>
            <a:ext cx="1889017" cy="3677478"/>
            <a:chOff x="2374877" y="1540565"/>
            <a:chExt cx="1889017" cy="3677478"/>
          </a:xfrm>
        </p:grpSpPr>
        <p:sp>
          <p:nvSpPr>
            <p:cNvPr id="19" name="文本框 18">
              <a:extLst>
                <a:ext uri="{FF2B5EF4-FFF2-40B4-BE49-F238E27FC236}">
                  <a16:creationId xmlns:a16="http://schemas.microsoft.com/office/drawing/2014/main" xmlns="" id="{D65E889D-F0A7-49CB-95A7-1C1ECD84D195}"/>
                </a:ext>
              </a:extLst>
            </p:cNvPr>
            <p:cNvSpPr txBox="1"/>
            <p:nvPr/>
          </p:nvSpPr>
          <p:spPr>
            <a:xfrm>
              <a:off x="3771451" y="1540565"/>
              <a:ext cx="492443" cy="1118255"/>
            </a:xfrm>
            <a:prstGeom prst="rect">
              <a:avLst/>
            </a:prstGeom>
            <a:noFill/>
          </p:spPr>
          <p:txBody>
            <a:bodyPr vert="eaVert" wrap="none" rtlCol="0">
              <a:spAutoFit/>
            </a:bodyPr>
            <a:lstStyle/>
            <a:p>
              <a:r>
                <a:rPr lang="zh-CN" altLang="en-US" sz="2000" dirty="0">
                  <a:solidFill>
                    <a:schemeClr val="bg2">
                      <a:lumMod val="25000"/>
                    </a:schemeClr>
                  </a:solidFill>
                  <a:latin typeface="思源黑体 CN Light" panose="020B0300000000000000" pitchFamily="34" charset="-122"/>
                  <a:ea typeface="思源黑体 CN Light" panose="020B0300000000000000" pitchFamily="34" charset="-122"/>
                </a:rPr>
                <a:t>输入标题</a:t>
              </a:r>
            </a:p>
          </p:txBody>
        </p:sp>
        <p:cxnSp>
          <p:nvCxnSpPr>
            <p:cNvPr id="20" name="直接连接符 19">
              <a:extLst>
                <a:ext uri="{FF2B5EF4-FFF2-40B4-BE49-F238E27FC236}">
                  <a16:creationId xmlns:a16="http://schemas.microsoft.com/office/drawing/2014/main" xmlns="" id="{E337B36E-4CED-4C31-9230-5A2FC629AD67}"/>
                </a:ext>
              </a:extLst>
            </p:cNvPr>
            <p:cNvCxnSpPr/>
            <p:nvPr/>
          </p:nvCxnSpPr>
          <p:spPr>
            <a:xfrm>
              <a:off x="3667539" y="1540565"/>
              <a:ext cx="0" cy="2186609"/>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xmlns="" id="{0F1338EE-DADF-47AA-A34F-D9AF9BE1BFD2}"/>
                </a:ext>
              </a:extLst>
            </p:cNvPr>
            <p:cNvSpPr txBox="1"/>
            <p:nvPr/>
          </p:nvSpPr>
          <p:spPr>
            <a:xfrm>
              <a:off x="2374877" y="1540565"/>
              <a:ext cx="1292662" cy="3677478"/>
            </a:xfrm>
            <a:prstGeom prst="rect">
              <a:avLst/>
            </a:prstGeom>
            <a:noFill/>
          </p:spPr>
          <p:txBody>
            <a:bodyPr vert="eaVert" wrap="square" rtlCol="0">
              <a:spAutoFit/>
            </a:bodyPr>
            <a:lstStyle/>
            <a:p>
              <a:pP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spTree>
    <p:extLst>
      <p:ext uri="{BB962C8B-B14F-4D97-AF65-F5344CB8AC3E}">
        <p14:creationId xmlns:p14="http://schemas.microsoft.com/office/powerpoint/2010/main" val="178146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par>
                                <p:cTn id="11" presetID="16" presetClass="entr" presetSubtype="21"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par>
                                <p:cTn id="14" presetID="16" presetClass="entr" presetSubtype="21"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arn(inVertical)">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1CBC2ED3-950C-4915-AB5D-CA98632E7891}"/>
              </a:ext>
            </a:extLst>
          </p:cNvPr>
          <p:cNvSpPr/>
          <p:nvPr/>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xmlns="" id="{62082738-C604-4104-BB01-70D5849BBCBE}"/>
              </a:ext>
            </a:extLst>
          </p:cNvPr>
          <p:cNvGrpSpPr/>
          <p:nvPr/>
        </p:nvGrpSpPr>
        <p:grpSpPr>
          <a:xfrm>
            <a:off x="0" y="1564105"/>
            <a:ext cx="12192000" cy="4078706"/>
            <a:chOff x="0" y="1564105"/>
            <a:chExt cx="12192000" cy="4078706"/>
          </a:xfrm>
        </p:grpSpPr>
        <p:sp>
          <p:nvSpPr>
            <p:cNvPr id="2" name="矩形 1">
              <a:extLst>
                <a:ext uri="{FF2B5EF4-FFF2-40B4-BE49-F238E27FC236}">
                  <a16:creationId xmlns:a16="http://schemas.microsoft.com/office/drawing/2014/main" xmlns="" id="{15C68A1A-6AF2-4BD8-8861-32EC3C0344D0}"/>
                </a:ext>
              </a:extLst>
            </p:cNvPr>
            <p:cNvSpPr/>
            <p:nvPr/>
          </p:nvSpPr>
          <p:spPr>
            <a:xfrm>
              <a:off x="0" y="1564105"/>
              <a:ext cx="12192000" cy="407870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A0642F83-C31C-4278-B899-DFD531D55FEF}"/>
                </a:ext>
              </a:extLst>
            </p:cNvPr>
            <p:cNvSpPr txBox="1"/>
            <p:nvPr/>
          </p:nvSpPr>
          <p:spPr>
            <a:xfrm>
              <a:off x="4940073" y="2220780"/>
              <a:ext cx="2778325" cy="707886"/>
            </a:xfrm>
            <a:prstGeom prst="rect">
              <a:avLst/>
            </a:prstGeom>
            <a:noFill/>
          </p:spPr>
          <p:txBody>
            <a:bodyPr wrap="none" rtlCol="0">
              <a:spAutoFit/>
            </a:bodyPr>
            <a:lstStyle/>
            <a:p>
              <a:r>
                <a:rPr lang="en-US" altLang="zh-CN" sz="4000" dirty="0">
                  <a:solidFill>
                    <a:schemeClr val="bg2">
                      <a:lumMod val="25000"/>
                    </a:schemeClr>
                  </a:solidFill>
                  <a:latin typeface="字魂59号-创粗黑" panose="00000500000000000000" pitchFamily="2" charset="-122"/>
                  <a:ea typeface="字魂59号-创粗黑" panose="00000500000000000000" pitchFamily="2" charset="-122"/>
                </a:rPr>
                <a:t>PART THREE</a:t>
              </a:r>
              <a:endParaRPr lang="zh-CN" altLang="en-US" sz="4000" dirty="0">
                <a:solidFill>
                  <a:schemeClr val="bg2">
                    <a:lumMod val="25000"/>
                  </a:schemeClr>
                </a:solidFill>
                <a:latin typeface="字魂59号-创粗黑" panose="00000500000000000000" pitchFamily="2" charset="-122"/>
                <a:ea typeface="字魂59号-创粗黑" panose="00000500000000000000" pitchFamily="2" charset="-122"/>
              </a:endParaRPr>
            </a:p>
          </p:txBody>
        </p:sp>
        <p:sp>
          <p:nvSpPr>
            <p:cNvPr id="5" name="文本框 4">
              <a:extLst>
                <a:ext uri="{FF2B5EF4-FFF2-40B4-BE49-F238E27FC236}">
                  <a16:creationId xmlns:a16="http://schemas.microsoft.com/office/drawing/2014/main" xmlns="" id="{D94D194F-5C00-41BB-9454-0DCAB9B49400}"/>
                </a:ext>
              </a:extLst>
            </p:cNvPr>
            <p:cNvSpPr txBox="1"/>
            <p:nvPr/>
          </p:nvSpPr>
          <p:spPr>
            <a:xfrm>
              <a:off x="3864142" y="2806189"/>
              <a:ext cx="4463715" cy="1200329"/>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4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sp>
          <p:nvSpPr>
            <p:cNvPr id="6" name="文本框 5">
              <a:extLst>
                <a:ext uri="{FF2B5EF4-FFF2-40B4-BE49-F238E27FC236}">
                  <a16:creationId xmlns:a16="http://schemas.microsoft.com/office/drawing/2014/main" xmlns="" id="{5C6A26E1-B9F6-4689-B6D7-368F9DEFFA8D}"/>
                </a:ext>
              </a:extLst>
            </p:cNvPr>
            <p:cNvSpPr txBox="1"/>
            <p:nvPr/>
          </p:nvSpPr>
          <p:spPr>
            <a:xfrm>
              <a:off x="2286703" y="4143855"/>
              <a:ext cx="7787033" cy="461665"/>
            </a:xfrm>
            <a:prstGeom prst="rect">
              <a:avLst/>
            </a:prstGeom>
            <a:noFill/>
          </p:spPr>
          <p:txBody>
            <a:bodyPr wrap="square" rtlCol="0">
              <a:spAutoFit/>
            </a:bodyPr>
            <a:lstStyle/>
            <a:p>
              <a:pPr algn="ctr"/>
              <a:r>
                <a:rPr lang="en-US" altLang="zh-CN" sz="1200" dirty="0">
                  <a:solidFill>
                    <a:schemeClr val="bg2">
                      <a:lumMod val="25000"/>
                    </a:schemeClr>
                  </a:solidFill>
                  <a:latin typeface="字魂59号-创粗黑" panose="00000500000000000000" pitchFamily="2" charset="-122"/>
                  <a:ea typeface="字魂59号-创粗黑" panose="00000500000000000000" pitchFamily="2" charset="-122"/>
                </a:rPr>
                <a:t>You can enter your text here. You can enter your text here. You can enter your text here. You can enter your text here. You can enter your text here. You can enter your text here. </a:t>
              </a:r>
              <a:endParaRPr lang="zh-CN" altLang="en-US" sz="1200" dirty="0">
                <a:solidFill>
                  <a:schemeClr val="bg2">
                    <a:lumMod val="25000"/>
                  </a:schemeClr>
                </a:solidFill>
                <a:latin typeface="字魂59号-创粗黑" panose="00000500000000000000" pitchFamily="2" charset="-122"/>
                <a:ea typeface="字魂59号-创粗黑" panose="00000500000000000000" pitchFamily="2" charset="-122"/>
              </a:endParaRPr>
            </a:p>
          </p:txBody>
        </p:sp>
      </p:grpSp>
    </p:spTree>
    <p:extLst>
      <p:ext uri="{BB962C8B-B14F-4D97-AF65-F5344CB8AC3E}">
        <p14:creationId xmlns:p14="http://schemas.microsoft.com/office/powerpoint/2010/main" val="44974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D8C0526D-714F-483F-9F42-2DE697638DCF}"/>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A8D7D7D6-9BF9-4077-9086-45F02A6FC6C8}"/>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grpSp>
        <p:nvGrpSpPr>
          <p:cNvPr id="16" name="组合 15">
            <a:extLst>
              <a:ext uri="{FF2B5EF4-FFF2-40B4-BE49-F238E27FC236}">
                <a16:creationId xmlns:a16="http://schemas.microsoft.com/office/drawing/2014/main" xmlns="" id="{43FE1B3C-C31E-4E78-A430-CBE0D9E6D4E0}"/>
              </a:ext>
            </a:extLst>
          </p:cNvPr>
          <p:cNvGrpSpPr/>
          <p:nvPr/>
        </p:nvGrpSpPr>
        <p:grpSpPr>
          <a:xfrm>
            <a:off x="1580505" y="1467412"/>
            <a:ext cx="7504043" cy="1341782"/>
            <a:chOff x="2107096" y="1444835"/>
            <a:chExt cx="7504043" cy="1341782"/>
          </a:xfrm>
        </p:grpSpPr>
        <p:sp>
          <p:nvSpPr>
            <p:cNvPr id="6" name="圆: 空心 5">
              <a:extLst>
                <a:ext uri="{FF2B5EF4-FFF2-40B4-BE49-F238E27FC236}">
                  <a16:creationId xmlns:a16="http://schemas.microsoft.com/office/drawing/2014/main" xmlns="" id="{ABDFEAA0-63AA-4D20-9FE2-1B9AF76655E5}"/>
                </a:ext>
              </a:extLst>
            </p:cNvPr>
            <p:cNvSpPr/>
            <p:nvPr/>
          </p:nvSpPr>
          <p:spPr>
            <a:xfrm>
              <a:off x="2107096" y="1444835"/>
              <a:ext cx="1341782" cy="1341782"/>
            </a:xfrm>
            <a:prstGeom prst="donut">
              <a:avLst>
                <a:gd name="adj" fmla="val 1361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圆: 空心 6">
              <a:extLst>
                <a:ext uri="{FF2B5EF4-FFF2-40B4-BE49-F238E27FC236}">
                  <a16:creationId xmlns:a16="http://schemas.microsoft.com/office/drawing/2014/main" xmlns="" id="{43AEF284-13E9-44FF-BDCA-40760491FBAC}"/>
                </a:ext>
              </a:extLst>
            </p:cNvPr>
            <p:cNvSpPr/>
            <p:nvPr/>
          </p:nvSpPr>
          <p:spPr>
            <a:xfrm>
              <a:off x="2259496" y="1597235"/>
              <a:ext cx="1036982" cy="1036982"/>
            </a:xfrm>
            <a:prstGeom prst="donut">
              <a:avLst>
                <a:gd name="adj" fmla="val 1361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文本框 7">
              <a:extLst>
                <a:ext uri="{FF2B5EF4-FFF2-40B4-BE49-F238E27FC236}">
                  <a16:creationId xmlns:a16="http://schemas.microsoft.com/office/drawing/2014/main" xmlns="" id="{ECE51229-2A8A-4FE2-9F74-69B888F34C4D}"/>
                </a:ext>
              </a:extLst>
            </p:cNvPr>
            <p:cNvSpPr txBox="1"/>
            <p:nvPr/>
          </p:nvSpPr>
          <p:spPr>
            <a:xfrm>
              <a:off x="3601278" y="1597235"/>
              <a:ext cx="6009861" cy="894604"/>
            </a:xfrm>
            <a:prstGeom prst="rect">
              <a:avLst/>
            </a:prstGeom>
            <a:noFill/>
          </p:spPr>
          <p:txBody>
            <a:bodyPr vert="horz" wrap="square" rtlCol="0">
              <a:spAutoFit/>
            </a:bodyPr>
            <a:lstStyle/>
            <a:p>
              <a:pP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15" name="组合 14">
            <a:extLst>
              <a:ext uri="{FF2B5EF4-FFF2-40B4-BE49-F238E27FC236}">
                <a16:creationId xmlns:a16="http://schemas.microsoft.com/office/drawing/2014/main" xmlns="" id="{D8378D34-8781-49E1-9B4F-135677357FDF}"/>
              </a:ext>
            </a:extLst>
          </p:cNvPr>
          <p:cNvGrpSpPr/>
          <p:nvPr/>
        </p:nvGrpSpPr>
        <p:grpSpPr>
          <a:xfrm>
            <a:off x="3722702" y="3111486"/>
            <a:ext cx="7504043" cy="1341782"/>
            <a:chOff x="2107096" y="3222306"/>
            <a:chExt cx="7504043" cy="1341782"/>
          </a:xfrm>
        </p:grpSpPr>
        <p:sp>
          <p:nvSpPr>
            <p:cNvPr id="9" name="圆: 空心 8">
              <a:extLst>
                <a:ext uri="{FF2B5EF4-FFF2-40B4-BE49-F238E27FC236}">
                  <a16:creationId xmlns:a16="http://schemas.microsoft.com/office/drawing/2014/main" xmlns="" id="{7A13F508-039E-4F30-86DC-634DE9D5D9E9}"/>
                </a:ext>
              </a:extLst>
            </p:cNvPr>
            <p:cNvSpPr/>
            <p:nvPr/>
          </p:nvSpPr>
          <p:spPr>
            <a:xfrm>
              <a:off x="2107096" y="3222306"/>
              <a:ext cx="1341782" cy="1341782"/>
            </a:xfrm>
            <a:prstGeom prst="donut">
              <a:avLst>
                <a:gd name="adj" fmla="val 1361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圆: 空心 9">
              <a:extLst>
                <a:ext uri="{FF2B5EF4-FFF2-40B4-BE49-F238E27FC236}">
                  <a16:creationId xmlns:a16="http://schemas.microsoft.com/office/drawing/2014/main" xmlns="" id="{38C9FC5D-9AC0-495E-8FE0-4EF8503DA981}"/>
                </a:ext>
              </a:extLst>
            </p:cNvPr>
            <p:cNvSpPr/>
            <p:nvPr/>
          </p:nvSpPr>
          <p:spPr>
            <a:xfrm>
              <a:off x="2259496" y="3374706"/>
              <a:ext cx="1036982" cy="1036982"/>
            </a:xfrm>
            <a:prstGeom prst="donut">
              <a:avLst>
                <a:gd name="adj" fmla="val 1361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文本框 10">
              <a:extLst>
                <a:ext uri="{FF2B5EF4-FFF2-40B4-BE49-F238E27FC236}">
                  <a16:creationId xmlns:a16="http://schemas.microsoft.com/office/drawing/2014/main" xmlns="" id="{4D4C98FF-741C-40C2-8E05-CCE2093E901A}"/>
                </a:ext>
              </a:extLst>
            </p:cNvPr>
            <p:cNvSpPr txBox="1"/>
            <p:nvPr/>
          </p:nvSpPr>
          <p:spPr>
            <a:xfrm>
              <a:off x="3601278" y="3374706"/>
              <a:ext cx="6009861" cy="894604"/>
            </a:xfrm>
            <a:prstGeom prst="rect">
              <a:avLst/>
            </a:prstGeom>
            <a:noFill/>
          </p:spPr>
          <p:txBody>
            <a:bodyPr vert="horz" wrap="square" rtlCol="0">
              <a:spAutoFit/>
            </a:bodyPr>
            <a:lstStyle/>
            <a:p>
              <a:pP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2" name="组合 1">
            <a:extLst>
              <a:ext uri="{FF2B5EF4-FFF2-40B4-BE49-F238E27FC236}">
                <a16:creationId xmlns:a16="http://schemas.microsoft.com/office/drawing/2014/main" xmlns="" id="{88B8958C-5748-4407-86B6-1AB36D15CFA2}"/>
              </a:ext>
            </a:extLst>
          </p:cNvPr>
          <p:cNvGrpSpPr/>
          <p:nvPr/>
        </p:nvGrpSpPr>
        <p:grpSpPr>
          <a:xfrm>
            <a:off x="1580505" y="4897938"/>
            <a:ext cx="7504043" cy="1341782"/>
            <a:chOff x="2107096" y="5118091"/>
            <a:chExt cx="7504043" cy="1341782"/>
          </a:xfrm>
        </p:grpSpPr>
        <p:sp>
          <p:nvSpPr>
            <p:cNvPr id="12" name="圆: 空心 11">
              <a:extLst>
                <a:ext uri="{FF2B5EF4-FFF2-40B4-BE49-F238E27FC236}">
                  <a16:creationId xmlns:a16="http://schemas.microsoft.com/office/drawing/2014/main" xmlns="" id="{32D4E223-6E2C-454E-B6F1-22EEEE78C25B}"/>
                </a:ext>
              </a:extLst>
            </p:cNvPr>
            <p:cNvSpPr/>
            <p:nvPr/>
          </p:nvSpPr>
          <p:spPr>
            <a:xfrm>
              <a:off x="2107096" y="5118091"/>
              <a:ext cx="1341782" cy="1341782"/>
            </a:xfrm>
            <a:prstGeom prst="donut">
              <a:avLst>
                <a:gd name="adj" fmla="val 1361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 空心 12">
              <a:extLst>
                <a:ext uri="{FF2B5EF4-FFF2-40B4-BE49-F238E27FC236}">
                  <a16:creationId xmlns:a16="http://schemas.microsoft.com/office/drawing/2014/main" xmlns="" id="{5937188B-2048-4931-A7EE-B287423929DC}"/>
                </a:ext>
              </a:extLst>
            </p:cNvPr>
            <p:cNvSpPr/>
            <p:nvPr/>
          </p:nvSpPr>
          <p:spPr>
            <a:xfrm>
              <a:off x="2259496" y="5270491"/>
              <a:ext cx="1036982" cy="1036982"/>
            </a:xfrm>
            <a:prstGeom prst="donut">
              <a:avLst>
                <a:gd name="adj" fmla="val 1361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文本框 13">
              <a:extLst>
                <a:ext uri="{FF2B5EF4-FFF2-40B4-BE49-F238E27FC236}">
                  <a16:creationId xmlns:a16="http://schemas.microsoft.com/office/drawing/2014/main" xmlns="" id="{A99A1B9D-C9FC-46D1-B2BE-95398C6FB2DC}"/>
                </a:ext>
              </a:extLst>
            </p:cNvPr>
            <p:cNvSpPr txBox="1"/>
            <p:nvPr/>
          </p:nvSpPr>
          <p:spPr>
            <a:xfrm>
              <a:off x="3601278" y="5270491"/>
              <a:ext cx="6009861" cy="894604"/>
            </a:xfrm>
            <a:prstGeom prst="rect">
              <a:avLst/>
            </a:prstGeom>
            <a:noFill/>
          </p:spPr>
          <p:txBody>
            <a:bodyPr vert="horz" wrap="square" rtlCol="0">
              <a:spAutoFit/>
            </a:bodyPr>
            <a:lstStyle/>
            <a:p>
              <a:pP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spTree>
    <p:extLst>
      <p:ext uri="{BB962C8B-B14F-4D97-AF65-F5344CB8AC3E}">
        <p14:creationId xmlns:p14="http://schemas.microsoft.com/office/powerpoint/2010/main" val="3838313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heel(1)">
                                      <p:cBhvr>
                                        <p:cTn id="10" dur="2000"/>
                                        <p:tgtEl>
                                          <p:spTgt spid="15"/>
                                        </p:tgtEl>
                                      </p:cBhvr>
                                    </p:animEffect>
                                  </p:childTnLst>
                                </p:cTn>
                              </p:par>
                              <p:par>
                                <p:cTn id="11" presetID="21" presetClass="entr" presetSubtype="1"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0F3ADA03-2C0E-48B6-A663-827125846B12}"/>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B9759FEB-7195-48CD-ADA5-3F5B8E5A36C7}"/>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graphicFrame>
        <p:nvGraphicFramePr>
          <p:cNvPr id="6" name="图表 5">
            <a:extLst>
              <a:ext uri="{FF2B5EF4-FFF2-40B4-BE49-F238E27FC236}">
                <a16:creationId xmlns:a16="http://schemas.microsoft.com/office/drawing/2014/main" xmlns="" id="{F63FE7C3-2427-447E-B5BF-9D9371D0C0FA}"/>
              </a:ext>
            </a:extLst>
          </p:cNvPr>
          <p:cNvGraphicFramePr/>
          <p:nvPr>
            <p:extLst>
              <p:ext uri="{D42A27DB-BD31-4B8C-83A1-F6EECF244321}">
                <p14:modId xmlns:p14="http://schemas.microsoft.com/office/powerpoint/2010/main" val="991594147"/>
              </p:ext>
            </p:extLst>
          </p:nvPr>
        </p:nvGraphicFramePr>
        <p:xfrm>
          <a:off x="589547" y="1876379"/>
          <a:ext cx="5506453" cy="3597204"/>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组合 1">
            <a:extLst>
              <a:ext uri="{FF2B5EF4-FFF2-40B4-BE49-F238E27FC236}">
                <a16:creationId xmlns:a16="http://schemas.microsoft.com/office/drawing/2014/main" xmlns="" id="{2671D9EA-CD22-4025-B755-F9515F6549AF}"/>
              </a:ext>
            </a:extLst>
          </p:cNvPr>
          <p:cNvGrpSpPr/>
          <p:nvPr/>
        </p:nvGrpSpPr>
        <p:grpSpPr>
          <a:xfrm>
            <a:off x="7106650" y="1203158"/>
            <a:ext cx="4551950" cy="1344325"/>
            <a:chOff x="7106650" y="1203158"/>
            <a:chExt cx="4551950" cy="1344325"/>
          </a:xfrm>
        </p:grpSpPr>
        <p:sp>
          <p:nvSpPr>
            <p:cNvPr id="7" name="矩形 6">
              <a:extLst>
                <a:ext uri="{FF2B5EF4-FFF2-40B4-BE49-F238E27FC236}">
                  <a16:creationId xmlns:a16="http://schemas.microsoft.com/office/drawing/2014/main" xmlns="" id="{68975963-6FBA-4B1B-AB4D-82415BA38B03}"/>
                </a:ext>
              </a:extLst>
            </p:cNvPr>
            <p:cNvSpPr/>
            <p:nvPr/>
          </p:nvSpPr>
          <p:spPr>
            <a:xfrm>
              <a:off x="7106650" y="1203158"/>
              <a:ext cx="4551950" cy="1344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nvGrpSpPr>
            <p:cNvPr id="8" name="组合 7">
              <a:extLst>
                <a:ext uri="{FF2B5EF4-FFF2-40B4-BE49-F238E27FC236}">
                  <a16:creationId xmlns:a16="http://schemas.microsoft.com/office/drawing/2014/main" xmlns="" id="{0E23EF4B-3DD3-4E0D-9AAA-B4DCFB31E56D}"/>
                </a:ext>
              </a:extLst>
            </p:cNvPr>
            <p:cNvGrpSpPr/>
            <p:nvPr/>
          </p:nvGrpSpPr>
          <p:grpSpPr>
            <a:xfrm>
              <a:off x="7198893" y="1384010"/>
              <a:ext cx="4367464" cy="1046441"/>
              <a:chOff x="7148291" y="1002945"/>
              <a:chExt cx="3019396" cy="525327"/>
            </a:xfrm>
            <a:solidFill>
              <a:srgbClr val="FFAD8E"/>
            </a:solidFill>
          </p:grpSpPr>
          <p:sp>
            <p:nvSpPr>
              <p:cNvPr id="9" name="文本框 8">
                <a:extLst>
                  <a:ext uri="{FF2B5EF4-FFF2-40B4-BE49-F238E27FC236}">
                    <a16:creationId xmlns:a16="http://schemas.microsoft.com/office/drawing/2014/main" xmlns="" id="{447060AB-7798-47C3-9981-1E4FAE814498}"/>
                  </a:ext>
                </a:extLst>
              </p:cNvPr>
              <p:cNvSpPr txBox="1"/>
              <p:nvPr/>
            </p:nvSpPr>
            <p:spPr>
              <a:xfrm>
                <a:off x="7148292" y="1002945"/>
                <a:ext cx="836926" cy="200860"/>
              </a:xfrm>
              <a:prstGeom prst="rect">
                <a:avLst/>
              </a:prstGeom>
              <a:noFill/>
            </p:spPr>
            <p:txBody>
              <a:bodyPr wrap="none" rtlCol="0">
                <a:spAutoFit/>
              </a:bodyPr>
              <a:lstStyle/>
              <a:p>
                <a:r>
                  <a:rPr lang="zh-CN" altLang="en-US" sz="2000" dirty="0">
                    <a:solidFill>
                      <a:schemeClr val="bg2">
                        <a:lumMod val="25000"/>
                      </a:schemeClr>
                    </a:solidFill>
                    <a:latin typeface="字魂59号-创粗黑" panose="00000500000000000000" pitchFamily="2" charset="-122"/>
                    <a:ea typeface="字魂59号-创粗黑" panose="00000500000000000000" pitchFamily="2" charset="-122"/>
                  </a:rPr>
                  <a:t>键入标题</a:t>
                </a:r>
              </a:p>
            </p:txBody>
          </p:sp>
          <p:sp>
            <p:nvSpPr>
              <p:cNvPr id="10" name="文本框 9">
                <a:extLst>
                  <a:ext uri="{FF2B5EF4-FFF2-40B4-BE49-F238E27FC236}">
                    <a16:creationId xmlns:a16="http://schemas.microsoft.com/office/drawing/2014/main" xmlns="" id="{2E8E9F65-6ACD-44C3-AF23-DBFEFD688067}"/>
                  </a:ext>
                </a:extLst>
              </p:cNvPr>
              <p:cNvSpPr txBox="1"/>
              <p:nvPr/>
            </p:nvSpPr>
            <p:spPr>
              <a:xfrm>
                <a:off x="7148291" y="1203805"/>
                <a:ext cx="3019396" cy="324467"/>
              </a:xfrm>
              <a:prstGeom prst="rect">
                <a:avLst/>
              </a:prstGeom>
              <a:noFill/>
            </p:spPr>
            <p:txBody>
              <a:bodyPr wrap="square" rtlCol="0">
                <a:spAutoFit/>
              </a:bodyPr>
              <a:lstStyle/>
              <a:p>
                <a:r>
                  <a:rPr lang="zh-CN" altLang="en-US" dirty="0">
                    <a:solidFill>
                      <a:schemeClr val="bg2">
                        <a:lumMod val="25000"/>
                      </a:schemeClr>
                    </a:solidFill>
                    <a:latin typeface="字魂59号-创粗黑" panose="00000500000000000000" pitchFamily="2" charset="-122"/>
                    <a:ea typeface="字魂59号-创粗黑" panose="00000500000000000000" pitchFamily="2" charset="-122"/>
                  </a:rPr>
                  <a:t>点击此处更改文本内容，点击此处更改文本内容，点击此处更改</a:t>
                </a:r>
                <a:endParaRPr lang="en-US" altLang="zh-CN" dirty="0">
                  <a:solidFill>
                    <a:schemeClr val="bg2">
                      <a:lumMod val="25000"/>
                    </a:schemeClr>
                  </a:solidFill>
                  <a:latin typeface="字魂59号-创粗黑" panose="00000500000000000000" pitchFamily="2" charset="-122"/>
                  <a:ea typeface="字魂59号-创粗黑" panose="00000500000000000000" pitchFamily="2" charset="-122"/>
                </a:endParaRPr>
              </a:p>
            </p:txBody>
          </p:sp>
        </p:grpSp>
      </p:grpSp>
      <p:grpSp>
        <p:nvGrpSpPr>
          <p:cNvPr id="4" name="组合 3">
            <a:extLst>
              <a:ext uri="{FF2B5EF4-FFF2-40B4-BE49-F238E27FC236}">
                <a16:creationId xmlns:a16="http://schemas.microsoft.com/office/drawing/2014/main" xmlns="" id="{B6A24550-8595-4DB9-8E36-BCEA215541DC}"/>
              </a:ext>
            </a:extLst>
          </p:cNvPr>
          <p:cNvGrpSpPr/>
          <p:nvPr/>
        </p:nvGrpSpPr>
        <p:grpSpPr>
          <a:xfrm>
            <a:off x="7106650" y="3011412"/>
            <a:ext cx="4551950" cy="1344325"/>
            <a:chOff x="7106650" y="3011412"/>
            <a:chExt cx="4551950" cy="1344325"/>
          </a:xfrm>
        </p:grpSpPr>
        <p:sp>
          <p:nvSpPr>
            <p:cNvPr id="11" name="矩形 10">
              <a:extLst>
                <a:ext uri="{FF2B5EF4-FFF2-40B4-BE49-F238E27FC236}">
                  <a16:creationId xmlns:a16="http://schemas.microsoft.com/office/drawing/2014/main" xmlns="" id="{39D5901B-2478-4272-A213-DC331F5420DD}"/>
                </a:ext>
              </a:extLst>
            </p:cNvPr>
            <p:cNvSpPr/>
            <p:nvPr/>
          </p:nvSpPr>
          <p:spPr>
            <a:xfrm>
              <a:off x="7106650" y="3011412"/>
              <a:ext cx="4551950" cy="1344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nvGrpSpPr>
            <p:cNvPr id="12" name="组合 11">
              <a:extLst>
                <a:ext uri="{FF2B5EF4-FFF2-40B4-BE49-F238E27FC236}">
                  <a16:creationId xmlns:a16="http://schemas.microsoft.com/office/drawing/2014/main" xmlns="" id="{591BA955-D16C-487F-93D7-4CB3278300A5}"/>
                </a:ext>
              </a:extLst>
            </p:cNvPr>
            <p:cNvGrpSpPr/>
            <p:nvPr/>
          </p:nvGrpSpPr>
          <p:grpSpPr>
            <a:xfrm>
              <a:off x="7198893" y="3192264"/>
              <a:ext cx="4367464" cy="1046441"/>
              <a:chOff x="7148291" y="1002945"/>
              <a:chExt cx="3019396" cy="525327"/>
            </a:xfrm>
            <a:solidFill>
              <a:srgbClr val="FFAD8E"/>
            </a:solidFill>
          </p:grpSpPr>
          <p:sp>
            <p:nvSpPr>
              <p:cNvPr id="13" name="文本框 12">
                <a:extLst>
                  <a:ext uri="{FF2B5EF4-FFF2-40B4-BE49-F238E27FC236}">
                    <a16:creationId xmlns:a16="http://schemas.microsoft.com/office/drawing/2014/main" xmlns="" id="{F9758DE0-7531-4D9D-A18F-5553FDFAC2FE}"/>
                  </a:ext>
                </a:extLst>
              </p:cNvPr>
              <p:cNvSpPr txBox="1"/>
              <p:nvPr/>
            </p:nvSpPr>
            <p:spPr>
              <a:xfrm>
                <a:off x="7148292" y="1002945"/>
                <a:ext cx="836926" cy="200860"/>
              </a:xfrm>
              <a:prstGeom prst="rect">
                <a:avLst/>
              </a:prstGeom>
              <a:noFill/>
            </p:spPr>
            <p:txBody>
              <a:bodyPr wrap="none" rtlCol="0">
                <a:spAutoFit/>
              </a:bodyPr>
              <a:lstStyle/>
              <a:p>
                <a:r>
                  <a:rPr lang="zh-CN" altLang="en-US" sz="2000" dirty="0">
                    <a:solidFill>
                      <a:schemeClr val="bg2">
                        <a:lumMod val="25000"/>
                      </a:schemeClr>
                    </a:solidFill>
                    <a:latin typeface="字魂59号-创粗黑" panose="00000500000000000000" pitchFamily="2" charset="-122"/>
                    <a:ea typeface="字魂59号-创粗黑" panose="00000500000000000000" pitchFamily="2" charset="-122"/>
                  </a:rPr>
                  <a:t>键入标题</a:t>
                </a:r>
              </a:p>
            </p:txBody>
          </p:sp>
          <p:sp>
            <p:nvSpPr>
              <p:cNvPr id="14" name="文本框 13">
                <a:extLst>
                  <a:ext uri="{FF2B5EF4-FFF2-40B4-BE49-F238E27FC236}">
                    <a16:creationId xmlns:a16="http://schemas.microsoft.com/office/drawing/2014/main" xmlns="" id="{FACAB324-1780-46C0-A2B9-96932D6512E0}"/>
                  </a:ext>
                </a:extLst>
              </p:cNvPr>
              <p:cNvSpPr txBox="1"/>
              <p:nvPr/>
            </p:nvSpPr>
            <p:spPr>
              <a:xfrm>
                <a:off x="7148291" y="1203805"/>
                <a:ext cx="3019396" cy="324467"/>
              </a:xfrm>
              <a:prstGeom prst="rect">
                <a:avLst/>
              </a:prstGeom>
              <a:noFill/>
            </p:spPr>
            <p:txBody>
              <a:bodyPr wrap="square" rtlCol="0">
                <a:spAutoFit/>
              </a:bodyPr>
              <a:lstStyle/>
              <a:p>
                <a:r>
                  <a:rPr lang="zh-CN" altLang="en-US" dirty="0">
                    <a:solidFill>
                      <a:schemeClr val="bg2">
                        <a:lumMod val="25000"/>
                      </a:schemeClr>
                    </a:solidFill>
                    <a:latin typeface="字魂59号-创粗黑" panose="00000500000000000000" pitchFamily="2" charset="-122"/>
                    <a:ea typeface="字魂59号-创粗黑" panose="00000500000000000000" pitchFamily="2" charset="-122"/>
                  </a:rPr>
                  <a:t>点击此处更改文本内容，点击此处更改文本内容，点击此处更改</a:t>
                </a:r>
                <a:endParaRPr lang="en-US" altLang="zh-CN" dirty="0">
                  <a:solidFill>
                    <a:schemeClr val="bg2">
                      <a:lumMod val="25000"/>
                    </a:schemeClr>
                  </a:solidFill>
                  <a:latin typeface="字魂59号-创粗黑" panose="00000500000000000000" pitchFamily="2" charset="-122"/>
                  <a:ea typeface="字魂59号-创粗黑" panose="00000500000000000000" pitchFamily="2" charset="-122"/>
                </a:endParaRPr>
              </a:p>
            </p:txBody>
          </p:sp>
        </p:grpSp>
      </p:grpSp>
      <p:grpSp>
        <p:nvGrpSpPr>
          <p:cNvPr id="19" name="组合 18">
            <a:extLst>
              <a:ext uri="{FF2B5EF4-FFF2-40B4-BE49-F238E27FC236}">
                <a16:creationId xmlns:a16="http://schemas.microsoft.com/office/drawing/2014/main" xmlns="" id="{D7193D2B-AE1C-4C7D-893A-2813EAFA3EE7}"/>
              </a:ext>
            </a:extLst>
          </p:cNvPr>
          <p:cNvGrpSpPr/>
          <p:nvPr/>
        </p:nvGrpSpPr>
        <p:grpSpPr>
          <a:xfrm>
            <a:off x="7106650" y="4819666"/>
            <a:ext cx="4551950" cy="1344325"/>
            <a:chOff x="7106650" y="4819666"/>
            <a:chExt cx="4551950" cy="1344325"/>
          </a:xfrm>
        </p:grpSpPr>
        <p:sp>
          <p:nvSpPr>
            <p:cNvPr id="15" name="矩形 14">
              <a:extLst>
                <a:ext uri="{FF2B5EF4-FFF2-40B4-BE49-F238E27FC236}">
                  <a16:creationId xmlns:a16="http://schemas.microsoft.com/office/drawing/2014/main" xmlns="" id="{B99A286C-7BA0-4889-84FC-0BCE54815FA0}"/>
                </a:ext>
              </a:extLst>
            </p:cNvPr>
            <p:cNvSpPr/>
            <p:nvPr/>
          </p:nvSpPr>
          <p:spPr>
            <a:xfrm>
              <a:off x="7106650" y="4819666"/>
              <a:ext cx="4551950" cy="1344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nvGrpSpPr>
            <p:cNvPr id="16" name="组合 15">
              <a:extLst>
                <a:ext uri="{FF2B5EF4-FFF2-40B4-BE49-F238E27FC236}">
                  <a16:creationId xmlns:a16="http://schemas.microsoft.com/office/drawing/2014/main" xmlns="" id="{3FFD7207-C422-460D-AF55-7FAD0A6FE474}"/>
                </a:ext>
              </a:extLst>
            </p:cNvPr>
            <p:cNvGrpSpPr/>
            <p:nvPr/>
          </p:nvGrpSpPr>
          <p:grpSpPr>
            <a:xfrm>
              <a:off x="7198893" y="5000518"/>
              <a:ext cx="4367464" cy="1046441"/>
              <a:chOff x="7148291" y="1002945"/>
              <a:chExt cx="3019396" cy="525327"/>
            </a:xfrm>
            <a:solidFill>
              <a:srgbClr val="FFAD8E"/>
            </a:solidFill>
          </p:grpSpPr>
          <p:sp>
            <p:nvSpPr>
              <p:cNvPr id="17" name="文本框 16">
                <a:extLst>
                  <a:ext uri="{FF2B5EF4-FFF2-40B4-BE49-F238E27FC236}">
                    <a16:creationId xmlns:a16="http://schemas.microsoft.com/office/drawing/2014/main" xmlns="" id="{6E9E50E1-000B-46BD-BDED-7255AF01891D}"/>
                  </a:ext>
                </a:extLst>
              </p:cNvPr>
              <p:cNvSpPr txBox="1"/>
              <p:nvPr/>
            </p:nvSpPr>
            <p:spPr>
              <a:xfrm>
                <a:off x="7148292" y="1002945"/>
                <a:ext cx="836926" cy="200860"/>
              </a:xfrm>
              <a:prstGeom prst="rect">
                <a:avLst/>
              </a:prstGeom>
              <a:noFill/>
            </p:spPr>
            <p:txBody>
              <a:bodyPr wrap="none" rtlCol="0">
                <a:spAutoFit/>
              </a:bodyPr>
              <a:lstStyle/>
              <a:p>
                <a:r>
                  <a:rPr lang="zh-CN" altLang="en-US" sz="2000" dirty="0">
                    <a:solidFill>
                      <a:schemeClr val="bg2">
                        <a:lumMod val="25000"/>
                      </a:schemeClr>
                    </a:solidFill>
                    <a:latin typeface="字魂59号-创粗黑" panose="00000500000000000000" pitchFamily="2" charset="-122"/>
                    <a:ea typeface="字魂59号-创粗黑" panose="00000500000000000000" pitchFamily="2" charset="-122"/>
                  </a:rPr>
                  <a:t>键入标题</a:t>
                </a:r>
              </a:p>
            </p:txBody>
          </p:sp>
          <p:sp>
            <p:nvSpPr>
              <p:cNvPr id="18" name="文本框 17">
                <a:extLst>
                  <a:ext uri="{FF2B5EF4-FFF2-40B4-BE49-F238E27FC236}">
                    <a16:creationId xmlns:a16="http://schemas.microsoft.com/office/drawing/2014/main" xmlns="" id="{771B8509-F946-4AEE-A56A-05C9A6FB869D}"/>
                  </a:ext>
                </a:extLst>
              </p:cNvPr>
              <p:cNvSpPr txBox="1"/>
              <p:nvPr/>
            </p:nvSpPr>
            <p:spPr>
              <a:xfrm>
                <a:off x="7148291" y="1203805"/>
                <a:ext cx="3019396" cy="324467"/>
              </a:xfrm>
              <a:prstGeom prst="rect">
                <a:avLst/>
              </a:prstGeom>
              <a:noFill/>
            </p:spPr>
            <p:txBody>
              <a:bodyPr wrap="square" rtlCol="0">
                <a:spAutoFit/>
              </a:bodyPr>
              <a:lstStyle/>
              <a:p>
                <a:r>
                  <a:rPr lang="zh-CN" altLang="en-US" dirty="0">
                    <a:solidFill>
                      <a:schemeClr val="bg2">
                        <a:lumMod val="25000"/>
                      </a:schemeClr>
                    </a:solidFill>
                    <a:latin typeface="字魂59号-创粗黑" panose="00000500000000000000" pitchFamily="2" charset="-122"/>
                    <a:ea typeface="字魂59号-创粗黑" panose="00000500000000000000" pitchFamily="2" charset="-122"/>
                  </a:rPr>
                  <a:t>点击此处更改文本内容，点击此处更改文本内容，点击此处更改</a:t>
                </a:r>
                <a:endParaRPr lang="en-US" altLang="zh-CN" dirty="0">
                  <a:solidFill>
                    <a:schemeClr val="bg2">
                      <a:lumMod val="25000"/>
                    </a:schemeClr>
                  </a:solidFill>
                  <a:latin typeface="字魂59号-创粗黑" panose="00000500000000000000" pitchFamily="2" charset="-122"/>
                  <a:ea typeface="字魂59号-创粗黑" panose="00000500000000000000" pitchFamily="2" charset="-122"/>
                </a:endParaRPr>
              </a:p>
            </p:txBody>
          </p:sp>
        </p:grpSp>
      </p:grpSp>
    </p:spTree>
    <p:extLst>
      <p:ext uri="{BB962C8B-B14F-4D97-AF65-F5344CB8AC3E}">
        <p14:creationId xmlns:p14="http://schemas.microsoft.com/office/powerpoint/2010/main" val="219934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arn(inVertical)">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C4FDDEF3-8E27-45AE-BF17-533B7F9CDFCF}"/>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7B342051-4399-4C87-9F1D-48C3D8027B57}"/>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pic>
        <p:nvPicPr>
          <p:cNvPr id="6" name="图片 5">
            <a:extLst>
              <a:ext uri="{FF2B5EF4-FFF2-40B4-BE49-F238E27FC236}">
                <a16:creationId xmlns:a16="http://schemas.microsoft.com/office/drawing/2014/main" xmlns="" id="{9846117E-7307-4B5A-8A95-1E52E2EFFECF}"/>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b="11578"/>
          <a:stretch/>
        </p:blipFill>
        <p:spPr>
          <a:xfrm>
            <a:off x="3941242" y="3677207"/>
            <a:ext cx="3608825" cy="2295421"/>
          </a:xfrm>
          <a:prstGeom prst="rect">
            <a:avLst/>
          </a:prstGeom>
        </p:spPr>
      </p:pic>
      <p:pic>
        <p:nvPicPr>
          <p:cNvPr id="8" name="图片 7">
            <a:extLst>
              <a:ext uri="{FF2B5EF4-FFF2-40B4-BE49-F238E27FC236}">
                <a16:creationId xmlns:a16="http://schemas.microsoft.com/office/drawing/2014/main" xmlns="" id="{C8EC0727-345C-468E-B706-BD771C35E8E1}"/>
              </a:ext>
            </a:extLst>
          </p:cNvPr>
          <p:cNvPicPr>
            <a:picLocks noChangeAspect="1"/>
          </p:cNvPicPr>
          <p:nvPr/>
        </p:nvPicPr>
        <p:blipFill>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p:blipFill>
        <p:spPr>
          <a:xfrm>
            <a:off x="591745" y="1608372"/>
            <a:ext cx="3212946" cy="2018100"/>
          </a:xfrm>
          <a:prstGeom prst="rect">
            <a:avLst/>
          </a:prstGeom>
        </p:spPr>
      </p:pic>
      <p:sp>
        <p:nvSpPr>
          <p:cNvPr id="11" name="矩形 10">
            <a:extLst>
              <a:ext uri="{FF2B5EF4-FFF2-40B4-BE49-F238E27FC236}">
                <a16:creationId xmlns:a16="http://schemas.microsoft.com/office/drawing/2014/main" xmlns="" id="{A53D8B43-7939-4AE3-90F7-8AF500FECA52}"/>
              </a:ext>
            </a:extLst>
          </p:cNvPr>
          <p:cNvSpPr/>
          <p:nvPr/>
        </p:nvSpPr>
        <p:spPr>
          <a:xfrm>
            <a:off x="3941242" y="1608372"/>
            <a:ext cx="3608825" cy="20181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2D1BCBA1-DC27-4A55-A691-DA9D48D5A728}"/>
              </a:ext>
            </a:extLst>
          </p:cNvPr>
          <p:cNvSpPr/>
          <p:nvPr/>
        </p:nvSpPr>
        <p:spPr>
          <a:xfrm>
            <a:off x="591745" y="3677208"/>
            <a:ext cx="3212946" cy="22954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a16="http://schemas.microsoft.com/office/drawing/2014/main" xmlns="" id="{4D3C264E-FE0D-41C5-A596-F6D111CE225B}"/>
              </a:ext>
            </a:extLst>
          </p:cNvPr>
          <p:cNvSpPr txBox="1"/>
          <p:nvPr/>
        </p:nvSpPr>
        <p:spPr>
          <a:xfrm>
            <a:off x="3966701" y="1941692"/>
            <a:ext cx="3380397" cy="1351460"/>
          </a:xfrm>
          <a:prstGeom prst="rect">
            <a:avLst/>
          </a:prstGeom>
          <a:noFill/>
        </p:spPr>
        <p:txBody>
          <a:bodyPr vert="horz" wrap="square" rtlCol="0">
            <a:spAutoFit/>
          </a:bodyPr>
          <a:lstStyle/>
          <a:p>
            <a:pPr algn="ctr">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
        <p:nvSpPr>
          <p:cNvPr id="15" name="文本框 14">
            <a:extLst>
              <a:ext uri="{FF2B5EF4-FFF2-40B4-BE49-F238E27FC236}">
                <a16:creationId xmlns:a16="http://schemas.microsoft.com/office/drawing/2014/main" xmlns="" id="{70D83AC3-C42F-4995-AF56-39E7E958B204}"/>
              </a:ext>
            </a:extLst>
          </p:cNvPr>
          <p:cNvSpPr txBox="1"/>
          <p:nvPr/>
        </p:nvSpPr>
        <p:spPr>
          <a:xfrm>
            <a:off x="745775" y="4310769"/>
            <a:ext cx="2904886" cy="1028295"/>
          </a:xfrm>
          <a:prstGeom prst="rect">
            <a:avLst/>
          </a:prstGeom>
          <a:noFill/>
        </p:spPr>
        <p:txBody>
          <a:bodyPr vert="horz" wrap="square" rtlCol="0">
            <a:spAutoFit/>
          </a:bodyPr>
          <a:lstStyle/>
          <a:p>
            <a:pPr algn="ctr">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pic>
        <p:nvPicPr>
          <p:cNvPr id="13" name="图片 12">
            <a:extLst>
              <a:ext uri="{FF2B5EF4-FFF2-40B4-BE49-F238E27FC236}">
                <a16:creationId xmlns:a16="http://schemas.microsoft.com/office/drawing/2014/main" xmlns="" id="{4FE1029F-6F52-4BEA-BA4B-7FB2608C8160}"/>
              </a:ext>
            </a:extLst>
          </p:cNvPr>
          <p:cNvPicPr>
            <a:picLocks noChangeAspect="1"/>
          </p:cNvPicPr>
          <p:nvPr/>
        </p:nvPicPr>
        <p:blipFill>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p:blipFill>
        <p:spPr>
          <a:xfrm>
            <a:off x="7686618" y="1608372"/>
            <a:ext cx="3212946" cy="2018100"/>
          </a:xfrm>
          <a:prstGeom prst="rect">
            <a:avLst/>
          </a:prstGeom>
        </p:spPr>
      </p:pic>
      <p:sp>
        <p:nvSpPr>
          <p:cNvPr id="17" name="矩形 16">
            <a:extLst>
              <a:ext uri="{FF2B5EF4-FFF2-40B4-BE49-F238E27FC236}">
                <a16:creationId xmlns:a16="http://schemas.microsoft.com/office/drawing/2014/main" xmlns="" id="{49F28AB2-86D3-490B-A127-37DDBA576962}"/>
              </a:ext>
            </a:extLst>
          </p:cNvPr>
          <p:cNvSpPr/>
          <p:nvPr/>
        </p:nvSpPr>
        <p:spPr>
          <a:xfrm>
            <a:off x="7686618" y="3677208"/>
            <a:ext cx="3212946" cy="22954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xmlns="" id="{A57D02EF-3963-4532-A48D-9A1F6F28204E}"/>
              </a:ext>
            </a:extLst>
          </p:cNvPr>
          <p:cNvSpPr txBox="1"/>
          <p:nvPr/>
        </p:nvSpPr>
        <p:spPr>
          <a:xfrm>
            <a:off x="7840648" y="4310769"/>
            <a:ext cx="2904886" cy="1028295"/>
          </a:xfrm>
          <a:prstGeom prst="rect">
            <a:avLst/>
          </a:prstGeom>
          <a:noFill/>
        </p:spPr>
        <p:txBody>
          <a:bodyPr vert="horz" wrap="square" rtlCol="0">
            <a:spAutoFit/>
          </a:bodyPr>
          <a:lstStyle/>
          <a:p>
            <a:pPr algn="ctr">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289120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inVertical)">
                                      <p:cBhvr>
                                        <p:cTn id="14" dur="500"/>
                                        <p:tgtEl>
                                          <p:spTgt spid="15"/>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barn(inVertical)">
                                      <p:cBhvr>
                                        <p:cTn id="44" dur="500"/>
                                        <p:tgtEl>
                                          <p:spTgt spid="18"/>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p:bldP spid="15" grpId="0"/>
      <p:bldP spid="17" grpId="0" animBg="1"/>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1CBC2ED3-950C-4915-AB5D-CA98632E7891}"/>
              </a:ext>
            </a:extLst>
          </p:cNvPr>
          <p:cNvSpPr/>
          <p:nvPr/>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xmlns="" id="{99F0309F-A2DF-4B86-AD7A-D5586957ECA8}"/>
              </a:ext>
            </a:extLst>
          </p:cNvPr>
          <p:cNvGrpSpPr/>
          <p:nvPr/>
        </p:nvGrpSpPr>
        <p:grpSpPr>
          <a:xfrm>
            <a:off x="0" y="1564105"/>
            <a:ext cx="12192000" cy="4078706"/>
            <a:chOff x="0" y="1564105"/>
            <a:chExt cx="12192000" cy="4078706"/>
          </a:xfrm>
        </p:grpSpPr>
        <p:sp>
          <p:nvSpPr>
            <p:cNvPr id="2" name="矩形 1">
              <a:extLst>
                <a:ext uri="{FF2B5EF4-FFF2-40B4-BE49-F238E27FC236}">
                  <a16:creationId xmlns:a16="http://schemas.microsoft.com/office/drawing/2014/main" xmlns="" id="{15C68A1A-6AF2-4BD8-8861-32EC3C0344D0}"/>
                </a:ext>
              </a:extLst>
            </p:cNvPr>
            <p:cNvSpPr/>
            <p:nvPr/>
          </p:nvSpPr>
          <p:spPr>
            <a:xfrm>
              <a:off x="0" y="1564105"/>
              <a:ext cx="12192000" cy="407870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A0642F83-C31C-4278-B899-DFD531D55FEF}"/>
                </a:ext>
              </a:extLst>
            </p:cNvPr>
            <p:cNvSpPr txBox="1"/>
            <p:nvPr/>
          </p:nvSpPr>
          <p:spPr>
            <a:xfrm>
              <a:off x="4940073" y="2220780"/>
              <a:ext cx="2577950" cy="707886"/>
            </a:xfrm>
            <a:prstGeom prst="rect">
              <a:avLst/>
            </a:prstGeom>
            <a:noFill/>
          </p:spPr>
          <p:txBody>
            <a:bodyPr wrap="none" rtlCol="0">
              <a:spAutoFit/>
            </a:bodyPr>
            <a:lstStyle/>
            <a:p>
              <a:r>
                <a:rPr lang="en-US" altLang="zh-CN" sz="4000" dirty="0">
                  <a:solidFill>
                    <a:schemeClr val="bg2">
                      <a:lumMod val="25000"/>
                    </a:schemeClr>
                  </a:solidFill>
                  <a:latin typeface="字魂59号-创粗黑" panose="00000500000000000000" pitchFamily="2" charset="-122"/>
                  <a:ea typeface="字魂59号-创粗黑" panose="00000500000000000000" pitchFamily="2" charset="-122"/>
                </a:rPr>
                <a:t>PART FOUR</a:t>
              </a:r>
              <a:endParaRPr lang="zh-CN" altLang="en-US" sz="4000" dirty="0">
                <a:solidFill>
                  <a:schemeClr val="bg2">
                    <a:lumMod val="25000"/>
                  </a:schemeClr>
                </a:solidFill>
                <a:latin typeface="字魂59号-创粗黑" panose="00000500000000000000" pitchFamily="2" charset="-122"/>
                <a:ea typeface="字魂59号-创粗黑" panose="00000500000000000000" pitchFamily="2" charset="-122"/>
              </a:endParaRPr>
            </a:p>
          </p:txBody>
        </p:sp>
        <p:sp>
          <p:nvSpPr>
            <p:cNvPr id="5" name="文本框 4">
              <a:extLst>
                <a:ext uri="{FF2B5EF4-FFF2-40B4-BE49-F238E27FC236}">
                  <a16:creationId xmlns:a16="http://schemas.microsoft.com/office/drawing/2014/main" xmlns="" id="{D94D194F-5C00-41BB-9454-0DCAB9B49400}"/>
                </a:ext>
              </a:extLst>
            </p:cNvPr>
            <p:cNvSpPr txBox="1"/>
            <p:nvPr/>
          </p:nvSpPr>
          <p:spPr>
            <a:xfrm>
              <a:off x="3864142" y="2806189"/>
              <a:ext cx="4463715" cy="1200329"/>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4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sp>
          <p:nvSpPr>
            <p:cNvPr id="6" name="文本框 5">
              <a:extLst>
                <a:ext uri="{FF2B5EF4-FFF2-40B4-BE49-F238E27FC236}">
                  <a16:creationId xmlns:a16="http://schemas.microsoft.com/office/drawing/2014/main" xmlns="" id="{5C6A26E1-B9F6-4689-B6D7-368F9DEFFA8D}"/>
                </a:ext>
              </a:extLst>
            </p:cNvPr>
            <p:cNvSpPr txBox="1"/>
            <p:nvPr/>
          </p:nvSpPr>
          <p:spPr>
            <a:xfrm>
              <a:off x="2286703" y="4143855"/>
              <a:ext cx="7787033" cy="461665"/>
            </a:xfrm>
            <a:prstGeom prst="rect">
              <a:avLst/>
            </a:prstGeom>
            <a:noFill/>
          </p:spPr>
          <p:txBody>
            <a:bodyPr wrap="square" rtlCol="0">
              <a:spAutoFit/>
            </a:bodyPr>
            <a:lstStyle/>
            <a:p>
              <a:pPr algn="ctr"/>
              <a:r>
                <a:rPr lang="en-US" altLang="zh-CN" sz="1200" dirty="0">
                  <a:solidFill>
                    <a:schemeClr val="bg2">
                      <a:lumMod val="25000"/>
                    </a:schemeClr>
                  </a:solidFill>
                  <a:latin typeface="字魂59号-创粗黑" panose="00000500000000000000" pitchFamily="2" charset="-122"/>
                  <a:ea typeface="字魂59号-创粗黑" panose="00000500000000000000" pitchFamily="2" charset="-122"/>
                </a:rPr>
                <a:t>You can enter your text here. You can enter your text here. You can enter your text here. You can enter your text here. You can enter your text here. You can enter your text here. </a:t>
              </a:r>
              <a:endParaRPr lang="zh-CN" altLang="en-US" sz="1200" dirty="0">
                <a:solidFill>
                  <a:schemeClr val="bg2">
                    <a:lumMod val="25000"/>
                  </a:schemeClr>
                </a:solidFill>
                <a:latin typeface="字魂59号-创粗黑" panose="00000500000000000000" pitchFamily="2" charset="-122"/>
                <a:ea typeface="字魂59号-创粗黑" panose="00000500000000000000" pitchFamily="2" charset="-122"/>
              </a:endParaRPr>
            </a:p>
          </p:txBody>
        </p:sp>
      </p:grpSp>
    </p:spTree>
    <p:extLst>
      <p:ext uri="{BB962C8B-B14F-4D97-AF65-F5344CB8AC3E}">
        <p14:creationId xmlns:p14="http://schemas.microsoft.com/office/powerpoint/2010/main" val="1087363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61D924F2-EA0A-420B-A132-C1451E56EEC7}"/>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795E095F-5B00-4BB3-BC72-4A7AB31305C5}"/>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grpSp>
        <p:nvGrpSpPr>
          <p:cNvPr id="2" name="组合 1">
            <a:extLst>
              <a:ext uri="{FF2B5EF4-FFF2-40B4-BE49-F238E27FC236}">
                <a16:creationId xmlns:a16="http://schemas.microsoft.com/office/drawing/2014/main" xmlns="" id="{767A58D6-A257-4914-B988-880EF00C6E2D}"/>
              </a:ext>
            </a:extLst>
          </p:cNvPr>
          <p:cNvGrpSpPr/>
          <p:nvPr/>
        </p:nvGrpSpPr>
        <p:grpSpPr>
          <a:xfrm>
            <a:off x="6867420" y="1582579"/>
            <a:ext cx="4473128" cy="1378096"/>
            <a:chOff x="6867420" y="1582579"/>
            <a:chExt cx="4473128" cy="1378096"/>
          </a:xfrm>
        </p:grpSpPr>
        <p:sp>
          <p:nvSpPr>
            <p:cNvPr id="6" name="矩形 5">
              <a:extLst>
                <a:ext uri="{FF2B5EF4-FFF2-40B4-BE49-F238E27FC236}">
                  <a16:creationId xmlns:a16="http://schemas.microsoft.com/office/drawing/2014/main" xmlns="" id="{5693B1BF-4194-47CE-BDA4-AB11E5E8BE36}"/>
                </a:ext>
              </a:extLst>
            </p:cNvPr>
            <p:cNvSpPr/>
            <p:nvPr/>
          </p:nvSpPr>
          <p:spPr>
            <a:xfrm>
              <a:off x="6867420" y="1582579"/>
              <a:ext cx="722765" cy="7133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latin typeface="字魂59号-创粗黑" panose="00000500000000000000" pitchFamily="2" charset="-122"/>
                <a:ea typeface="字魂59号-创粗黑" panose="00000500000000000000" pitchFamily="2" charset="-122"/>
              </a:endParaRPr>
            </a:p>
          </p:txBody>
        </p:sp>
        <p:sp>
          <p:nvSpPr>
            <p:cNvPr id="7" name="文本框 6">
              <a:extLst>
                <a:ext uri="{FF2B5EF4-FFF2-40B4-BE49-F238E27FC236}">
                  <a16:creationId xmlns:a16="http://schemas.microsoft.com/office/drawing/2014/main" xmlns="" id="{B149BEEF-C046-43EA-B273-4DCFF532AAB4}"/>
                </a:ext>
              </a:extLst>
            </p:cNvPr>
            <p:cNvSpPr txBox="1"/>
            <p:nvPr/>
          </p:nvSpPr>
          <p:spPr>
            <a:xfrm>
              <a:off x="7796037" y="1609215"/>
              <a:ext cx="3544511" cy="1351460"/>
            </a:xfrm>
            <a:prstGeom prst="rect">
              <a:avLst/>
            </a:prstGeom>
            <a:noFill/>
          </p:spPr>
          <p:txBody>
            <a:bodyPr wrap="square" rtlCol="0">
              <a:spAutoFit/>
            </a:bodyPr>
            <a:lstStyle/>
            <a:p>
              <a:pPr>
                <a:lnSpc>
                  <a:spcPct val="150000"/>
                </a:lnSpc>
              </a:pPr>
              <a:r>
                <a:rPr lang="en-US" altLang="zh-CN" sz="1400"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a:t>
              </a:r>
              <a:endParaRPr lang="zh-CN" altLang="en-US" sz="1400" dirty="0">
                <a:solidFill>
                  <a:schemeClr val="bg2">
                    <a:lumMod val="10000"/>
                  </a:schemeClr>
                </a:solidFill>
                <a:latin typeface="思源黑体 CN Light" panose="020B0300000000000000" pitchFamily="34" charset="-122"/>
                <a:ea typeface="思源黑体 CN Light" panose="020B0300000000000000" pitchFamily="34" charset="-122"/>
              </a:endParaRPr>
            </a:p>
          </p:txBody>
        </p:sp>
      </p:grpSp>
      <p:pic>
        <p:nvPicPr>
          <p:cNvPr id="10" name="图片 9">
            <a:extLst>
              <a:ext uri="{FF2B5EF4-FFF2-40B4-BE49-F238E27FC236}">
                <a16:creationId xmlns:a16="http://schemas.microsoft.com/office/drawing/2014/main" xmlns="" id="{FB0D8129-B800-4413-B950-4EC3C59D2F98}"/>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p:blipFill>
        <p:spPr>
          <a:xfrm>
            <a:off x="477934" y="1802273"/>
            <a:ext cx="4031301" cy="26875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图片 10">
            <a:extLst>
              <a:ext uri="{FF2B5EF4-FFF2-40B4-BE49-F238E27FC236}">
                <a16:creationId xmlns:a16="http://schemas.microsoft.com/office/drawing/2014/main" xmlns="" id="{6DA08D0C-6148-45D7-A417-1271A306F46B}"/>
              </a:ext>
            </a:extLst>
          </p:cNvPr>
          <p:cNvPicPr>
            <a:picLocks noChangeAspect="1"/>
          </p:cNvPicPr>
          <p:nvPr/>
        </p:nvPicPr>
        <p:blipFill>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p:blipFill>
        <p:spPr>
          <a:xfrm>
            <a:off x="3621879" y="3756936"/>
            <a:ext cx="2966869" cy="19779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4" name="组合 3">
            <a:extLst>
              <a:ext uri="{FF2B5EF4-FFF2-40B4-BE49-F238E27FC236}">
                <a16:creationId xmlns:a16="http://schemas.microsoft.com/office/drawing/2014/main" xmlns="" id="{B8D0DB0A-D476-400B-A41F-2D3B5DA847EB}"/>
              </a:ext>
            </a:extLst>
          </p:cNvPr>
          <p:cNvGrpSpPr/>
          <p:nvPr/>
        </p:nvGrpSpPr>
        <p:grpSpPr>
          <a:xfrm>
            <a:off x="6867420" y="3639208"/>
            <a:ext cx="4473128" cy="1506456"/>
            <a:chOff x="6867420" y="3639208"/>
            <a:chExt cx="4473128" cy="1506456"/>
          </a:xfrm>
        </p:grpSpPr>
        <p:sp>
          <p:nvSpPr>
            <p:cNvPr id="8" name="矩形 7">
              <a:extLst>
                <a:ext uri="{FF2B5EF4-FFF2-40B4-BE49-F238E27FC236}">
                  <a16:creationId xmlns:a16="http://schemas.microsoft.com/office/drawing/2014/main" xmlns="" id="{9923CC56-1D27-45EA-9759-7FE15331F93A}"/>
                </a:ext>
              </a:extLst>
            </p:cNvPr>
            <p:cNvSpPr/>
            <p:nvPr/>
          </p:nvSpPr>
          <p:spPr>
            <a:xfrm>
              <a:off x="6867420" y="3639208"/>
              <a:ext cx="722765" cy="7133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latin typeface="字魂59号-创粗黑" panose="00000500000000000000" pitchFamily="2" charset="-122"/>
                <a:ea typeface="字魂59号-创粗黑" panose="00000500000000000000" pitchFamily="2" charset="-122"/>
              </a:endParaRPr>
            </a:p>
          </p:txBody>
        </p:sp>
        <p:sp>
          <p:nvSpPr>
            <p:cNvPr id="12" name="文本框 11">
              <a:extLst>
                <a:ext uri="{FF2B5EF4-FFF2-40B4-BE49-F238E27FC236}">
                  <a16:creationId xmlns:a16="http://schemas.microsoft.com/office/drawing/2014/main" xmlns="" id="{2657D7A5-B85C-48F3-95B8-9B07161B6EAB}"/>
                </a:ext>
              </a:extLst>
            </p:cNvPr>
            <p:cNvSpPr txBox="1"/>
            <p:nvPr/>
          </p:nvSpPr>
          <p:spPr>
            <a:xfrm>
              <a:off x="7796037" y="3794204"/>
              <a:ext cx="3544511" cy="1351460"/>
            </a:xfrm>
            <a:prstGeom prst="rect">
              <a:avLst/>
            </a:prstGeom>
            <a:noFill/>
          </p:spPr>
          <p:txBody>
            <a:bodyPr wrap="square" rtlCol="0">
              <a:spAutoFit/>
            </a:bodyPr>
            <a:lstStyle/>
            <a:p>
              <a:pPr>
                <a:lnSpc>
                  <a:spcPct val="150000"/>
                </a:lnSpc>
              </a:pPr>
              <a:r>
                <a:rPr lang="en-US" altLang="zh-CN" sz="1400"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a:t>
              </a:r>
              <a:endParaRPr lang="zh-CN" altLang="en-US" sz="1400" dirty="0">
                <a:solidFill>
                  <a:schemeClr val="bg2">
                    <a:lumMod val="10000"/>
                  </a:schemeClr>
                </a:solidFill>
                <a:latin typeface="思源黑体 CN Light" panose="020B0300000000000000" pitchFamily="34" charset="-122"/>
                <a:ea typeface="思源黑体 CN Light" panose="020B0300000000000000" pitchFamily="34" charset="-122"/>
              </a:endParaRPr>
            </a:p>
          </p:txBody>
        </p:sp>
      </p:grpSp>
    </p:spTree>
    <p:extLst>
      <p:ext uri="{BB962C8B-B14F-4D97-AF65-F5344CB8AC3E}">
        <p14:creationId xmlns:p14="http://schemas.microsoft.com/office/powerpoint/2010/main" val="1613686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4975F57A-88CB-4AC8-8ED6-F2119D661CA5}"/>
              </a:ext>
            </a:extLst>
          </p:cNvPr>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xmlns="" id="{16C4E24F-4BF0-49A1-AFE1-FE526729CE57}"/>
              </a:ext>
            </a:extLst>
          </p:cNvPr>
          <p:cNvSpPr/>
          <p:nvPr/>
        </p:nvSpPr>
        <p:spPr>
          <a:xfrm>
            <a:off x="950493" y="411455"/>
            <a:ext cx="10291011" cy="603508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C63CE0B9-02AD-4543-8C45-81B832195838}"/>
              </a:ext>
            </a:extLst>
          </p:cNvPr>
          <p:cNvGrpSpPr/>
          <p:nvPr/>
        </p:nvGrpSpPr>
        <p:grpSpPr>
          <a:xfrm>
            <a:off x="2202997" y="853818"/>
            <a:ext cx="7786005" cy="4488644"/>
            <a:chOff x="2202997" y="853818"/>
            <a:chExt cx="7786005" cy="4488644"/>
          </a:xfrm>
        </p:grpSpPr>
        <p:sp>
          <p:nvSpPr>
            <p:cNvPr id="5" name="文本框 4">
              <a:extLst>
                <a:ext uri="{FF2B5EF4-FFF2-40B4-BE49-F238E27FC236}">
                  <a16:creationId xmlns:a16="http://schemas.microsoft.com/office/drawing/2014/main" xmlns="" id="{E0BDD655-546D-4E9B-B835-EB76FCAB55F4}"/>
                </a:ext>
              </a:extLst>
            </p:cNvPr>
            <p:cNvSpPr txBox="1"/>
            <p:nvPr/>
          </p:nvSpPr>
          <p:spPr>
            <a:xfrm>
              <a:off x="4977744" y="853818"/>
              <a:ext cx="2236510" cy="1323439"/>
            </a:xfrm>
            <a:prstGeom prst="rect">
              <a:avLst/>
            </a:prstGeom>
            <a:noFill/>
          </p:spPr>
          <p:txBody>
            <a:bodyPr vert="horz" wrap="none" rtlCol="0">
              <a:spAutoFit/>
            </a:bodyPr>
            <a:lstStyle/>
            <a:p>
              <a:r>
                <a:rPr lang="zh-CN" altLang="en-US" sz="8000" dirty="0">
                  <a:solidFill>
                    <a:schemeClr val="bg2">
                      <a:lumMod val="25000"/>
                    </a:schemeClr>
                  </a:solidFill>
                  <a:latin typeface="字魂59号-创粗黑" panose="00000500000000000000" pitchFamily="2" charset="-122"/>
                  <a:ea typeface="字魂59号-创粗黑" panose="00000500000000000000" pitchFamily="2" charset="-122"/>
                </a:rPr>
                <a:t>前言</a:t>
              </a:r>
            </a:p>
          </p:txBody>
        </p:sp>
        <p:sp>
          <p:nvSpPr>
            <p:cNvPr id="6" name="文本框 5">
              <a:extLst>
                <a:ext uri="{FF2B5EF4-FFF2-40B4-BE49-F238E27FC236}">
                  <a16:creationId xmlns:a16="http://schemas.microsoft.com/office/drawing/2014/main" xmlns="" id="{308C2F9E-AA3D-48D6-B776-B4DEE3E4D3B2}"/>
                </a:ext>
              </a:extLst>
            </p:cNvPr>
            <p:cNvSpPr txBox="1"/>
            <p:nvPr/>
          </p:nvSpPr>
          <p:spPr>
            <a:xfrm>
              <a:off x="2202997" y="2231867"/>
              <a:ext cx="7786005" cy="3110595"/>
            </a:xfrm>
            <a:prstGeom prst="rect">
              <a:avLst/>
            </a:prstGeom>
            <a:noFill/>
          </p:spPr>
          <p:txBody>
            <a:bodyPr wrap="square" rtlCol="0">
              <a:spAutoFit/>
            </a:bodyPr>
            <a:lstStyle/>
            <a:p>
              <a:pPr indent="457200">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a:t>
              </a:r>
            </a:p>
            <a:p>
              <a:pPr indent="457200">
                <a:lnSpc>
                  <a:spcPct val="150000"/>
                </a:lnSpc>
              </a:pPr>
              <a:endPar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endParaRPr>
            </a:p>
            <a:p>
              <a:pPr indent="457200">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spTree>
    <p:extLst>
      <p:ext uri="{BB962C8B-B14F-4D97-AF65-F5344CB8AC3E}">
        <p14:creationId xmlns:p14="http://schemas.microsoft.com/office/powerpoint/2010/main" val="421579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0F3ADA03-2C0E-48B6-A663-827125846B12}"/>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B9759FEB-7195-48CD-ADA5-3F5B8E5A36C7}"/>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pic>
        <p:nvPicPr>
          <p:cNvPr id="4" name="图片 3">
            <a:extLst>
              <a:ext uri="{FF2B5EF4-FFF2-40B4-BE49-F238E27FC236}">
                <a16:creationId xmlns:a16="http://schemas.microsoft.com/office/drawing/2014/main" xmlns="" id="{42A2FA5F-9D02-48A8-A412-10BAA13C0F43}"/>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b="13039"/>
          <a:stretch/>
        </p:blipFill>
        <p:spPr>
          <a:xfrm>
            <a:off x="1557771" y="1214966"/>
            <a:ext cx="4375193" cy="2567945"/>
          </a:xfrm>
          <a:prstGeom prst="rect">
            <a:avLst/>
          </a:prstGeom>
        </p:spPr>
      </p:pic>
      <p:grpSp>
        <p:nvGrpSpPr>
          <p:cNvPr id="12" name="组合 11">
            <a:extLst>
              <a:ext uri="{FF2B5EF4-FFF2-40B4-BE49-F238E27FC236}">
                <a16:creationId xmlns:a16="http://schemas.microsoft.com/office/drawing/2014/main" xmlns="" id="{AC8D3ED2-750C-4860-8C03-454B8B4F20FC}"/>
              </a:ext>
            </a:extLst>
          </p:cNvPr>
          <p:cNvGrpSpPr/>
          <p:nvPr/>
        </p:nvGrpSpPr>
        <p:grpSpPr>
          <a:xfrm>
            <a:off x="5932966" y="1214966"/>
            <a:ext cx="4375193" cy="2570729"/>
            <a:chOff x="5932966" y="1214966"/>
            <a:chExt cx="4375193" cy="2570729"/>
          </a:xfrm>
        </p:grpSpPr>
        <p:sp>
          <p:nvSpPr>
            <p:cNvPr id="2" name="矩形 1">
              <a:extLst>
                <a:ext uri="{FF2B5EF4-FFF2-40B4-BE49-F238E27FC236}">
                  <a16:creationId xmlns:a16="http://schemas.microsoft.com/office/drawing/2014/main" xmlns="" id="{E36EB434-254D-475A-848E-C0B14E58FB76}"/>
                </a:ext>
              </a:extLst>
            </p:cNvPr>
            <p:cNvSpPr/>
            <p:nvPr/>
          </p:nvSpPr>
          <p:spPr>
            <a:xfrm>
              <a:off x="5932966" y="1214966"/>
              <a:ext cx="4375193" cy="25707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xmlns="" id="{45D09871-153B-46C8-B19A-A7C7DF64BF57}"/>
                </a:ext>
              </a:extLst>
            </p:cNvPr>
            <p:cNvSpPr txBox="1"/>
            <p:nvPr/>
          </p:nvSpPr>
          <p:spPr>
            <a:xfrm>
              <a:off x="6259036" y="1824600"/>
              <a:ext cx="3890666" cy="1351460"/>
            </a:xfrm>
            <a:prstGeom prst="rect">
              <a:avLst/>
            </a:prstGeom>
            <a:noFill/>
          </p:spPr>
          <p:txBody>
            <a:bodyPr wrap="square" rtlCol="0">
              <a:spAutoFit/>
            </a:bodyPr>
            <a:lstStyle/>
            <a:p>
              <a:pPr algn="ctr">
                <a:lnSpc>
                  <a:spcPct val="150000"/>
                </a:lnSpc>
              </a:pPr>
              <a:r>
                <a:rPr lang="en-US" altLang="zh-CN" sz="1400"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a:t>
              </a:r>
              <a:endParaRPr lang="zh-CN" altLang="en-US" sz="1400" dirty="0">
                <a:solidFill>
                  <a:schemeClr val="bg2">
                    <a:lumMod val="10000"/>
                  </a:schemeClr>
                </a:solidFill>
                <a:latin typeface="思源黑体 CN Light" panose="020B0300000000000000" pitchFamily="34" charset="-122"/>
                <a:ea typeface="思源黑体 CN Light" panose="020B0300000000000000" pitchFamily="34" charset="-122"/>
              </a:endParaRPr>
            </a:p>
          </p:txBody>
        </p:sp>
      </p:grpSp>
      <p:grpSp>
        <p:nvGrpSpPr>
          <p:cNvPr id="13" name="组合 12">
            <a:extLst>
              <a:ext uri="{FF2B5EF4-FFF2-40B4-BE49-F238E27FC236}">
                <a16:creationId xmlns:a16="http://schemas.microsoft.com/office/drawing/2014/main" xmlns="" id="{97FE77F2-1449-4DF6-9742-4C52249E52A2}"/>
              </a:ext>
            </a:extLst>
          </p:cNvPr>
          <p:cNvGrpSpPr/>
          <p:nvPr/>
        </p:nvGrpSpPr>
        <p:grpSpPr>
          <a:xfrm>
            <a:off x="1557772" y="3785695"/>
            <a:ext cx="4375193" cy="2570729"/>
            <a:chOff x="1557772" y="3785695"/>
            <a:chExt cx="4375193" cy="2570729"/>
          </a:xfrm>
        </p:grpSpPr>
        <p:sp>
          <p:nvSpPr>
            <p:cNvPr id="7" name="矩形 6">
              <a:extLst>
                <a:ext uri="{FF2B5EF4-FFF2-40B4-BE49-F238E27FC236}">
                  <a16:creationId xmlns:a16="http://schemas.microsoft.com/office/drawing/2014/main" xmlns="" id="{4C690730-44A1-4D83-B40F-DEF75CF827C1}"/>
                </a:ext>
              </a:extLst>
            </p:cNvPr>
            <p:cNvSpPr/>
            <p:nvPr/>
          </p:nvSpPr>
          <p:spPr>
            <a:xfrm>
              <a:off x="1557772" y="3785695"/>
              <a:ext cx="4375193" cy="25707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69991927-5D8D-4CC5-AB67-E1DA567E23D1}"/>
                </a:ext>
              </a:extLst>
            </p:cNvPr>
            <p:cNvSpPr txBox="1"/>
            <p:nvPr/>
          </p:nvSpPr>
          <p:spPr>
            <a:xfrm>
              <a:off x="2115878" y="4486513"/>
              <a:ext cx="3479129" cy="1028295"/>
            </a:xfrm>
            <a:prstGeom prst="rect">
              <a:avLst/>
            </a:prstGeom>
            <a:noFill/>
          </p:spPr>
          <p:txBody>
            <a:bodyPr wrap="square" rtlCol="0">
              <a:spAutoFit/>
            </a:bodyPr>
            <a:lstStyle/>
            <a:p>
              <a:pPr algn="ctr">
                <a:lnSpc>
                  <a:spcPct val="150000"/>
                </a:lnSpc>
              </a:pPr>
              <a:r>
                <a:rPr lang="en-US" altLang="zh-CN" sz="1400"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a:t>
              </a:r>
              <a:endParaRPr lang="zh-CN" altLang="en-US" sz="1400" dirty="0">
                <a:solidFill>
                  <a:schemeClr val="bg2">
                    <a:lumMod val="10000"/>
                  </a:schemeClr>
                </a:solidFill>
                <a:latin typeface="思源黑体 CN Light" panose="020B0300000000000000" pitchFamily="34" charset="-122"/>
                <a:ea typeface="思源黑体 CN Light" panose="020B0300000000000000" pitchFamily="34" charset="-122"/>
              </a:endParaRPr>
            </a:p>
          </p:txBody>
        </p:sp>
      </p:grpSp>
      <p:pic>
        <p:nvPicPr>
          <p:cNvPr id="11" name="图片 10">
            <a:extLst>
              <a:ext uri="{FF2B5EF4-FFF2-40B4-BE49-F238E27FC236}">
                <a16:creationId xmlns:a16="http://schemas.microsoft.com/office/drawing/2014/main" xmlns="" id="{1F0A3B8A-5FBC-4C6A-8FB5-5F4D40B6F737}"/>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b="16340"/>
          <a:stretch/>
        </p:blipFill>
        <p:spPr>
          <a:xfrm>
            <a:off x="5932964" y="3788479"/>
            <a:ext cx="4375193" cy="2567945"/>
          </a:xfrm>
          <a:prstGeom prst="rect">
            <a:avLst/>
          </a:prstGeom>
        </p:spPr>
      </p:pic>
    </p:spTree>
    <p:extLst>
      <p:ext uri="{BB962C8B-B14F-4D97-AF65-F5344CB8AC3E}">
        <p14:creationId xmlns:p14="http://schemas.microsoft.com/office/powerpoint/2010/main" val="145657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04E24775-A091-44A1-8C83-354C3E299E87}"/>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91A7A53F-F847-44AB-BFDD-AE3FC15568F4}"/>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grpSp>
        <p:nvGrpSpPr>
          <p:cNvPr id="2" name="组合 1">
            <a:extLst>
              <a:ext uri="{FF2B5EF4-FFF2-40B4-BE49-F238E27FC236}">
                <a16:creationId xmlns:a16="http://schemas.microsoft.com/office/drawing/2014/main" xmlns="" id="{46770AD6-8338-4DAC-8987-EC19B19360E2}"/>
              </a:ext>
            </a:extLst>
          </p:cNvPr>
          <p:cNvGrpSpPr/>
          <p:nvPr/>
        </p:nvGrpSpPr>
        <p:grpSpPr>
          <a:xfrm>
            <a:off x="1750822" y="1728180"/>
            <a:ext cx="9570782" cy="4182811"/>
            <a:chOff x="1750822" y="1728180"/>
            <a:chExt cx="9570782" cy="4182811"/>
          </a:xfrm>
        </p:grpSpPr>
        <p:sp>
          <p:nvSpPr>
            <p:cNvPr id="6" name="îṩļîḍe">
              <a:extLst>
                <a:ext uri="{FF2B5EF4-FFF2-40B4-BE49-F238E27FC236}">
                  <a16:creationId xmlns:a16="http://schemas.microsoft.com/office/drawing/2014/main" xmlns="" id="{E2985C83-D3AC-42FC-89DB-0232424BDFEF}"/>
                </a:ext>
              </a:extLst>
            </p:cNvPr>
            <p:cNvSpPr/>
            <p:nvPr/>
          </p:nvSpPr>
          <p:spPr>
            <a:xfrm>
              <a:off x="1750823" y="1728180"/>
              <a:ext cx="662805" cy="662805"/>
            </a:xfrm>
            <a:prstGeom prst="ellipse">
              <a:avLst/>
            </a:prstGeom>
            <a:solidFill>
              <a:schemeClr val="bg1">
                <a:lumMod val="85000"/>
              </a:schemeClr>
            </a:solidFill>
            <a:ln>
              <a:noFill/>
            </a:ln>
          </p:spPr>
          <p:txBody>
            <a:bodyPr/>
            <a:lstStyle/>
            <a:p>
              <a:endParaRPr lang="zh-CN" altLang="en-US" sz="1400" dirty="0">
                <a:solidFill>
                  <a:schemeClr val="bg2">
                    <a:lumMod val="25000"/>
                  </a:schemeClr>
                </a:solidFill>
                <a:cs typeface="+mn-ea"/>
              </a:endParaRPr>
            </a:p>
          </p:txBody>
        </p:sp>
        <p:sp>
          <p:nvSpPr>
            <p:cNvPr id="7" name="îṩļîḍe">
              <a:extLst>
                <a:ext uri="{FF2B5EF4-FFF2-40B4-BE49-F238E27FC236}">
                  <a16:creationId xmlns:a16="http://schemas.microsoft.com/office/drawing/2014/main" xmlns="" id="{539CA42C-1385-4C99-A56B-FB10A2770FC2}"/>
                </a:ext>
              </a:extLst>
            </p:cNvPr>
            <p:cNvSpPr/>
            <p:nvPr/>
          </p:nvSpPr>
          <p:spPr>
            <a:xfrm>
              <a:off x="1750823" y="3429000"/>
              <a:ext cx="662805" cy="662805"/>
            </a:xfrm>
            <a:prstGeom prst="ellipse">
              <a:avLst/>
            </a:prstGeom>
            <a:solidFill>
              <a:schemeClr val="bg1">
                <a:lumMod val="85000"/>
              </a:schemeClr>
            </a:solidFill>
            <a:ln>
              <a:noFill/>
            </a:ln>
          </p:spPr>
          <p:txBody>
            <a:bodyPr/>
            <a:lstStyle/>
            <a:p>
              <a:endParaRPr lang="zh-CN" altLang="en-US" sz="1400" dirty="0">
                <a:solidFill>
                  <a:schemeClr val="bg2">
                    <a:lumMod val="25000"/>
                  </a:schemeClr>
                </a:solidFill>
                <a:cs typeface="+mn-ea"/>
              </a:endParaRPr>
            </a:p>
          </p:txBody>
        </p:sp>
        <p:sp>
          <p:nvSpPr>
            <p:cNvPr id="8" name="îṩļîḍe">
              <a:extLst>
                <a:ext uri="{FF2B5EF4-FFF2-40B4-BE49-F238E27FC236}">
                  <a16:creationId xmlns:a16="http://schemas.microsoft.com/office/drawing/2014/main" xmlns="" id="{69E975C4-2A03-43C0-87A4-48EE3CA1FC2C}"/>
                </a:ext>
              </a:extLst>
            </p:cNvPr>
            <p:cNvSpPr/>
            <p:nvPr/>
          </p:nvSpPr>
          <p:spPr>
            <a:xfrm>
              <a:off x="1750822" y="5129820"/>
              <a:ext cx="662805" cy="662805"/>
            </a:xfrm>
            <a:prstGeom prst="ellipse">
              <a:avLst/>
            </a:prstGeom>
            <a:solidFill>
              <a:schemeClr val="bg1">
                <a:lumMod val="85000"/>
              </a:schemeClr>
            </a:solidFill>
            <a:ln>
              <a:noFill/>
            </a:ln>
          </p:spPr>
          <p:txBody>
            <a:bodyPr/>
            <a:lstStyle/>
            <a:p>
              <a:endParaRPr lang="zh-CN" altLang="en-US" sz="1400" dirty="0">
                <a:solidFill>
                  <a:schemeClr val="bg2">
                    <a:lumMod val="25000"/>
                  </a:schemeClr>
                </a:solidFill>
                <a:cs typeface="+mn-ea"/>
              </a:endParaRPr>
            </a:p>
          </p:txBody>
        </p:sp>
        <p:sp>
          <p:nvSpPr>
            <p:cNvPr id="9" name="îṩļîḍe">
              <a:extLst>
                <a:ext uri="{FF2B5EF4-FFF2-40B4-BE49-F238E27FC236}">
                  <a16:creationId xmlns:a16="http://schemas.microsoft.com/office/drawing/2014/main" xmlns="" id="{C3BDE8CF-D7F3-4DBD-A71D-7C69D352C631}"/>
                </a:ext>
              </a:extLst>
            </p:cNvPr>
            <p:cNvSpPr/>
            <p:nvPr/>
          </p:nvSpPr>
          <p:spPr>
            <a:xfrm>
              <a:off x="6640008" y="1728180"/>
              <a:ext cx="662805" cy="662805"/>
            </a:xfrm>
            <a:prstGeom prst="ellipse">
              <a:avLst/>
            </a:prstGeom>
            <a:solidFill>
              <a:schemeClr val="bg1">
                <a:lumMod val="85000"/>
              </a:schemeClr>
            </a:solidFill>
            <a:ln>
              <a:noFill/>
            </a:ln>
          </p:spPr>
          <p:txBody>
            <a:bodyPr/>
            <a:lstStyle/>
            <a:p>
              <a:endParaRPr lang="zh-CN" altLang="en-US" sz="1400" dirty="0">
                <a:solidFill>
                  <a:schemeClr val="bg2">
                    <a:lumMod val="25000"/>
                  </a:schemeClr>
                </a:solidFill>
                <a:cs typeface="+mn-ea"/>
              </a:endParaRPr>
            </a:p>
          </p:txBody>
        </p:sp>
        <p:sp>
          <p:nvSpPr>
            <p:cNvPr id="10" name="îṩļîḍe">
              <a:extLst>
                <a:ext uri="{FF2B5EF4-FFF2-40B4-BE49-F238E27FC236}">
                  <a16:creationId xmlns:a16="http://schemas.microsoft.com/office/drawing/2014/main" xmlns="" id="{BCC4FCEF-BF87-40F3-9AD2-0D994FCADFB8}"/>
                </a:ext>
              </a:extLst>
            </p:cNvPr>
            <p:cNvSpPr/>
            <p:nvPr/>
          </p:nvSpPr>
          <p:spPr>
            <a:xfrm>
              <a:off x="6640008" y="3429000"/>
              <a:ext cx="662805" cy="662805"/>
            </a:xfrm>
            <a:prstGeom prst="ellipse">
              <a:avLst/>
            </a:prstGeom>
            <a:solidFill>
              <a:schemeClr val="bg1">
                <a:lumMod val="85000"/>
              </a:schemeClr>
            </a:solidFill>
            <a:ln>
              <a:noFill/>
            </a:ln>
          </p:spPr>
          <p:txBody>
            <a:bodyPr/>
            <a:lstStyle/>
            <a:p>
              <a:endParaRPr lang="zh-CN" altLang="en-US" sz="1400" dirty="0">
                <a:solidFill>
                  <a:schemeClr val="bg2">
                    <a:lumMod val="50000"/>
                  </a:schemeClr>
                </a:solidFill>
                <a:cs typeface="+mn-ea"/>
              </a:endParaRPr>
            </a:p>
          </p:txBody>
        </p:sp>
        <p:sp>
          <p:nvSpPr>
            <p:cNvPr id="11" name="îṩļîḍe">
              <a:extLst>
                <a:ext uri="{FF2B5EF4-FFF2-40B4-BE49-F238E27FC236}">
                  <a16:creationId xmlns:a16="http://schemas.microsoft.com/office/drawing/2014/main" xmlns="" id="{FD7204ED-5B0B-4279-9D7B-F7C17708FF4F}"/>
                </a:ext>
              </a:extLst>
            </p:cNvPr>
            <p:cNvSpPr/>
            <p:nvPr/>
          </p:nvSpPr>
          <p:spPr>
            <a:xfrm>
              <a:off x="6640007" y="5129820"/>
              <a:ext cx="662805" cy="662805"/>
            </a:xfrm>
            <a:prstGeom prst="ellipse">
              <a:avLst/>
            </a:prstGeom>
            <a:solidFill>
              <a:schemeClr val="bg1">
                <a:lumMod val="85000"/>
              </a:schemeClr>
            </a:solidFill>
            <a:ln>
              <a:noFill/>
            </a:ln>
          </p:spPr>
          <p:txBody>
            <a:bodyPr/>
            <a:lstStyle/>
            <a:p>
              <a:endParaRPr lang="zh-CN" altLang="en-US" sz="1400" dirty="0">
                <a:solidFill>
                  <a:schemeClr val="bg2">
                    <a:lumMod val="25000"/>
                  </a:schemeClr>
                </a:solidFill>
                <a:cs typeface="+mn-ea"/>
              </a:endParaRPr>
            </a:p>
          </p:txBody>
        </p:sp>
        <p:sp>
          <p:nvSpPr>
            <p:cNvPr id="12" name="文本框 11">
              <a:extLst>
                <a:ext uri="{FF2B5EF4-FFF2-40B4-BE49-F238E27FC236}">
                  <a16:creationId xmlns:a16="http://schemas.microsoft.com/office/drawing/2014/main" xmlns="" id="{C59CC558-E85C-4A4F-BDF6-1D6CE7E6F793}"/>
                </a:ext>
              </a:extLst>
            </p:cNvPr>
            <p:cNvSpPr txBox="1"/>
            <p:nvPr/>
          </p:nvSpPr>
          <p:spPr>
            <a:xfrm>
              <a:off x="2488542" y="1835606"/>
              <a:ext cx="3768420" cy="646331"/>
            </a:xfrm>
            <a:prstGeom prst="rect">
              <a:avLst/>
            </a:prstGeom>
            <a:noFill/>
          </p:spPr>
          <p:txBody>
            <a:bodyPr wrap="square" rtlCol="0">
              <a:spAutoFit/>
            </a:bodyPr>
            <a:lstStyle/>
            <a:p>
              <a:r>
                <a:rPr lang="en-US" altLang="zh-CN"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a:t>
              </a:r>
              <a:endParaRPr lang="zh-CN" altLang="en-US" dirty="0">
                <a:solidFill>
                  <a:schemeClr val="bg2">
                    <a:lumMod val="10000"/>
                  </a:schemeClr>
                </a:solidFill>
                <a:latin typeface="字魂59号-创粗黑" panose="00000500000000000000" pitchFamily="2" charset="-122"/>
                <a:ea typeface="字魂59号-创粗黑" panose="00000500000000000000" pitchFamily="2" charset="-122"/>
              </a:endParaRPr>
            </a:p>
          </p:txBody>
        </p:sp>
        <p:sp>
          <p:nvSpPr>
            <p:cNvPr id="18" name="文本框 17">
              <a:extLst>
                <a:ext uri="{FF2B5EF4-FFF2-40B4-BE49-F238E27FC236}">
                  <a16:creationId xmlns:a16="http://schemas.microsoft.com/office/drawing/2014/main" xmlns="" id="{984AE978-950B-4758-A560-F2F8FF9F7C67}"/>
                </a:ext>
              </a:extLst>
            </p:cNvPr>
            <p:cNvSpPr txBox="1"/>
            <p:nvPr/>
          </p:nvSpPr>
          <p:spPr>
            <a:xfrm>
              <a:off x="1761243" y="1876702"/>
              <a:ext cx="559769" cy="584775"/>
            </a:xfrm>
            <a:prstGeom prst="rect">
              <a:avLst/>
            </a:prstGeom>
            <a:noFill/>
          </p:spPr>
          <p:txBody>
            <a:bodyPr wrap="none" rtlCol="0">
              <a:spAutoFit/>
            </a:bodyPr>
            <a:lstStyle/>
            <a:p>
              <a:r>
                <a:rPr lang="en-US" altLang="zh-CN" sz="3200" b="1" dirty="0">
                  <a:solidFill>
                    <a:schemeClr val="bg2">
                      <a:lumMod val="50000"/>
                    </a:schemeClr>
                  </a:solidFill>
                  <a:latin typeface="字魂59号-创粗黑" panose="00000500000000000000" pitchFamily="2" charset="-122"/>
                  <a:ea typeface="字魂59号-创粗黑" panose="00000500000000000000" pitchFamily="2" charset="-122"/>
                </a:rPr>
                <a:t>01</a:t>
              </a:r>
              <a:endParaRPr lang="zh-CN" altLang="en-US" sz="3200" b="1" dirty="0">
                <a:solidFill>
                  <a:schemeClr val="bg2">
                    <a:lumMod val="50000"/>
                  </a:schemeClr>
                </a:solidFill>
                <a:latin typeface="字魂59号-创粗黑" panose="00000500000000000000" pitchFamily="2" charset="-122"/>
                <a:ea typeface="字魂59号-创粗黑" panose="00000500000000000000" pitchFamily="2" charset="-122"/>
              </a:endParaRPr>
            </a:p>
          </p:txBody>
        </p:sp>
        <p:sp>
          <p:nvSpPr>
            <p:cNvPr id="19" name="文本框 18">
              <a:extLst>
                <a:ext uri="{FF2B5EF4-FFF2-40B4-BE49-F238E27FC236}">
                  <a16:creationId xmlns:a16="http://schemas.microsoft.com/office/drawing/2014/main" xmlns="" id="{5F9C3795-7EF3-46E0-9540-CDA32CBAC2D3}"/>
                </a:ext>
              </a:extLst>
            </p:cNvPr>
            <p:cNvSpPr txBox="1"/>
            <p:nvPr/>
          </p:nvSpPr>
          <p:spPr>
            <a:xfrm>
              <a:off x="1761243" y="3565588"/>
              <a:ext cx="630301" cy="584775"/>
            </a:xfrm>
            <a:prstGeom prst="rect">
              <a:avLst/>
            </a:prstGeom>
            <a:noFill/>
          </p:spPr>
          <p:txBody>
            <a:bodyPr wrap="none" rtlCol="0">
              <a:spAutoFit/>
            </a:bodyPr>
            <a:lstStyle/>
            <a:p>
              <a:r>
                <a:rPr lang="en-US" altLang="zh-CN" sz="3200" b="1" dirty="0">
                  <a:solidFill>
                    <a:schemeClr val="bg2">
                      <a:lumMod val="50000"/>
                    </a:schemeClr>
                  </a:solidFill>
                  <a:latin typeface="字魂59号-创粗黑" panose="00000500000000000000" pitchFamily="2" charset="-122"/>
                  <a:ea typeface="字魂59号-创粗黑" panose="00000500000000000000" pitchFamily="2" charset="-122"/>
                </a:rPr>
                <a:t>02</a:t>
              </a:r>
              <a:endParaRPr lang="zh-CN" altLang="en-US" sz="3200" b="1" dirty="0">
                <a:solidFill>
                  <a:schemeClr val="bg2">
                    <a:lumMod val="50000"/>
                  </a:schemeClr>
                </a:solidFill>
                <a:latin typeface="字魂59号-创粗黑" panose="00000500000000000000" pitchFamily="2" charset="-122"/>
                <a:ea typeface="字魂59号-创粗黑" panose="00000500000000000000" pitchFamily="2" charset="-122"/>
              </a:endParaRPr>
            </a:p>
          </p:txBody>
        </p:sp>
        <p:sp>
          <p:nvSpPr>
            <p:cNvPr id="20" name="文本框 19">
              <a:extLst>
                <a:ext uri="{FF2B5EF4-FFF2-40B4-BE49-F238E27FC236}">
                  <a16:creationId xmlns:a16="http://schemas.microsoft.com/office/drawing/2014/main" xmlns="" id="{196F3D64-4030-4647-9220-33EC8764A306}"/>
                </a:ext>
              </a:extLst>
            </p:cNvPr>
            <p:cNvSpPr txBox="1"/>
            <p:nvPr/>
          </p:nvSpPr>
          <p:spPr>
            <a:xfrm>
              <a:off x="1760443" y="5254474"/>
              <a:ext cx="630301" cy="584775"/>
            </a:xfrm>
            <a:prstGeom prst="rect">
              <a:avLst/>
            </a:prstGeom>
            <a:noFill/>
          </p:spPr>
          <p:txBody>
            <a:bodyPr wrap="none" rtlCol="0">
              <a:spAutoFit/>
            </a:bodyPr>
            <a:lstStyle/>
            <a:p>
              <a:r>
                <a:rPr lang="en-US" altLang="zh-CN" sz="3200" b="1" dirty="0">
                  <a:solidFill>
                    <a:schemeClr val="bg2">
                      <a:lumMod val="50000"/>
                    </a:schemeClr>
                  </a:solidFill>
                  <a:latin typeface="字魂59号-创粗黑" panose="00000500000000000000" pitchFamily="2" charset="-122"/>
                  <a:ea typeface="字魂59号-创粗黑" panose="00000500000000000000" pitchFamily="2" charset="-122"/>
                </a:rPr>
                <a:t>03</a:t>
              </a:r>
              <a:endParaRPr lang="zh-CN" altLang="en-US" sz="3200" b="1" dirty="0">
                <a:solidFill>
                  <a:schemeClr val="bg2">
                    <a:lumMod val="50000"/>
                  </a:schemeClr>
                </a:solidFill>
                <a:latin typeface="字魂59号-创粗黑" panose="00000500000000000000" pitchFamily="2" charset="-122"/>
                <a:ea typeface="字魂59号-创粗黑" panose="00000500000000000000" pitchFamily="2" charset="-122"/>
              </a:endParaRPr>
            </a:p>
          </p:txBody>
        </p:sp>
        <p:sp>
          <p:nvSpPr>
            <p:cNvPr id="21" name="文本框 20">
              <a:extLst>
                <a:ext uri="{FF2B5EF4-FFF2-40B4-BE49-F238E27FC236}">
                  <a16:creationId xmlns:a16="http://schemas.microsoft.com/office/drawing/2014/main" xmlns="" id="{BEAFED28-AEC2-460E-8210-20B4E17FB807}"/>
                </a:ext>
              </a:extLst>
            </p:cNvPr>
            <p:cNvSpPr txBox="1"/>
            <p:nvPr/>
          </p:nvSpPr>
          <p:spPr>
            <a:xfrm>
              <a:off x="6654440" y="1845792"/>
              <a:ext cx="631904" cy="584775"/>
            </a:xfrm>
            <a:prstGeom prst="rect">
              <a:avLst/>
            </a:prstGeom>
            <a:noFill/>
          </p:spPr>
          <p:txBody>
            <a:bodyPr wrap="none" rtlCol="0">
              <a:spAutoFit/>
            </a:bodyPr>
            <a:lstStyle/>
            <a:p>
              <a:r>
                <a:rPr lang="en-US" altLang="zh-CN" sz="3200" b="1" dirty="0">
                  <a:solidFill>
                    <a:schemeClr val="bg2">
                      <a:lumMod val="50000"/>
                    </a:schemeClr>
                  </a:solidFill>
                  <a:latin typeface="字魂59号-创粗黑" panose="00000500000000000000" pitchFamily="2" charset="-122"/>
                  <a:ea typeface="字魂59号-创粗黑" panose="00000500000000000000" pitchFamily="2" charset="-122"/>
                </a:rPr>
                <a:t>04</a:t>
              </a:r>
              <a:endParaRPr lang="zh-CN" altLang="en-US" sz="3200" b="1" dirty="0">
                <a:solidFill>
                  <a:schemeClr val="bg2">
                    <a:lumMod val="50000"/>
                  </a:schemeClr>
                </a:solidFill>
                <a:latin typeface="字魂59号-创粗黑" panose="00000500000000000000" pitchFamily="2" charset="-122"/>
                <a:ea typeface="字魂59号-创粗黑" panose="00000500000000000000" pitchFamily="2" charset="-122"/>
              </a:endParaRPr>
            </a:p>
          </p:txBody>
        </p:sp>
        <p:sp>
          <p:nvSpPr>
            <p:cNvPr id="22" name="文本框 21">
              <a:extLst>
                <a:ext uri="{FF2B5EF4-FFF2-40B4-BE49-F238E27FC236}">
                  <a16:creationId xmlns:a16="http://schemas.microsoft.com/office/drawing/2014/main" xmlns="" id="{A4DFEFA5-B11F-4688-ADF6-D91EC09B21A4}"/>
                </a:ext>
              </a:extLst>
            </p:cNvPr>
            <p:cNvSpPr txBox="1"/>
            <p:nvPr/>
          </p:nvSpPr>
          <p:spPr>
            <a:xfrm>
              <a:off x="6654440" y="3534678"/>
              <a:ext cx="630301" cy="584775"/>
            </a:xfrm>
            <a:prstGeom prst="rect">
              <a:avLst/>
            </a:prstGeom>
            <a:noFill/>
          </p:spPr>
          <p:txBody>
            <a:bodyPr wrap="none" rtlCol="0">
              <a:spAutoFit/>
            </a:bodyPr>
            <a:lstStyle/>
            <a:p>
              <a:r>
                <a:rPr lang="en-US" altLang="zh-CN" sz="3200" b="1" dirty="0">
                  <a:solidFill>
                    <a:schemeClr val="bg2">
                      <a:lumMod val="50000"/>
                    </a:schemeClr>
                  </a:solidFill>
                  <a:latin typeface="字魂59号-创粗黑" panose="00000500000000000000" pitchFamily="2" charset="-122"/>
                  <a:ea typeface="字魂59号-创粗黑" panose="00000500000000000000" pitchFamily="2" charset="-122"/>
                </a:rPr>
                <a:t>05</a:t>
              </a:r>
              <a:endParaRPr lang="zh-CN" altLang="en-US" sz="3200" b="1" dirty="0">
                <a:solidFill>
                  <a:schemeClr val="bg2">
                    <a:lumMod val="50000"/>
                  </a:schemeClr>
                </a:solidFill>
                <a:latin typeface="字魂59号-创粗黑" panose="00000500000000000000" pitchFamily="2" charset="-122"/>
                <a:ea typeface="字魂59号-创粗黑" panose="00000500000000000000" pitchFamily="2" charset="-122"/>
              </a:endParaRPr>
            </a:p>
          </p:txBody>
        </p:sp>
        <p:sp>
          <p:nvSpPr>
            <p:cNvPr id="23" name="文本框 22">
              <a:extLst>
                <a:ext uri="{FF2B5EF4-FFF2-40B4-BE49-F238E27FC236}">
                  <a16:creationId xmlns:a16="http://schemas.microsoft.com/office/drawing/2014/main" xmlns="" id="{D8C7B2FD-51CC-4197-A43D-09F85990C6C4}"/>
                </a:ext>
              </a:extLst>
            </p:cNvPr>
            <p:cNvSpPr txBox="1"/>
            <p:nvPr/>
          </p:nvSpPr>
          <p:spPr>
            <a:xfrm>
              <a:off x="6653640" y="5223564"/>
              <a:ext cx="630301" cy="584775"/>
            </a:xfrm>
            <a:prstGeom prst="rect">
              <a:avLst/>
            </a:prstGeom>
            <a:noFill/>
          </p:spPr>
          <p:txBody>
            <a:bodyPr wrap="none" rtlCol="0">
              <a:spAutoFit/>
            </a:bodyPr>
            <a:lstStyle/>
            <a:p>
              <a:r>
                <a:rPr lang="en-US" altLang="zh-CN" sz="3200" b="1" dirty="0">
                  <a:solidFill>
                    <a:schemeClr val="bg2">
                      <a:lumMod val="50000"/>
                    </a:schemeClr>
                  </a:solidFill>
                  <a:latin typeface="字魂59号-创粗黑" panose="00000500000000000000" pitchFamily="2" charset="-122"/>
                  <a:ea typeface="字魂59号-创粗黑" panose="00000500000000000000" pitchFamily="2" charset="-122"/>
                </a:rPr>
                <a:t>06</a:t>
              </a:r>
              <a:endParaRPr lang="zh-CN" altLang="en-US" sz="3200" b="1" dirty="0">
                <a:solidFill>
                  <a:schemeClr val="bg2">
                    <a:lumMod val="50000"/>
                  </a:schemeClr>
                </a:solidFill>
                <a:latin typeface="字魂59号-创粗黑" panose="00000500000000000000" pitchFamily="2" charset="-122"/>
                <a:ea typeface="字魂59号-创粗黑" panose="00000500000000000000" pitchFamily="2" charset="-122"/>
              </a:endParaRPr>
            </a:p>
          </p:txBody>
        </p:sp>
        <p:sp>
          <p:nvSpPr>
            <p:cNvPr id="24" name="文本框 23">
              <a:extLst>
                <a:ext uri="{FF2B5EF4-FFF2-40B4-BE49-F238E27FC236}">
                  <a16:creationId xmlns:a16="http://schemas.microsoft.com/office/drawing/2014/main" xmlns="" id="{35FA861A-4D47-481E-BA4E-99C28CAED4F7}"/>
                </a:ext>
              </a:extLst>
            </p:cNvPr>
            <p:cNvSpPr txBox="1"/>
            <p:nvPr/>
          </p:nvSpPr>
          <p:spPr>
            <a:xfrm>
              <a:off x="2488542" y="3541776"/>
              <a:ext cx="3768420" cy="646331"/>
            </a:xfrm>
            <a:prstGeom prst="rect">
              <a:avLst/>
            </a:prstGeom>
            <a:noFill/>
          </p:spPr>
          <p:txBody>
            <a:bodyPr wrap="square" rtlCol="0">
              <a:spAutoFit/>
            </a:bodyPr>
            <a:lstStyle/>
            <a:p>
              <a:r>
                <a:rPr lang="en-US" altLang="zh-CN"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a:t>
              </a:r>
              <a:endParaRPr lang="zh-CN" altLang="en-US" dirty="0">
                <a:solidFill>
                  <a:schemeClr val="bg2">
                    <a:lumMod val="10000"/>
                  </a:schemeClr>
                </a:solidFill>
                <a:latin typeface="字魂59号-创粗黑" panose="00000500000000000000" pitchFamily="2" charset="-122"/>
                <a:ea typeface="字魂59号-创粗黑" panose="00000500000000000000" pitchFamily="2" charset="-122"/>
              </a:endParaRPr>
            </a:p>
          </p:txBody>
        </p:sp>
        <p:sp>
          <p:nvSpPr>
            <p:cNvPr id="25" name="文本框 24">
              <a:extLst>
                <a:ext uri="{FF2B5EF4-FFF2-40B4-BE49-F238E27FC236}">
                  <a16:creationId xmlns:a16="http://schemas.microsoft.com/office/drawing/2014/main" xmlns="" id="{4E7BFA6C-9DB8-404C-8AF8-A136BDA02F13}"/>
                </a:ext>
              </a:extLst>
            </p:cNvPr>
            <p:cNvSpPr txBox="1"/>
            <p:nvPr/>
          </p:nvSpPr>
          <p:spPr>
            <a:xfrm>
              <a:off x="2488542" y="5254474"/>
              <a:ext cx="3768420" cy="646331"/>
            </a:xfrm>
            <a:prstGeom prst="rect">
              <a:avLst/>
            </a:prstGeom>
            <a:noFill/>
          </p:spPr>
          <p:txBody>
            <a:bodyPr wrap="square" rtlCol="0">
              <a:spAutoFit/>
            </a:bodyPr>
            <a:lstStyle/>
            <a:p>
              <a:r>
                <a:rPr lang="en-US" altLang="zh-CN"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a:t>
              </a:r>
              <a:endParaRPr lang="zh-CN" altLang="en-US" dirty="0">
                <a:solidFill>
                  <a:schemeClr val="bg2">
                    <a:lumMod val="10000"/>
                  </a:schemeClr>
                </a:solidFill>
                <a:latin typeface="字魂59号-创粗黑" panose="00000500000000000000" pitchFamily="2" charset="-122"/>
                <a:ea typeface="字魂59号-创粗黑" panose="00000500000000000000" pitchFamily="2" charset="-122"/>
              </a:endParaRPr>
            </a:p>
          </p:txBody>
        </p:sp>
        <p:sp>
          <p:nvSpPr>
            <p:cNvPr id="26" name="文本框 25">
              <a:extLst>
                <a:ext uri="{FF2B5EF4-FFF2-40B4-BE49-F238E27FC236}">
                  <a16:creationId xmlns:a16="http://schemas.microsoft.com/office/drawing/2014/main" xmlns="" id="{0F73E2C1-4ED5-4AF1-A389-F2C65C6D4F8A}"/>
                </a:ext>
              </a:extLst>
            </p:cNvPr>
            <p:cNvSpPr txBox="1"/>
            <p:nvPr/>
          </p:nvSpPr>
          <p:spPr>
            <a:xfrm>
              <a:off x="7553184" y="1845792"/>
              <a:ext cx="3768420" cy="646331"/>
            </a:xfrm>
            <a:prstGeom prst="rect">
              <a:avLst/>
            </a:prstGeom>
            <a:noFill/>
          </p:spPr>
          <p:txBody>
            <a:bodyPr wrap="square" rtlCol="0">
              <a:spAutoFit/>
            </a:bodyPr>
            <a:lstStyle/>
            <a:p>
              <a:r>
                <a:rPr lang="en-US" altLang="zh-CN"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a:t>
              </a:r>
              <a:endParaRPr lang="zh-CN" altLang="en-US" dirty="0">
                <a:solidFill>
                  <a:schemeClr val="bg2">
                    <a:lumMod val="10000"/>
                  </a:schemeClr>
                </a:solidFill>
                <a:latin typeface="字魂59号-创粗黑" panose="00000500000000000000" pitchFamily="2" charset="-122"/>
                <a:ea typeface="字魂59号-创粗黑" panose="00000500000000000000" pitchFamily="2" charset="-122"/>
              </a:endParaRPr>
            </a:p>
          </p:txBody>
        </p:sp>
        <p:sp>
          <p:nvSpPr>
            <p:cNvPr id="27" name="文本框 26">
              <a:extLst>
                <a:ext uri="{FF2B5EF4-FFF2-40B4-BE49-F238E27FC236}">
                  <a16:creationId xmlns:a16="http://schemas.microsoft.com/office/drawing/2014/main" xmlns="" id="{2047023B-DDB4-4D98-92CB-4FEA52A14227}"/>
                </a:ext>
              </a:extLst>
            </p:cNvPr>
            <p:cNvSpPr txBox="1"/>
            <p:nvPr/>
          </p:nvSpPr>
          <p:spPr>
            <a:xfrm>
              <a:off x="7553184" y="3551962"/>
              <a:ext cx="3768420" cy="646331"/>
            </a:xfrm>
            <a:prstGeom prst="rect">
              <a:avLst/>
            </a:prstGeom>
            <a:noFill/>
          </p:spPr>
          <p:txBody>
            <a:bodyPr wrap="square" rtlCol="0">
              <a:spAutoFit/>
            </a:bodyPr>
            <a:lstStyle/>
            <a:p>
              <a:r>
                <a:rPr lang="en-US" altLang="zh-CN"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a:t>
              </a:r>
              <a:endParaRPr lang="zh-CN" altLang="en-US" dirty="0">
                <a:solidFill>
                  <a:schemeClr val="bg2">
                    <a:lumMod val="10000"/>
                  </a:schemeClr>
                </a:solidFill>
                <a:latin typeface="字魂59号-创粗黑" panose="00000500000000000000" pitchFamily="2" charset="-122"/>
                <a:ea typeface="字魂59号-创粗黑" panose="00000500000000000000" pitchFamily="2" charset="-122"/>
              </a:endParaRPr>
            </a:p>
          </p:txBody>
        </p:sp>
        <p:sp>
          <p:nvSpPr>
            <p:cNvPr id="28" name="文本框 27">
              <a:extLst>
                <a:ext uri="{FF2B5EF4-FFF2-40B4-BE49-F238E27FC236}">
                  <a16:creationId xmlns:a16="http://schemas.microsoft.com/office/drawing/2014/main" xmlns="" id="{0DA6BFF7-644B-45BE-9988-FFCA1E2EBB7D}"/>
                </a:ext>
              </a:extLst>
            </p:cNvPr>
            <p:cNvSpPr txBox="1"/>
            <p:nvPr/>
          </p:nvSpPr>
          <p:spPr>
            <a:xfrm>
              <a:off x="7553184" y="5264660"/>
              <a:ext cx="3768420" cy="646331"/>
            </a:xfrm>
            <a:prstGeom prst="rect">
              <a:avLst/>
            </a:prstGeom>
            <a:noFill/>
          </p:spPr>
          <p:txBody>
            <a:bodyPr wrap="square" rtlCol="0">
              <a:spAutoFit/>
            </a:bodyPr>
            <a:lstStyle/>
            <a:p>
              <a:r>
                <a:rPr lang="en-US" altLang="zh-CN" dirty="0">
                  <a:solidFill>
                    <a:schemeClr val="bg2">
                      <a:lumMod val="10000"/>
                    </a:schemeClr>
                  </a:solidFill>
                  <a:latin typeface="思源黑体 CN Light" panose="020B0300000000000000" pitchFamily="34" charset="-122"/>
                  <a:ea typeface="思源黑体 CN Light" panose="020B0300000000000000" pitchFamily="34" charset="-122"/>
                </a:rPr>
                <a:t>You can enter your text here. You can enter your text here. You can</a:t>
              </a:r>
              <a:endParaRPr lang="zh-CN" altLang="en-US" dirty="0">
                <a:solidFill>
                  <a:schemeClr val="bg2">
                    <a:lumMod val="10000"/>
                  </a:schemeClr>
                </a:solidFill>
                <a:latin typeface="字魂59号-创粗黑" panose="00000500000000000000" pitchFamily="2" charset="-122"/>
                <a:ea typeface="字魂59号-创粗黑" panose="00000500000000000000" pitchFamily="2" charset="-122"/>
              </a:endParaRPr>
            </a:p>
          </p:txBody>
        </p:sp>
      </p:grpSp>
    </p:spTree>
    <p:extLst>
      <p:ext uri="{BB962C8B-B14F-4D97-AF65-F5344CB8AC3E}">
        <p14:creationId xmlns:p14="http://schemas.microsoft.com/office/powerpoint/2010/main" val="314336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D12AFDE6-03AB-4862-BC2F-8C121FE932E1}"/>
              </a:ext>
            </a:extLst>
          </p:cNvPr>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xmlns="" id="{DBE986BD-A997-42D0-9CCE-6344CE48357C}"/>
              </a:ext>
            </a:extLst>
          </p:cNvPr>
          <p:cNvSpPr/>
          <p:nvPr/>
        </p:nvSpPr>
        <p:spPr>
          <a:xfrm>
            <a:off x="0" y="1564105"/>
            <a:ext cx="12192000" cy="407870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xmlns="" id="{E27ED45F-DF6B-456F-AC96-846C946ECDED}"/>
              </a:ext>
            </a:extLst>
          </p:cNvPr>
          <p:cNvGrpSpPr/>
          <p:nvPr/>
        </p:nvGrpSpPr>
        <p:grpSpPr>
          <a:xfrm>
            <a:off x="2202482" y="2598003"/>
            <a:ext cx="7787033" cy="1665911"/>
            <a:chOff x="2202482" y="2598003"/>
            <a:chExt cx="7787033" cy="1665911"/>
          </a:xfrm>
        </p:grpSpPr>
        <p:sp>
          <p:nvSpPr>
            <p:cNvPr id="4" name="文本框 3">
              <a:extLst>
                <a:ext uri="{FF2B5EF4-FFF2-40B4-BE49-F238E27FC236}">
                  <a16:creationId xmlns:a16="http://schemas.microsoft.com/office/drawing/2014/main" xmlns="" id="{CB9A6F96-E686-4A58-9AC6-1DA3AFF4661A}"/>
                </a:ext>
              </a:extLst>
            </p:cNvPr>
            <p:cNvSpPr txBox="1"/>
            <p:nvPr/>
          </p:nvSpPr>
          <p:spPr>
            <a:xfrm>
              <a:off x="4028153" y="2598003"/>
              <a:ext cx="4135693" cy="830997"/>
            </a:xfrm>
            <a:prstGeom prst="rect">
              <a:avLst/>
            </a:prstGeom>
            <a:noFill/>
          </p:spPr>
          <p:txBody>
            <a:bodyPr wrap="square" rtlCol="0">
              <a:spAutoFit/>
            </a:bodyPr>
            <a:lstStyle/>
            <a:p>
              <a:pPr algn="ctr"/>
              <a:r>
                <a:rPr lang="zh-CN" altLang="en-US" sz="4800" dirty="0">
                  <a:solidFill>
                    <a:schemeClr val="bg2">
                      <a:lumMod val="25000"/>
                    </a:schemeClr>
                  </a:solidFill>
                  <a:latin typeface="字魂59号-创粗黑" panose="00000500000000000000" pitchFamily="2" charset="-122"/>
                  <a:ea typeface="字魂59号-创粗黑" panose="00000500000000000000" pitchFamily="2" charset="-122"/>
                </a:rPr>
                <a:t>感谢您的观看</a:t>
              </a:r>
            </a:p>
          </p:txBody>
        </p:sp>
        <p:sp>
          <p:nvSpPr>
            <p:cNvPr id="5" name="文本框 4">
              <a:extLst>
                <a:ext uri="{FF2B5EF4-FFF2-40B4-BE49-F238E27FC236}">
                  <a16:creationId xmlns:a16="http://schemas.microsoft.com/office/drawing/2014/main" xmlns="" id="{5C44450E-E898-4FDC-BCAD-D2A3792CD745}"/>
                </a:ext>
              </a:extLst>
            </p:cNvPr>
            <p:cNvSpPr txBox="1"/>
            <p:nvPr/>
          </p:nvSpPr>
          <p:spPr>
            <a:xfrm>
              <a:off x="2202482" y="3802249"/>
              <a:ext cx="7787033" cy="461665"/>
            </a:xfrm>
            <a:prstGeom prst="rect">
              <a:avLst/>
            </a:prstGeom>
            <a:noFill/>
          </p:spPr>
          <p:txBody>
            <a:bodyPr wrap="square" rtlCol="0">
              <a:spAutoFit/>
            </a:bodyPr>
            <a:lstStyle/>
            <a:p>
              <a:pPr algn="ct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cxnSp>
          <p:nvCxnSpPr>
            <p:cNvPr id="6" name="直接连接符 5">
              <a:extLst>
                <a:ext uri="{FF2B5EF4-FFF2-40B4-BE49-F238E27FC236}">
                  <a16:creationId xmlns:a16="http://schemas.microsoft.com/office/drawing/2014/main" xmlns="" id="{B61CB941-04C7-40FD-8B85-C802C314553E}"/>
                </a:ext>
              </a:extLst>
            </p:cNvPr>
            <p:cNvCxnSpPr>
              <a:cxnSpLocks/>
            </p:cNvCxnSpPr>
            <p:nvPr/>
          </p:nvCxnSpPr>
          <p:spPr>
            <a:xfrm>
              <a:off x="3810946" y="3538330"/>
              <a:ext cx="4617437"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5132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1CBC2ED3-950C-4915-AB5D-CA98632E7891}"/>
              </a:ext>
            </a:extLst>
          </p:cNvPr>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a16="http://schemas.microsoft.com/office/drawing/2014/main" xmlns="" id="{5964FA77-4822-4222-8D1A-E76C5D024DA8}"/>
              </a:ext>
            </a:extLst>
          </p:cNvPr>
          <p:cNvGrpSpPr/>
          <p:nvPr/>
        </p:nvGrpSpPr>
        <p:grpSpPr>
          <a:xfrm>
            <a:off x="2361613" y="2481240"/>
            <a:ext cx="7131890" cy="3043106"/>
            <a:chOff x="2361613" y="2481240"/>
            <a:chExt cx="7131890" cy="3043106"/>
          </a:xfrm>
        </p:grpSpPr>
        <p:grpSp>
          <p:nvGrpSpPr>
            <p:cNvPr id="14" name="组合 13">
              <a:extLst>
                <a:ext uri="{FF2B5EF4-FFF2-40B4-BE49-F238E27FC236}">
                  <a16:creationId xmlns:a16="http://schemas.microsoft.com/office/drawing/2014/main" xmlns="" id="{BA51B8D9-143D-4E07-A0E2-77FA20B0C1DC}"/>
                </a:ext>
              </a:extLst>
            </p:cNvPr>
            <p:cNvGrpSpPr/>
            <p:nvPr/>
          </p:nvGrpSpPr>
          <p:grpSpPr>
            <a:xfrm>
              <a:off x="2361613" y="2481240"/>
              <a:ext cx="2523207" cy="947760"/>
              <a:chOff x="2337550" y="2073681"/>
              <a:chExt cx="2523207" cy="947760"/>
            </a:xfrm>
          </p:grpSpPr>
          <p:sp>
            <p:nvSpPr>
              <p:cNvPr id="5" name="文本框 4">
                <a:extLst>
                  <a:ext uri="{FF2B5EF4-FFF2-40B4-BE49-F238E27FC236}">
                    <a16:creationId xmlns:a16="http://schemas.microsoft.com/office/drawing/2014/main" xmlns="" id="{5F285B1B-65D9-4821-9D4A-01E6E8285955}"/>
                  </a:ext>
                </a:extLst>
              </p:cNvPr>
              <p:cNvSpPr txBox="1"/>
              <p:nvPr/>
            </p:nvSpPr>
            <p:spPr>
              <a:xfrm>
                <a:off x="2337550" y="2073681"/>
                <a:ext cx="2378829" cy="670761"/>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en-US" altLang="zh-CN" sz="2800" b="1" dirty="0">
                    <a:latin typeface="字魂58号-创中黑" panose="00000500000000000000" pitchFamily="2" charset="-122"/>
                    <a:ea typeface="字魂58号-创中黑" panose="00000500000000000000" pitchFamily="2" charset="-122"/>
                  </a:rPr>
                  <a:t>01 </a:t>
                </a:r>
                <a:r>
                  <a:rPr lang="zh-CN" altLang="en-US" sz="2800" b="1" dirty="0">
                    <a:latin typeface="字魂58号-创中黑" panose="00000500000000000000" pitchFamily="2" charset="-122"/>
                    <a:ea typeface="字魂58号-创中黑" panose="00000500000000000000" pitchFamily="2" charset="-122"/>
                  </a:rPr>
                  <a:t>添 加 标 题</a:t>
                </a:r>
              </a:p>
            </p:txBody>
          </p:sp>
          <p:sp>
            <p:nvSpPr>
              <p:cNvPr id="13" name="文本框 12">
                <a:extLst>
                  <a:ext uri="{FF2B5EF4-FFF2-40B4-BE49-F238E27FC236}">
                    <a16:creationId xmlns:a16="http://schemas.microsoft.com/office/drawing/2014/main" xmlns="" id="{4EC1D57F-DD74-41AC-BE83-7272D37ED7AC}"/>
                  </a:ext>
                </a:extLst>
              </p:cNvPr>
              <p:cNvSpPr txBox="1"/>
              <p:nvPr/>
            </p:nvSpPr>
            <p:spPr>
              <a:xfrm>
                <a:off x="2722560" y="2744442"/>
                <a:ext cx="2138197" cy="276999"/>
              </a:xfrm>
              <a:prstGeom prst="rect">
                <a:avLst/>
              </a:prstGeom>
              <a:noFill/>
            </p:spPr>
            <p:txBody>
              <a:bodyPr wrap="square" rtlCol="0">
                <a:spAutoFit/>
              </a:bodyPr>
              <a:lstStyle/>
              <a:p>
                <a:pPr algn="dist"/>
                <a:r>
                  <a:rPr lang="en-US" altLang="zh-CN" sz="1200" dirty="0">
                    <a:solidFill>
                      <a:schemeClr val="bg2">
                        <a:lumMod val="25000"/>
                      </a:schemeClr>
                    </a:solidFill>
                    <a:latin typeface="字魂58号-创中黑" panose="00000500000000000000" pitchFamily="2" charset="-122"/>
                    <a:ea typeface="字魂58号-创中黑" panose="00000500000000000000" pitchFamily="2" charset="-122"/>
                  </a:rPr>
                  <a:t>Please enter your content</a:t>
                </a:r>
                <a:endParaRPr lang="zh-CN" altLang="en-US" sz="1200" dirty="0">
                  <a:solidFill>
                    <a:schemeClr val="bg2">
                      <a:lumMod val="25000"/>
                    </a:schemeClr>
                  </a:solidFill>
                  <a:latin typeface="字魂58号-创中黑" panose="00000500000000000000" pitchFamily="2" charset="-122"/>
                  <a:ea typeface="字魂58号-创中黑" panose="00000500000000000000" pitchFamily="2" charset="-122"/>
                </a:endParaRPr>
              </a:p>
            </p:txBody>
          </p:sp>
        </p:grpSp>
        <p:grpSp>
          <p:nvGrpSpPr>
            <p:cNvPr id="15" name="组合 14">
              <a:extLst>
                <a:ext uri="{FF2B5EF4-FFF2-40B4-BE49-F238E27FC236}">
                  <a16:creationId xmlns:a16="http://schemas.microsoft.com/office/drawing/2014/main" xmlns="" id="{9C2A9E15-73DD-434D-AF92-1E9673E2395E}"/>
                </a:ext>
              </a:extLst>
            </p:cNvPr>
            <p:cNvGrpSpPr/>
            <p:nvPr/>
          </p:nvGrpSpPr>
          <p:grpSpPr>
            <a:xfrm>
              <a:off x="6970296" y="2481240"/>
              <a:ext cx="2523207" cy="947760"/>
              <a:chOff x="2337550" y="2073681"/>
              <a:chExt cx="2523207" cy="947760"/>
            </a:xfrm>
          </p:grpSpPr>
          <p:sp>
            <p:nvSpPr>
              <p:cNvPr id="16" name="文本框 15">
                <a:extLst>
                  <a:ext uri="{FF2B5EF4-FFF2-40B4-BE49-F238E27FC236}">
                    <a16:creationId xmlns:a16="http://schemas.microsoft.com/office/drawing/2014/main" xmlns="" id="{717433AB-2939-4BA0-A382-C5CD9B4D0EA9}"/>
                  </a:ext>
                </a:extLst>
              </p:cNvPr>
              <p:cNvSpPr txBox="1"/>
              <p:nvPr/>
            </p:nvSpPr>
            <p:spPr>
              <a:xfrm>
                <a:off x="2337550" y="2073681"/>
                <a:ext cx="2378829" cy="670761"/>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en-US" altLang="zh-CN" sz="2800" b="1" dirty="0">
                    <a:latin typeface="字魂58号-创中黑" panose="00000500000000000000" pitchFamily="2" charset="-122"/>
                    <a:ea typeface="字魂58号-创中黑" panose="00000500000000000000" pitchFamily="2" charset="-122"/>
                  </a:rPr>
                  <a:t>02 </a:t>
                </a:r>
                <a:r>
                  <a:rPr lang="zh-CN" altLang="en-US" sz="2800" b="1" dirty="0">
                    <a:latin typeface="字魂58号-创中黑" panose="00000500000000000000" pitchFamily="2" charset="-122"/>
                    <a:ea typeface="字魂58号-创中黑" panose="00000500000000000000" pitchFamily="2" charset="-122"/>
                  </a:rPr>
                  <a:t>添 加 标 题</a:t>
                </a:r>
              </a:p>
            </p:txBody>
          </p:sp>
          <p:sp>
            <p:nvSpPr>
              <p:cNvPr id="17" name="文本框 16">
                <a:extLst>
                  <a:ext uri="{FF2B5EF4-FFF2-40B4-BE49-F238E27FC236}">
                    <a16:creationId xmlns:a16="http://schemas.microsoft.com/office/drawing/2014/main" xmlns="" id="{281C7CA4-3D7D-4202-9DB6-977D43736398}"/>
                  </a:ext>
                </a:extLst>
              </p:cNvPr>
              <p:cNvSpPr txBox="1"/>
              <p:nvPr/>
            </p:nvSpPr>
            <p:spPr>
              <a:xfrm>
                <a:off x="2722560" y="2744442"/>
                <a:ext cx="2138197" cy="276999"/>
              </a:xfrm>
              <a:prstGeom prst="rect">
                <a:avLst/>
              </a:prstGeom>
              <a:noFill/>
            </p:spPr>
            <p:txBody>
              <a:bodyPr wrap="square" rtlCol="0">
                <a:spAutoFit/>
              </a:bodyPr>
              <a:lstStyle/>
              <a:p>
                <a:pPr algn="dist"/>
                <a:r>
                  <a:rPr lang="en-US" altLang="zh-CN" sz="1200" dirty="0">
                    <a:solidFill>
                      <a:schemeClr val="bg2">
                        <a:lumMod val="25000"/>
                      </a:schemeClr>
                    </a:solidFill>
                    <a:latin typeface="字魂58号-创中黑" panose="00000500000000000000" pitchFamily="2" charset="-122"/>
                    <a:ea typeface="字魂58号-创中黑" panose="00000500000000000000" pitchFamily="2" charset="-122"/>
                  </a:rPr>
                  <a:t>Please enter your content</a:t>
                </a:r>
                <a:endParaRPr lang="zh-CN" altLang="en-US" sz="1200" dirty="0">
                  <a:solidFill>
                    <a:schemeClr val="bg2">
                      <a:lumMod val="25000"/>
                    </a:schemeClr>
                  </a:solidFill>
                  <a:latin typeface="字魂58号-创中黑" panose="00000500000000000000" pitchFamily="2" charset="-122"/>
                  <a:ea typeface="字魂58号-创中黑" panose="00000500000000000000" pitchFamily="2" charset="-122"/>
                </a:endParaRPr>
              </a:p>
            </p:txBody>
          </p:sp>
        </p:grpSp>
        <p:grpSp>
          <p:nvGrpSpPr>
            <p:cNvPr id="18" name="组合 17">
              <a:extLst>
                <a:ext uri="{FF2B5EF4-FFF2-40B4-BE49-F238E27FC236}">
                  <a16:creationId xmlns:a16="http://schemas.microsoft.com/office/drawing/2014/main" xmlns="" id="{9625AB00-EC8E-4577-8181-1B356EAE80AD}"/>
                </a:ext>
              </a:extLst>
            </p:cNvPr>
            <p:cNvGrpSpPr/>
            <p:nvPr/>
          </p:nvGrpSpPr>
          <p:grpSpPr>
            <a:xfrm>
              <a:off x="2361613" y="4576586"/>
              <a:ext cx="2523207" cy="947760"/>
              <a:chOff x="2337550" y="2073681"/>
              <a:chExt cx="2523207" cy="947760"/>
            </a:xfrm>
          </p:grpSpPr>
          <p:sp>
            <p:nvSpPr>
              <p:cNvPr id="19" name="文本框 18">
                <a:extLst>
                  <a:ext uri="{FF2B5EF4-FFF2-40B4-BE49-F238E27FC236}">
                    <a16:creationId xmlns:a16="http://schemas.microsoft.com/office/drawing/2014/main" xmlns="" id="{A708B973-57DE-4E72-BF42-05383396FE9C}"/>
                  </a:ext>
                </a:extLst>
              </p:cNvPr>
              <p:cNvSpPr txBox="1"/>
              <p:nvPr/>
            </p:nvSpPr>
            <p:spPr>
              <a:xfrm>
                <a:off x="2337550" y="2073681"/>
                <a:ext cx="2378829" cy="670761"/>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en-US" altLang="zh-CN" sz="2800" b="1" dirty="0">
                    <a:latin typeface="字魂58号-创中黑" panose="00000500000000000000" pitchFamily="2" charset="-122"/>
                    <a:ea typeface="字魂58号-创中黑" panose="00000500000000000000" pitchFamily="2" charset="-122"/>
                  </a:rPr>
                  <a:t>03 </a:t>
                </a:r>
                <a:r>
                  <a:rPr lang="zh-CN" altLang="en-US" sz="2800" b="1" dirty="0">
                    <a:latin typeface="字魂58号-创中黑" panose="00000500000000000000" pitchFamily="2" charset="-122"/>
                    <a:ea typeface="字魂58号-创中黑" panose="00000500000000000000" pitchFamily="2" charset="-122"/>
                  </a:rPr>
                  <a:t>添 加 标 题</a:t>
                </a:r>
              </a:p>
            </p:txBody>
          </p:sp>
          <p:sp>
            <p:nvSpPr>
              <p:cNvPr id="20" name="文本框 19">
                <a:extLst>
                  <a:ext uri="{FF2B5EF4-FFF2-40B4-BE49-F238E27FC236}">
                    <a16:creationId xmlns:a16="http://schemas.microsoft.com/office/drawing/2014/main" xmlns="" id="{ED2B72F3-D9A3-4C4E-9F6A-5E798D271AE1}"/>
                  </a:ext>
                </a:extLst>
              </p:cNvPr>
              <p:cNvSpPr txBox="1"/>
              <p:nvPr/>
            </p:nvSpPr>
            <p:spPr>
              <a:xfrm>
                <a:off x="2722560" y="2744442"/>
                <a:ext cx="2138197" cy="276999"/>
              </a:xfrm>
              <a:prstGeom prst="rect">
                <a:avLst/>
              </a:prstGeom>
              <a:noFill/>
            </p:spPr>
            <p:txBody>
              <a:bodyPr wrap="square" rtlCol="0">
                <a:spAutoFit/>
              </a:bodyPr>
              <a:lstStyle/>
              <a:p>
                <a:pPr algn="dist"/>
                <a:r>
                  <a:rPr lang="en-US" altLang="zh-CN" sz="1200" dirty="0">
                    <a:solidFill>
                      <a:schemeClr val="bg2">
                        <a:lumMod val="25000"/>
                      </a:schemeClr>
                    </a:solidFill>
                    <a:latin typeface="字魂58号-创中黑" panose="00000500000000000000" pitchFamily="2" charset="-122"/>
                    <a:ea typeface="字魂58号-创中黑" panose="00000500000000000000" pitchFamily="2" charset="-122"/>
                  </a:rPr>
                  <a:t>Please enter your content</a:t>
                </a:r>
                <a:endParaRPr lang="zh-CN" altLang="en-US" sz="1200" dirty="0">
                  <a:solidFill>
                    <a:schemeClr val="bg2">
                      <a:lumMod val="25000"/>
                    </a:schemeClr>
                  </a:solidFill>
                  <a:latin typeface="字魂58号-创中黑" panose="00000500000000000000" pitchFamily="2" charset="-122"/>
                  <a:ea typeface="字魂58号-创中黑" panose="00000500000000000000" pitchFamily="2" charset="-122"/>
                </a:endParaRPr>
              </a:p>
            </p:txBody>
          </p:sp>
        </p:grpSp>
        <p:grpSp>
          <p:nvGrpSpPr>
            <p:cNvPr id="21" name="组合 20">
              <a:extLst>
                <a:ext uri="{FF2B5EF4-FFF2-40B4-BE49-F238E27FC236}">
                  <a16:creationId xmlns:a16="http://schemas.microsoft.com/office/drawing/2014/main" xmlns="" id="{46FC1F20-77DD-4F12-8D32-EC85DDA95320}"/>
                </a:ext>
              </a:extLst>
            </p:cNvPr>
            <p:cNvGrpSpPr/>
            <p:nvPr/>
          </p:nvGrpSpPr>
          <p:grpSpPr>
            <a:xfrm>
              <a:off x="6970296" y="4576586"/>
              <a:ext cx="2523207" cy="947760"/>
              <a:chOff x="2337550" y="2073681"/>
              <a:chExt cx="2523207" cy="947760"/>
            </a:xfrm>
          </p:grpSpPr>
          <p:sp>
            <p:nvSpPr>
              <p:cNvPr id="22" name="文本框 21">
                <a:extLst>
                  <a:ext uri="{FF2B5EF4-FFF2-40B4-BE49-F238E27FC236}">
                    <a16:creationId xmlns:a16="http://schemas.microsoft.com/office/drawing/2014/main" xmlns="" id="{DEC30AB2-2FCA-4DC7-8963-62547B72B92C}"/>
                  </a:ext>
                </a:extLst>
              </p:cNvPr>
              <p:cNvSpPr txBox="1"/>
              <p:nvPr/>
            </p:nvSpPr>
            <p:spPr>
              <a:xfrm>
                <a:off x="2337550" y="2073681"/>
                <a:ext cx="2378829" cy="670761"/>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en-US" altLang="zh-CN" sz="2800" b="1" dirty="0">
                    <a:latin typeface="字魂58号-创中黑" panose="00000500000000000000" pitchFamily="2" charset="-122"/>
                    <a:ea typeface="字魂58号-创中黑" panose="00000500000000000000" pitchFamily="2" charset="-122"/>
                  </a:rPr>
                  <a:t>04 </a:t>
                </a:r>
                <a:r>
                  <a:rPr lang="zh-CN" altLang="en-US" sz="2800" b="1" dirty="0">
                    <a:latin typeface="字魂58号-创中黑" panose="00000500000000000000" pitchFamily="2" charset="-122"/>
                    <a:ea typeface="字魂58号-创中黑" panose="00000500000000000000" pitchFamily="2" charset="-122"/>
                  </a:rPr>
                  <a:t>添 加 标 题</a:t>
                </a:r>
              </a:p>
            </p:txBody>
          </p:sp>
          <p:sp>
            <p:nvSpPr>
              <p:cNvPr id="23" name="文本框 22">
                <a:extLst>
                  <a:ext uri="{FF2B5EF4-FFF2-40B4-BE49-F238E27FC236}">
                    <a16:creationId xmlns:a16="http://schemas.microsoft.com/office/drawing/2014/main" xmlns="" id="{10344FB4-27E3-4AE6-BADD-7AAA05D7E5B4}"/>
                  </a:ext>
                </a:extLst>
              </p:cNvPr>
              <p:cNvSpPr txBox="1"/>
              <p:nvPr/>
            </p:nvSpPr>
            <p:spPr>
              <a:xfrm>
                <a:off x="2722560" y="2744442"/>
                <a:ext cx="2138197" cy="276999"/>
              </a:xfrm>
              <a:prstGeom prst="rect">
                <a:avLst/>
              </a:prstGeom>
              <a:noFill/>
            </p:spPr>
            <p:txBody>
              <a:bodyPr wrap="square" rtlCol="0">
                <a:spAutoFit/>
              </a:bodyPr>
              <a:lstStyle/>
              <a:p>
                <a:pPr algn="dist"/>
                <a:r>
                  <a:rPr lang="en-US" altLang="zh-CN" sz="1200" dirty="0">
                    <a:solidFill>
                      <a:schemeClr val="bg2">
                        <a:lumMod val="25000"/>
                      </a:schemeClr>
                    </a:solidFill>
                    <a:latin typeface="字魂58号-创中黑" panose="00000500000000000000" pitchFamily="2" charset="-122"/>
                    <a:ea typeface="字魂58号-创中黑" panose="00000500000000000000" pitchFamily="2" charset="-122"/>
                  </a:rPr>
                  <a:t>Please enter your content</a:t>
                </a:r>
                <a:endParaRPr lang="zh-CN" altLang="en-US" sz="1200" dirty="0">
                  <a:solidFill>
                    <a:schemeClr val="bg2">
                      <a:lumMod val="25000"/>
                    </a:schemeClr>
                  </a:solidFill>
                  <a:latin typeface="字魂58号-创中黑" panose="00000500000000000000" pitchFamily="2" charset="-122"/>
                  <a:ea typeface="字魂58号-创中黑" panose="00000500000000000000" pitchFamily="2" charset="-122"/>
                </a:endParaRPr>
              </a:p>
            </p:txBody>
          </p:sp>
        </p:grpSp>
      </p:grpSp>
      <p:grpSp>
        <p:nvGrpSpPr>
          <p:cNvPr id="3" name="组合 2">
            <a:extLst>
              <a:ext uri="{FF2B5EF4-FFF2-40B4-BE49-F238E27FC236}">
                <a16:creationId xmlns:a16="http://schemas.microsoft.com/office/drawing/2014/main" xmlns="" id="{08BDB522-35AE-4B30-829D-3480D5C87D30}"/>
              </a:ext>
            </a:extLst>
          </p:cNvPr>
          <p:cNvGrpSpPr/>
          <p:nvPr/>
        </p:nvGrpSpPr>
        <p:grpSpPr>
          <a:xfrm>
            <a:off x="4263281" y="629417"/>
            <a:ext cx="3713565" cy="1393601"/>
            <a:chOff x="4263281" y="629417"/>
            <a:chExt cx="3713565" cy="1393601"/>
          </a:xfrm>
        </p:grpSpPr>
        <p:sp>
          <p:nvSpPr>
            <p:cNvPr id="24" name="文本框 23">
              <a:extLst>
                <a:ext uri="{FF2B5EF4-FFF2-40B4-BE49-F238E27FC236}">
                  <a16:creationId xmlns:a16="http://schemas.microsoft.com/office/drawing/2014/main" xmlns="" id="{B8D1FAE2-D91C-4A5E-965C-54EF36E68ED7}"/>
                </a:ext>
              </a:extLst>
            </p:cNvPr>
            <p:cNvSpPr txBox="1"/>
            <p:nvPr/>
          </p:nvSpPr>
          <p:spPr>
            <a:xfrm>
              <a:off x="4875153" y="629417"/>
              <a:ext cx="2441694" cy="1323439"/>
            </a:xfrm>
            <a:prstGeom prst="rect">
              <a:avLst/>
            </a:prstGeom>
            <a:noFill/>
          </p:spPr>
          <p:txBody>
            <a:bodyPr vert="horz" wrap="none" rtlCol="0">
              <a:spAutoFit/>
            </a:bodyPr>
            <a:lstStyle/>
            <a:p>
              <a:r>
                <a:rPr lang="zh-CN" altLang="en-US" sz="8000" dirty="0">
                  <a:solidFill>
                    <a:schemeClr val="bg2">
                      <a:lumMod val="25000"/>
                    </a:schemeClr>
                  </a:solidFill>
                  <a:latin typeface="字魂59号-创粗黑" panose="00000500000000000000" pitchFamily="2" charset="-122"/>
                  <a:ea typeface="字魂59号-创粗黑" panose="00000500000000000000" pitchFamily="2" charset="-122"/>
                </a:rPr>
                <a:t>目 录</a:t>
              </a:r>
            </a:p>
          </p:txBody>
        </p:sp>
        <p:cxnSp>
          <p:nvCxnSpPr>
            <p:cNvPr id="25" name="直接连接符 24">
              <a:extLst>
                <a:ext uri="{FF2B5EF4-FFF2-40B4-BE49-F238E27FC236}">
                  <a16:creationId xmlns:a16="http://schemas.microsoft.com/office/drawing/2014/main" xmlns="" id="{B5EAA236-AF49-4074-A377-C921042E10B3}"/>
                </a:ext>
              </a:extLst>
            </p:cNvPr>
            <p:cNvCxnSpPr>
              <a:cxnSpLocks/>
            </p:cNvCxnSpPr>
            <p:nvPr/>
          </p:nvCxnSpPr>
          <p:spPr>
            <a:xfrm>
              <a:off x="4263281" y="2023018"/>
              <a:ext cx="3713565"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87598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1CBC2ED3-950C-4915-AB5D-CA98632E7891}"/>
              </a:ext>
            </a:extLst>
          </p:cNvPr>
          <p:cNvSpPr/>
          <p:nvPr/>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xmlns="" id="{05984DB2-252B-40BC-930A-92467682AE05}"/>
              </a:ext>
            </a:extLst>
          </p:cNvPr>
          <p:cNvGrpSpPr/>
          <p:nvPr/>
        </p:nvGrpSpPr>
        <p:grpSpPr>
          <a:xfrm>
            <a:off x="0" y="1564105"/>
            <a:ext cx="12192000" cy="4078706"/>
            <a:chOff x="0" y="1564105"/>
            <a:chExt cx="12192000" cy="4078706"/>
          </a:xfrm>
        </p:grpSpPr>
        <p:sp>
          <p:nvSpPr>
            <p:cNvPr id="2" name="矩形 1">
              <a:extLst>
                <a:ext uri="{FF2B5EF4-FFF2-40B4-BE49-F238E27FC236}">
                  <a16:creationId xmlns:a16="http://schemas.microsoft.com/office/drawing/2014/main" xmlns="" id="{15C68A1A-6AF2-4BD8-8861-32EC3C0344D0}"/>
                </a:ext>
              </a:extLst>
            </p:cNvPr>
            <p:cNvSpPr/>
            <p:nvPr/>
          </p:nvSpPr>
          <p:spPr>
            <a:xfrm>
              <a:off x="0" y="1564105"/>
              <a:ext cx="12192000" cy="407870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xmlns="" id="{DB5A9A4F-9101-4E49-BA5E-BAA1E5C6DD66}"/>
                </a:ext>
              </a:extLst>
            </p:cNvPr>
            <p:cNvGrpSpPr/>
            <p:nvPr/>
          </p:nvGrpSpPr>
          <p:grpSpPr>
            <a:xfrm>
              <a:off x="2286703" y="2220780"/>
              <a:ext cx="7787033" cy="2384740"/>
              <a:chOff x="2286703" y="2220780"/>
              <a:chExt cx="7787033" cy="2384740"/>
            </a:xfrm>
          </p:grpSpPr>
          <p:sp>
            <p:nvSpPr>
              <p:cNvPr id="3" name="文本框 2">
                <a:extLst>
                  <a:ext uri="{FF2B5EF4-FFF2-40B4-BE49-F238E27FC236}">
                    <a16:creationId xmlns:a16="http://schemas.microsoft.com/office/drawing/2014/main" xmlns="" id="{A0642F83-C31C-4278-B899-DFD531D55FEF}"/>
                  </a:ext>
                </a:extLst>
              </p:cNvPr>
              <p:cNvSpPr txBox="1"/>
              <p:nvPr/>
            </p:nvSpPr>
            <p:spPr>
              <a:xfrm>
                <a:off x="4940073" y="2220780"/>
                <a:ext cx="2311851" cy="707886"/>
              </a:xfrm>
              <a:prstGeom prst="rect">
                <a:avLst/>
              </a:prstGeom>
              <a:noFill/>
            </p:spPr>
            <p:txBody>
              <a:bodyPr wrap="none" rtlCol="0">
                <a:spAutoFit/>
              </a:bodyPr>
              <a:lstStyle/>
              <a:p>
                <a:r>
                  <a:rPr lang="en-US" altLang="zh-CN" sz="4000" dirty="0">
                    <a:solidFill>
                      <a:schemeClr val="bg2">
                        <a:lumMod val="25000"/>
                      </a:schemeClr>
                    </a:solidFill>
                    <a:latin typeface="字魂59号-创粗黑" panose="00000500000000000000" pitchFamily="2" charset="-122"/>
                    <a:ea typeface="字魂59号-创粗黑" panose="00000500000000000000" pitchFamily="2" charset="-122"/>
                  </a:rPr>
                  <a:t>PART ONE</a:t>
                </a:r>
                <a:endParaRPr lang="zh-CN" altLang="en-US" sz="4000" dirty="0">
                  <a:solidFill>
                    <a:schemeClr val="bg2">
                      <a:lumMod val="25000"/>
                    </a:schemeClr>
                  </a:solidFill>
                  <a:latin typeface="字魂59号-创粗黑" panose="00000500000000000000" pitchFamily="2" charset="-122"/>
                  <a:ea typeface="字魂59号-创粗黑" panose="00000500000000000000" pitchFamily="2" charset="-122"/>
                </a:endParaRPr>
              </a:p>
            </p:txBody>
          </p:sp>
          <p:sp>
            <p:nvSpPr>
              <p:cNvPr id="5" name="文本框 4">
                <a:extLst>
                  <a:ext uri="{FF2B5EF4-FFF2-40B4-BE49-F238E27FC236}">
                    <a16:creationId xmlns:a16="http://schemas.microsoft.com/office/drawing/2014/main" xmlns="" id="{D94D194F-5C00-41BB-9454-0DCAB9B49400}"/>
                  </a:ext>
                </a:extLst>
              </p:cNvPr>
              <p:cNvSpPr txBox="1"/>
              <p:nvPr/>
            </p:nvSpPr>
            <p:spPr>
              <a:xfrm>
                <a:off x="3864142" y="2806189"/>
                <a:ext cx="4463715" cy="1200329"/>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4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sp>
            <p:nvSpPr>
              <p:cNvPr id="6" name="文本框 5">
                <a:extLst>
                  <a:ext uri="{FF2B5EF4-FFF2-40B4-BE49-F238E27FC236}">
                    <a16:creationId xmlns:a16="http://schemas.microsoft.com/office/drawing/2014/main" xmlns="" id="{5C6A26E1-B9F6-4689-B6D7-368F9DEFFA8D}"/>
                  </a:ext>
                </a:extLst>
              </p:cNvPr>
              <p:cNvSpPr txBox="1"/>
              <p:nvPr/>
            </p:nvSpPr>
            <p:spPr>
              <a:xfrm>
                <a:off x="2286703" y="4143855"/>
                <a:ext cx="7787033" cy="461665"/>
              </a:xfrm>
              <a:prstGeom prst="rect">
                <a:avLst/>
              </a:prstGeom>
              <a:noFill/>
            </p:spPr>
            <p:txBody>
              <a:bodyPr wrap="square" rtlCol="0">
                <a:spAutoFit/>
              </a:bodyPr>
              <a:lstStyle/>
              <a:p>
                <a:pPr algn="ctr"/>
                <a:r>
                  <a:rPr lang="en-US" altLang="zh-CN" sz="1200" dirty="0">
                    <a:solidFill>
                      <a:schemeClr val="bg2">
                        <a:lumMod val="25000"/>
                      </a:schemeClr>
                    </a:solidFill>
                    <a:latin typeface="字魂59号-创粗黑" panose="00000500000000000000" pitchFamily="2" charset="-122"/>
                    <a:ea typeface="字魂59号-创粗黑" panose="00000500000000000000" pitchFamily="2" charset="-122"/>
                  </a:rPr>
                  <a:t>You can enter your text here. You can enter your text here. You can enter your text here. You can enter your text here. You can enter your text here. You can enter your text here. </a:t>
                </a:r>
                <a:endParaRPr lang="zh-CN" altLang="en-US" sz="1200" dirty="0">
                  <a:solidFill>
                    <a:schemeClr val="bg2">
                      <a:lumMod val="25000"/>
                    </a:schemeClr>
                  </a:solidFill>
                  <a:latin typeface="字魂59号-创粗黑" panose="00000500000000000000" pitchFamily="2" charset="-122"/>
                  <a:ea typeface="字魂59号-创粗黑" panose="00000500000000000000" pitchFamily="2" charset="-122"/>
                </a:endParaRPr>
              </a:p>
            </p:txBody>
          </p:sp>
        </p:grpSp>
      </p:grpSp>
    </p:spTree>
    <p:extLst>
      <p:ext uri="{BB962C8B-B14F-4D97-AF65-F5344CB8AC3E}">
        <p14:creationId xmlns:p14="http://schemas.microsoft.com/office/powerpoint/2010/main" val="2904832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0FBE5103-2595-4255-B133-BA2A597AA922}"/>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0855345D-CF23-4D6E-A149-37C159C3A127}"/>
              </a:ext>
            </a:extLst>
          </p:cNvPr>
          <p:cNvSpPr txBox="1"/>
          <p:nvPr/>
        </p:nvSpPr>
        <p:spPr>
          <a:xfrm>
            <a:off x="5530344" y="1278705"/>
            <a:ext cx="5394332" cy="1171603"/>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
        <p:nvSpPr>
          <p:cNvPr id="6" name="文本框 5">
            <a:extLst>
              <a:ext uri="{FF2B5EF4-FFF2-40B4-BE49-F238E27FC236}">
                <a16:creationId xmlns:a16="http://schemas.microsoft.com/office/drawing/2014/main" xmlns="" id="{B7F7B98B-B428-4428-884D-AEB2C6759188}"/>
              </a:ext>
            </a:extLst>
          </p:cNvPr>
          <p:cNvSpPr txBox="1"/>
          <p:nvPr/>
        </p:nvSpPr>
        <p:spPr>
          <a:xfrm>
            <a:off x="5530344" y="2903793"/>
            <a:ext cx="5394332" cy="1171603"/>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
        <p:nvSpPr>
          <p:cNvPr id="7" name="文本框 6">
            <a:extLst>
              <a:ext uri="{FF2B5EF4-FFF2-40B4-BE49-F238E27FC236}">
                <a16:creationId xmlns:a16="http://schemas.microsoft.com/office/drawing/2014/main" xmlns="" id="{BEADF808-0C42-4EEF-8C24-D7862E54F192}"/>
              </a:ext>
            </a:extLst>
          </p:cNvPr>
          <p:cNvSpPr txBox="1"/>
          <p:nvPr/>
        </p:nvSpPr>
        <p:spPr>
          <a:xfrm>
            <a:off x="5530344" y="4528881"/>
            <a:ext cx="5394332" cy="1171603"/>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pic>
        <p:nvPicPr>
          <p:cNvPr id="8" name="图片 7">
            <a:extLst>
              <a:ext uri="{FF2B5EF4-FFF2-40B4-BE49-F238E27FC236}">
                <a16:creationId xmlns:a16="http://schemas.microsoft.com/office/drawing/2014/main" xmlns="" id="{CB20087E-F3DF-493A-981E-19F5BF20254B}"/>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9640"/>
          <a:stretch/>
        </p:blipFill>
        <p:spPr>
          <a:xfrm>
            <a:off x="829339" y="1864506"/>
            <a:ext cx="4285617" cy="3296093"/>
          </a:xfrm>
          <a:prstGeom prst="rect">
            <a:avLst/>
          </a:prstGeom>
        </p:spPr>
      </p:pic>
      <p:sp>
        <p:nvSpPr>
          <p:cNvPr id="9" name="文本框 8">
            <a:extLst>
              <a:ext uri="{FF2B5EF4-FFF2-40B4-BE49-F238E27FC236}">
                <a16:creationId xmlns:a16="http://schemas.microsoft.com/office/drawing/2014/main" xmlns="" id="{F2680DF0-E398-47B3-B214-1A597ACB64D2}"/>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spTree>
    <p:extLst>
      <p:ext uri="{BB962C8B-B14F-4D97-AF65-F5344CB8AC3E}">
        <p14:creationId xmlns:p14="http://schemas.microsoft.com/office/powerpoint/2010/main" val="14357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1000"/>
                                        <p:tgtEl>
                                          <p:spTgt spid="7">
                                            <p:txEl>
                                              <p:pRg st="0" end="0"/>
                                            </p:txEl>
                                          </p:spTgt>
                                        </p:tgtEl>
                                      </p:cBhvr>
                                    </p:animEffect>
                                    <p:anim calcmode="lin" valueType="num">
                                      <p:cBhvr>
                                        <p:cTn id="2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327E44FB-0266-4558-A6AE-CC1E61547A72}"/>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a:extLst>
              <a:ext uri="{FF2B5EF4-FFF2-40B4-BE49-F238E27FC236}">
                <a16:creationId xmlns:a16="http://schemas.microsoft.com/office/drawing/2014/main" xmlns="" id="{3990C935-1893-47BF-B930-856FB2188883}"/>
              </a:ext>
            </a:extLst>
          </p:cNvPr>
          <p:cNvGrpSpPr/>
          <p:nvPr/>
        </p:nvGrpSpPr>
        <p:grpSpPr>
          <a:xfrm>
            <a:off x="514904" y="3070564"/>
            <a:ext cx="10963923" cy="715762"/>
            <a:chOff x="514904" y="3070564"/>
            <a:chExt cx="10963923" cy="715762"/>
          </a:xfrm>
        </p:grpSpPr>
        <p:cxnSp>
          <p:nvCxnSpPr>
            <p:cNvPr id="3" name="直接箭头连接符 2">
              <a:extLst>
                <a:ext uri="{FF2B5EF4-FFF2-40B4-BE49-F238E27FC236}">
                  <a16:creationId xmlns:a16="http://schemas.microsoft.com/office/drawing/2014/main" xmlns="" id="{E828E180-E8F6-419D-B4D4-3AEAB5699C00}"/>
                </a:ext>
              </a:extLst>
            </p:cNvPr>
            <p:cNvCxnSpPr/>
            <p:nvPr/>
          </p:nvCxnSpPr>
          <p:spPr>
            <a:xfrm>
              <a:off x="514904" y="3413464"/>
              <a:ext cx="10963923" cy="1553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xmlns="" id="{824B7E06-D2E3-41A1-978F-3633BD024D21}"/>
                </a:ext>
              </a:extLst>
            </p:cNvPr>
            <p:cNvSpPr/>
            <p:nvPr/>
          </p:nvSpPr>
          <p:spPr>
            <a:xfrm>
              <a:off x="1970842" y="3080551"/>
              <a:ext cx="701336" cy="701336"/>
            </a:xfrm>
            <a:prstGeom prst="ellipse">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字魂59号-创粗黑" panose="00000500000000000000" pitchFamily="2" charset="-122"/>
                  <a:ea typeface="字魂59号-创粗黑" panose="00000500000000000000" pitchFamily="2" charset="-122"/>
                </a:rPr>
                <a:t>0 1</a:t>
              </a:r>
              <a:endParaRPr lang="zh-CN" altLang="en-US" b="1" dirty="0">
                <a:latin typeface="字魂59号-创粗黑" panose="00000500000000000000" pitchFamily="2" charset="-122"/>
                <a:ea typeface="字魂59号-创粗黑" panose="00000500000000000000" pitchFamily="2" charset="-122"/>
              </a:endParaRPr>
            </a:p>
          </p:txBody>
        </p:sp>
        <p:sp>
          <p:nvSpPr>
            <p:cNvPr id="6" name="椭圆 5">
              <a:extLst>
                <a:ext uri="{FF2B5EF4-FFF2-40B4-BE49-F238E27FC236}">
                  <a16:creationId xmlns:a16="http://schemas.microsoft.com/office/drawing/2014/main" xmlns="" id="{382B6065-7CAE-420C-9757-C3E8C8B297AB}"/>
                </a:ext>
              </a:extLst>
            </p:cNvPr>
            <p:cNvSpPr/>
            <p:nvPr/>
          </p:nvSpPr>
          <p:spPr>
            <a:xfrm>
              <a:off x="4529091" y="3080551"/>
              <a:ext cx="701336" cy="701336"/>
            </a:xfrm>
            <a:prstGeom prst="ellipse">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字魂59号-创粗黑" panose="00000500000000000000" pitchFamily="2" charset="-122"/>
                  <a:ea typeface="字魂59号-创粗黑" panose="00000500000000000000" pitchFamily="2" charset="-122"/>
                </a:rPr>
                <a:t>0 2</a:t>
              </a:r>
              <a:endParaRPr lang="zh-CN" altLang="en-US" b="1" dirty="0">
                <a:latin typeface="字魂59号-创粗黑" panose="00000500000000000000" pitchFamily="2" charset="-122"/>
                <a:ea typeface="字魂59号-创粗黑" panose="00000500000000000000" pitchFamily="2" charset="-122"/>
              </a:endParaRPr>
            </a:p>
          </p:txBody>
        </p:sp>
        <p:sp>
          <p:nvSpPr>
            <p:cNvPr id="7" name="椭圆 6">
              <a:extLst>
                <a:ext uri="{FF2B5EF4-FFF2-40B4-BE49-F238E27FC236}">
                  <a16:creationId xmlns:a16="http://schemas.microsoft.com/office/drawing/2014/main" xmlns="" id="{B1E46D5D-F261-4533-AB4A-20F429AD670E}"/>
                </a:ext>
              </a:extLst>
            </p:cNvPr>
            <p:cNvSpPr/>
            <p:nvPr/>
          </p:nvSpPr>
          <p:spPr>
            <a:xfrm>
              <a:off x="7087340" y="3070564"/>
              <a:ext cx="701336" cy="701336"/>
            </a:xfrm>
            <a:prstGeom prst="ellipse">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字魂59号-创粗黑" panose="00000500000000000000" pitchFamily="2" charset="-122"/>
                  <a:ea typeface="字魂59号-创粗黑" panose="00000500000000000000" pitchFamily="2" charset="-122"/>
                </a:rPr>
                <a:t>0 3</a:t>
              </a:r>
              <a:endParaRPr lang="zh-CN" altLang="en-US" b="1" dirty="0">
                <a:latin typeface="字魂59号-创粗黑" panose="00000500000000000000" pitchFamily="2" charset="-122"/>
                <a:ea typeface="字魂59号-创粗黑" panose="00000500000000000000" pitchFamily="2" charset="-122"/>
              </a:endParaRPr>
            </a:p>
          </p:txBody>
        </p:sp>
        <p:sp>
          <p:nvSpPr>
            <p:cNvPr id="8" name="椭圆 7">
              <a:extLst>
                <a:ext uri="{FF2B5EF4-FFF2-40B4-BE49-F238E27FC236}">
                  <a16:creationId xmlns:a16="http://schemas.microsoft.com/office/drawing/2014/main" xmlns="" id="{4D1B3D5D-2340-4013-8FF4-7DEACF23238E}"/>
                </a:ext>
              </a:extLst>
            </p:cNvPr>
            <p:cNvSpPr/>
            <p:nvPr/>
          </p:nvSpPr>
          <p:spPr>
            <a:xfrm>
              <a:off x="9650029" y="3084990"/>
              <a:ext cx="701336" cy="701336"/>
            </a:xfrm>
            <a:prstGeom prst="ellipse">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字魂59号-创粗黑" panose="00000500000000000000" pitchFamily="2" charset="-122"/>
                  <a:ea typeface="字魂59号-创粗黑" panose="00000500000000000000" pitchFamily="2" charset="-122"/>
                </a:rPr>
                <a:t>0 4</a:t>
              </a:r>
              <a:endParaRPr lang="zh-CN" altLang="en-US" b="1" dirty="0">
                <a:latin typeface="字魂59号-创粗黑" panose="00000500000000000000" pitchFamily="2" charset="-122"/>
                <a:ea typeface="字魂59号-创粗黑" panose="00000500000000000000" pitchFamily="2" charset="-122"/>
              </a:endParaRPr>
            </a:p>
          </p:txBody>
        </p:sp>
      </p:grpSp>
      <p:sp>
        <p:nvSpPr>
          <p:cNvPr id="9" name="文本框 8">
            <a:extLst>
              <a:ext uri="{FF2B5EF4-FFF2-40B4-BE49-F238E27FC236}">
                <a16:creationId xmlns:a16="http://schemas.microsoft.com/office/drawing/2014/main" xmlns="" id="{19D81C44-C350-4403-B6C0-1D3B7681BD31}"/>
              </a:ext>
            </a:extLst>
          </p:cNvPr>
          <p:cNvSpPr txBox="1"/>
          <p:nvPr/>
        </p:nvSpPr>
        <p:spPr>
          <a:xfrm>
            <a:off x="1043129" y="4166257"/>
            <a:ext cx="2556761" cy="1171603"/>
          </a:xfrm>
          <a:prstGeom prst="rect">
            <a:avLst/>
          </a:prstGeom>
          <a:noFill/>
        </p:spPr>
        <p:txBody>
          <a:bodyPr vert="horz" wrap="square" rtlCol="0">
            <a:spAutoFit/>
          </a:bodyPr>
          <a:lstStyle/>
          <a:p>
            <a:pPr algn="ct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
        <p:nvSpPr>
          <p:cNvPr id="10" name="文本框 9">
            <a:extLst>
              <a:ext uri="{FF2B5EF4-FFF2-40B4-BE49-F238E27FC236}">
                <a16:creationId xmlns:a16="http://schemas.microsoft.com/office/drawing/2014/main" xmlns="" id="{922A9BFD-7C4F-48F2-8C5A-95F7D6B4B89C}"/>
              </a:ext>
            </a:extLst>
          </p:cNvPr>
          <p:cNvSpPr txBox="1"/>
          <p:nvPr/>
        </p:nvSpPr>
        <p:spPr>
          <a:xfrm>
            <a:off x="6365305" y="4166257"/>
            <a:ext cx="2556761" cy="1171603"/>
          </a:xfrm>
          <a:prstGeom prst="rect">
            <a:avLst/>
          </a:prstGeom>
          <a:noFill/>
        </p:spPr>
        <p:txBody>
          <a:bodyPr vert="horz" wrap="square" rtlCol="0">
            <a:spAutoFit/>
          </a:bodyPr>
          <a:lstStyle/>
          <a:p>
            <a:pPr algn="ct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
        <p:nvSpPr>
          <p:cNvPr id="11" name="文本框 10">
            <a:extLst>
              <a:ext uri="{FF2B5EF4-FFF2-40B4-BE49-F238E27FC236}">
                <a16:creationId xmlns:a16="http://schemas.microsoft.com/office/drawing/2014/main" xmlns="" id="{BF241DA6-6268-41AB-8760-A929250FC137}"/>
              </a:ext>
            </a:extLst>
          </p:cNvPr>
          <p:cNvSpPr txBox="1"/>
          <p:nvPr/>
        </p:nvSpPr>
        <p:spPr>
          <a:xfrm>
            <a:off x="3539239" y="1566048"/>
            <a:ext cx="2556761" cy="1171603"/>
          </a:xfrm>
          <a:prstGeom prst="rect">
            <a:avLst/>
          </a:prstGeom>
          <a:noFill/>
        </p:spPr>
        <p:txBody>
          <a:bodyPr vert="horz" wrap="square" rtlCol="0">
            <a:spAutoFit/>
          </a:bodyPr>
          <a:lstStyle/>
          <a:p>
            <a:pPr algn="ct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
        <p:nvSpPr>
          <p:cNvPr id="12" name="文本框 11">
            <a:extLst>
              <a:ext uri="{FF2B5EF4-FFF2-40B4-BE49-F238E27FC236}">
                <a16:creationId xmlns:a16="http://schemas.microsoft.com/office/drawing/2014/main" xmlns="" id="{EDB0F8F2-B5A5-40FC-9A72-F0F7F5334903}"/>
              </a:ext>
            </a:extLst>
          </p:cNvPr>
          <p:cNvSpPr txBox="1"/>
          <p:nvPr/>
        </p:nvSpPr>
        <p:spPr>
          <a:xfrm>
            <a:off x="8722316" y="1556061"/>
            <a:ext cx="2556761" cy="1171603"/>
          </a:xfrm>
          <a:prstGeom prst="rect">
            <a:avLst/>
          </a:prstGeom>
          <a:noFill/>
        </p:spPr>
        <p:txBody>
          <a:bodyPr vert="horz" wrap="square" rtlCol="0">
            <a:spAutoFit/>
          </a:bodyPr>
          <a:lstStyle/>
          <a:p>
            <a:pPr algn="ctr">
              <a:lnSpc>
                <a:spcPct val="150000"/>
              </a:lnSpc>
            </a:pPr>
            <a:r>
              <a:rPr lang="en-US" altLang="zh-CN" sz="12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sp>
        <p:nvSpPr>
          <p:cNvPr id="13" name="文本框 12">
            <a:extLst>
              <a:ext uri="{FF2B5EF4-FFF2-40B4-BE49-F238E27FC236}">
                <a16:creationId xmlns:a16="http://schemas.microsoft.com/office/drawing/2014/main" xmlns="" id="{09B1C647-0E0E-41DB-BC8F-E97396951722}"/>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spTree>
    <p:extLst>
      <p:ext uri="{BB962C8B-B14F-4D97-AF65-F5344CB8AC3E}">
        <p14:creationId xmlns:p14="http://schemas.microsoft.com/office/powerpoint/2010/main" val="126844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0-#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750" fill="hold"/>
                                        <p:tgtEl>
                                          <p:spTgt spid="9"/>
                                        </p:tgtEl>
                                        <p:attrNameLst>
                                          <p:attrName>ppt_x</p:attrName>
                                        </p:attrNameLst>
                                      </p:cBhvr>
                                      <p:tavLst>
                                        <p:tav tm="0">
                                          <p:val>
                                            <p:strVal val="0-#ppt_w/2"/>
                                          </p:val>
                                        </p:tav>
                                        <p:tav tm="100000">
                                          <p:val>
                                            <p:strVal val="#ppt_x"/>
                                          </p:val>
                                        </p:tav>
                                      </p:tavLst>
                                    </p:anim>
                                    <p:anim calcmode="lin" valueType="num">
                                      <p:cBhvr additive="base">
                                        <p:cTn id="14" dur="75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0-#ppt_w/2"/>
                                          </p:val>
                                        </p:tav>
                                        <p:tav tm="100000">
                                          <p:val>
                                            <p:strVal val="#ppt_x"/>
                                          </p:val>
                                        </p:tav>
                                      </p:tavLst>
                                    </p:anim>
                                    <p:anim calcmode="lin" valueType="num">
                                      <p:cBhvr additive="base">
                                        <p:cTn id="20" dur="75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750" fill="hold"/>
                                        <p:tgtEl>
                                          <p:spTgt spid="10"/>
                                        </p:tgtEl>
                                        <p:attrNameLst>
                                          <p:attrName>ppt_x</p:attrName>
                                        </p:attrNameLst>
                                      </p:cBhvr>
                                      <p:tavLst>
                                        <p:tav tm="0">
                                          <p:val>
                                            <p:strVal val="0-#ppt_w/2"/>
                                          </p:val>
                                        </p:tav>
                                        <p:tav tm="100000">
                                          <p:val>
                                            <p:strVal val="#ppt_x"/>
                                          </p:val>
                                        </p:tav>
                                      </p:tavLst>
                                    </p:anim>
                                    <p:anim calcmode="lin" valueType="num">
                                      <p:cBhvr additive="base">
                                        <p:cTn id="26" dur="75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0-#ppt_w/2"/>
                                          </p:val>
                                        </p:tav>
                                        <p:tav tm="100000">
                                          <p:val>
                                            <p:strVal val="#ppt_x"/>
                                          </p:val>
                                        </p:tav>
                                      </p:tavLst>
                                    </p:anim>
                                    <p:anim calcmode="lin" valueType="num">
                                      <p:cBhvr additive="base">
                                        <p:cTn id="3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72F149B-9030-420D-8A21-5C80D95B6EDB}"/>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248E20BA-8193-4012-917A-B8A9EE0F1B18}"/>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grpSp>
        <p:nvGrpSpPr>
          <p:cNvPr id="4" name="组合 3">
            <a:extLst>
              <a:ext uri="{FF2B5EF4-FFF2-40B4-BE49-F238E27FC236}">
                <a16:creationId xmlns:a16="http://schemas.microsoft.com/office/drawing/2014/main" xmlns="" id="{6896DAF4-3CB7-4B8F-9D39-3FA15DE0060C}"/>
              </a:ext>
            </a:extLst>
          </p:cNvPr>
          <p:cNvGrpSpPr/>
          <p:nvPr/>
        </p:nvGrpSpPr>
        <p:grpSpPr>
          <a:xfrm>
            <a:off x="1378665" y="1725400"/>
            <a:ext cx="2755490" cy="1721474"/>
            <a:chOff x="1438823" y="1212574"/>
            <a:chExt cx="2755490" cy="1721474"/>
          </a:xfrm>
        </p:grpSpPr>
        <p:sp>
          <p:nvSpPr>
            <p:cNvPr id="6" name="文本框 5">
              <a:extLst>
                <a:ext uri="{FF2B5EF4-FFF2-40B4-BE49-F238E27FC236}">
                  <a16:creationId xmlns:a16="http://schemas.microsoft.com/office/drawing/2014/main" xmlns="" id="{8D389860-AEC6-40EE-876C-9E9E366FD43D}"/>
                </a:ext>
              </a:extLst>
            </p:cNvPr>
            <p:cNvSpPr txBox="1"/>
            <p:nvPr/>
          </p:nvSpPr>
          <p:spPr>
            <a:xfrm>
              <a:off x="1438823" y="1762445"/>
              <a:ext cx="2755490" cy="1171603"/>
            </a:xfrm>
            <a:prstGeom prst="rect">
              <a:avLst/>
            </a:prstGeom>
            <a:noFill/>
          </p:spPr>
          <p:txBody>
            <a:bodyPr vert="horz" wrap="square" rtlCol="0">
              <a:spAutoFit/>
            </a:bodyPr>
            <a:lstStyle/>
            <a:p>
              <a:pPr algn="ctr">
                <a:lnSpc>
                  <a:spcPct val="150000"/>
                </a:lnSpc>
              </a:pPr>
              <a:r>
                <a:rPr lang="en-US" altLang="zh-CN" sz="1200" dirty="0">
                  <a:solidFill>
                    <a:schemeClr val="bg2">
                      <a:lumMod val="25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7" name="矩形 6">
              <a:extLst>
                <a:ext uri="{FF2B5EF4-FFF2-40B4-BE49-F238E27FC236}">
                  <a16:creationId xmlns:a16="http://schemas.microsoft.com/office/drawing/2014/main" xmlns="" id="{A66CA026-D517-4AF6-B76C-AE30F8362C85}"/>
                </a:ext>
              </a:extLst>
            </p:cNvPr>
            <p:cNvSpPr/>
            <p:nvPr/>
          </p:nvSpPr>
          <p:spPr>
            <a:xfrm>
              <a:off x="2276061" y="1212574"/>
              <a:ext cx="1162878" cy="4075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2">
                      <a:lumMod val="25000"/>
                    </a:schemeClr>
                  </a:solidFill>
                  <a:latin typeface="思源黑体 CN Light" panose="020B0300000000000000" pitchFamily="34" charset="-122"/>
                  <a:ea typeface="思源黑体 CN Light" panose="020B0300000000000000" pitchFamily="34" charset="-122"/>
                </a:rPr>
                <a:t>01</a:t>
              </a:r>
              <a:endParaRPr lang="zh-CN" altLang="en-US" sz="2400" b="1" dirty="0">
                <a:solidFill>
                  <a:schemeClr val="bg2">
                    <a:lumMod val="25000"/>
                  </a:schemeClr>
                </a:solidFill>
                <a:latin typeface="思源黑体 CN Light" panose="020B0300000000000000" pitchFamily="34" charset="-122"/>
                <a:ea typeface="思源黑体 CN Light" panose="020B0300000000000000" pitchFamily="34" charset="-122"/>
              </a:endParaRPr>
            </a:p>
          </p:txBody>
        </p:sp>
      </p:grpSp>
      <p:grpSp>
        <p:nvGrpSpPr>
          <p:cNvPr id="8" name="组合 7">
            <a:extLst>
              <a:ext uri="{FF2B5EF4-FFF2-40B4-BE49-F238E27FC236}">
                <a16:creationId xmlns:a16="http://schemas.microsoft.com/office/drawing/2014/main" xmlns="" id="{F2433843-165E-4E0A-B71E-3C9F7B7A1725}"/>
              </a:ext>
            </a:extLst>
          </p:cNvPr>
          <p:cNvGrpSpPr/>
          <p:nvPr/>
        </p:nvGrpSpPr>
        <p:grpSpPr>
          <a:xfrm>
            <a:off x="4658097" y="1725400"/>
            <a:ext cx="2755490" cy="1721474"/>
            <a:chOff x="1438823" y="1212574"/>
            <a:chExt cx="2755490" cy="1721474"/>
          </a:xfrm>
        </p:grpSpPr>
        <p:sp>
          <p:nvSpPr>
            <p:cNvPr id="9" name="文本框 8">
              <a:extLst>
                <a:ext uri="{FF2B5EF4-FFF2-40B4-BE49-F238E27FC236}">
                  <a16:creationId xmlns:a16="http://schemas.microsoft.com/office/drawing/2014/main" xmlns="" id="{7CD67113-8F05-4055-B457-420E1AFB2BC7}"/>
                </a:ext>
              </a:extLst>
            </p:cNvPr>
            <p:cNvSpPr txBox="1"/>
            <p:nvPr/>
          </p:nvSpPr>
          <p:spPr>
            <a:xfrm>
              <a:off x="1438823" y="1762445"/>
              <a:ext cx="2755490" cy="1171603"/>
            </a:xfrm>
            <a:prstGeom prst="rect">
              <a:avLst/>
            </a:prstGeom>
            <a:noFill/>
          </p:spPr>
          <p:txBody>
            <a:bodyPr vert="horz" wrap="square" rtlCol="0">
              <a:spAutoFit/>
            </a:bodyPr>
            <a:lstStyle/>
            <a:p>
              <a:pPr algn="ctr">
                <a:lnSpc>
                  <a:spcPct val="150000"/>
                </a:lnSpc>
              </a:pPr>
              <a:r>
                <a:rPr lang="en-US" altLang="zh-CN" sz="1200" dirty="0">
                  <a:solidFill>
                    <a:schemeClr val="bg2">
                      <a:lumMod val="25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10" name="矩形 9">
              <a:extLst>
                <a:ext uri="{FF2B5EF4-FFF2-40B4-BE49-F238E27FC236}">
                  <a16:creationId xmlns:a16="http://schemas.microsoft.com/office/drawing/2014/main" xmlns="" id="{BC8051FB-0D87-4DA1-9C56-5AF4080BC10A}"/>
                </a:ext>
              </a:extLst>
            </p:cNvPr>
            <p:cNvSpPr/>
            <p:nvPr/>
          </p:nvSpPr>
          <p:spPr>
            <a:xfrm>
              <a:off x="2276061" y="1212574"/>
              <a:ext cx="1162878" cy="4075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2">
                      <a:lumMod val="25000"/>
                    </a:schemeClr>
                  </a:solidFill>
                  <a:latin typeface="思源黑体 CN Light" panose="020B0300000000000000" pitchFamily="34" charset="-122"/>
                  <a:ea typeface="思源黑体 CN Light" panose="020B0300000000000000" pitchFamily="34" charset="-122"/>
                </a:rPr>
                <a:t>02</a:t>
              </a:r>
              <a:endParaRPr lang="zh-CN" altLang="en-US" sz="2400" b="1" dirty="0">
                <a:solidFill>
                  <a:schemeClr val="bg2">
                    <a:lumMod val="25000"/>
                  </a:schemeClr>
                </a:solidFill>
                <a:latin typeface="思源黑体 CN Light" panose="020B0300000000000000" pitchFamily="34" charset="-122"/>
                <a:ea typeface="思源黑体 CN Light" panose="020B0300000000000000" pitchFamily="34" charset="-122"/>
              </a:endParaRPr>
            </a:p>
          </p:txBody>
        </p:sp>
      </p:grpSp>
      <p:grpSp>
        <p:nvGrpSpPr>
          <p:cNvPr id="11" name="组合 10">
            <a:extLst>
              <a:ext uri="{FF2B5EF4-FFF2-40B4-BE49-F238E27FC236}">
                <a16:creationId xmlns:a16="http://schemas.microsoft.com/office/drawing/2014/main" xmlns="" id="{8BFAAFFB-183C-46B8-9838-4E86936CF492}"/>
              </a:ext>
            </a:extLst>
          </p:cNvPr>
          <p:cNvGrpSpPr/>
          <p:nvPr/>
        </p:nvGrpSpPr>
        <p:grpSpPr>
          <a:xfrm>
            <a:off x="7937529" y="1707526"/>
            <a:ext cx="2755490" cy="1721474"/>
            <a:chOff x="1438823" y="1212574"/>
            <a:chExt cx="2755490" cy="1721474"/>
          </a:xfrm>
        </p:grpSpPr>
        <p:sp>
          <p:nvSpPr>
            <p:cNvPr id="12" name="文本框 11">
              <a:extLst>
                <a:ext uri="{FF2B5EF4-FFF2-40B4-BE49-F238E27FC236}">
                  <a16:creationId xmlns:a16="http://schemas.microsoft.com/office/drawing/2014/main" xmlns="" id="{6E38C4B0-243D-400A-8A27-005EDB8BD3E1}"/>
                </a:ext>
              </a:extLst>
            </p:cNvPr>
            <p:cNvSpPr txBox="1"/>
            <p:nvPr/>
          </p:nvSpPr>
          <p:spPr>
            <a:xfrm>
              <a:off x="1438823" y="1762445"/>
              <a:ext cx="2755490" cy="1171603"/>
            </a:xfrm>
            <a:prstGeom prst="rect">
              <a:avLst/>
            </a:prstGeom>
            <a:noFill/>
          </p:spPr>
          <p:txBody>
            <a:bodyPr vert="horz" wrap="square" rtlCol="0">
              <a:spAutoFit/>
            </a:bodyPr>
            <a:lstStyle/>
            <a:p>
              <a:pPr algn="ctr">
                <a:lnSpc>
                  <a:spcPct val="150000"/>
                </a:lnSpc>
              </a:pPr>
              <a:r>
                <a:rPr lang="en-US" altLang="zh-CN" sz="1200" dirty="0">
                  <a:solidFill>
                    <a:schemeClr val="bg2">
                      <a:lumMod val="25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13" name="矩形 12">
              <a:extLst>
                <a:ext uri="{FF2B5EF4-FFF2-40B4-BE49-F238E27FC236}">
                  <a16:creationId xmlns:a16="http://schemas.microsoft.com/office/drawing/2014/main" xmlns="" id="{E3A53D75-BA2C-4F2C-96ED-7B1BF39DD70A}"/>
                </a:ext>
              </a:extLst>
            </p:cNvPr>
            <p:cNvSpPr/>
            <p:nvPr/>
          </p:nvSpPr>
          <p:spPr>
            <a:xfrm>
              <a:off x="2276061" y="1212574"/>
              <a:ext cx="1162878" cy="4075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2">
                      <a:lumMod val="25000"/>
                    </a:schemeClr>
                  </a:solidFill>
                  <a:latin typeface="思源黑体 CN Light" panose="020B0300000000000000" pitchFamily="34" charset="-122"/>
                  <a:ea typeface="思源黑体 CN Light" panose="020B0300000000000000" pitchFamily="34" charset="-122"/>
                </a:rPr>
                <a:t>03</a:t>
              </a:r>
              <a:endParaRPr lang="zh-CN" altLang="en-US" sz="2400" b="1" dirty="0">
                <a:solidFill>
                  <a:schemeClr val="bg2">
                    <a:lumMod val="25000"/>
                  </a:schemeClr>
                </a:solidFill>
                <a:latin typeface="思源黑体 CN Light" panose="020B0300000000000000" pitchFamily="34" charset="-122"/>
                <a:ea typeface="思源黑体 CN Light" panose="020B0300000000000000" pitchFamily="34" charset="-122"/>
              </a:endParaRPr>
            </a:p>
          </p:txBody>
        </p:sp>
      </p:grpSp>
      <p:grpSp>
        <p:nvGrpSpPr>
          <p:cNvPr id="14" name="组合 13">
            <a:extLst>
              <a:ext uri="{FF2B5EF4-FFF2-40B4-BE49-F238E27FC236}">
                <a16:creationId xmlns:a16="http://schemas.microsoft.com/office/drawing/2014/main" xmlns="" id="{9FE57A24-7E40-4B42-AAE3-94243032576A}"/>
              </a:ext>
            </a:extLst>
          </p:cNvPr>
          <p:cNvGrpSpPr/>
          <p:nvPr/>
        </p:nvGrpSpPr>
        <p:grpSpPr>
          <a:xfrm>
            <a:off x="1378665" y="4223434"/>
            <a:ext cx="2755490" cy="1721474"/>
            <a:chOff x="1438823" y="1212574"/>
            <a:chExt cx="2755490" cy="1721474"/>
          </a:xfrm>
        </p:grpSpPr>
        <p:sp>
          <p:nvSpPr>
            <p:cNvPr id="15" name="文本框 14">
              <a:extLst>
                <a:ext uri="{FF2B5EF4-FFF2-40B4-BE49-F238E27FC236}">
                  <a16:creationId xmlns:a16="http://schemas.microsoft.com/office/drawing/2014/main" xmlns="" id="{5F7084C0-0E4C-464E-9836-9AC68198A9C7}"/>
                </a:ext>
              </a:extLst>
            </p:cNvPr>
            <p:cNvSpPr txBox="1"/>
            <p:nvPr/>
          </p:nvSpPr>
          <p:spPr>
            <a:xfrm>
              <a:off x="1438823" y="1762445"/>
              <a:ext cx="2755490" cy="1171603"/>
            </a:xfrm>
            <a:prstGeom prst="rect">
              <a:avLst/>
            </a:prstGeom>
            <a:noFill/>
          </p:spPr>
          <p:txBody>
            <a:bodyPr vert="horz" wrap="square" rtlCol="0">
              <a:spAutoFit/>
            </a:bodyPr>
            <a:lstStyle/>
            <a:p>
              <a:pPr algn="ctr">
                <a:lnSpc>
                  <a:spcPct val="150000"/>
                </a:lnSpc>
              </a:pPr>
              <a:r>
                <a:rPr lang="en-US" altLang="zh-CN" sz="1200" dirty="0">
                  <a:solidFill>
                    <a:schemeClr val="bg2">
                      <a:lumMod val="25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16" name="矩形 15">
              <a:extLst>
                <a:ext uri="{FF2B5EF4-FFF2-40B4-BE49-F238E27FC236}">
                  <a16:creationId xmlns:a16="http://schemas.microsoft.com/office/drawing/2014/main" xmlns="" id="{C675ADB8-469D-4CB7-9160-DB6B2A4377CC}"/>
                </a:ext>
              </a:extLst>
            </p:cNvPr>
            <p:cNvSpPr/>
            <p:nvPr/>
          </p:nvSpPr>
          <p:spPr>
            <a:xfrm>
              <a:off x="2276061" y="1212574"/>
              <a:ext cx="1162878" cy="4075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2">
                      <a:lumMod val="25000"/>
                    </a:schemeClr>
                  </a:solidFill>
                  <a:latin typeface="思源黑体 CN Light" panose="020B0300000000000000" pitchFamily="34" charset="-122"/>
                  <a:ea typeface="思源黑体 CN Light" panose="020B0300000000000000" pitchFamily="34" charset="-122"/>
                </a:rPr>
                <a:t>04</a:t>
              </a:r>
              <a:endParaRPr lang="zh-CN" altLang="en-US" sz="2400" b="1" dirty="0">
                <a:solidFill>
                  <a:schemeClr val="bg2">
                    <a:lumMod val="25000"/>
                  </a:schemeClr>
                </a:solidFill>
                <a:latin typeface="思源黑体 CN Light" panose="020B0300000000000000" pitchFamily="34" charset="-122"/>
                <a:ea typeface="思源黑体 CN Light" panose="020B0300000000000000" pitchFamily="34" charset="-122"/>
              </a:endParaRPr>
            </a:p>
          </p:txBody>
        </p:sp>
      </p:grpSp>
      <p:grpSp>
        <p:nvGrpSpPr>
          <p:cNvPr id="17" name="组合 16">
            <a:extLst>
              <a:ext uri="{FF2B5EF4-FFF2-40B4-BE49-F238E27FC236}">
                <a16:creationId xmlns:a16="http://schemas.microsoft.com/office/drawing/2014/main" xmlns="" id="{B7F8EBF9-3011-4E6B-885A-6EB407F25282}"/>
              </a:ext>
            </a:extLst>
          </p:cNvPr>
          <p:cNvGrpSpPr/>
          <p:nvPr/>
        </p:nvGrpSpPr>
        <p:grpSpPr>
          <a:xfrm>
            <a:off x="4658097" y="4223434"/>
            <a:ext cx="2755490" cy="1721474"/>
            <a:chOff x="1438823" y="1212574"/>
            <a:chExt cx="2755490" cy="1721474"/>
          </a:xfrm>
        </p:grpSpPr>
        <p:sp>
          <p:nvSpPr>
            <p:cNvPr id="18" name="文本框 17">
              <a:extLst>
                <a:ext uri="{FF2B5EF4-FFF2-40B4-BE49-F238E27FC236}">
                  <a16:creationId xmlns:a16="http://schemas.microsoft.com/office/drawing/2014/main" xmlns="" id="{57746FBA-89DF-416C-99EE-C384807DDADE}"/>
                </a:ext>
              </a:extLst>
            </p:cNvPr>
            <p:cNvSpPr txBox="1"/>
            <p:nvPr/>
          </p:nvSpPr>
          <p:spPr>
            <a:xfrm>
              <a:off x="1438823" y="1762445"/>
              <a:ext cx="2755490" cy="1171603"/>
            </a:xfrm>
            <a:prstGeom prst="rect">
              <a:avLst/>
            </a:prstGeom>
            <a:noFill/>
          </p:spPr>
          <p:txBody>
            <a:bodyPr vert="horz" wrap="square" rtlCol="0">
              <a:spAutoFit/>
            </a:bodyPr>
            <a:lstStyle/>
            <a:p>
              <a:pPr algn="ctr">
                <a:lnSpc>
                  <a:spcPct val="150000"/>
                </a:lnSpc>
              </a:pPr>
              <a:r>
                <a:rPr lang="en-US" altLang="zh-CN" sz="1200" dirty="0">
                  <a:solidFill>
                    <a:schemeClr val="bg2">
                      <a:lumMod val="25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19" name="矩形 18">
              <a:extLst>
                <a:ext uri="{FF2B5EF4-FFF2-40B4-BE49-F238E27FC236}">
                  <a16:creationId xmlns:a16="http://schemas.microsoft.com/office/drawing/2014/main" xmlns="" id="{DD071F18-5015-462B-81D4-AAEBF81EFB9B}"/>
                </a:ext>
              </a:extLst>
            </p:cNvPr>
            <p:cNvSpPr/>
            <p:nvPr/>
          </p:nvSpPr>
          <p:spPr>
            <a:xfrm>
              <a:off x="2276061" y="1212574"/>
              <a:ext cx="1162878" cy="4075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2">
                      <a:lumMod val="25000"/>
                    </a:schemeClr>
                  </a:solidFill>
                  <a:latin typeface="思源黑体 CN Light" panose="020B0300000000000000" pitchFamily="34" charset="-122"/>
                  <a:ea typeface="思源黑体 CN Light" panose="020B0300000000000000" pitchFamily="34" charset="-122"/>
                </a:rPr>
                <a:t>05</a:t>
              </a:r>
              <a:endParaRPr lang="zh-CN" altLang="en-US" sz="2400" b="1" dirty="0">
                <a:solidFill>
                  <a:schemeClr val="bg2">
                    <a:lumMod val="25000"/>
                  </a:schemeClr>
                </a:solidFill>
                <a:latin typeface="思源黑体 CN Light" panose="020B0300000000000000" pitchFamily="34" charset="-122"/>
                <a:ea typeface="思源黑体 CN Light" panose="020B0300000000000000" pitchFamily="34" charset="-122"/>
              </a:endParaRPr>
            </a:p>
          </p:txBody>
        </p:sp>
      </p:grpSp>
      <p:grpSp>
        <p:nvGrpSpPr>
          <p:cNvPr id="20" name="组合 19">
            <a:extLst>
              <a:ext uri="{FF2B5EF4-FFF2-40B4-BE49-F238E27FC236}">
                <a16:creationId xmlns:a16="http://schemas.microsoft.com/office/drawing/2014/main" xmlns="" id="{93849F9E-BD2E-478B-9C59-AB81061B4D67}"/>
              </a:ext>
            </a:extLst>
          </p:cNvPr>
          <p:cNvGrpSpPr/>
          <p:nvPr/>
        </p:nvGrpSpPr>
        <p:grpSpPr>
          <a:xfrm>
            <a:off x="7937529" y="4205560"/>
            <a:ext cx="2755490" cy="1721474"/>
            <a:chOff x="1438823" y="1212574"/>
            <a:chExt cx="2755490" cy="1721474"/>
          </a:xfrm>
        </p:grpSpPr>
        <p:sp>
          <p:nvSpPr>
            <p:cNvPr id="21" name="文本框 20">
              <a:extLst>
                <a:ext uri="{FF2B5EF4-FFF2-40B4-BE49-F238E27FC236}">
                  <a16:creationId xmlns:a16="http://schemas.microsoft.com/office/drawing/2014/main" xmlns="" id="{C5335308-AFF5-4B38-912C-83C5CD464B74}"/>
                </a:ext>
              </a:extLst>
            </p:cNvPr>
            <p:cNvSpPr txBox="1"/>
            <p:nvPr/>
          </p:nvSpPr>
          <p:spPr>
            <a:xfrm>
              <a:off x="1438823" y="1762445"/>
              <a:ext cx="2755490" cy="1171603"/>
            </a:xfrm>
            <a:prstGeom prst="rect">
              <a:avLst/>
            </a:prstGeom>
            <a:noFill/>
          </p:spPr>
          <p:txBody>
            <a:bodyPr vert="horz" wrap="square" rtlCol="0">
              <a:spAutoFit/>
            </a:bodyPr>
            <a:lstStyle/>
            <a:p>
              <a:pPr algn="ctr">
                <a:lnSpc>
                  <a:spcPct val="150000"/>
                </a:lnSpc>
              </a:pPr>
              <a:r>
                <a:rPr lang="en-US" altLang="zh-CN" sz="1200" dirty="0">
                  <a:solidFill>
                    <a:schemeClr val="bg2">
                      <a:lumMod val="25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a:t>
              </a:r>
              <a:endParaRPr lang="zh-CN" altLang="en-US" sz="1200"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22" name="矩形 21">
              <a:extLst>
                <a:ext uri="{FF2B5EF4-FFF2-40B4-BE49-F238E27FC236}">
                  <a16:creationId xmlns:a16="http://schemas.microsoft.com/office/drawing/2014/main" xmlns="" id="{51C85E2E-CBB2-4B86-95AD-16964AAA2264}"/>
                </a:ext>
              </a:extLst>
            </p:cNvPr>
            <p:cNvSpPr/>
            <p:nvPr/>
          </p:nvSpPr>
          <p:spPr>
            <a:xfrm>
              <a:off x="2276061" y="1212574"/>
              <a:ext cx="1162878" cy="4075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2">
                      <a:lumMod val="25000"/>
                    </a:schemeClr>
                  </a:solidFill>
                  <a:latin typeface="思源黑体 CN Light" panose="020B0300000000000000" pitchFamily="34" charset="-122"/>
                  <a:ea typeface="思源黑体 CN Light" panose="020B0300000000000000" pitchFamily="34" charset="-122"/>
                </a:rPr>
                <a:t>06</a:t>
              </a:r>
              <a:endParaRPr lang="zh-CN" altLang="en-US" sz="2400" b="1" dirty="0">
                <a:solidFill>
                  <a:schemeClr val="bg2">
                    <a:lumMod val="25000"/>
                  </a:schemeClr>
                </a:solidFill>
                <a:latin typeface="思源黑体 CN Light" panose="020B0300000000000000" pitchFamily="34" charset="-122"/>
                <a:ea typeface="思源黑体 CN Light" panose="020B0300000000000000" pitchFamily="34" charset="-122"/>
              </a:endParaRPr>
            </a:p>
          </p:txBody>
        </p:sp>
      </p:grpSp>
    </p:spTree>
    <p:extLst>
      <p:ext uri="{BB962C8B-B14F-4D97-AF65-F5344CB8AC3E}">
        <p14:creationId xmlns:p14="http://schemas.microsoft.com/office/powerpoint/2010/main" val="3163877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par>
                                <p:cTn id="14" presetID="14" presetClass="entr" presetSubtype="1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randombar(horizontal)">
                                      <p:cBhvr>
                                        <p:cTn id="16" dur="500"/>
                                        <p:tgtEl>
                                          <p:spTgt spid="14"/>
                                        </p:tgtEl>
                                      </p:cBhvr>
                                    </p:animEffect>
                                  </p:childTnLst>
                                </p:cTn>
                              </p:par>
                              <p:par>
                                <p:cTn id="17" presetID="14" presetClass="entr" presetSubtype="1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randombar(horizontal)">
                                      <p:cBhvr>
                                        <p:cTn id="19" dur="500"/>
                                        <p:tgtEl>
                                          <p:spTgt spid="17"/>
                                        </p:tgtEl>
                                      </p:cBhvr>
                                    </p:animEffect>
                                  </p:childTnLst>
                                </p:cTn>
                              </p:par>
                              <p:par>
                                <p:cTn id="20" presetID="14" presetClass="entr" presetSubtype="1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C2579EE-0889-460E-B9AD-641CF2831168}"/>
              </a:ext>
            </a:extLst>
          </p:cNvPr>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4F9F47D7-0438-4945-9382-768BA6A750A1}"/>
              </a:ext>
            </a:extLst>
          </p:cNvPr>
          <p:cNvSpPr txBox="1"/>
          <p:nvPr/>
        </p:nvSpPr>
        <p:spPr>
          <a:xfrm>
            <a:off x="4717275" y="133220"/>
            <a:ext cx="2757449" cy="738664"/>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2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grpSp>
        <p:nvGrpSpPr>
          <p:cNvPr id="25" name="组合 24">
            <a:extLst>
              <a:ext uri="{FF2B5EF4-FFF2-40B4-BE49-F238E27FC236}">
                <a16:creationId xmlns:a16="http://schemas.microsoft.com/office/drawing/2014/main" xmlns="" id="{F1A4FC5B-3CF2-4520-AFCA-30EB22898565}"/>
              </a:ext>
            </a:extLst>
          </p:cNvPr>
          <p:cNvGrpSpPr/>
          <p:nvPr/>
        </p:nvGrpSpPr>
        <p:grpSpPr>
          <a:xfrm>
            <a:off x="1275347" y="2406065"/>
            <a:ext cx="3028253" cy="3198592"/>
            <a:chOff x="1275347" y="2406065"/>
            <a:chExt cx="3028253" cy="3198592"/>
          </a:xfrm>
        </p:grpSpPr>
        <p:sp>
          <p:nvSpPr>
            <p:cNvPr id="6" name="文本框 5">
              <a:extLst>
                <a:ext uri="{FF2B5EF4-FFF2-40B4-BE49-F238E27FC236}">
                  <a16:creationId xmlns:a16="http://schemas.microsoft.com/office/drawing/2014/main" xmlns="" id="{D8EDA86A-0EE8-4BD5-9248-E2C33CFB1BBB}"/>
                </a:ext>
              </a:extLst>
            </p:cNvPr>
            <p:cNvSpPr txBox="1"/>
            <p:nvPr/>
          </p:nvSpPr>
          <p:spPr>
            <a:xfrm>
              <a:off x="1938241" y="2406065"/>
              <a:ext cx="1620957" cy="523220"/>
            </a:xfrm>
            <a:prstGeom prst="rect">
              <a:avLst/>
            </a:prstGeom>
            <a:noFill/>
          </p:spPr>
          <p:txBody>
            <a:bodyPr wrap="none" rtlCol="0">
              <a:spAutoFit/>
            </a:bodyPr>
            <a:lstStyle/>
            <a:p>
              <a:r>
                <a:rPr lang="zh-CN" altLang="en-US" sz="2800" dirty="0">
                  <a:solidFill>
                    <a:schemeClr val="bg2">
                      <a:lumMod val="25000"/>
                    </a:schemeClr>
                  </a:solidFill>
                  <a:latin typeface="思源黑体 CN Light" panose="020B0300000000000000" pitchFamily="34" charset="-122"/>
                  <a:ea typeface="思源黑体 CN Light" panose="020B0300000000000000" pitchFamily="34" charset="-122"/>
                </a:rPr>
                <a:t>输入标题</a:t>
              </a:r>
            </a:p>
          </p:txBody>
        </p:sp>
        <p:cxnSp>
          <p:nvCxnSpPr>
            <p:cNvPr id="7" name="直接连接符 6">
              <a:extLst>
                <a:ext uri="{FF2B5EF4-FFF2-40B4-BE49-F238E27FC236}">
                  <a16:creationId xmlns:a16="http://schemas.microsoft.com/office/drawing/2014/main" xmlns="" id="{DF291964-110B-4533-B003-9EA3714C37BC}"/>
                </a:ext>
              </a:extLst>
            </p:cNvPr>
            <p:cNvCxnSpPr>
              <a:cxnSpLocks/>
            </p:cNvCxnSpPr>
            <p:nvPr/>
          </p:nvCxnSpPr>
          <p:spPr>
            <a:xfrm flipH="1">
              <a:off x="2100469" y="3111891"/>
              <a:ext cx="1296502"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4FE55341-8AC2-4F18-9053-43A8D5440E0A}"/>
                </a:ext>
              </a:extLst>
            </p:cNvPr>
            <p:cNvSpPr txBox="1"/>
            <p:nvPr/>
          </p:nvSpPr>
          <p:spPr>
            <a:xfrm>
              <a:off x="1275347" y="3283701"/>
              <a:ext cx="3028253" cy="2320956"/>
            </a:xfrm>
            <a:prstGeom prst="rect">
              <a:avLst/>
            </a:prstGeom>
            <a:noFill/>
          </p:spPr>
          <p:txBody>
            <a:bodyPr vert="horz" wrap="square" rtlCol="0">
              <a:spAutoFit/>
            </a:bodyPr>
            <a:lstStyle/>
            <a:p>
              <a:pPr algn="ctr">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24" name="组合 23">
            <a:extLst>
              <a:ext uri="{FF2B5EF4-FFF2-40B4-BE49-F238E27FC236}">
                <a16:creationId xmlns:a16="http://schemas.microsoft.com/office/drawing/2014/main" xmlns="" id="{0E7D6FC8-2787-49C7-9857-B58C4FFBCABF}"/>
              </a:ext>
            </a:extLst>
          </p:cNvPr>
          <p:cNvGrpSpPr/>
          <p:nvPr/>
        </p:nvGrpSpPr>
        <p:grpSpPr>
          <a:xfrm>
            <a:off x="4690685" y="2406065"/>
            <a:ext cx="3028253" cy="3198592"/>
            <a:chOff x="4581873" y="2406065"/>
            <a:chExt cx="3028253" cy="3198592"/>
          </a:xfrm>
        </p:grpSpPr>
        <p:sp>
          <p:nvSpPr>
            <p:cNvPr id="18" name="文本框 17">
              <a:extLst>
                <a:ext uri="{FF2B5EF4-FFF2-40B4-BE49-F238E27FC236}">
                  <a16:creationId xmlns:a16="http://schemas.microsoft.com/office/drawing/2014/main" xmlns="" id="{A430B4D6-A647-4E48-BDAE-984DA9758D1B}"/>
                </a:ext>
              </a:extLst>
            </p:cNvPr>
            <p:cNvSpPr txBox="1"/>
            <p:nvPr/>
          </p:nvSpPr>
          <p:spPr>
            <a:xfrm>
              <a:off x="5244767" y="2406065"/>
              <a:ext cx="1620957" cy="523220"/>
            </a:xfrm>
            <a:prstGeom prst="rect">
              <a:avLst/>
            </a:prstGeom>
            <a:noFill/>
          </p:spPr>
          <p:txBody>
            <a:bodyPr wrap="none" rtlCol="0">
              <a:spAutoFit/>
            </a:bodyPr>
            <a:lstStyle/>
            <a:p>
              <a:r>
                <a:rPr lang="zh-CN" altLang="en-US" sz="2800" dirty="0">
                  <a:solidFill>
                    <a:schemeClr val="bg2">
                      <a:lumMod val="25000"/>
                    </a:schemeClr>
                  </a:solidFill>
                  <a:latin typeface="思源黑体 CN Light" panose="020B0300000000000000" pitchFamily="34" charset="-122"/>
                  <a:ea typeface="思源黑体 CN Light" panose="020B0300000000000000" pitchFamily="34" charset="-122"/>
                </a:rPr>
                <a:t>输入标题</a:t>
              </a:r>
            </a:p>
          </p:txBody>
        </p:sp>
        <p:cxnSp>
          <p:nvCxnSpPr>
            <p:cNvPr id="19" name="直接连接符 18">
              <a:extLst>
                <a:ext uri="{FF2B5EF4-FFF2-40B4-BE49-F238E27FC236}">
                  <a16:creationId xmlns:a16="http://schemas.microsoft.com/office/drawing/2014/main" xmlns="" id="{F86CE6B9-4A4F-4462-A155-F00CF174EF7A}"/>
                </a:ext>
              </a:extLst>
            </p:cNvPr>
            <p:cNvCxnSpPr>
              <a:cxnSpLocks/>
            </p:cNvCxnSpPr>
            <p:nvPr/>
          </p:nvCxnSpPr>
          <p:spPr>
            <a:xfrm flipH="1">
              <a:off x="5406995" y="3111891"/>
              <a:ext cx="1296502"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xmlns="" id="{B115C806-24D1-4696-8F75-28849BFA966F}"/>
                </a:ext>
              </a:extLst>
            </p:cNvPr>
            <p:cNvSpPr txBox="1"/>
            <p:nvPr/>
          </p:nvSpPr>
          <p:spPr>
            <a:xfrm>
              <a:off x="4581873" y="3283701"/>
              <a:ext cx="3028253" cy="2320956"/>
            </a:xfrm>
            <a:prstGeom prst="rect">
              <a:avLst/>
            </a:prstGeom>
            <a:noFill/>
          </p:spPr>
          <p:txBody>
            <a:bodyPr vert="horz" wrap="square" rtlCol="0">
              <a:spAutoFit/>
            </a:bodyPr>
            <a:lstStyle/>
            <a:p>
              <a:pPr algn="ctr">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grpSp>
        <p:nvGrpSpPr>
          <p:cNvPr id="2" name="组合 1">
            <a:extLst>
              <a:ext uri="{FF2B5EF4-FFF2-40B4-BE49-F238E27FC236}">
                <a16:creationId xmlns:a16="http://schemas.microsoft.com/office/drawing/2014/main" xmlns="" id="{236EC5DA-CE3F-4831-80BD-9060FDB6B39C}"/>
              </a:ext>
            </a:extLst>
          </p:cNvPr>
          <p:cNvGrpSpPr/>
          <p:nvPr/>
        </p:nvGrpSpPr>
        <p:grpSpPr>
          <a:xfrm>
            <a:off x="8106023" y="2406065"/>
            <a:ext cx="3028253" cy="3198592"/>
            <a:chOff x="8106023" y="2406065"/>
            <a:chExt cx="3028253" cy="3198592"/>
          </a:xfrm>
        </p:grpSpPr>
        <p:sp>
          <p:nvSpPr>
            <p:cNvPr id="21" name="文本框 20">
              <a:extLst>
                <a:ext uri="{FF2B5EF4-FFF2-40B4-BE49-F238E27FC236}">
                  <a16:creationId xmlns:a16="http://schemas.microsoft.com/office/drawing/2014/main" xmlns="" id="{71E47347-0FD4-4C32-972D-5840B12F404E}"/>
                </a:ext>
              </a:extLst>
            </p:cNvPr>
            <p:cNvSpPr txBox="1"/>
            <p:nvPr/>
          </p:nvSpPr>
          <p:spPr>
            <a:xfrm>
              <a:off x="8768917" y="2406065"/>
              <a:ext cx="1620957" cy="523220"/>
            </a:xfrm>
            <a:prstGeom prst="rect">
              <a:avLst/>
            </a:prstGeom>
            <a:noFill/>
          </p:spPr>
          <p:txBody>
            <a:bodyPr wrap="none" rtlCol="0">
              <a:spAutoFit/>
            </a:bodyPr>
            <a:lstStyle/>
            <a:p>
              <a:r>
                <a:rPr lang="zh-CN" altLang="en-US" sz="2800" dirty="0">
                  <a:solidFill>
                    <a:schemeClr val="bg2">
                      <a:lumMod val="25000"/>
                    </a:schemeClr>
                  </a:solidFill>
                  <a:latin typeface="思源黑体 CN Light" panose="020B0300000000000000" pitchFamily="34" charset="-122"/>
                  <a:ea typeface="思源黑体 CN Light" panose="020B0300000000000000" pitchFamily="34" charset="-122"/>
                </a:rPr>
                <a:t>输入标题</a:t>
              </a:r>
            </a:p>
          </p:txBody>
        </p:sp>
        <p:cxnSp>
          <p:nvCxnSpPr>
            <p:cNvPr id="22" name="直接连接符 21">
              <a:extLst>
                <a:ext uri="{FF2B5EF4-FFF2-40B4-BE49-F238E27FC236}">
                  <a16:creationId xmlns:a16="http://schemas.microsoft.com/office/drawing/2014/main" xmlns="" id="{530DBCC6-2E0C-4935-826A-0C7EA4A12858}"/>
                </a:ext>
              </a:extLst>
            </p:cNvPr>
            <p:cNvCxnSpPr>
              <a:cxnSpLocks/>
            </p:cNvCxnSpPr>
            <p:nvPr/>
          </p:nvCxnSpPr>
          <p:spPr>
            <a:xfrm flipH="1">
              <a:off x="8931145" y="3111891"/>
              <a:ext cx="1296502"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xmlns="" id="{61B48691-8AB1-4061-911C-F4AEA141EFA8}"/>
                </a:ext>
              </a:extLst>
            </p:cNvPr>
            <p:cNvSpPr txBox="1"/>
            <p:nvPr/>
          </p:nvSpPr>
          <p:spPr>
            <a:xfrm>
              <a:off x="8106023" y="3283701"/>
              <a:ext cx="3028253" cy="2320956"/>
            </a:xfrm>
            <a:prstGeom prst="rect">
              <a:avLst/>
            </a:prstGeom>
            <a:noFill/>
          </p:spPr>
          <p:txBody>
            <a:bodyPr vert="horz" wrap="square" rtlCol="0">
              <a:spAutoFit/>
            </a:bodyPr>
            <a:lstStyle/>
            <a:p>
              <a:pPr algn="ctr">
                <a:lnSpc>
                  <a:spcPct val="150000"/>
                </a:lnSpc>
              </a:pPr>
              <a:r>
                <a:rPr lang="en-US" altLang="zh-CN" sz="1400" dirty="0">
                  <a:solidFill>
                    <a:schemeClr val="bg2">
                      <a:lumMod val="50000"/>
                    </a:schemeClr>
                  </a:solidFill>
                  <a:latin typeface="思源黑体 CN Light" panose="020B0300000000000000" pitchFamily="34" charset="-122"/>
                  <a:ea typeface="思源黑体 CN Light" panose="020B0300000000000000" pitchFamily="34" charset="-122"/>
                </a:rPr>
                <a:t>You can enter your text here. You can enter your text here. You can enter your text here. You can enter your text here. You can enter your text here. You can enter your text here. You can enter your text here. You can enter your text here. </a:t>
              </a:r>
              <a:endParaRPr lang="zh-CN" altLang="en-US" sz="1400" dirty="0">
                <a:solidFill>
                  <a:schemeClr val="bg2">
                    <a:lumMod val="50000"/>
                  </a:schemeClr>
                </a:solidFill>
                <a:latin typeface="思源黑体 CN Light" panose="020B0300000000000000" pitchFamily="34" charset="-122"/>
                <a:ea typeface="思源黑体 CN Light" panose="020B0300000000000000" pitchFamily="34" charset="-122"/>
              </a:endParaRPr>
            </a:p>
          </p:txBody>
        </p:sp>
      </p:grpSp>
    </p:spTree>
    <p:extLst>
      <p:ext uri="{BB962C8B-B14F-4D97-AF65-F5344CB8AC3E}">
        <p14:creationId xmlns:p14="http://schemas.microsoft.com/office/powerpoint/2010/main" val="1584333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par>
                                <p:cTn id="8" presetID="16" presetClass="entr" presetSubtype="21"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arn(inVertical)">
                                      <p:cBhvr>
                                        <p:cTn id="10" dur="500"/>
                                        <p:tgtEl>
                                          <p:spTgt spid="24"/>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1CBC2ED3-950C-4915-AB5D-CA98632E7891}"/>
              </a:ext>
            </a:extLst>
          </p:cNvPr>
          <p:cNvSpPr/>
          <p:nvPr/>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xmlns="" id="{C6F641F8-D8F0-4ABB-B6E5-2711D1FDA28A}"/>
              </a:ext>
            </a:extLst>
          </p:cNvPr>
          <p:cNvGrpSpPr/>
          <p:nvPr/>
        </p:nvGrpSpPr>
        <p:grpSpPr>
          <a:xfrm>
            <a:off x="0" y="1564105"/>
            <a:ext cx="12192000" cy="4078706"/>
            <a:chOff x="0" y="1564105"/>
            <a:chExt cx="12192000" cy="4078706"/>
          </a:xfrm>
        </p:grpSpPr>
        <p:sp>
          <p:nvSpPr>
            <p:cNvPr id="2" name="矩形 1">
              <a:extLst>
                <a:ext uri="{FF2B5EF4-FFF2-40B4-BE49-F238E27FC236}">
                  <a16:creationId xmlns:a16="http://schemas.microsoft.com/office/drawing/2014/main" xmlns="" id="{15C68A1A-6AF2-4BD8-8861-32EC3C0344D0}"/>
                </a:ext>
              </a:extLst>
            </p:cNvPr>
            <p:cNvSpPr/>
            <p:nvPr/>
          </p:nvSpPr>
          <p:spPr>
            <a:xfrm>
              <a:off x="0" y="1564105"/>
              <a:ext cx="12192000" cy="407870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A0642F83-C31C-4278-B899-DFD531D55FEF}"/>
                </a:ext>
              </a:extLst>
            </p:cNvPr>
            <p:cNvSpPr txBox="1"/>
            <p:nvPr/>
          </p:nvSpPr>
          <p:spPr>
            <a:xfrm>
              <a:off x="4940073" y="2220780"/>
              <a:ext cx="2390398" cy="707886"/>
            </a:xfrm>
            <a:prstGeom prst="rect">
              <a:avLst/>
            </a:prstGeom>
            <a:noFill/>
          </p:spPr>
          <p:txBody>
            <a:bodyPr wrap="none" rtlCol="0">
              <a:spAutoFit/>
            </a:bodyPr>
            <a:lstStyle/>
            <a:p>
              <a:r>
                <a:rPr lang="en-US" altLang="zh-CN" sz="4000" dirty="0">
                  <a:solidFill>
                    <a:schemeClr val="bg2">
                      <a:lumMod val="25000"/>
                    </a:schemeClr>
                  </a:solidFill>
                  <a:latin typeface="字魂59号-创粗黑" panose="00000500000000000000" pitchFamily="2" charset="-122"/>
                  <a:ea typeface="字魂59号-创粗黑" panose="00000500000000000000" pitchFamily="2" charset="-122"/>
                </a:rPr>
                <a:t>PART TWO</a:t>
              </a:r>
              <a:endParaRPr lang="zh-CN" altLang="en-US" sz="4000" dirty="0">
                <a:solidFill>
                  <a:schemeClr val="bg2">
                    <a:lumMod val="25000"/>
                  </a:schemeClr>
                </a:solidFill>
                <a:latin typeface="字魂59号-创粗黑" panose="00000500000000000000" pitchFamily="2" charset="-122"/>
                <a:ea typeface="字魂59号-创粗黑" panose="00000500000000000000" pitchFamily="2" charset="-122"/>
              </a:endParaRPr>
            </a:p>
          </p:txBody>
        </p:sp>
        <p:sp>
          <p:nvSpPr>
            <p:cNvPr id="5" name="文本框 4">
              <a:extLst>
                <a:ext uri="{FF2B5EF4-FFF2-40B4-BE49-F238E27FC236}">
                  <a16:creationId xmlns:a16="http://schemas.microsoft.com/office/drawing/2014/main" xmlns="" id="{D94D194F-5C00-41BB-9454-0DCAB9B49400}"/>
                </a:ext>
              </a:extLst>
            </p:cNvPr>
            <p:cNvSpPr txBox="1"/>
            <p:nvPr/>
          </p:nvSpPr>
          <p:spPr>
            <a:xfrm>
              <a:off x="3864142" y="2806189"/>
              <a:ext cx="4463715" cy="1200329"/>
            </a:xfrm>
            <a:prstGeom prst="rect">
              <a:avLst/>
            </a:prstGeom>
            <a:noFill/>
            <a:effectLst>
              <a:outerShdw dir="5400000" algn="ctr" rotWithShape="0">
                <a:srgbClr val="000000">
                  <a:alpha val="43137"/>
                </a:srgbClr>
              </a:outerShdw>
            </a:effectLst>
          </p:spPr>
          <p:txBody>
            <a:bodyPr vert="horz" wrap="square" rtlCol="0">
              <a:spAutoFit/>
            </a:bodyPr>
            <a:lstStyle/>
            <a:p>
              <a:pPr>
                <a:lnSpc>
                  <a:spcPct val="150000"/>
                </a:lnSpc>
              </a:pPr>
              <a:r>
                <a:rPr lang="zh-CN" altLang="en-US" sz="4800" dirty="0">
                  <a:solidFill>
                    <a:schemeClr val="bg2">
                      <a:lumMod val="25000"/>
                    </a:schemeClr>
                  </a:solidFill>
                  <a:latin typeface="字魂59号-创粗黑" panose="00000500000000000000" pitchFamily="2" charset="-122"/>
                  <a:ea typeface="字魂59号-创粗黑" panose="00000500000000000000" pitchFamily="2" charset="-122"/>
                </a:rPr>
                <a:t>请输入您的标题</a:t>
              </a:r>
            </a:p>
          </p:txBody>
        </p:sp>
        <p:sp>
          <p:nvSpPr>
            <p:cNvPr id="6" name="文本框 5">
              <a:extLst>
                <a:ext uri="{FF2B5EF4-FFF2-40B4-BE49-F238E27FC236}">
                  <a16:creationId xmlns:a16="http://schemas.microsoft.com/office/drawing/2014/main" xmlns="" id="{5C6A26E1-B9F6-4689-B6D7-368F9DEFFA8D}"/>
                </a:ext>
              </a:extLst>
            </p:cNvPr>
            <p:cNvSpPr txBox="1"/>
            <p:nvPr/>
          </p:nvSpPr>
          <p:spPr>
            <a:xfrm>
              <a:off x="2286703" y="4143855"/>
              <a:ext cx="7787033" cy="461665"/>
            </a:xfrm>
            <a:prstGeom prst="rect">
              <a:avLst/>
            </a:prstGeom>
            <a:noFill/>
          </p:spPr>
          <p:txBody>
            <a:bodyPr wrap="square" rtlCol="0">
              <a:spAutoFit/>
            </a:bodyPr>
            <a:lstStyle/>
            <a:p>
              <a:pPr algn="ctr"/>
              <a:r>
                <a:rPr lang="en-US" altLang="zh-CN" sz="1200" dirty="0">
                  <a:solidFill>
                    <a:schemeClr val="bg2">
                      <a:lumMod val="25000"/>
                    </a:schemeClr>
                  </a:solidFill>
                  <a:latin typeface="字魂59号-创粗黑" panose="00000500000000000000" pitchFamily="2" charset="-122"/>
                  <a:ea typeface="字魂59号-创粗黑" panose="00000500000000000000" pitchFamily="2" charset="-122"/>
                </a:rPr>
                <a:t>You can enter your text here. You can enter your text here. You can enter your text here. You can enter your text here. You can enter your text here. You can enter your text here. </a:t>
              </a:r>
              <a:endParaRPr lang="zh-CN" altLang="en-US" sz="1200" dirty="0">
                <a:solidFill>
                  <a:schemeClr val="bg2">
                    <a:lumMod val="25000"/>
                  </a:schemeClr>
                </a:solidFill>
                <a:latin typeface="字魂59号-创粗黑" panose="00000500000000000000" pitchFamily="2" charset="-122"/>
                <a:ea typeface="字魂59号-创粗黑" panose="00000500000000000000" pitchFamily="2" charset="-122"/>
              </a:endParaRPr>
            </a:p>
          </p:txBody>
        </p:sp>
      </p:grpSp>
    </p:spTree>
    <p:extLst>
      <p:ext uri="{BB962C8B-B14F-4D97-AF65-F5344CB8AC3E}">
        <p14:creationId xmlns:p14="http://schemas.microsoft.com/office/powerpoint/2010/main" val="1746143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2262</Words>
  <Application>Microsoft Office PowerPoint</Application>
  <PresentationFormat>宽屏</PresentationFormat>
  <Paragraphs>149</Paragraphs>
  <Slides>22</Slides>
  <Notes>22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等线</vt:lpstr>
      <vt:lpstr>等线 Light</vt:lpstr>
      <vt:lpstr>全字库正楷体</vt:lpstr>
      <vt:lpstr>思源黑体 CN Light</vt:lpstr>
      <vt:lpstr>字魂58号-创中黑</vt:lpstr>
      <vt:lpstr>字魂59号-创粗黑</vt:lpstr>
      <vt:lpstr>Arial</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简约论文答辩</dc:title>
  <dc:creator>甜甜 田</dc:creator>
  <cp:lastModifiedBy>上海维湾3号机</cp:lastModifiedBy>
  <cp:revision>20</cp:revision>
  <dcterms:created xsi:type="dcterms:W3CDTF">2019-06-08T16:00:32Z</dcterms:created>
  <dcterms:modified xsi:type="dcterms:W3CDTF">2019-10-08T03:17:30Z</dcterms:modified>
</cp:coreProperties>
</file>