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tags/tag2.xml" ContentType="application/vnd.openxmlformats-officedocument.presentationml.tags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8" r:id="rId1"/>
  </p:sldMasterIdLst>
  <p:notesMasterIdLst>
    <p:notesMasterId r:id="rId26"/>
  </p:notesMasterIdLst>
  <p:sldIdLst>
    <p:sldId id="2007577228" r:id="rId2"/>
    <p:sldId id="2007577229" r:id="rId3"/>
    <p:sldId id="2007577230" r:id="rId4"/>
    <p:sldId id="2007577206" r:id="rId5"/>
    <p:sldId id="2007577207" r:id="rId6"/>
    <p:sldId id="2007577208" r:id="rId7"/>
    <p:sldId id="2007577209" r:id="rId8"/>
    <p:sldId id="2007577231" r:id="rId9"/>
    <p:sldId id="2007577211" r:id="rId10"/>
    <p:sldId id="2007577212" r:id="rId11"/>
    <p:sldId id="2007577213" r:id="rId12"/>
    <p:sldId id="2007577214" r:id="rId13"/>
    <p:sldId id="2007577232" r:id="rId14"/>
    <p:sldId id="2007577216" r:id="rId15"/>
    <p:sldId id="2007577217" r:id="rId16"/>
    <p:sldId id="2007577218" r:id="rId17"/>
    <p:sldId id="2007577219" r:id="rId18"/>
    <p:sldId id="2007577233" r:id="rId19"/>
    <p:sldId id="2007577221" r:id="rId20"/>
    <p:sldId id="2007577222" r:id="rId21"/>
    <p:sldId id="2007577223" r:id="rId22"/>
    <p:sldId id="2007577224" r:id="rId23"/>
    <p:sldId id="2007577225" r:id="rId24"/>
    <p:sldId id="2007577234" r:id="rId25"/>
  </p:sldIdLst>
  <p:sldSz cx="12192000" cy="6858000"/>
  <p:notesSz cx="6858000" cy="9144000"/>
  <p:embeddedFontLst>
    <p:embeddedFont>
      <p:font typeface="字魂58号-创中黑" panose="00000500000000000000" charset="-122"/>
      <p:regular r:id="rId27"/>
    </p:embeddedFont>
    <p:embeddedFont>
      <p:font typeface="等线" panose="02010600030101010101" pitchFamily="2" charset="-122"/>
      <p:regular r:id="rId28"/>
      <p:bold r:id="rId29"/>
    </p:embeddedFont>
    <p:embeddedFont>
      <p:font typeface="等线 Light" panose="02010600030101010101" pitchFamily="2" charset="-122"/>
      <p:regular r:id="rId30"/>
    </p:embeddedFont>
    <p:embeddedFont>
      <p:font typeface="Bahnschrift" panose="020B0502040204020203" pitchFamily="34" charset="0"/>
      <p:regular r:id="rId31"/>
      <p:bold r:id="rId32"/>
    </p:embeddedFont>
    <p:embeddedFont>
      <p:font typeface="华文行楷" panose="02010800040101010101" pitchFamily="2" charset="-122"/>
      <p:regular r:id="rId33"/>
    </p:embeddedFont>
  </p:embeddedFontLst>
  <p:custDataLst>
    <p:tags r:id="rId34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7CB1"/>
    <a:srgbClr val="529DBA"/>
    <a:srgbClr val="5F6676"/>
    <a:srgbClr val="2FAF6B"/>
    <a:srgbClr val="065468"/>
    <a:srgbClr val="88C79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403" autoAdjust="0"/>
    <p:restoredTop sz="72333" autoAdjust="0"/>
  </p:normalViewPr>
  <p:slideViewPr>
    <p:cSldViewPr snapToGrid="0">
      <p:cViewPr varScale="1">
        <p:scale>
          <a:sx n="84" d="100"/>
          <a:sy n="84" d="100"/>
        </p:scale>
        <p:origin x="84" y="10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21" Type="http://schemas.openxmlformats.org/officeDocument/2006/relationships/slide" Target="slides/slide20.xml"/><Relationship Id="rId34" Type="http://schemas.openxmlformats.org/officeDocument/2006/relationships/tags" Target="tags/tag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font" Target="fonts/font7.fntdata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font" Target="fonts/font3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font" Target="fonts/font6.fntdata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font" Target="fonts/font2.fntdata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5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font" Target="fonts/font1.fntdata"/><Relationship Id="rId30" Type="http://schemas.openxmlformats.org/officeDocument/2006/relationships/font" Target="fonts/font4.fntdata"/><Relationship Id="rId35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87C813E-04B7-4741-9D8B-91A0E20359E6}" type="datetimeFigureOut">
              <a:rPr lang="zh-CN" altLang="en-US" smtClean="0"/>
              <a:t>2019/9/14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05ED873-FB72-471A-A241-588203F8BD8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354483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05ED873-FB72-471A-A241-588203F8BD8E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9551521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05ED873-FB72-471A-A241-588203F8BD8E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2937935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05ED873-FB72-471A-A241-588203F8BD8E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5808148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05ED873-FB72-471A-A241-588203F8BD8E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1772160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05ED873-FB72-471A-A241-588203F8BD8E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33175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05ED873-FB72-471A-A241-588203F8BD8E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2168037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05ED873-FB72-471A-A241-588203F8BD8E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5223972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05ED873-FB72-471A-A241-588203F8BD8E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622519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05ED873-FB72-471A-A241-588203F8BD8E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0527431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05ED873-FB72-471A-A241-588203F8BD8E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5381069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05ED873-FB72-471A-A241-588203F8BD8E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797060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05ED873-FB72-471A-A241-588203F8BD8E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614291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05ED873-FB72-471A-A241-588203F8BD8E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6976336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05ED873-FB72-471A-A241-588203F8BD8E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5195094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05ED873-FB72-471A-A241-588203F8BD8E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11682194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05ED873-FB72-471A-A241-588203F8BD8E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84247863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05ED873-FB72-471A-A241-588203F8BD8E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6135593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05ED873-FB72-471A-A241-588203F8BD8E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8603657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05ED873-FB72-471A-A241-588203F8BD8E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7672951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05ED873-FB72-471A-A241-588203F8BD8E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0938983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05ED873-FB72-471A-A241-588203F8BD8E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6759222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05ED873-FB72-471A-A241-588203F8BD8E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801746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05ED873-FB72-471A-A241-588203F8BD8E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1172761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05ED873-FB72-471A-A241-588203F8BD8E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583024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425EBB8E-CB09-490E-A0BB-A5F23F4FFA2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="" xmlns:a16="http://schemas.microsoft.com/office/drawing/2014/main" id="{454BFA8F-7AC3-4AE5-941A-14F37FCAE89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48CBC7CF-0190-4E93-8CDA-9BA7905FBC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B1A03-D976-4587-B87E-C3115541656C}" type="datetimeFigureOut">
              <a:rPr lang="zh-CN" altLang="en-US" smtClean="0"/>
              <a:t>2019/9/14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F2E75BCF-76E5-4253-B5BC-8B61585C87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E20CE76D-105D-4A79-BFDB-E4826BAD4E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D04E67-81DA-4C53-85F6-91D45A3FC4B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156722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14:switch dir="r"/>
      </p:transition>
    </mc:Choice>
    <mc:Fallback xmlns="">
      <p:transition spd="slow" advClick="0" advTm="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C2E23F6C-4C9D-4919-900E-193D5434A5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="" xmlns:a16="http://schemas.microsoft.com/office/drawing/2014/main" id="{89A0F687-CCF9-4593-98EF-A385EC702F0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DCC2D7CB-AC66-4203-92F8-F469B99D8F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B1A03-D976-4587-B87E-C3115541656C}" type="datetimeFigureOut">
              <a:rPr lang="zh-CN" altLang="en-US" smtClean="0"/>
              <a:t>2019/9/14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0BFA0B30-933F-4137-82CF-835D483EED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92610FC7-B5E8-4104-903B-8F29701F59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D04E67-81DA-4C53-85F6-91D45A3FC4B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989801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14:switch dir="r"/>
      </p:transition>
    </mc:Choice>
    <mc:Fallback xmlns="">
      <p:transition spd="slow" advClick="0" advTm="0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="" xmlns:a16="http://schemas.microsoft.com/office/drawing/2014/main" id="{7D2AFF65-E2A3-4760-B741-577E018CD8F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="" xmlns:a16="http://schemas.microsoft.com/office/drawing/2014/main" id="{1F062752-D0B3-4C33-B52D-FB559BC8F73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8C7B6527-EB8F-438A-A9F9-494A79DC1C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B1A03-D976-4587-B87E-C3115541656C}" type="datetimeFigureOut">
              <a:rPr lang="zh-CN" altLang="en-US" smtClean="0"/>
              <a:t>2019/9/14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0E261CDF-B9FB-4654-A79E-C0B0387226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D94A739E-49C9-4145-BF71-460DACC506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D04E67-81DA-4C53-85F6-91D45A3FC4B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822745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14:switch dir="r"/>
      </p:transition>
    </mc:Choice>
    <mc:Fallback xmlns="">
      <p:transition spd="slow" advClick="0" advTm="0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1BE09C98-309C-4C62-AAC8-689F75D609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="" xmlns:a16="http://schemas.microsoft.com/office/drawing/2014/main" id="{93EFA0EF-39CA-4304-AB40-177959BE2EC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89129419-E81D-42F3-9EDC-4C5E054BEF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B1A03-D976-4587-B87E-C3115541656C}" type="datetimeFigureOut">
              <a:rPr lang="zh-CN" altLang="en-US" smtClean="0"/>
              <a:t>2019/9/14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26FE34AD-3A61-4CD5-95F1-E506781CC5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5760AEF1-573F-473D-A44D-CA7AFE8385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D04E67-81DA-4C53-85F6-91D45A3FC4B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878049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14:switch dir="r"/>
      </p:transition>
    </mc:Choice>
    <mc:Fallback xmlns="">
      <p:transition spd="slow" advClick="0" advTm="0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D5420D5B-E4FF-4D4F-A8C3-EA2D964953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D738657F-3488-42BF-9187-65677A9A8DA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887F2B80-815B-4B0B-84CE-3BAB4100FC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B1A03-D976-4587-B87E-C3115541656C}" type="datetimeFigureOut">
              <a:rPr lang="zh-CN" altLang="en-US" smtClean="0"/>
              <a:t>2019/9/14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95B03319-66AD-4B6E-8C01-EC03E80823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7415AAC8-BF43-4883-9D51-6B86383283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D04E67-81DA-4C53-85F6-91D45A3FC4B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898274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14:switch dir="r"/>
      </p:transition>
    </mc:Choice>
    <mc:Fallback xmlns="">
      <p:transition spd="slow" advClick="0" advTm="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F018ED7C-0BD6-4BFD-BD84-F16AEC8E78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="" xmlns:a16="http://schemas.microsoft.com/office/drawing/2014/main" id="{808AA037-6D85-4DC6-A3F5-9E20EE23E26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="" xmlns:a16="http://schemas.microsoft.com/office/drawing/2014/main" id="{05266D5D-E7DF-4E13-B9DC-B944CF88D7C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="" xmlns:a16="http://schemas.microsoft.com/office/drawing/2014/main" id="{8E0EC6DB-C1AD-4E66-A2ED-F32298B7C5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B1A03-D976-4587-B87E-C3115541656C}" type="datetimeFigureOut">
              <a:rPr lang="zh-CN" altLang="en-US" smtClean="0"/>
              <a:t>2019/9/14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="" xmlns:a16="http://schemas.microsoft.com/office/drawing/2014/main" id="{91A3D9C4-D633-4BD9-8751-DF73BFD36F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="" xmlns:a16="http://schemas.microsoft.com/office/drawing/2014/main" id="{10B206C2-33F3-4E29-90AE-44F2465E29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D04E67-81DA-4C53-85F6-91D45A3FC4B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813336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14:switch dir="r"/>
      </p:transition>
    </mc:Choice>
    <mc:Fallback xmlns="">
      <p:transition spd="slow" advClick="0" advTm="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4F98EE22-1E8B-43AE-8C77-090215EC26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73F86F21-E946-4D25-B64A-EABA333B4F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="" xmlns:a16="http://schemas.microsoft.com/office/drawing/2014/main" id="{F0155107-3C25-4018-BC02-E670FFD941E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="" xmlns:a16="http://schemas.microsoft.com/office/drawing/2014/main" id="{872AAFCD-7253-479F-9D9E-CC3DDD7A6CD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="" xmlns:a16="http://schemas.microsoft.com/office/drawing/2014/main" id="{355CF4F0-4E51-4B92-9B5A-5F58578D680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="" xmlns:a16="http://schemas.microsoft.com/office/drawing/2014/main" id="{139C316C-3529-4E15-BABB-E231F47EC9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B1A03-D976-4587-B87E-C3115541656C}" type="datetimeFigureOut">
              <a:rPr lang="zh-CN" altLang="en-US" smtClean="0"/>
              <a:t>2019/9/14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="" xmlns:a16="http://schemas.microsoft.com/office/drawing/2014/main" id="{C0835E42-9CA2-4C24-8D34-9D3E63C2F5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="" xmlns:a16="http://schemas.microsoft.com/office/drawing/2014/main" id="{041057DC-C227-4E64-90A3-772062D36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D04E67-81DA-4C53-85F6-91D45A3FC4B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349778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14:switch dir="r"/>
      </p:transition>
    </mc:Choice>
    <mc:Fallback xmlns="">
      <p:transition spd="slow" advClick="0" advTm="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2EBBA1F8-F914-488D-BA14-AD38C6C0CF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="" xmlns:a16="http://schemas.microsoft.com/office/drawing/2014/main" id="{7DAEFE0C-1F8D-48BB-B4F3-C8ADD7C8E2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B1A03-D976-4587-B87E-C3115541656C}" type="datetimeFigureOut">
              <a:rPr lang="zh-CN" altLang="en-US" smtClean="0"/>
              <a:t>2019/9/14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="" xmlns:a16="http://schemas.microsoft.com/office/drawing/2014/main" id="{4C1F2699-6A66-49C3-9B04-30DE6ED162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="" xmlns:a16="http://schemas.microsoft.com/office/drawing/2014/main" id="{0D5CC88D-93FC-47AA-BD52-2BA35A084F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D04E67-81DA-4C53-85F6-91D45A3FC4B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85848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14:switch dir="r"/>
      </p:transition>
    </mc:Choice>
    <mc:Fallback xmlns="">
      <p:transition spd="slow" advClick="0" advTm="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="" xmlns:a16="http://schemas.microsoft.com/office/drawing/2014/main" id="{E3C9CA23-6373-4F2B-8C51-398A3E7522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B1A03-D976-4587-B87E-C3115541656C}" type="datetimeFigureOut">
              <a:rPr lang="zh-CN" altLang="en-US" smtClean="0"/>
              <a:t>2019/9/14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="" xmlns:a16="http://schemas.microsoft.com/office/drawing/2014/main" id="{2CA1F42D-C7B3-4D6D-A71F-D2CFED4F6D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="" xmlns:a16="http://schemas.microsoft.com/office/drawing/2014/main" id="{BFE19CA6-9741-4721-9C93-9A98E114F3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D04E67-81DA-4C53-85F6-91D45A3FC4B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154791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14:switch dir="r"/>
      </p:transition>
    </mc:Choice>
    <mc:Fallback xmlns="">
      <p:transition spd="slow" advClick="0" advTm="0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916C541E-9BAA-4DAE-838B-E22A68861B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="" xmlns:a16="http://schemas.microsoft.com/office/drawing/2014/main" id="{7791FC83-E05A-45A2-BDB8-D1FDBB933A5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="" xmlns:a16="http://schemas.microsoft.com/office/drawing/2014/main" id="{31533F69-D8DB-48F1-9060-CCCF7C08AFA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="" xmlns:a16="http://schemas.microsoft.com/office/drawing/2014/main" id="{0D9EC61A-973F-49C2-8E1D-4B52C4CD24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B1A03-D976-4587-B87E-C3115541656C}" type="datetimeFigureOut">
              <a:rPr lang="zh-CN" altLang="en-US" smtClean="0"/>
              <a:t>2019/9/14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="" xmlns:a16="http://schemas.microsoft.com/office/drawing/2014/main" id="{A891E69D-4589-42CE-9B37-ADC392A628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="" xmlns:a16="http://schemas.microsoft.com/office/drawing/2014/main" id="{878A79D6-C528-43B2-BF05-3A9B2906A8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D04E67-81DA-4C53-85F6-91D45A3FC4B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948776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14:switch dir="r"/>
      </p:transition>
    </mc:Choice>
    <mc:Fallback xmlns="">
      <p:transition spd="slow" advClick="0" advTm="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1FDD52A3-CBC5-4195-B1C7-96B6B6AE45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="" xmlns:a16="http://schemas.microsoft.com/office/drawing/2014/main" id="{3E9F55AC-7EF9-4230-AEC3-9057A0E2027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="" xmlns:a16="http://schemas.microsoft.com/office/drawing/2014/main" id="{F890C439-A169-4730-93D2-CBD8C55B787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="" xmlns:a16="http://schemas.microsoft.com/office/drawing/2014/main" id="{C8095A3B-789C-4F26-A35B-89F37FE89B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B1A03-D976-4587-B87E-C3115541656C}" type="datetimeFigureOut">
              <a:rPr lang="zh-CN" altLang="en-US" smtClean="0"/>
              <a:t>2019/9/14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="" xmlns:a16="http://schemas.microsoft.com/office/drawing/2014/main" id="{526D71FE-CFA4-4748-AA93-EF6AE49D8E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="" xmlns:a16="http://schemas.microsoft.com/office/drawing/2014/main" id="{816046FD-CE1E-446B-8AE0-4D804098D2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D04E67-81DA-4C53-85F6-91D45A3FC4B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142638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14:switch dir="r"/>
      </p:transition>
    </mc:Choice>
    <mc:Fallback xmlns="">
      <p:transition spd="slow" advClick="0" advTm="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="" xmlns:a16="http://schemas.microsoft.com/office/drawing/2014/main" id="{A5B7C327-2418-4A92-BFDB-FE4B0E08CB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DD258557-6396-4C6C-9686-C136B343A93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94B05420-0982-457F-A85F-27DF1FF5F5D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AB1A03-D976-4587-B87E-C3115541656C}" type="datetimeFigureOut">
              <a:rPr lang="zh-CN" altLang="en-US" smtClean="0"/>
              <a:t>2019/9/14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CD9F169F-4CCF-49B8-BCDF-FA369029273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6AEDDA4B-7779-48E9-86EC-CBD13D82FC5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D04E67-81DA-4C53-85F6-91D45A3FC4BE}" type="slidenum">
              <a:rPr lang="zh-CN" altLang="en-US" smtClean="0"/>
              <a:t>‹#›</a:t>
            </a:fld>
            <a:endParaRPr lang="zh-CN" altLang="en-US"/>
          </a:p>
        </p:txBody>
      </p:sp>
      <p:grpSp>
        <p:nvGrpSpPr>
          <p:cNvPr id="8" name="组合 7"/>
          <p:cNvGrpSpPr/>
          <p:nvPr userDrawn="1"/>
        </p:nvGrpSpPr>
        <p:grpSpPr>
          <a:xfrm>
            <a:off x="8530057" y="107384"/>
            <a:ext cx="3754874" cy="704380"/>
            <a:chOff x="7057330" y="555252"/>
            <a:chExt cx="4130074" cy="774764"/>
          </a:xfrm>
        </p:grpSpPr>
        <p:sp>
          <p:nvSpPr>
            <p:cNvPr id="9" name="文本框 8"/>
            <p:cNvSpPr txBox="1"/>
            <p:nvPr/>
          </p:nvSpPr>
          <p:spPr>
            <a:xfrm>
              <a:off x="7782905" y="650247"/>
              <a:ext cx="3404499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dirty="0" smtClean="0">
                  <a:solidFill>
                    <a:srgbClr val="007CB1"/>
                  </a:solidFill>
                  <a:latin typeface="华文行楷" panose="02010800040101010101" pitchFamily="2" charset="-122"/>
                  <a:ea typeface="华文行楷" panose="02010800040101010101" pitchFamily="2" charset="-122"/>
                </a:rPr>
                <a:t>郑州轻工业大学</a:t>
              </a:r>
              <a:endParaRPr lang="zh-CN" altLang="en-US" sz="3200" dirty="0">
                <a:solidFill>
                  <a:srgbClr val="007CB1"/>
                </a:solidFill>
                <a:latin typeface="华文行楷" panose="02010800040101010101" pitchFamily="2" charset="-122"/>
                <a:ea typeface="华文行楷" panose="02010800040101010101" pitchFamily="2" charset="-122"/>
              </a:endParaRPr>
            </a:p>
          </p:txBody>
        </p:sp>
        <p:pic>
          <p:nvPicPr>
            <p:cNvPr id="10" name="图片 9"/>
            <p:cNvPicPr>
              <a:picLocks noChangeAspect="1"/>
            </p:cNvPicPr>
            <p:nvPr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057330" y="555252"/>
              <a:ext cx="774764" cy="77476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6390270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1250" advClick="0" advTm="0">
        <p14:switch dir="r"/>
      </p:transition>
    </mc:Choice>
    <mc:Fallback xmlns="">
      <p:transition spd="slow" advClick="0" advTm="0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10" b="6379"/>
          <a:stretch/>
        </p:blipFill>
        <p:spPr>
          <a:xfrm>
            <a:off x="85277" y="267260"/>
            <a:ext cx="5132706" cy="6420539"/>
          </a:xfrm>
          <a:prstGeom prst="rect">
            <a:avLst/>
          </a:prstGeom>
        </p:spPr>
      </p:pic>
      <p:sp>
        <p:nvSpPr>
          <p:cNvPr id="22" name="矩形 21">
            <a:extLst>
              <a:ext uri="{FF2B5EF4-FFF2-40B4-BE49-F238E27FC236}">
                <a16:creationId xmlns="" xmlns:a16="http://schemas.microsoft.com/office/drawing/2014/main" id="{4F342A6D-8EA4-4467-A14B-1423BAD0A69E}"/>
              </a:ext>
            </a:extLst>
          </p:cNvPr>
          <p:cNvSpPr/>
          <p:nvPr/>
        </p:nvSpPr>
        <p:spPr>
          <a:xfrm>
            <a:off x="6096000" y="3999063"/>
            <a:ext cx="799556" cy="1136618"/>
          </a:xfrm>
          <a:prstGeom prst="rect">
            <a:avLst/>
          </a:prstGeom>
          <a:solidFill>
            <a:srgbClr val="529DB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>
            <a:extLst>
              <a:ext uri="{FF2B5EF4-FFF2-40B4-BE49-F238E27FC236}">
                <a16:creationId xmlns="" xmlns:a16="http://schemas.microsoft.com/office/drawing/2014/main" id="{2E111DBF-783B-46DD-B042-8FD0FBB0AE3B}"/>
              </a:ext>
            </a:extLst>
          </p:cNvPr>
          <p:cNvSpPr/>
          <p:nvPr/>
        </p:nvSpPr>
        <p:spPr>
          <a:xfrm>
            <a:off x="3020291" y="2429630"/>
            <a:ext cx="9171709" cy="1800000"/>
          </a:xfrm>
          <a:prstGeom prst="rect">
            <a:avLst/>
          </a:prstGeom>
          <a:solidFill>
            <a:srgbClr val="5F667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0F5F594B-1423-40F7-A97F-D2C6E001C0A9}"/>
              </a:ext>
            </a:extLst>
          </p:cNvPr>
          <p:cNvSpPr/>
          <p:nvPr/>
        </p:nvSpPr>
        <p:spPr>
          <a:xfrm>
            <a:off x="3020291" y="0"/>
            <a:ext cx="1800000" cy="2429630"/>
          </a:xfrm>
          <a:prstGeom prst="rect">
            <a:avLst/>
          </a:prstGeom>
          <a:solidFill>
            <a:srgbClr val="529DBA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标题 1">
            <a:extLst>
              <a:ext uri="{FF2B5EF4-FFF2-40B4-BE49-F238E27FC236}">
                <a16:creationId xmlns="" xmlns:a16="http://schemas.microsoft.com/office/drawing/2014/main" id="{87355321-88AA-44C7-9236-6DFD68C4635B}"/>
              </a:ext>
            </a:extLst>
          </p:cNvPr>
          <p:cNvSpPr txBox="1">
            <a:spLocks/>
          </p:cNvSpPr>
          <p:nvPr/>
        </p:nvSpPr>
        <p:spPr>
          <a:xfrm>
            <a:off x="3639014" y="2796469"/>
            <a:ext cx="6032428" cy="852361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zh-CN" altLang="en-US" sz="4000" b="1" dirty="0" smtClean="0">
                <a:solidFill>
                  <a:schemeClr val="bg1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字魂58号-创中黑" panose="00000500000000000000" pitchFamily="2" charset="-122"/>
              </a:rPr>
              <a:t>郑州轻工业大学</a:t>
            </a:r>
            <a:r>
              <a:rPr lang="zh-CN" altLang="en-US" sz="4000" b="1" dirty="0" smtClean="0">
                <a:solidFill>
                  <a:schemeClr val="bg1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字魂58号-创中黑" panose="00000500000000000000" pitchFamily="2" charset="-122"/>
              </a:rPr>
              <a:t>通用模板</a:t>
            </a:r>
            <a:endParaRPr lang="zh-CN" altLang="en-US" sz="4000" b="1" dirty="0">
              <a:solidFill>
                <a:schemeClr val="bg1"/>
              </a:solidFill>
              <a:latin typeface="字魂58号-创中黑" panose="00000500000000000000" pitchFamily="2" charset="-122"/>
              <a:ea typeface="字魂58号-创中黑" panose="00000500000000000000" pitchFamily="2" charset="-122"/>
              <a:sym typeface="字魂58号-创中黑" panose="00000500000000000000" pitchFamily="2" charset="-122"/>
            </a:endParaRPr>
          </a:p>
        </p:txBody>
      </p:sp>
      <p:sp>
        <p:nvSpPr>
          <p:cNvPr id="31" name="矩形 30">
            <a:extLst>
              <a:ext uri="{FF2B5EF4-FFF2-40B4-BE49-F238E27FC236}">
                <a16:creationId xmlns="" xmlns:a16="http://schemas.microsoft.com/office/drawing/2014/main" id="{D41A6A6B-F627-41C1-B315-0E9F48060C3B}"/>
              </a:ext>
            </a:extLst>
          </p:cNvPr>
          <p:cNvSpPr/>
          <p:nvPr/>
        </p:nvSpPr>
        <p:spPr>
          <a:xfrm>
            <a:off x="10083019" y="5082063"/>
            <a:ext cx="1593273" cy="7335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ts val="2500"/>
              </a:lnSpc>
            </a:pPr>
            <a:r>
              <a:rPr lang="zh-CN" altLang="en-US" sz="1400" dirty="0">
                <a:solidFill>
                  <a:srgbClr val="529DBA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字魂58号-创中黑" panose="00000500000000000000" pitchFamily="2" charset="-122"/>
              </a:rPr>
              <a:t>汇报人</a:t>
            </a:r>
            <a:r>
              <a:rPr lang="zh-CN" altLang="en-US" sz="1400" dirty="0" smtClean="0">
                <a:solidFill>
                  <a:srgbClr val="529DBA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字魂58号-创中黑" panose="00000500000000000000" pitchFamily="2" charset="-122"/>
              </a:rPr>
              <a:t>：</a:t>
            </a:r>
            <a:r>
              <a:rPr lang="zh-CN" altLang="en-US" sz="1400" dirty="0">
                <a:solidFill>
                  <a:srgbClr val="529DBA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字魂58号-创中黑" panose="00000500000000000000" pitchFamily="2" charset="-122"/>
              </a:rPr>
              <a:t>青课</a:t>
            </a:r>
            <a:endParaRPr lang="en-US" altLang="zh-CN" sz="1400" dirty="0">
              <a:solidFill>
                <a:srgbClr val="529DBA"/>
              </a:solidFill>
              <a:latin typeface="字魂58号-创中黑" panose="00000500000000000000" pitchFamily="2" charset="-122"/>
              <a:ea typeface="字魂58号-创中黑" panose="00000500000000000000" pitchFamily="2" charset="-122"/>
              <a:sym typeface="字魂58号-创中黑" panose="00000500000000000000" pitchFamily="2" charset="-122"/>
            </a:endParaRPr>
          </a:p>
          <a:p>
            <a:pPr algn="r">
              <a:lnSpc>
                <a:spcPts val="2500"/>
              </a:lnSpc>
            </a:pPr>
            <a:r>
              <a:rPr lang="zh-CN" altLang="en-US" sz="1400" dirty="0">
                <a:solidFill>
                  <a:srgbClr val="529DBA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字魂58号-创中黑" panose="00000500000000000000" pitchFamily="2" charset="-122"/>
              </a:rPr>
              <a:t>时间</a:t>
            </a:r>
            <a:r>
              <a:rPr lang="zh-CN" altLang="en-US" sz="1400" dirty="0" smtClean="0">
                <a:solidFill>
                  <a:srgbClr val="529DBA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字魂58号-创中黑" panose="00000500000000000000" pitchFamily="2" charset="-122"/>
              </a:rPr>
              <a:t>：</a:t>
            </a:r>
            <a:r>
              <a:rPr lang="en-US" altLang="zh-CN" sz="1400" dirty="0" smtClean="0">
                <a:solidFill>
                  <a:srgbClr val="529DBA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字魂58号-创中黑" panose="00000500000000000000" pitchFamily="2" charset="-122"/>
              </a:rPr>
              <a:t>XXXX.XX.X</a:t>
            </a:r>
            <a:endParaRPr lang="zh-CN" altLang="en-US" sz="1400" dirty="0">
              <a:solidFill>
                <a:srgbClr val="529DBA"/>
              </a:solidFill>
              <a:latin typeface="字魂58号-创中黑" panose="00000500000000000000" pitchFamily="2" charset="-122"/>
              <a:ea typeface="字魂58号-创中黑" panose="00000500000000000000" pitchFamily="2" charset="-122"/>
              <a:sym typeface="字魂58号-创中黑" panose="00000500000000000000" pitchFamily="2" charset="-122"/>
            </a:endParaRPr>
          </a:p>
        </p:txBody>
      </p:sp>
      <p:grpSp>
        <p:nvGrpSpPr>
          <p:cNvPr id="36" name="组合 35">
            <a:extLst>
              <a:ext uri="{FF2B5EF4-FFF2-40B4-BE49-F238E27FC236}">
                <a16:creationId xmlns="" xmlns:a16="http://schemas.microsoft.com/office/drawing/2014/main" id="{8E6F3F60-2AF9-4F1B-A267-6AA792FAF017}"/>
              </a:ext>
            </a:extLst>
          </p:cNvPr>
          <p:cNvGrpSpPr/>
          <p:nvPr/>
        </p:nvGrpSpPr>
        <p:grpSpPr>
          <a:xfrm>
            <a:off x="5888972" y="674840"/>
            <a:ext cx="766256" cy="535590"/>
            <a:chOff x="6497787" y="1353189"/>
            <a:chExt cx="832490" cy="581886"/>
          </a:xfrm>
        </p:grpSpPr>
        <p:sp>
          <p:nvSpPr>
            <p:cNvPr id="34" name="菱形 33">
              <a:extLst>
                <a:ext uri="{FF2B5EF4-FFF2-40B4-BE49-F238E27FC236}">
                  <a16:creationId xmlns="" xmlns:a16="http://schemas.microsoft.com/office/drawing/2014/main" id="{85190E68-6B67-4256-9DFB-8F4C3A514F9F}"/>
                </a:ext>
              </a:extLst>
            </p:cNvPr>
            <p:cNvSpPr/>
            <p:nvPr/>
          </p:nvSpPr>
          <p:spPr>
            <a:xfrm>
              <a:off x="6497787" y="1353189"/>
              <a:ext cx="581886" cy="581886"/>
            </a:xfrm>
            <a:prstGeom prst="diamond">
              <a:avLst/>
            </a:prstGeom>
            <a:solidFill>
              <a:srgbClr val="529DB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529DBA"/>
                </a:solidFill>
              </a:endParaRPr>
            </a:p>
          </p:txBody>
        </p:sp>
        <p:sp>
          <p:nvSpPr>
            <p:cNvPr id="35" name="菱形 34">
              <a:extLst>
                <a:ext uri="{FF2B5EF4-FFF2-40B4-BE49-F238E27FC236}">
                  <a16:creationId xmlns="" xmlns:a16="http://schemas.microsoft.com/office/drawing/2014/main" id="{2DE462A3-DB8C-4393-9F7F-75FF65E13480}"/>
                </a:ext>
              </a:extLst>
            </p:cNvPr>
            <p:cNvSpPr/>
            <p:nvPr/>
          </p:nvSpPr>
          <p:spPr>
            <a:xfrm>
              <a:off x="6748391" y="1353189"/>
              <a:ext cx="581886" cy="581886"/>
            </a:xfrm>
            <a:prstGeom prst="diamond">
              <a:avLst/>
            </a:prstGeom>
            <a:noFill/>
            <a:ln w="28575">
              <a:solidFill>
                <a:srgbClr val="529DB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529DBA"/>
                </a:solidFill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6885894" y="555253"/>
            <a:ext cx="4130074" cy="774764"/>
            <a:chOff x="7057330" y="555252"/>
            <a:chExt cx="4130074" cy="774764"/>
          </a:xfrm>
        </p:grpSpPr>
        <p:sp>
          <p:nvSpPr>
            <p:cNvPr id="17" name="文本框 16"/>
            <p:cNvSpPr txBox="1"/>
            <p:nvPr/>
          </p:nvSpPr>
          <p:spPr>
            <a:xfrm>
              <a:off x="7782905" y="650247"/>
              <a:ext cx="3404499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dirty="0" smtClean="0">
                  <a:solidFill>
                    <a:srgbClr val="007CB1"/>
                  </a:solidFill>
                  <a:latin typeface="华文行楷" panose="02010800040101010101" pitchFamily="2" charset="-122"/>
                  <a:ea typeface="华文行楷" panose="02010800040101010101" pitchFamily="2" charset="-122"/>
                </a:rPr>
                <a:t>郑州轻工业大学</a:t>
              </a:r>
              <a:endParaRPr lang="zh-CN" altLang="en-US" sz="3200" dirty="0">
                <a:solidFill>
                  <a:srgbClr val="007CB1"/>
                </a:solidFill>
                <a:latin typeface="华文行楷" panose="02010800040101010101" pitchFamily="2" charset="-122"/>
                <a:ea typeface="华文行楷" panose="02010800040101010101" pitchFamily="2" charset="-122"/>
              </a:endParaRPr>
            </a:p>
          </p:txBody>
        </p:sp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057330" y="555252"/>
              <a:ext cx="774764" cy="77476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1898580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 advClick="0" advTm="0">
        <p14:switch dir="r"/>
      </p:transition>
    </mc:Choice>
    <mc:Fallback xmlns="">
      <p:transition spd="slow" advClick="0" advTm="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0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9" presetID="2" presetClass="entr" presetSubtype="2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1" dur="1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2" dur="1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3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24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6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2" grpId="0" animBg="1"/>
          <p:bldP spid="10" grpId="0" animBg="1"/>
          <p:bldP spid="11" grpId="0" animBg="1"/>
          <p:bldP spid="25" grpId="0"/>
          <p:bldP spid="31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0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9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1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1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3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24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6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2" grpId="0" animBg="1"/>
          <p:bldP spid="10" grpId="0" animBg="1"/>
          <p:bldP spid="11" grpId="0" animBg="1"/>
          <p:bldP spid="25" grpId="0"/>
          <p:bldP spid="31" grpId="0"/>
        </p:bldLst>
      </p:timing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lowchart: Off-page Connector 4">
            <a:extLst>
              <a:ext uri="{FF2B5EF4-FFF2-40B4-BE49-F238E27FC236}">
                <a16:creationId xmlns="" xmlns:a16="http://schemas.microsoft.com/office/drawing/2014/main" id="{46E84468-EFC7-47DB-AE4D-F0CF8E04DE85}"/>
              </a:ext>
            </a:extLst>
          </p:cNvPr>
          <p:cNvSpPr/>
          <p:nvPr/>
        </p:nvSpPr>
        <p:spPr>
          <a:xfrm>
            <a:off x="1814092" y="1910403"/>
            <a:ext cx="977879" cy="949883"/>
          </a:xfrm>
          <a:prstGeom prst="flowChartOffpageConnector">
            <a:avLst/>
          </a:prstGeom>
          <a:solidFill>
            <a:srgbClr val="5F667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2800" b="1" dirty="0">
                <a:solidFill>
                  <a:schemeClr val="bg1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字魂58号-创中黑" panose="00000500000000000000" pitchFamily="2" charset="-122"/>
              </a:rPr>
              <a:t>01</a:t>
            </a:r>
          </a:p>
        </p:txBody>
      </p:sp>
      <p:sp>
        <p:nvSpPr>
          <p:cNvPr id="13" name="Flowchart: Off-page Connector 36">
            <a:extLst>
              <a:ext uri="{FF2B5EF4-FFF2-40B4-BE49-F238E27FC236}">
                <a16:creationId xmlns="" xmlns:a16="http://schemas.microsoft.com/office/drawing/2014/main" id="{44A91B72-A0E5-4A4B-9693-08BD580839F0}"/>
              </a:ext>
            </a:extLst>
          </p:cNvPr>
          <p:cNvSpPr/>
          <p:nvPr/>
        </p:nvSpPr>
        <p:spPr>
          <a:xfrm>
            <a:off x="1814092" y="3361752"/>
            <a:ext cx="977879" cy="949883"/>
          </a:xfrm>
          <a:prstGeom prst="flowChartOffpageConnector">
            <a:avLst/>
          </a:prstGeom>
          <a:solidFill>
            <a:srgbClr val="529DB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2800" b="1" dirty="0">
                <a:solidFill>
                  <a:schemeClr val="bg1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字魂58号-创中黑" panose="00000500000000000000" pitchFamily="2" charset="-122"/>
              </a:rPr>
              <a:t>03</a:t>
            </a:r>
          </a:p>
        </p:txBody>
      </p:sp>
      <p:sp>
        <p:nvSpPr>
          <p:cNvPr id="16" name="Flowchart: Off-page Connector 38">
            <a:extLst>
              <a:ext uri="{FF2B5EF4-FFF2-40B4-BE49-F238E27FC236}">
                <a16:creationId xmlns="" xmlns:a16="http://schemas.microsoft.com/office/drawing/2014/main" id="{B2E07144-5F49-49EE-B252-D9E48D3B38CA}"/>
              </a:ext>
            </a:extLst>
          </p:cNvPr>
          <p:cNvSpPr/>
          <p:nvPr/>
        </p:nvSpPr>
        <p:spPr>
          <a:xfrm>
            <a:off x="1814092" y="4728172"/>
            <a:ext cx="977879" cy="949883"/>
          </a:xfrm>
          <a:prstGeom prst="flowChartOffpageConnector">
            <a:avLst/>
          </a:prstGeom>
          <a:solidFill>
            <a:srgbClr val="5F667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2800" b="1" dirty="0">
                <a:solidFill>
                  <a:schemeClr val="bg1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字魂58号-创中黑" panose="00000500000000000000" pitchFamily="2" charset="-122"/>
              </a:rPr>
              <a:t>05</a:t>
            </a:r>
          </a:p>
        </p:txBody>
      </p:sp>
      <p:sp>
        <p:nvSpPr>
          <p:cNvPr id="19" name="Flowchart: Off-page Connector 40">
            <a:extLst>
              <a:ext uri="{FF2B5EF4-FFF2-40B4-BE49-F238E27FC236}">
                <a16:creationId xmlns="" xmlns:a16="http://schemas.microsoft.com/office/drawing/2014/main" id="{A2B257CA-A73B-4CA0-830A-E0CE777BA1FE}"/>
              </a:ext>
            </a:extLst>
          </p:cNvPr>
          <p:cNvSpPr/>
          <p:nvPr/>
        </p:nvSpPr>
        <p:spPr>
          <a:xfrm>
            <a:off x="6671617" y="1910403"/>
            <a:ext cx="977879" cy="949883"/>
          </a:xfrm>
          <a:prstGeom prst="flowChartOffpageConnector">
            <a:avLst/>
          </a:prstGeom>
          <a:solidFill>
            <a:srgbClr val="529DB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2800" b="1" dirty="0">
                <a:solidFill>
                  <a:schemeClr val="bg1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字魂58号-创中黑" panose="00000500000000000000" pitchFamily="2" charset="-122"/>
              </a:rPr>
              <a:t>02</a:t>
            </a:r>
          </a:p>
        </p:txBody>
      </p:sp>
      <p:sp>
        <p:nvSpPr>
          <p:cNvPr id="24" name="Flowchart: Off-page Connector 42">
            <a:extLst>
              <a:ext uri="{FF2B5EF4-FFF2-40B4-BE49-F238E27FC236}">
                <a16:creationId xmlns="" xmlns:a16="http://schemas.microsoft.com/office/drawing/2014/main" id="{C6837C47-DEA4-4D41-A603-688A617056EF}"/>
              </a:ext>
            </a:extLst>
          </p:cNvPr>
          <p:cNvSpPr/>
          <p:nvPr/>
        </p:nvSpPr>
        <p:spPr>
          <a:xfrm>
            <a:off x="6671617" y="3361752"/>
            <a:ext cx="977879" cy="949883"/>
          </a:xfrm>
          <a:prstGeom prst="flowChartOffpageConnector">
            <a:avLst/>
          </a:prstGeom>
          <a:solidFill>
            <a:srgbClr val="5F667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2800" b="1" dirty="0">
                <a:solidFill>
                  <a:schemeClr val="bg1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字魂58号-创中黑" panose="00000500000000000000" pitchFamily="2" charset="-122"/>
              </a:rPr>
              <a:t>04</a:t>
            </a:r>
          </a:p>
        </p:txBody>
      </p:sp>
      <p:sp>
        <p:nvSpPr>
          <p:cNvPr id="30" name="Flowchart: Off-page Connector 44">
            <a:extLst>
              <a:ext uri="{FF2B5EF4-FFF2-40B4-BE49-F238E27FC236}">
                <a16:creationId xmlns="" xmlns:a16="http://schemas.microsoft.com/office/drawing/2014/main" id="{4ED49947-76DC-4066-BE58-AB8FF5A74CF8}"/>
              </a:ext>
            </a:extLst>
          </p:cNvPr>
          <p:cNvSpPr/>
          <p:nvPr/>
        </p:nvSpPr>
        <p:spPr>
          <a:xfrm>
            <a:off x="6671617" y="4728172"/>
            <a:ext cx="977879" cy="949883"/>
          </a:xfrm>
          <a:prstGeom prst="flowChartOffpageConnector">
            <a:avLst/>
          </a:prstGeom>
          <a:solidFill>
            <a:srgbClr val="529DB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2800" b="1" dirty="0">
                <a:solidFill>
                  <a:schemeClr val="bg1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字魂58号-创中黑" panose="00000500000000000000" pitchFamily="2" charset="-122"/>
              </a:rPr>
              <a:t>06</a:t>
            </a:r>
          </a:p>
        </p:txBody>
      </p:sp>
      <p:grpSp>
        <p:nvGrpSpPr>
          <p:cNvPr id="37" name="Group 72">
            <a:extLst>
              <a:ext uri="{FF2B5EF4-FFF2-40B4-BE49-F238E27FC236}">
                <a16:creationId xmlns="" xmlns:a16="http://schemas.microsoft.com/office/drawing/2014/main" id="{6CC1AE12-6ACD-4EE9-88E7-DC957BE2A269}"/>
              </a:ext>
            </a:extLst>
          </p:cNvPr>
          <p:cNvGrpSpPr/>
          <p:nvPr/>
        </p:nvGrpSpPr>
        <p:grpSpPr>
          <a:xfrm>
            <a:off x="7806105" y="1945939"/>
            <a:ext cx="3188613" cy="1011555"/>
            <a:chOff x="8657822" y="2704651"/>
            <a:chExt cx="2013460" cy="1011610"/>
          </a:xfrm>
        </p:grpSpPr>
        <p:sp>
          <p:nvSpPr>
            <p:cNvPr id="38" name="Text Placeholder 2">
              <a:extLst>
                <a:ext uri="{FF2B5EF4-FFF2-40B4-BE49-F238E27FC236}">
                  <a16:creationId xmlns="" xmlns:a16="http://schemas.microsoft.com/office/drawing/2014/main" id="{903B24E0-7B07-4368-B205-6D943771B7A7}"/>
                </a:ext>
              </a:extLst>
            </p:cNvPr>
            <p:cNvSpPr txBox="1">
              <a:spLocks/>
            </p:cNvSpPr>
            <p:nvPr/>
          </p:nvSpPr>
          <p:spPr>
            <a:xfrm>
              <a:off x="8657822" y="2704651"/>
              <a:ext cx="2013460" cy="261780"/>
            </a:xfrm>
            <a:prstGeom prst="rect">
              <a:avLst/>
            </a:prstGeom>
            <a:noFill/>
          </p:spPr>
          <p:txBody>
            <a:bodyPr vert="horz" lIns="91435" tIns="45717" rIns="91435" bIns="45717" rtlCol="0" anchor="ctr">
              <a:no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 b="1">
                  <a:solidFill>
                    <a:schemeClr val="tx1">
                      <a:lumMod val="95000"/>
                      <a:lumOff val="5000"/>
                    </a:schemeClr>
                  </a:solidFill>
                  <a:latin typeface="印品天逸黑" panose="02000500000000000000" pitchFamily="2" charset="-122"/>
                  <a:ea typeface="印品天逸黑" panose="02000500000000000000" pitchFamily="2" charset="-122"/>
                  <a:cs typeface="Clear Sans" panose="020B0503030202020304" pitchFamily="34" charset="0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zh-CN" altLang="en-US" dirty="0">
                  <a:latin typeface="字魂58号-创中黑" panose="00000500000000000000" pitchFamily="2" charset="-122"/>
                  <a:ea typeface="字魂58号-创中黑" panose="00000500000000000000" pitchFamily="2" charset="-122"/>
                  <a:sym typeface="字魂58号-创中黑" panose="00000500000000000000" pitchFamily="2" charset="-122"/>
                </a:rPr>
                <a:t>请输入此处标题</a:t>
              </a:r>
              <a:endParaRPr lang="en-US" altLang="zh-CN" dirty="0">
                <a:latin typeface="字魂58号-创中黑" panose="00000500000000000000" pitchFamily="2" charset="-122"/>
                <a:ea typeface="字魂58号-创中黑" panose="00000500000000000000" pitchFamily="2" charset="-122"/>
                <a:sym typeface="字魂58号-创中黑" panose="00000500000000000000" pitchFamily="2" charset="-122"/>
              </a:endParaRPr>
            </a:p>
          </p:txBody>
        </p:sp>
        <p:sp>
          <p:nvSpPr>
            <p:cNvPr id="39" name="TextBox 74">
              <a:extLst>
                <a:ext uri="{FF2B5EF4-FFF2-40B4-BE49-F238E27FC236}">
                  <a16:creationId xmlns="" xmlns:a16="http://schemas.microsoft.com/office/drawing/2014/main" id="{4BD98594-10F5-47B0-894C-B934C8CE0C1E}"/>
                </a:ext>
              </a:extLst>
            </p:cNvPr>
            <p:cNvSpPr txBox="1"/>
            <p:nvPr/>
          </p:nvSpPr>
          <p:spPr>
            <a:xfrm>
              <a:off x="8738502" y="3043924"/>
              <a:ext cx="1876003" cy="67233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zh-CN"/>
              </a:defPPr>
              <a:lvl1pPr>
                <a:lnSpc>
                  <a:spcPts val="2200"/>
                </a:lnSpc>
                <a:defRPr sz="1200">
                  <a:solidFill>
                    <a:schemeClr val="tx1">
                      <a:lumMod val="85000"/>
                      <a:lumOff val="15000"/>
                    </a:schemeClr>
                  </a:solidFill>
                </a:defRPr>
              </a:lvl1pPr>
            </a:lstStyle>
            <a:p>
              <a:pPr>
                <a:lnSpc>
                  <a:spcPts val="1800"/>
                </a:lnSpc>
              </a:pPr>
              <a:r>
                <a:rPr lang="zh-CN" altLang="en-US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字魂58号-创中黑" panose="00000500000000000000" pitchFamily="2" charset="-122"/>
                  <a:ea typeface="字魂58号-创中黑" panose="00000500000000000000" pitchFamily="2" charset="-122"/>
                  <a:sym typeface="字魂58号-创中黑" panose="00000500000000000000" pitchFamily="2" charset="-122"/>
                </a:rPr>
                <a:t>请在此处简单描述具体文字内容，请尽量言简意赅表达，说明意思即可，不必过于繁琐，注意整体版面的美观度。</a:t>
              </a:r>
              <a:endParaRPr lang="en-US" altLang="zh-CN" dirty="0">
                <a:solidFill>
                  <a:schemeClr val="tx1">
                    <a:lumMod val="95000"/>
                    <a:lumOff val="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字魂58号-创中黑" panose="00000500000000000000" pitchFamily="2" charset="-122"/>
              </a:endParaRPr>
            </a:p>
          </p:txBody>
        </p:sp>
      </p:grpSp>
      <p:grpSp>
        <p:nvGrpSpPr>
          <p:cNvPr id="40" name="Group 75">
            <a:extLst>
              <a:ext uri="{FF2B5EF4-FFF2-40B4-BE49-F238E27FC236}">
                <a16:creationId xmlns="" xmlns:a16="http://schemas.microsoft.com/office/drawing/2014/main" id="{AB9461BB-021C-40D4-BA45-B76A2279BD12}"/>
              </a:ext>
            </a:extLst>
          </p:cNvPr>
          <p:cNvGrpSpPr/>
          <p:nvPr/>
        </p:nvGrpSpPr>
        <p:grpSpPr>
          <a:xfrm>
            <a:off x="7806105" y="3404944"/>
            <a:ext cx="3188613" cy="1011554"/>
            <a:chOff x="8657822" y="2704651"/>
            <a:chExt cx="2013460" cy="1011609"/>
          </a:xfrm>
        </p:grpSpPr>
        <p:sp>
          <p:nvSpPr>
            <p:cNvPr id="41" name="Text Placeholder 2">
              <a:extLst>
                <a:ext uri="{FF2B5EF4-FFF2-40B4-BE49-F238E27FC236}">
                  <a16:creationId xmlns="" xmlns:a16="http://schemas.microsoft.com/office/drawing/2014/main" id="{F6856B3E-83B3-4855-9997-3D50D1CAF1D2}"/>
                </a:ext>
              </a:extLst>
            </p:cNvPr>
            <p:cNvSpPr txBox="1">
              <a:spLocks/>
            </p:cNvSpPr>
            <p:nvPr/>
          </p:nvSpPr>
          <p:spPr>
            <a:xfrm>
              <a:off x="8657822" y="2704651"/>
              <a:ext cx="2013460" cy="261780"/>
            </a:xfrm>
            <a:prstGeom prst="rect">
              <a:avLst/>
            </a:prstGeom>
            <a:noFill/>
          </p:spPr>
          <p:txBody>
            <a:bodyPr vert="horz" lIns="91435" tIns="45717" rIns="91435" bIns="45717" rtlCol="0" anchor="ctr">
              <a:no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 b="1">
                  <a:solidFill>
                    <a:schemeClr val="tx1">
                      <a:lumMod val="95000"/>
                      <a:lumOff val="5000"/>
                    </a:schemeClr>
                  </a:solidFill>
                  <a:latin typeface="印品天逸黑" panose="02000500000000000000" pitchFamily="2" charset="-122"/>
                  <a:ea typeface="印品天逸黑" panose="02000500000000000000" pitchFamily="2" charset="-122"/>
                  <a:cs typeface="Clear Sans" panose="020B0503030202020304" pitchFamily="34" charset="0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zh-CN" altLang="en-US" dirty="0">
                  <a:latin typeface="字魂58号-创中黑" panose="00000500000000000000" pitchFamily="2" charset="-122"/>
                  <a:ea typeface="字魂58号-创中黑" panose="00000500000000000000" pitchFamily="2" charset="-122"/>
                  <a:sym typeface="字魂58号-创中黑" panose="00000500000000000000" pitchFamily="2" charset="-122"/>
                </a:rPr>
                <a:t>请输入此处标题</a:t>
              </a:r>
              <a:endParaRPr lang="en-US" altLang="zh-CN" dirty="0">
                <a:latin typeface="字魂58号-创中黑" panose="00000500000000000000" pitchFamily="2" charset="-122"/>
                <a:ea typeface="字魂58号-创中黑" panose="00000500000000000000" pitchFamily="2" charset="-122"/>
                <a:sym typeface="字魂58号-创中黑" panose="00000500000000000000" pitchFamily="2" charset="-122"/>
              </a:endParaRPr>
            </a:p>
          </p:txBody>
        </p:sp>
        <p:sp>
          <p:nvSpPr>
            <p:cNvPr id="42" name="TextBox 77">
              <a:extLst>
                <a:ext uri="{FF2B5EF4-FFF2-40B4-BE49-F238E27FC236}">
                  <a16:creationId xmlns="" xmlns:a16="http://schemas.microsoft.com/office/drawing/2014/main" id="{DD519EC7-308A-494E-8C80-B55399ADC0B0}"/>
                </a:ext>
              </a:extLst>
            </p:cNvPr>
            <p:cNvSpPr txBox="1"/>
            <p:nvPr/>
          </p:nvSpPr>
          <p:spPr>
            <a:xfrm>
              <a:off x="8738502" y="3043924"/>
              <a:ext cx="1876003" cy="67233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zh-CN"/>
              </a:defPPr>
              <a:lvl1pPr>
                <a:lnSpc>
                  <a:spcPts val="2200"/>
                </a:lnSpc>
                <a:defRPr sz="1200">
                  <a:solidFill>
                    <a:schemeClr val="tx1">
                      <a:lumMod val="85000"/>
                      <a:lumOff val="15000"/>
                    </a:schemeClr>
                  </a:solidFill>
                </a:defRPr>
              </a:lvl1pPr>
            </a:lstStyle>
            <a:p>
              <a:pPr>
                <a:lnSpc>
                  <a:spcPts val="1800"/>
                </a:lnSpc>
              </a:pPr>
              <a:r>
                <a:rPr lang="zh-CN" altLang="en-US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字魂58号-创中黑" panose="00000500000000000000" pitchFamily="2" charset="-122"/>
                  <a:ea typeface="字魂58号-创中黑" panose="00000500000000000000" pitchFamily="2" charset="-122"/>
                  <a:sym typeface="字魂58号-创中黑" panose="00000500000000000000" pitchFamily="2" charset="-122"/>
                </a:rPr>
                <a:t>请在此处简单描述具体文字内容，请尽量言简意赅表达，说明意思即可，不必过于繁琐，注意整体版面的美观度。</a:t>
              </a:r>
              <a:endParaRPr lang="en-US" altLang="zh-CN" dirty="0">
                <a:solidFill>
                  <a:schemeClr val="tx1">
                    <a:lumMod val="95000"/>
                    <a:lumOff val="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字魂58号-创中黑" panose="00000500000000000000" pitchFamily="2" charset="-122"/>
              </a:endParaRPr>
            </a:p>
          </p:txBody>
        </p:sp>
      </p:grpSp>
      <p:grpSp>
        <p:nvGrpSpPr>
          <p:cNvPr id="43" name="Group 78">
            <a:extLst>
              <a:ext uri="{FF2B5EF4-FFF2-40B4-BE49-F238E27FC236}">
                <a16:creationId xmlns="" xmlns:a16="http://schemas.microsoft.com/office/drawing/2014/main" id="{EA50307B-7E4C-482E-B8CB-B1FDC7C1E6A4}"/>
              </a:ext>
            </a:extLst>
          </p:cNvPr>
          <p:cNvGrpSpPr/>
          <p:nvPr/>
        </p:nvGrpSpPr>
        <p:grpSpPr>
          <a:xfrm>
            <a:off x="7806105" y="4756954"/>
            <a:ext cx="3188613" cy="1011554"/>
            <a:chOff x="8657822" y="2704651"/>
            <a:chExt cx="2013460" cy="1011609"/>
          </a:xfrm>
        </p:grpSpPr>
        <p:sp>
          <p:nvSpPr>
            <p:cNvPr id="44" name="Text Placeholder 2">
              <a:extLst>
                <a:ext uri="{FF2B5EF4-FFF2-40B4-BE49-F238E27FC236}">
                  <a16:creationId xmlns="" xmlns:a16="http://schemas.microsoft.com/office/drawing/2014/main" id="{412D9474-58C7-4FF5-945D-E856960FEBD1}"/>
                </a:ext>
              </a:extLst>
            </p:cNvPr>
            <p:cNvSpPr txBox="1">
              <a:spLocks/>
            </p:cNvSpPr>
            <p:nvPr/>
          </p:nvSpPr>
          <p:spPr>
            <a:xfrm>
              <a:off x="8657822" y="2704651"/>
              <a:ext cx="2013460" cy="261780"/>
            </a:xfrm>
            <a:prstGeom prst="rect">
              <a:avLst/>
            </a:prstGeom>
            <a:noFill/>
          </p:spPr>
          <p:txBody>
            <a:bodyPr vert="horz" lIns="91435" tIns="45717" rIns="91435" bIns="45717" rtlCol="0" anchor="ctr">
              <a:no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 b="1">
                  <a:solidFill>
                    <a:schemeClr val="tx1">
                      <a:lumMod val="95000"/>
                      <a:lumOff val="5000"/>
                    </a:schemeClr>
                  </a:solidFill>
                  <a:latin typeface="印品天逸黑" panose="02000500000000000000" pitchFamily="2" charset="-122"/>
                  <a:ea typeface="印品天逸黑" panose="02000500000000000000" pitchFamily="2" charset="-122"/>
                  <a:cs typeface="Clear Sans" panose="020B0503030202020304" pitchFamily="34" charset="0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zh-CN" altLang="en-US" dirty="0">
                  <a:latin typeface="字魂58号-创中黑" panose="00000500000000000000" pitchFamily="2" charset="-122"/>
                  <a:ea typeface="字魂58号-创中黑" panose="00000500000000000000" pitchFamily="2" charset="-122"/>
                  <a:sym typeface="字魂58号-创中黑" panose="00000500000000000000" pitchFamily="2" charset="-122"/>
                </a:rPr>
                <a:t>请输入此处标题</a:t>
              </a:r>
              <a:endParaRPr lang="en-US" altLang="zh-CN" dirty="0">
                <a:latin typeface="字魂58号-创中黑" panose="00000500000000000000" pitchFamily="2" charset="-122"/>
                <a:ea typeface="字魂58号-创中黑" panose="00000500000000000000" pitchFamily="2" charset="-122"/>
                <a:sym typeface="字魂58号-创中黑" panose="00000500000000000000" pitchFamily="2" charset="-122"/>
              </a:endParaRPr>
            </a:p>
          </p:txBody>
        </p:sp>
        <p:sp>
          <p:nvSpPr>
            <p:cNvPr id="45" name="TextBox 80">
              <a:extLst>
                <a:ext uri="{FF2B5EF4-FFF2-40B4-BE49-F238E27FC236}">
                  <a16:creationId xmlns="" xmlns:a16="http://schemas.microsoft.com/office/drawing/2014/main" id="{CD17E075-7CD2-41F0-AC32-577F2CCFE2C5}"/>
                </a:ext>
              </a:extLst>
            </p:cNvPr>
            <p:cNvSpPr txBox="1"/>
            <p:nvPr/>
          </p:nvSpPr>
          <p:spPr>
            <a:xfrm>
              <a:off x="8738502" y="3043924"/>
              <a:ext cx="1876003" cy="67233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zh-CN"/>
              </a:defPPr>
              <a:lvl1pPr>
                <a:lnSpc>
                  <a:spcPts val="2200"/>
                </a:lnSpc>
                <a:defRPr sz="1200">
                  <a:solidFill>
                    <a:schemeClr val="tx1">
                      <a:lumMod val="85000"/>
                      <a:lumOff val="15000"/>
                    </a:schemeClr>
                  </a:solidFill>
                </a:defRPr>
              </a:lvl1pPr>
            </a:lstStyle>
            <a:p>
              <a:pPr>
                <a:lnSpc>
                  <a:spcPts val="1800"/>
                </a:lnSpc>
              </a:pPr>
              <a:r>
                <a:rPr lang="zh-CN" altLang="en-US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字魂58号-创中黑" panose="00000500000000000000" pitchFamily="2" charset="-122"/>
                  <a:ea typeface="字魂58号-创中黑" panose="00000500000000000000" pitchFamily="2" charset="-122"/>
                  <a:sym typeface="字魂58号-创中黑" panose="00000500000000000000" pitchFamily="2" charset="-122"/>
                </a:rPr>
                <a:t>请在此处简单描述具体文字内容，请尽量言简意赅表达，说明意思即可，不必过于繁琐，注意整体版面的美观度。</a:t>
              </a:r>
              <a:endParaRPr lang="en-US" altLang="zh-CN" dirty="0">
                <a:solidFill>
                  <a:schemeClr val="tx1">
                    <a:lumMod val="95000"/>
                    <a:lumOff val="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字魂58号-创中黑" panose="00000500000000000000" pitchFamily="2" charset="-122"/>
              </a:endParaRPr>
            </a:p>
          </p:txBody>
        </p:sp>
      </p:grpSp>
      <p:grpSp>
        <p:nvGrpSpPr>
          <p:cNvPr id="46" name="Group 90">
            <a:extLst>
              <a:ext uri="{FF2B5EF4-FFF2-40B4-BE49-F238E27FC236}">
                <a16:creationId xmlns="" xmlns:a16="http://schemas.microsoft.com/office/drawing/2014/main" id="{072C9863-A2D3-4E86-8170-9E4045F82792}"/>
              </a:ext>
            </a:extLst>
          </p:cNvPr>
          <p:cNvGrpSpPr/>
          <p:nvPr/>
        </p:nvGrpSpPr>
        <p:grpSpPr>
          <a:xfrm>
            <a:off x="2926732" y="1945938"/>
            <a:ext cx="3102593" cy="1011555"/>
            <a:chOff x="8657822" y="2704651"/>
            <a:chExt cx="3102764" cy="1011610"/>
          </a:xfrm>
        </p:grpSpPr>
        <p:sp>
          <p:nvSpPr>
            <p:cNvPr id="47" name="Text Placeholder 2">
              <a:extLst>
                <a:ext uri="{FF2B5EF4-FFF2-40B4-BE49-F238E27FC236}">
                  <a16:creationId xmlns="" xmlns:a16="http://schemas.microsoft.com/office/drawing/2014/main" id="{C08E171F-4560-45E2-9A60-CAD32988D575}"/>
                </a:ext>
              </a:extLst>
            </p:cNvPr>
            <p:cNvSpPr txBox="1">
              <a:spLocks/>
            </p:cNvSpPr>
            <p:nvPr/>
          </p:nvSpPr>
          <p:spPr>
            <a:xfrm>
              <a:off x="8657822" y="2704651"/>
              <a:ext cx="2013460" cy="261780"/>
            </a:xfrm>
            <a:prstGeom prst="rect">
              <a:avLst/>
            </a:prstGeom>
            <a:noFill/>
          </p:spPr>
          <p:txBody>
            <a:bodyPr vert="horz" lIns="91435" tIns="45717" rIns="91435" bIns="45717" rtlCol="0" anchor="ctr">
              <a:noAutofit/>
            </a:bodyPr>
            <a:lstStyle>
              <a:defPPr>
                <a:defRPr lang="en-US"/>
              </a:defPPr>
              <a:lvl1pPr marL="0" algn="ctr" defTabSz="914400" rtl="0" eaLnBrk="1" latinLnBrk="0" hangingPunct="1">
                <a:defRPr sz="1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lnSpc>
                  <a:spcPct val="150000"/>
                </a:lnSpc>
              </a:pPr>
              <a:r>
                <a:rPr lang="zh-CN" altLang="en-US" sz="18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字魂58号-创中黑" panose="00000500000000000000" pitchFamily="2" charset="-122"/>
                  <a:ea typeface="字魂58号-创中黑" panose="00000500000000000000" pitchFamily="2" charset="-122"/>
                  <a:cs typeface="Clear Sans" panose="020B0503030202020304" pitchFamily="34" charset="0"/>
                  <a:sym typeface="字魂58号-创中黑" panose="00000500000000000000" pitchFamily="2" charset="-122"/>
                </a:rPr>
                <a:t>请输入此处标题</a:t>
              </a:r>
              <a:endParaRPr lang="en-US" sz="1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cs typeface="Clear Sans" panose="020B0503030202020304" pitchFamily="34" charset="0"/>
                <a:sym typeface="字魂58号-创中黑" panose="00000500000000000000" pitchFamily="2" charset="-122"/>
              </a:endParaRPr>
            </a:p>
          </p:txBody>
        </p:sp>
        <p:sp>
          <p:nvSpPr>
            <p:cNvPr id="48" name="TextBox 92">
              <a:extLst>
                <a:ext uri="{FF2B5EF4-FFF2-40B4-BE49-F238E27FC236}">
                  <a16:creationId xmlns="" xmlns:a16="http://schemas.microsoft.com/office/drawing/2014/main" id="{E1E841C3-E38B-4ED9-A008-A3A5E1B7E284}"/>
                </a:ext>
              </a:extLst>
            </p:cNvPr>
            <p:cNvSpPr txBox="1"/>
            <p:nvPr/>
          </p:nvSpPr>
          <p:spPr>
            <a:xfrm>
              <a:off x="8738500" y="3043924"/>
              <a:ext cx="3022086" cy="67233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ts val="1800"/>
                </a:lnSpc>
              </a:pPr>
              <a:r>
                <a:rPr lang="zh-CN" altLang="en-US" sz="12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字魂58号-创中黑" panose="00000500000000000000" pitchFamily="2" charset="-122"/>
                  <a:ea typeface="字魂58号-创中黑" panose="00000500000000000000" pitchFamily="2" charset="-122"/>
                  <a:sym typeface="字魂58号-创中黑" panose="00000500000000000000" pitchFamily="2" charset="-122"/>
                </a:rPr>
                <a:t>请在此处简单描述具体文字内容，请尽量言简意赅表达，说明意思即可，不必过于繁琐，注意整体版面的美观度。</a:t>
              </a:r>
              <a:endParaRPr lang="en-US" altLang="zh-CN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字魂58号-创中黑" panose="00000500000000000000" pitchFamily="2" charset="-122"/>
              </a:endParaRPr>
            </a:p>
          </p:txBody>
        </p:sp>
      </p:grpSp>
      <p:grpSp>
        <p:nvGrpSpPr>
          <p:cNvPr id="49" name="Group 93">
            <a:extLst>
              <a:ext uri="{FF2B5EF4-FFF2-40B4-BE49-F238E27FC236}">
                <a16:creationId xmlns="" xmlns:a16="http://schemas.microsoft.com/office/drawing/2014/main" id="{EE2FA0B6-7A78-49B6-A4CF-A6EEEC4BE9EE}"/>
              </a:ext>
            </a:extLst>
          </p:cNvPr>
          <p:cNvGrpSpPr/>
          <p:nvPr/>
        </p:nvGrpSpPr>
        <p:grpSpPr>
          <a:xfrm>
            <a:off x="2926733" y="3404943"/>
            <a:ext cx="3169267" cy="1011555"/>
            <a:chOff x="8657822" y="2704651"/>
            <a:chExt cx="2013460" cy="1011610"/>
          </a:xfrm>
        </p:grpSpPr>
        <p:sp>
          <p:nvSpPr>
            <p:cNvPr id="50" name="Text Placeholder 2">
              <a:extLst>
                <a:ext uri="{FF2B5EF4-FFF2-40B4-BE49-F238E27FC236}">
                  <a16:creationId xmlns="" xmlns:a16="http://schemas.microsoft.com/office/drawing/2014/main" id="{27F97BF1-4F88-40B9-B3DB-F7E57650E1FD}"/>
                </a:ext>
              </a:extLst>
            </p:cNvPr>
            <p:cNvSpPr txBox="1">
              <a:spLocks/>
            </p:cNvSpPr>
            <p:nvPr/>
          </p:nvSpPr>
          <p:spPr>
            <a:xfrm>
              <a:off x="8657822" y="2704651"/>
              <a:ext cx="2013460" cy="261780"/>
            </a:xfrm>
            <a:prstGeom prst="rect">
              <a:avLst/>
            </a:prstGeom>
            <a:noFill/>
          </p:spPr>
          <p:txBody>
            <a:bodyPr vert="horz" lIns="91435" tIns="45717" rIns="91435" bIns="45717" rtlCol="0" anchor="ctr">
              <a:no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 b="1">
                  <a:solidFill>
                    <a:schemeClr val="tx1">
                      <a:lumMod val="95000"/>
                      <a:lumOff val="5000"/>
                    </a:schemeClr>
                  </a:solidFill>
                  <a:latin typeface="印品天逸黑" panose="02000500000000000000" pitchFamily="2" charset="-122"/>
                  <a:ea typeface="印品天逸黑" panose="02000500000000000000" pitchFamily="2" charset="-122"/>
                  <a:cs typeface="Clear Sans" panose="020B0503030202020304" pitchFamily="34" charset="0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zh-CN" altLang="en-US" dirty="0">
                  <a:latin typeface="字魂58号-创中黑" panose="00000500000000000000" pitchFamily="2" charset="-122"/>
                  <a:ea typeface="字魂58号-创中黑" panose="00000500000000000000" pitchFamily="2" charset="-122"/>
                  <a:sym typeface="字魂58号-创中黑" panose="00000500000000000000" pitchFamily="2" charset="-122"/>
                </a:rPr>
                <a:t>请输入此处标题</a:t>
              </a:r>
              <a:endParaRPr lang="en-US" altLang="zh-CN" dirty="0">
                <a:latin typeface="字魂58号-创中黑" panose="00000500000000000000" pitchFamily="2" charset="-122"/>
                <a:ea typeface="字魂58号-创中黑" panose="00000500000000000000" pitchFamily="2" charset="-122"/>
                <a:sym typeface="字魂58号-创中黑" panose="00000500000000000000" pitchFamily="2" charset="-122"/>
              </a:endParaRPr>
            </a:p>
          </p:txBody>
        </p:sp>
        <p:sp>
          <p:nvSpPr>
            <p:cNvPr id="51" name="TextBox 95">
              <a:extLst>
                <a:ext uri="{FF2B5EF4-FFF2-40B4-BE49-F238E27FC236}">
                  <a16:creationId xmlns="" xmlns:a16="http://schemas.microsoft.com/office/drawing/2014/main" id="{777E91D7-4DBC-498A-AFB0-F4359A778E9D}"/>
                </a:ext>
              </a:extLst>
            </p:cNvPr>
            <p:cNvSpPr txBox="1"/>
            <p:nvPr/>
          </p:nvSpPr>
          <p:spPr>
            <a:xfrm>
              <a:off x="8738502" y="3043924"/>
              <a:ext cx="1876003" cy="67233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zh-CN"/>
              </a:defPPr>
              <a:lvl1pPr>
                <a:lnSpc>
                  <a:spcPts val="2200"/>
                </a:lnSpc>
                <a:defRPr sz="1200">
                  <a:solidFill>
                    <a:schemeClr val="tx1">
                      <a:lumMod val="85000"/>
                      <a:lumOff val="15000"/>
                    </a:schemeClr>
                  </a:solidFill>
                </a:defRPr>
              </a:lvl1pPr>
            </a:lstStyle>
            <a:p>
              <a:pPr>
                <a:lnSpc>
                  <a:spcPts val="1800"/>
                </a:lnSpc>
              </a:pPr>
              <a:r>
                <a:rPr lang="zh-CN" altLang="en-US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字魂58号-创中黑" panose="00000500000000000000" pitchFamily="2" charset="-122"/>
                  <a:ea typeface="字魂58号-创中黑" panose="00000500000000000000" pitchFamily="2" charset="-122"/>
                  <a:sym typeface="字魂58号-创中黑" panose="00000500000000000000" pitchFamily="2" charset="-122"/>
                </a:rPr>
                <a:t>请在此处简单描述具体文字内容，请尽量言简意赅表达，说明意思即可，不必过于繁琐，注意整体版面的美观度。</a:t>
              </a:r>
              <a:endParaRPr lang="en-US" altLang="zh-CN" dirty="0">
                <a:solidFill>
                  <a:schemeClr val="tx1">
                    <a:lumMod val="95000"/>
                    <a:lumOff val="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字魂58号-创中黑" panose="00000500000000000000" pitchFamily="2" charset="-122"/>
              </a:endParaRPr>
            </a:p>
          </p:txBody>
        </p:sp>
      </p:grpSp>
      <p:grpSp>
        <p:nvGrpSpPr>
          <p:cNvPr id="52" name="Group 96">
            <a:extLst>
              <a:ext uri="{FF2B5EF4-FFF2-40B4-BE49-F238E27FC236}">
                <a16:creationId xmlns="" xmlns:a16="http://schemas.microsoft.com/office/drawing/2014/main" id="{64637541-1B19-4BB2-BEF9-2723F35BE8AE}"/>
              </a:ext>
            </a:extLst>
          </p:cNvPr>
          <p:cNvGrpSpPr/>
          <p:nvPr/>
        </p:nvGrpSpPr>
        <p:grpSpPr>
          <a:xfrm>
            <a:off x="2926733" y="4756954"/>
            <a:ext cx="3169267" cy="1011554"/>
            <a:chOff x="8657822" y="2704651"/>
            <a:chExt cx="2013460" cy="1011609"/>
          </a:xfrm>
        </p:grpSpPr>
        <p:sp>
          <p:nvSpPr>
            <p:cNvPr id="53" name="Text Placeholder 2">
              <a:extLst>
                <a:ext uri="{FF2B5EF4-FFF2-40B4-BE49-F238E27FC236}">
                  <a16:creationId xmlns="" xmlns:a16="http://schemas.microsoft.com/office/drawing/2014/main" id="{0BB7FA18-FDFD-4A16-99E3-D97442C4F8BC}"/>
                </a:ext>
              </a:extLst>
            </p:cNvPr>
            <p:cNvSpPr txBox="1">
              <a:spLocks/>
            </p:cNvSpPr>
            <p:nvPr/>
          </p:nvSpPr>
          <p:spPr>
            <a:xfrm>
              <a:off x="8657822" y="2704651"/>
              <a:ext cx="2013460" cy="261780"/>
            </a:xfrm>
            <a:prstGeom prst="rect">
              <a:avLst/>
            </a:prstGeom>
            <a:noFill/>
          </p:spPr>
          <p:txBody>
            <a:bodyPr vert="horz" lIns="91435" tIns="45717" rIns="91435" bIns="45717" rtlCol="0" anchor="ctr">
              <a:no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 b="1">
                  <a:solidFill>
                    <a:schemeClr val="tx1">
                      <a:lumMod val="95000"/>
                      <a:lumOff val="5000"/>
                    </a:schemeClr>
                  </a:solidFill>
                  <a:latin typeface="印品天逸黑" panose="02000500000000000000" pitchFamily="2" charset="-122"/>
                  <a:ea typeface="印品天逸黑" panose="02000500000000000000" pitchFamily="2" charset="-122"/>
                  <a:cs typeface="Clear Sans" panose="020B0503030202020304" pitchFamily="34" charset="0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zh-CN" altLang="en-US" dirty="0">
                  <a:latin typeface="字魂58号-创中黑" panose="00000500000000000000" pitchFamily="2" charset="-122"/>
                  <a:ea typeface="字魂58号-创中黑" panose="00000500000000000000" pitchFamily="2" charset="-122"/>
                  <a:sym typeface="字魂58号-创中黑" panose="00000500000000000000" pitchFamily="2" charset="-122"/>
                </a:rPr>
                <a:t>请输入此处标题</a:t>
              </a:r>
              <a:endParaRPr lang="en-US" altLang="zh-CN" dirty="0">
                <a:latin typeface="字魂58号-创中黑" panose="00000500000000000000" pitchFamily="2" charset="-122"/>
                <a:ea typeface="字魂58号-创中黑" panose="00000500000000000000" pitchFamily="2" charset="-122"/>
                <a:sym typeface="字魂58号-创中黑" panose="00000500000000000000" pitchFamily="2" charset="-122"/>
              </a:endParaRPr>
            </a:p>
          </p:txBody>
        </p:sp>
        <p:sp>
          <p:nvSpPr>
            <p:cNvPr id="54" name="TextBox 98">
              <a:extLst>
                <a:ext uri="{FF2B5EF4-FFF2-40B4-BE49-F238E27FC236}">
                  <a16:creationId xmlns="" xmlns:a16="http://schemas.microsoft.com/office/drawing/2014/main" id="{D9E05FB4-DEB3-4D6A-B957-391A4ED1006F}"/>
                </a:ext>
              </a:extLst>
            </p:cNvPr>
            <p:cNvSpPr txBox="1"/>
            <p:nvPr/>
          </p:nvSpPr>
          <p:spPr>
            <a:xfrm>
              <a:off x="8738502" y="3043924"/>
              <a:ext cx="1876003" cy="67233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zh-CN"/>
              </a:defPPr>
              <a:lvl1pPr>
                <a:lnSpc>
                  <a:spcPts val="2200"/>
                </a:lnSpc>
                <a:defRPr sz="1200">
                  <a:solidFill>
                    <a:schemeClr val="tx1">
                      <a:lumMod val="85000"/>
                      <a:lumOff val="15000"/>
                    </a:schemeClr>
                  </a:solidFill>
                </a:defRPr>
              </a:lvl1pPr>
            </a:lstStyle>
            <a:p>
              <a:pPr>
                <a:lnSpc>
                  <a:spcPts val="1800"/>
                </a:lnSpc>
              </a:pPr>
              <a:r>
                <a:rPr lang="zh-CN" altLang="en-US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字魂58号-创中黑" panose="00000500000000000000" pitchFamily="2" charset="-122"/>
                  <a:ea typeface="字魂58号-创中黑" panose="00000500000000000000" pitchFamily="2" charset="-122"/>
                  <a:sym typeface="字魂58号-创中黑" panose="00000500000000000000" pitchFamily="2" charset="-122"/>
                </a:rPr>
                <a:t>请在此处简单描述具体文字内容，请尽量言简意赅表达，说明意思即可，不必过于繁琐，注意整体版面的美观度。</a:t>
              </a:r>
              <a:endParaRPr lang="en-US" altLang="zh-CN" dirty="0">
                <a:solidFill>
                  <a:schemeClr val="tx1">
                    <a:lumMod val="95000"/>
                    <a:lumOff val="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字魂58号-创中黑" panose="00000500000000000000" pitchFamily="2" charset="-122"/>
              </a:endParaRPr>
            </a:p>
          </p:txBody>
        </p:sp>
      </p:grpSp>
      <p:grpSp>
        <p:nvGrpSpPr>
          <p:cNvPr id="31" name="组合 30">
            <a:extLst>
              <a:ext uri="{FF2B5EF4-FFF2-40B4-BE49-F238E27FC236}">
                <a16:creationId xmlns="" xmlns:a16="http://schemas.microsoft.com/office/drawing/2014/main" id="{A448EA08-2BDA-4F8B-A9BC-EF985EEB3A2F}"/>
              </a:ext>
            </a:extLst>
          </p:cNvPr>
          <p:cNvGrpSpPr/>
          <p:nvPr/>
        </p:nvGrpSpPr>
        <p:grpSpPr>
          <a:xfrm>
            <a:off x="402572" y="577858"/>
            <a:ext cx="2950229" cy="535590"/>
            <a:chOff x="5872296" y="558919"/>
            <a:chExt cx="2950229" cy="535590"/>
          </a:xfrm>
        </p:grpSpPr>
        <p:grpSp>
          <p:nvGrpSpPr>
            <p:cNvPr id="32" name="组合 31">
              <a:extLst>
                <a:ext uri="{FF2B5EF4-FFF2-40B4-BE49-F238E27FC236}">
                  <a16:creationId xmlns="" xmlns:a16="http://schemas.microsoft.com/office/drawing/2014/main" id="{75E7999F-E3F7-40E3-96BD-18E69CEA1E82}"/>
                </a:ext>
              </a:extLst>
            </p:cNvPr>
            <p:cNvGrpSpPr/>
            <p:nvPr/>
          </p:nvGrpSpPr>
          <p:grpSpPr>
            <a:xfrm>
              <a:off x="5872296" y="558919"/>
              <a:ext cx="766256" cy="535590"/>
              <a:chOff x="6497787" y="1353189"/>
              <a:chExt cx="832490" cy="581886"/>
            </a:xfrm>
          </p:grpSpPr>
          <p:sp>
            <p:nvSpPr>
              <p:cNvPr id="34" name="菱形 33">
                <a:extLst>
                  <a:ext uri="{FF2B5EF4-FFF2-40B4-BE49-F238E27FC236}">
                    <a16:creationId xmlns="" xmlns:a16="http://schemas.microsoft.com/office/drawing/2014/main" id="{F3123DBB-9EA4-4BD0-9876-BB048B048090}"/>
                  </a:ext>
                </a:extLst>
              </p:cNvPr>
              <p:cNvSpPr/>
              <p:nvPr/>
            </p:nvSpPr>
            <p:spPr>
              <a:xfrm>
                <a:off x="6497787" y="1353189"/>
                <a:ext cx="581886" cy="581886"/>
              </a:xfrm>
              <a:prstGeom prst="diamond">
                <a:avLst/>
              </a:prstGeom>
              <a:solidFill>
                <a:srgbClr val="529DB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529DBA"/>
                  </a:solidFill>
                </a:endParaRPr>
              </a:p>
            </p:txBody>
          </p:sp>
          <p:sp>
            <p:nvSpPr>
              <p:cNvPr id="35" name="菱形 34">
                <a:extLst>
                  <a:ext uri="{FF2B5EF4-FFF2-40B4-BE49-F238E27FC236}">
                    <a16:creationId xmlns="" xmlns:a16="http://schemas.microsoft.com/office/drawing/2014/main" id="{16B886DB-AA17-4BD7-BC20-48A413CCD6C0}"/>
                  </a:ext>
                </a:extLst>
              </p:cNvPr>
              <p:cNvSpPr/>
              <p:nvPr/>
            </p:nvSpPr>
            <p:spPr>
              <a:xfrm>
                <a:off x="6748391" y="1353189"/>
                <a:ext cx="581886" cy="581886"/>
              </a:xfrm>
              <a:prstGeom prst="diamond">
                <a:avLst/>
              </a:prstGeom>
              <a:noFill/>
              <a:ln w="28575">
                <a:solidFill>
                  <a:srgbClr val="529DBA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529DBA"/>
                  </a:solidFill>
                </a:endParaRPr>
              </a:p>
            </p:txBody>
          </p:sp>
        </p:grpSp>
        <p:sp>
          <p:nvSpPr>
            <p:cNvPr id="33" name="标题 1">
              <a:extLst>
                <a:ext uri="{FF2B5EF4-FFF2-40B4-BE49-F238E27FC236}">
                  <a16:creationId xmlns="" xmlns:a16="http://schemas.microsoft.com/office/drawing/2014/main" id="{FBB92C1A-7469-45AF-BA4B-B52490141A9E}"/>
                </a:ext>
              </a:extLst>
            </p:cNvPr>
            <p:cNvSpPr txBox="1">
              <a:spLocks/>
            </p:cNvSpPr>
            <p:nvPr/>
          </p:nvSpPr>
          <p:spPr>
            <a:xfrm>
              <a:off x="6680117" y="558919"/>
              <a:ext cx="2142408" cy="535590"/>
            </a:xfrm>
            <a:prstGeom prst="rect">
              <a:avLst/>
            </a:prstGeom>
          </p:spPr>
          <p:txBody>
            <a:bodyPr vert="horz" lIns="91440" tIns="45720" rIns="91440" bIns="45720" rtlCol="0" anchor="b">
              <a:normAutofit fontScale="92500" lnSpcReduction="20000"/>
            </a:bodyPr>
            <a:lstStyle>
              <a:lvl1pPr algn="ctr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60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lvl="0" algn="l">
                <a:spcBef>
                  <a:spcPts val="0"/>
                </a:spcBef>
                <a:defRPr/>
              </a:pPr>
              <a:r>
                <a:rPr lang="zh-CN" altLang="en-US" sz="40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字魂58号-创中黑" panose="00000500000000000000" pitchFamily="2" charset="-122"/>
                  <a:ea typeface="字魂58号-创中黑" panose="00000500000000000000" pitchFamily="2" charset="-122"/>
                  <a:sym typeface="字魂58号-创中黑" panose="00000500000000000000" pitchFamily="2" charset="-122"/>
                </a:rPr>
                <a:t>项目计划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9215272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 advClick="0" advTm="0">
        <p14:conveyor dir="l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3" grpId="0" animBg="1"/>
      <p:bldP spid="16" grpId="0" animBg="1"/>
      <p:bldP spid="19" grpId="0" animBg="1"/>
      <p:bldP spid="24" grpId="0" animBg="1"/>
      <p:bldP spid="30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Straight Connector 4">
            <a:extLst>
              <a:ext uri="{FF2B5EF4-FFF2-40B4-BE49-F238E27FC236}">
                <a16:creationId xmlns="" xmlns:a16="http://schemas.microsoft.com/office/drawing/2014/main" id="{2C5B8779-ED1C-4BB0-91B6-41FE49DE4C06}"/>
              </a:ext>
            </a:extLst>
          </p:cNvPr>
          <p:cNvCxnSpPr>
            <a:cxnSpLocks/>
          </p:cNvCxnSpPr>
          <p:nvPr/>
        </p:nvCxnSpPr>
        <p:spPr>
          <a:xfrm>
            <a:off x="8957617" y="2229933"/>
            <a:ext cx="0" cy="3155928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27">
            <a:extLst>
              <a:ext uri="{FF2B5EF4-FFF2-40B4-BE49-F238E27FC236}">
                <a16:creationId xmlns="" xmlns:a16="http://schemas.microsoft.com/office/drawing/2014/main" id="{C35B8086-B30F-47F1-A653-984565AD9E4D}"/>
              </a:ext>
            </a:extLst>
          </p:cNvPr>
          <p:cNvCxnSpPr>
            <a:cxnSpLocks/>
          </p:cNvCxnSpPr>
          <p:nvPr/>
        </p:nvCxnSpPr>
        <p:spPr>
          <a:xfrm>
            <a:off x="6045200" y="2229933"/>
            <a:ext cx="0" cy="3155928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28">
            <a:extLst>
              <a:ext uri="{FF2B5EF4-FFF2-40B4-BE49-F238E27FC236}">
                <a16:creationId xmlns="" xmlns:a16="http://schemas.microsoft.com/office/drawing/2014/main" id="{C46FE57B-D6C3-4245-B456-E55885A57A4F}"/>
              </a:ext>
            </a:extLst>
          </p:cNvPr>
          <p:cNvCxnSpPr>
            <a:cxnSpLocks/>
          </p:cNvCxnSpPr>
          <p:nvPr/>
        </p:nvCxnSpPr>
        <p:spPr>
          <a:xfrm>
            <a:off x="3132783" y="2229933"/>
            <a:ext cx="0" cy="3155928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Freeform: Shape 6">
            <a:extLst>
              <a:ext uri="{FF2B5EF4-FFF2-40B4-BE49-F238E27FC236}">
                <a16:creationId xmlns="" xmlns:a16="http://schemas.microsoft.com/office/drawing/2014/main" id="{ED06068A-0ED1-4365-A7E6-4262B103C3EE}"/>
              </a:ext>
            </a:extLst>
          </p:cNvPr>
          <p:cNvSpPr/>
          <p:nvPr/>
        </p:nvSpPr>
        <p:spPr bwMode="auto">
          <a:xfrm>
            <a:off x="1237777" y="2229932"/>
            <a:ext cx="637932" cy="1512168"/>
          </a:xfrm>
          <a:custGeom>
            <a:avLst/>
            <a:gdLst/>
            <a:ahLst/>
            <a:cxnLst/>
            <a:rect l="l" t="t" r="r" b="b"/>
            <a:pathLst>
              <a:path w="1216619" h="2883903">
                <a:moveTo>
                  <a:pt x="792673" y="0"/>
                </a:moveTo>
                <a:lnTo>
                  <a:pt x="1216619" y="0"/>
                </a:lnTo>
                <a:lnTo>
                  <a:pt x="1216619" y="2883903"/>
                </a:lnTo>
                <a:lnTo>
                  <a:pt x="496979" y="2883903"/>
                </a:lnTo>
                <a:lnTo>
                  <a:pt x="496979" y="1337746"/>
                </a:lnTo>
                <a:cubicBezTo>
                  <a:pt x="496979" y="1114492"/>
                  <a:pt x="491635" y="980302"/>
                  <a:pt x="480947" y="935176"/>
                </a:cubicBezTo>
                <a:cubicBezTo>
                  <a:pt x="470260" y="890050"/>
                  <a:pt x="440868" y="855908"/>
                  <a:pt x="392774" y="832752"/>
                </a:cubicBezTo>
                <a:cubicBezTo>
                  <a:pt x="344679" y="809595"/>
                  <a:pt x="237505" y="798017"/>
                  <a:pt x="71251" y="798017"/>
                </a:cubicBezTo>
                <a:lnTo>
                  <a:pt x="0" y="798017"/>
                </a:lnTo>
                <a:lnTo>
                  <a:pt x="0" y="461799"/>
                </a:lnTo>
                <a:cubicBezTo>
                  <a:pt x="347945" y="386911"/>
                  <a:pt x="612169" y="232977"/>
                  <a:pt x="792673" y="0"/>
                </a:cubicBezTo>
                <a:close/>
              </a:path>
            </a:pathLst>
          </a:custGeom>
          <a:solidFill>
            <a:srgbClr val="5F6676"/>
          </a:solidFill>
          <a:ln w="19050">
            <a:noFill/>
            <a:round/>
            <a:headEnd/>
            <a:tailEnd/>
          </a:ln>
        </p:spPr>
        <p:txBody>
          <a:bodyPr anchor="ctr"/>
          <a:lstStyle/>
          <a:p>
            <a:pPr algn="ctr"/>
            <a:endParaRPr sz="2400">
              <a:solidFill>
                <a:schemeClr val="tx1">
                  <a:lumMod val="85000"/>
                  <a:lumOff val="15000"/>
                </a:schemeClr>
              </a:solidFill>
              <a:latin typeface="字魂58号-创中黑" panose="00000500000000000000" pitchFamily="2" charset="-122"/>
              <a:ea typeface="字魂58号-创中黑" panose="00000500000000000000" pitchFamily="2" charset="-122"/>
              <a:sym typeface="字魂58号-创中黑" panose="00000500000000000000" pitchFamily="2" charset="-122"/>
            </a:endParaRPr>
          </a:p>
        </p:txBody>
      </p:sp>
      <p:sp>
        <p:nvSpPr>
          <p:cNvPr id="13" name="Rectangle 17">
            <a:extLst>
              <a:ext uri="{FF2B5EF4-FFF2-40B4-BE49-F238E27FC236}">
                <a16:creationId xmlns="" xmlns:a16="http://schemas.microsoft.com/office/drawing/2014/main" id="{57936C92-E015-451D-9AEC-A7B45BA14F64}"/>
              </a:ext>
            </a:extLst>
          </p:cNvPr>
          <p:cNvSpPr/>
          <p:nvPr/>
        </p:nvSpPr>
        <p:spPr bwMode="auto">
          <a:xfrm rot="5400000">
            <a:off x="1653715" y="3417850"/>
            <a:ext cx="45719" cy="1256019"/>
          </a:xfrm>
          <a:prstGeom prst="rect">
            <a:avLst/>
          </a:prstGeom>
          <a:solidFill>
            <a:schemeClr val="bg1">
              <a:lumMod val="75000"/>
            </a:schemeClr>
          </a:solidFill>
          <a:ln w="19050">
            <a:noFill/>
            <a:round/>
            <a:headEnd/>
            <a:tailEnd/>
          </a:ln>
        </p:spPr>
        <p:txBody>
          <a:bodyPr anchor="ctr"/>
          <a:lstStyle/>
          <a:p>
            <a:pPr algn="ctr"/>
            <a:endParaRPr sz="2400" dirty="0">
              <a:solidFill>
                <a:schemeClr val="tx1">
                  <a:lumMod val="85000"/>
                  <a:lumOff val="15000"/>
                </a:schemeClr>
              </a:solidFill>
              <a:latin typeface="字魂58号-创中黑" panose="00000500000000000000" pitchFamily="2" charset="-122"/>
              <a:ea typeface="字魂58号-创中黑" panose="00000500000000000000" pitchFamily="2" charset="-122"/>
              <a:sym typeface="字魂58号-创中黑" panose="00000500000000000000" pitchFamily="2" charset="-122"/>
            </a:endParaRPr>
          </a:p>
        </p:txBody>
      </p:sp>
      <p:grpSp>
        <p:nvGrpSpPr>
          <p:cNvPr id="14" name="Group 32">
            <a:extLst>
              <a:ext uri="{FF2B5EF4-FFF2-40B4-BE49-F238E27FC236}">
                <a16:creationId xmlns="" xmlns:a16="http://schemas.microsoft.com/office/drawing/2014/main" id="{BDD39BB2-116B-455C-9E3F-ECA70CB29333}"/>
              </a:ext>
            </a:extLst>
          </p:cNvPr>
          <p:cNvGrpSpPr/>
          <p:nvPr/>
        </p:nvGrpSpPr>
        <p:grpSpPr>
          <a:xfrm>
            <a:off x="597675" y="4209343"/>
            <a:ext cx="2213143" cy="1187551"/>
            <a:chOff x="392648" y="4080001"/>
            <a:chExt cx="2213143" cy="1187550"/>
          </a:xfrm>
        </p:grpSpPr>
        <p:sp>
          <p:nvSpPr>
            <p:cNvPr id="15" name="TextBox 30">
              <a:extLst>
                <a:ext uri="{FF2B5EF4-FFF2-40B4-BE49-F238E27FC236}">
                  <a16:creationId xmlns="" xmlns:a16="http://schemas.microsoft.com/office/drawing/2014/main" id="{BAD2A033-DD52-4B79-B2D0-53D8BB9F80E9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392648" y="4693321"/>
              <a:ext cx="2213143" cy="5742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 anchor="ctr" anchorCtr="1">
              <a:noAutofit/>
              <a:scene3d>
                <a:camera prst="orthographicFront"/>
                <a:lightRig rig="threePt" dir="t"/>
              </a:scene3d>
              <a:sp3d>
                <a:bevelT w="0" h="0"/>
              </a:sp3d>
            </a:bodyPr>
            <a:lstStyle/>
            <a:p>
              <a:pPr algn="ctr">
                <a:lnSpc>
                  <a:spcPts val="1800"/>
                </a:lnSpc>
              </a:pPr>
              <a:r>
                <a:rPr lang="zh-CN" altLang="en-US" sz="12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字魂58号-创中黑" panose="00000500000000000000" pitchFamily="2" charset="-122"/>
                  <a:ea typeface="字魂58号-创中黑" panose="00000500000000000000" pitchFamily="2" charset="-122"/>
                  <a:sym typeface="字魂58号-创中黑" panose="00000500000000000000" pitchFamily="2" charset="-122"/>
                </a:rPr>
                <a:t>请在此处简单描述具体文字内容，请尽量言简意赅表达，说明意思即可，不必过于繁琐，注意整体版面的美观度。</a:t>
              </a:r>
              <a:endParaRPr lang="en-US" altLang="zh-CN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字魂58号-创中黑" panose="00000500000000000000" pitchFamily="2" charset="-122"/>
              </a:endParaRPr>
            </a:p>
          </p:txBody>
        </p:sp>
        <p:sp>
          <p:nvSpPr>
            <p:cNvPr id="16" name="Rectangle 31">
              <a:extLst>
                <a:ext uri="{FF2B5EF4-FFF2-40B4-BE49-F238E27FC236}">
                  <a16:creationId xmlns="" xmlns:a16="http://schemas.microsoft.com/office/drawing/2014/main" id="{3E8C01BA-E96D-4C09-960D-6348212A4E03}"/>
                </a:ext>
              </a:extLst>
            </p:cNvPr>
            <p:cNvSpPr/>
            <p:nvPr/>
          </p:nvSpPr>
          <p:spPr>
            <a:xfrm>
              <a:off x="449657" y="4080001"/>
              <a:ext cx="2043779" cy="461665"/>
            </a:xfrm>
            <a:prstGeom prst="rect">
              <a:avLst/>
            </a:prstGeom>
            <a:noFill/>
          </p:spPr>
          <p:txBody>
            <a:bodyPr wrap="none">
              <a:normAutofit fontScale="85000" lnSpcReduction="20000"/>
            </a:bodyPr>
            <a:lstStyle/>
            <a:p>
              <a:pPr algn="ctr"/>
              <a:r>
                <a:rPr lang="zh-CN" altLang="en-US" sz="32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字魂58号-创中黑" panose="00000500000000000000" pitchFamily="2" charset="-122"/>
                  <a:ea typeface="字魂58号-创中黑" panose="00000500000000000000" pitchFamily="2" charset="-122"/>
                  <a:sym typeface="字魂58号-创中黑" panose="00000500000000000000" pitchFamily="2" charset="-122"/>
                </a:rPr>
                <a:t>输入标题</a:t>
              </a:r>
            </a:p>
          </p:txBody>
        </p:sp>
      </p:grpSp>
      <p:sp>
        <p:nvSpPr>
          <p:cNvPr id="17" name="Freeform: Shape 9">
            <a:extLst>
              <a:ext uri="{FF2B5EF4-FFF2-40B4-BE49-F238E27FC236}">
                <a16:creationId xmlns="" xmlns:a16="http://schemas.microsoft.com/office/drawing/2014/main" id="{2377419E-2E38-4518-815F-7458070DC1D2}"/>
              </a:ext>
            </a:extLst>
          </p:cNvPr>
          <p:cNvSpPr/>
          <p:nvPr/>
        </p:nvSpPr>
        <p:spPr bwMode="auto">
          <a:xfrm>
            <a:off x="4157011" y="2256677"/>
            <a:ext cx="863963" cy="1541123"/>
          </a:xfrm>
          <a:custGeom>
            <a:avLst/>
            <a:gdLst/>
            <a:ahLst/>
            <a:cxnLst/>
            <a:rect l="l" t="t" r="r" b="b"/>
            <a:pathLst>
              <a:path w="1647690" h="2939123">
                <a:moveTo>
                  <a:pt x="778422" y="0"/>
                </a:moveTo>
                <a:cubicBezTo>
                  <a:pt x="1064615" y="0"/>
                  <a:pt x="1281042" y="70955"/>
                  <a:pt x="1427701" y="212864"/>
                </a:cubicBezTo>
                <a:cubicBezTo>
                  <a:pt x="1574360" y="354773"/>
                  <a:pt x="1647690" y="534386"/>
                  <a:pt x="1647690" y="751703"/>
                </a:cubicBezTo>
                <a:cubicBezTo>
                  <a:pt x="1647690" y="916769"/>
                  <a:pt x="1606419" y="1091335"/>
                  <a:pt x="1523876" y="1275402"/>
                </a:cubicBezTo>
                <a:cubicBezTo>
                  <a:pt x="1441334" y="1459468"/>
                  <a:pt x="1198175" y="1850163"/>
                  <a:pt x="794398" y="2447488"/>
                </a:cubicBezTo>
                <a:lnTo>
                  <a:pt x="1583563" y="2447488"/>
                </a:lnTo>
                <a:lnTo>
                  <a:pt x="1583563" y="2939123"/>
                </a:lnTo>
                <a:lnTo>
                  <a:pt x="0" y="2939123"/>
                </a:lnTo>
                <a:lnTo>
                  <a:pt x="445" y="2527646"/>
                </a:lnTo>
                <a:cubicBezTo>
                  <a:pt x="469517" y="1760505"/>
                  <a:pt x="748289" y="1285792"/>
                  <a:pt x="836759" y="1103507"/>
                </a:cubicBezTo>
                <a:cubicBezTo>
                  <a:pt x="925230" y="921222"/>
                  <a:pt x="969465" y="779016"/>
                  <a:pt x="969465" y="676889"/>
                </a:cubicBezTo>
                <a:cubicBezTo>
                  <a:pt x="969465" y="598513"/>
                  <a:pt x="956087" y="540027"/>
                  <a:pt x="929330" y="501432"/>
                </a:cubicBezTo>
                <a:cubicBezTo>
                  <a:pt x="902574" y="462838"/>
                  <a:pt x="861845" y="443541"/>
                  <a:pt x="807145" y="443541"/>
                </a:cubicBezTo>
                <a:cubicBezTo>
                  <a:pt x="752445" y="443541"/>
                  <a:pt x="711717" y="464916"/>
                  <a:pt x="684960" y="507667"/>
                </a:cubicBezTo>
                <a:cubicBezTo>
                  <a:pt x="658204" y="550418"/>
                  <a:pt x="644825" y="635326"/>
                  <a:pt x="644825" y="762391"/>
                </a:cubicBezTo>
                <a:lnTo>
                  <a:pt x="644825" y="1036709"/>
                </a:lnTo>
                <a:lnTo>
                  <a:pt x="0" y="1036709"/>
                </a:lnTo>
                <a:lnTo>
                  <a:pt x="0" y="931613"/>
                </a:lnTo>
                <a:cubicBezTo>
                  <a:pt x="0" y="770110"/>
                  <a:pt x="8312" y="642748"/>
                  <a:pt x="24938" y="549527"/>
                </a:cubicBezTo>
                <a:cubicBezTo>
                  <a:pt x="41563" y="456306"/>
                  <a:pt x="82533" y="364570"/>
                  <a:pt x="147846" y="274318"/>
                </a:cubicBezTo>
                <a:cubicBezTo>
                  <a:pt x="213160" y="184067"/>
                  <a:pt x="298068" y="115784"/>
                  <a:pt x="402570" y="69470"/>
                </a:cubicBezTo>
                <a:cubicBezTo>
                  <a:pt x="507073" y="23157"/>
                  <a:pt x="632356" y="0"/>
                  <a:pt x="778422" y="0"/>
                </a:cubicBezTo>
                <a:close/>
              </a:path>
            </a:pathLst>
          </a:custGeom>
          <a:solidFill>
            <a:srgbClr val="529DBA"/>
          </a:solidFill>
          <a:ln w="19050">
            <a:noFill/>
            <a:round/>
            <a:headEnd/>
            <a:tailEnd/>
          </a:ln>
        </p:spPr>
        <p:txBody>
          <a:bodyPr anchor="ctr"/>
          <a:lstStyle/>
          <a:p>
            <a:pPr algn="ctr"/>
            <a:endParaRPr sz="2400">
              <a:solidFill>
                <a:schemeClr val="tx1">
                  <a:lumMod val="85000"/>
                  <a:lumOff val="15000"/>
                </a:schemeClr>
              </a:solidFill>
              <a:latin typeface="字魂58号-创中黑" panose="00000500000000000000" pitchFamily="2" charset="-122"/>
              <a:ea typeface="字魂58号-创中黑" panose="00000500000000000000" pitchFamily="2" charset="-122"/>
              <a:sym typeface="字魂58号-创中黑" panose="00000500000000000000" pitchFamily="2" charset="-122"/>
            </a:endParaRPr>
          </a:p>
        </p:txBody>
      </p:sp>
      <p:sp>
        <p:nvSpPr>
          <p:cNvPr id="18" name="Rectangle 18">
            <a:extLst>
              <a:ext uri="{FF2B5EF4-FFF2-40B4-BE49-F238E27FC236}">
                <a16:creationId xmlns="" xmlns:a16="http://schemas.microsoft.com/office/drawing/2014/main" id="{84BEE7DF-B85B-4B64-9FBB-DE689CBE6735}"/>
              </a:ext>
            </a:extLst>
          </p:cNvPr>
          <p:cNvSpPr/>
          <p:nvPr/>
        </p:nvSpPr>
        <p:spPr bwMode="auto">
          <a:xfrm rot="5400000">
            <a:off x="4559235" y="3417850"/>
            <a:ext cx="45719" cy="1256019"/>
          </a:xfrm>
          <a:prstGeom prst="rect">
            <a:avLst/>
          </a:prstGeom>
          <a:solidFill>
            <a:schemeClr val="bg1">
              <a:lumMod val="75000"/>
            </a:schemeClr>
          </a:solidFill>
          <a:ln w="19050">
            <a:noFill/>
            <a:round/>
            <a:headEnd/>
            <a:tailEnd/>
          </a:ln>
        </p:spPr>
        <p:txBody>
          <a:bodyPr anchor="ctr"/>
          <a:lstStyle/>
          <a:p>
            <a:pPr algn="ctr"/>
            <a:endParaRPr sz="2400">
              <a:solidFill>
                <a:schemeClr val="tx1">
                  <a:lumMod val="85000"/>
                  <a:lumOff val="15000"/>
                </a:schemeClr>
              </a:solidFill>
              <a:latin typeface="字魂58号-创中黑" panose="00000500000000000000" pitchFamily="2" charset="-122"/>
              <a:ea typeface="字魂58号-创中黑" panose="00000500000000000000" pitchFamily="2" charset="-122"/>
              <a:sym typeface="字魂58号-创中黑" panose="00000500000000000000" pitchFamily="2" charset="-122"/>
            </a:endParaRPr>
          </a:p>
        </p:txBody>
      </p:sp>
      <p:grpSp>
        <p:nvGrpSpPr>
          <p:cNvPr id="19" name="Group 33">
            <a:extLst>
              <a:ext uri="{FF2B5EF4-FFF2-40B4-BE49-F238E27FC236}">
                <a16:creationId xmlns="" xmlns:a16="http://schemas.microsoft.com/office/drawing/2014/main" id="{C580AC5E-C916-414D-958C-183AD6863FE8}"/>
              </a:ext>
            </a:extLst>
          </p:cNvPr>
          <p:cNvGrpSpPr/>
          <p:nvPr/>
        </p:nvGrpSpPr>
        <p:grpSpPr>
          <a:xfrm>
            <a:off x="3482421" y="4209343"/>
            <a:ext cx="2213143" cy="1184139"/>
            <a:chOff x="364976" y="4080001"/>
            <a:chExt cx="2213143" cy="1184138"/>
          </a:xfrm>
        </p:grpSpPr>
        <p:sp>
          <p:nvSpPr>
            <p:cNvPr id="20" name="TextBox 34">
              <a:extLst>
                <a:ext uri="{FF2B5EF4-FFF2-40B4-BE49-F238E27FC236}">
                  <a16:creationId xmlns="" xmlns:a16="http://schemas.microsoft.com/office/drawing/2014/main" id="{A30412B9-DC4A-420F-9ED0-B61C8808B30C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364976" y="4689909"/>
              <a:ext cx="2213143" cy="5742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 anchor="ctr" anchorCtr="1">
              <a:noAutofit/>
              <a:scene3d>
                <a:camera prst="orthographicFront"/>
                <a:lightRig rig="threePt" dir="t"/>
              </a:scene3d>
              <a:sp3d>
                <a:bevelT w="0" h="0"/>
              </a:sp3d>
            </a:bodyPr>
            <a:lstStyle>
              <a:defPPr>
                <a:defRPr lang="zh-CN"/>
              </a:defPPr>
              <a:lvl1pPr algn="ctr">
                <a:lnSpc>
                  <a:spcPts val="1800"/>
                </a:lnSpc>
                <a:defRPr sz="1200">
                  <a:solidFill>
                    <a:schemeClr val="tx1">
                      <a:lumMod val="95000"/>
                      <a:lumOff val="5000"/>
                    </a:schemeClr>
                  </a:solidFill>
                  <a:latin typeface="印品天逸黑" panose="02000500000000000000" pitchFamily="2" charset="-122"/>
                  <a:ea typeface="印品天逸黑" panose="02000500000000000000" pitchFamily="2" charset="-122"/>
                </a:defRPr>
              </a:lvl1pPr>
            </a:lstStyle>
            <a:p>
              <a:r>
                <a:rPr lang="zh-CN" altLang="en-US" dirty="0">
                  <a:latin typeface="字魂58号-创中黑" panose="00000500000000000000" pitchFamily="2" charset="-122"/>
                  <a:ea typeface="字魂58号-创中黑" panose="00000500000000000000" pitchFamily="2" charset="-122"/>
                  <a:sym typeface="字魂58号-创中黑" panose="00000500000000000000" pitchFamily="2" charset="-122"/>
                </a:rPr>
                <a:t>请在此处简单描述具体文字内容，请尽量言简意赅表达，说明意思即可，不必过于繁琐，注意整体版面的美观度。</a:t>
              </a:r>
              <a:endParaRPr lang="en-US" altLang="zh-CN" dirty="0">
                <a:latin typeface="字魂58号-创中黑" panose="00000500000000000000" pitchFamily="2" charset="-122"/>
                <a:ea typeface="字魂58号-创中黑" panose="00000500000000000000" pitchFamily="2" charset="-122"/>
                <a:sym typeface="字魂58号-创中黑" panose="00000500000000000000" pitchFamily="2" charset="-122"/>
              </a:endParaRPr>
            </a:p>
          </p:txBody>
        </p:sp>
        <p:sp>
          <p:nvSpPr>
            <p:cNvPr id="21" name="Rectangle 35">
              <a:extLst>
                <a:ext uri="{FF2B5EF4-FFF2-40B4-BE49-F238E27FC236}">
                  <a16:creationId xmlns="" xmlns:a16="http://schemas.microsoft.com/office/drawing/2014/main" id="{0AFD80FA-13AB-4615-B937-D20369A8C558}"/>
                </a:ext>
              </a:extLst>
            </p:cNvPr>
            <p:cNvSpPr/>
            <p:nvPr/>
          </p:nvSpPr>
          <p:spPr>
            <a:xfrm>
              <a:off x="449657" y="4080001"/>
              <a:ext cx="2043779" cy="461665"/>
            </a:xfrm>
            <a:prstGeom prst="rect">
              <a:avLst/>
            </a:prstGeom>
            <a:noFill/>
          </p:spPr>
          <p:txBody>
            <a:bodyPr wrap="none">
              <a:normAutofit fontScale="85000" lnSpcReduction="20000"/>
            </a:bodyPr>
            <a:lstStyle/>
            <a:p>
              <a:pPr algn="ctr"/>
              <a:r>
                <a:rPr lang="zh-CN" altLang="en-US" sz="32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字魂58号-创中黑" panose="00000500000000000000" pitchFamily="2" charset="-122"/>
                  <a:ea typeface="字魂58号-创中黑" panose="00000500000000000000" pitchFamily="2" charset="-122"/>
                  <a:sym typeface="字魂58号-创中黑" panose="00000500000000000000" pitchFamily="2" charset="-122"/>
                </a:rPr>
                <a:t>输入标题</a:t>
              </a:r>
            </a:p>
          </p:txBody>
        </p:sp>
      </p:grpSp>
      <p:sp>
        <p:nvSpPr>
          <p:cNvPr id="22" name="Freeform: Shape 12">
            <a:extLst>
              <a:ext uri="{FF2B5EF4-FFF2-40B4-BE49-F238E27FC236}">
                <a16:creationId xmlns="" xmlns:a16="http://schemas.microsoft.com/office/drawing/2014/main" id="{E1CF164C-A3BD-47BA-93A7-15956EC603A4}"/>
              </a:ext>
            </a:extLst>
          </p:cNvPr>
          <p:cNvSpPr/>
          <p:nvPr/>
        </p:nvSpPr>
        <p:spPr bwMode="auto">
          <a:xfrm>
            <a:off x="7056353" y="2229933"/>
            <a:ext cx="890115" cy="1571945"/>
          </a:xfrm>
          <a:custGeom>
            <a:avLst/>
            <a:gdLst/>
            <a:ahLst/>
            <a:cxnLst/>
            <a:rect l="l" t="t" r="r" b="b"/>
            <a:pathLst>
              <a:path w="1697566" h="2997905">
                <a:moveTo>
                  <a:pt x="789110" y="0"/>
                </a:moveTo>
                <a:cubicBezTo>
                  <a:pt x="1132304" y="0"/>
                  <a:pt x="1365059" y="67049"/>
                  <a:pt x="1487374" y="201146"/>
                </a:cubicBezTo>
                <a:cubicBezTo>
                  <a:pt x="1609689" y="335244"/>
                  <a:pt x="1670846" y="521555"/>
                  <a:pt x="1670846" y="760081"/>
                </a:cubicBezTo>
                <a:cubicBezTo>
                  <a:pt x="1670846" y="921473"/>
                  <a:pt x="1648877" y="1038068"/>
                  <a:pt x="1604939" y="1109867"/>
                </a:cubicBezTo>
                <a:cubicBezTo>
                  <a:pt x="1561001" y="1181666"/>
                  <a:pt x="1483812" y="1247235"/>
                  <a:pt x="1373372" y="1306574"/>
                </a:cubicBezTo>
                <a:cubicBezTo>
                  <a:pt x="1482624" y="1343406"/>
                  <a:pt x="1563970" y="1403705"/>
                  <a:pt x="1617408" y="1487472"/>
                </a:cubicBezTo>
                <a:cubicBezTo>
                  <a:pt x="1670846" y="1571239"/>
                  <a:pt x="1697566" y="1767584"/>
                  <a:pt x="1697566" y="2076507"/>
                </a:cubicBezTo>
                <a:cubicBezTo>
                  <a:pt x="1697566" y="2305811"/>
                  <a:pt x="1671440" y="2483730"/>
                  <a:pt x="1619189" y="2610267"/>
                </a:cubicBezTo>
                <a:cubicBezTo>
                  <a:pt x="1566938" y="2736803"/>
                  <a:pt x="1476686" y="2833043"/>
                  <a:pt x="1348434" y="2898988"/>
                </a:cubicBezTo>
                <a:cubicBezTo>
                  <a:pt x="1220181" y="2964933"/>
                  <a:pt x="1055709" y="2997905"/>
                  <a:pt x="855017" y="2997905"/>
                </a:cubicBezTo>
                <a:cubicBezTo>
                  <a:pt x="627013" y="2997905"/>
                  <a:pt x="447994" y="2959608"/>
                  <a:pt x="317960" y="2883012"/>
                </a:cubicBezTo>
                <a:cubicBezTo>
                  <a:pt x="187926" y="2806417"/>
                  <a:pt x="102424" y="2712603"/>
                  <a:pt x="61454" y="2601569"/>
                </a:cubicBezTo>
                <a:cubicBezTo>
                  <a:pt x="20485" y="2490536"/>
                  <a:pt x="0" y="2297860"/>
                  <a:pt x="0" y="2023541"/>
                </a:cubicBezTo>
                <a:lnTo>
                  <a:pt x="0" y="1795537"/>
                </a:lnTo>
                <a:lnTo>
                  <a:pt x="719640" y="1795537"/>
                </a:lnTo>
                <a:lnTo>
                  <a:pt x="719640" y="2264015"/>
                </a:lnTo>
                <a:cubicBezTo>
                  <a:pt x="719640" y="2388705"/>
                  <a:pt x="727062" y="2467973"/>
                  <a:pt x="741906" y="2501817"/>
                </a:cubicBezTo>
                <a:cubicBezTo>
                  <a:pt x="756750" y="2535661"/>
                  <a:pt x="789704" y="2552584"/>
                  <a:pt x="840767" y="2552584"/>
                </a:cubicBezTo>
                <a:cubicBezTo>
                  <a:pt x="896581" y="2552584"/>
                  <a:pt x="933394" y="2531208"/>
                  <a:pt x="951207" y="2488457"/>
                </a:cubicBezTo>
                <a:cubicBezTo>
                  <a:pt x="969020" y="2445706"/>
                  <a:pt x="977926" y="2334079"/>
                  <a:pt x="977926" y="2153575"/>
                </a:cubicBezTo>
                <a:lnTo>
                  <a:pt x="977926" y="1954071"/>
                </a:lnTo>
                <a:cubicBezTo>
                  <a:pt x="977926" y="1843631"/>
                  <a:pt x="965457" y="1762880"/>
                  <a:pt x="940519" y="1711816"/>
                </a:cubicBezTo>
                <a:cubicBezTo>
                  <a:pt x="915581" y="1660753"/>
                  <a:pt x="878768" y="1627205"/>
                  <a:pt x="830079" y="1611174"/>
                </a:cubicBezTo>
                <a:cubicBezTo>
                  <a:pt x="781391" y="1595142"/>
                  <a:pt x="686983" y="1585939"/>
                  <a:pt x="546855" y="1583564"/>
                </a:cubicBezTo>
                <a:lnTo>
                  <a:pt x="546855" y="1164961"/>
                </a:lnTo>
                <a:cubicBezTo>
                  <a:pt x="717858" y="1164961"/>
                  <a:pt x="823548" y="1158430"/>
                  <a:pt x="863924" y="1145367"/>
                </a:cubicBezTo>
                <a:cubicBezTo>
                  <a:pt x="904300" y="1132305"/>
                  <a:pt x="933394" y="1103804"/>
                  <a:pt x="951207" y="1059866"/>
                </a:cubicBezTo>
                <a:cubicBezTo>
                  <a:pt x="969020" y="1015927"/>
                  <a:pt x="977926" y="947051"/>
                  <a:pt x="977926" y="853236"/>
                </a:cubicBezTo>
                <a:lnTo>
                  <a:pt x="977926" y="692921"/>
                </a:lnTo>
                <a:cubicBezTo>
                  <a:pt x="977926" y="591981"/>
                  <a:pt x="967535" y="525480"/>
                  <a:pt x="946754" y="493416"/>
                </a:cubicBezTo>
                <a:cubicBezTo>
                  <a:pt x="925972" y="461353"/>
                  <a:pt x="893612" y="445322"/>
                  <a:pt x="849674" y="445322"/>
                </a:cubicBezTo>
                <a:cubicBezTo>
                  <a:pt x="799798" y="445322"/>
                  <a:pt x="765656" y="462244"/>
                  <a:pt x="747250" y="496088"/>
                </a:cubicBezTo>
                <a:cubicBezTo>
                  <a:pt x="728843" y="529933"/>
                  <a:pt x="719640" y="602075"/>
                  <a:pt x="719640" y="712515"/>
                </a:cubicBezTo>
                <a:lnTo>
                  <a:pt x="719640" y="949426"/>
                </a:lnTo>
                <a:lnTo>
                  <a:pt x="0" y="949426"/>
                </a:lnTo>
                <a:lnTo>
                  <a:pt x="0" y="703608"/>
                </a:lnTo>
                <a:cubicBezTo>
                  <a:pt x="0" y="428103"/>
                  <a:pt x="62939" y="241958"/>
                  <a:pt x="188816" y="145175"/>
                </a:cubicBezTo>
                <a:cubicBezTo>
                  <a:pt x="314694" y="48391"/>
                  <a:pt x="514792" y="0"/>
                  <a:pt x="789110" y="0"/>
                </a:cubicBezTo>
                <a:close/>
              </a:path>
            </a:pathLst>
          </a:custGeom>
          <a:solidFill>
            <a:srgbClr val="5F6676"/>
          </a:solidFill>
          <a:ln w="19050">
            <a:noFill/>
            <a:round/>
            <a:headEnd/>
            <a:tailEnd/>
          </a:ln>
        </p:spPr>
        <p:txBody>
          <a:bodyPr anchor="ctr"/>
          <a:lstStyle/>
          <a:p>
            <a:pPr algn="ctr"/>
            <a:endParaRPr sz="2400">
              <a:solidFill>
                <a:schemeClr val="tx1">
                  <a:lumMod val="85000"/>
                  <a:lumOff val="15000"/>
                </a:schemeClr>
              </a:solidFill>
              <a:latin typeface="字魂58号-创中黑" panose="00000500000000000000" pitchFamily="2" charset="-122"/>
              <a:ea typeface="字魂58号-创中黑" panose="00000500000000000000" pitchFamily="2" charset="-122"/>
              <a:sym typeface="字魂58号-创中黑" panose="00000500000000000000" pitchFamily="2" charset="-122"/>
            </a:endParaRPr>
          </a:p>
        </p:txBody>
      </p:sp>
      <p:sp>
        <p:nvSpPr>
          <p:cNvPr id="23" name="Rectangle 19">
            <a:extLst>
              <a:ext uri="{FF2B5EF4-FFF2-40B4-BE49-F238E27FC236}">
                <a16:creationId xmlns="" xmlns:a16="http://schemas.microsoft.com/office/drawing/2014/main" id="{F48BF1E4-E34F-495E-8587-DF209A58E00E}"/>
              </a:ext>
            </a:extLst>
          </p:cNvPr>
          <p:cNvSpPr/>
          <p:nvPr/>
        </p:nvSpPr>
        <p:spPr bwMode="auto">
          <a:xfrm rot="5400000">
            <a:off x="7478551" y="3417850"/>
            <a:ext cx="45719" cy="1256019"/>
          </a:xfrm>
          <a:prstGeom prst="rect">
            <a:avLst/>
          </a:prstGeom>
          <a:solidFill>
            <a:schemeClr val="bg1">
              <a:lumMod val="75000"/>
            </a:schemeClr>
          </a:solidFill>
          <a:ln w="19050">
            <a:noFill/>
            <a:round/>
            <a:headEnd/>
            <a:tailEnd/>
          </a:ln>
        </p:spPr>
        <p:txBody>
          <a:bodyPr anchor="ctr"/>
          <a:lstStyle/>
          <a:p>
            <a:pPr algn="ctr"/>
            <a:endParaRPr sz="2400">
              <a:solidFill>
                <a:schemeClr val="tx1">
                  <a:lumMod val="85000"/>
                  <a:lumOff val="15000"/>
                </a:schemeClr>
              </a:solidFill>
              <a:latin typeface="字魂58号-创中黑" panose="00000500000000000000" pitchFamily="2" charset="-122"/>
              <a:ea typeface="字魂58号-创中黑" panose="00000500000000000000" pitchFamily="2" charset="-122"/>
              <a:sym typeface="字魂58号-创中黑" panose="00000500000000000000" pitchFamily="2" charset="-122"/>
            </a:endParaRPr>
          </a:p>
        </p:txBody>
      </p:sp>
      <p:grpSp>
        <p:nvGrpSpPr>
          <p:cNvPr id="24" name="Group 36">
            <a:extLst>
              <a:ext uri="{FF2B5EF4-FFF2-40B4-BE49-F238E27FC236}">
                <a16:creationId xmlns="" xmlns:a16="http://schemas.microsoft.com/office/drawing/2014/main" id="{B571054B-424E-4E2D-845A-601448738081}"/>
              </a:ext>
            </a:extLst>
          </p:cNvPr>
          <p:cNvGrpSpPr/>
          <p:nvPr/>
        </p:nvGrpSpPr>
        <p:grpSpPr>
          <a:xfrm>
            <a:off x="6394838" y="4209343"/>
            <a:ext cx="2213143" cy="1176519"/>
            <a:chOff x="364976" y="4080001"/>
            <a:chExt cx="2213143" cy="1176518"/>
          </a:xfrm>
        </p:grpSpPr>
        <p:sp>
          <p:nvSpPr>
            <p:cNvPr id="25" name="TextBox 37">
              <a:extLst>
                <a:ext uri="{FF2B5EF4-FFF2-40B4-BE49-F238E27FC236}">
                  <a16:creationId xmlns="" xmlns:a16="http://schemas.microsoft.com/office/drawing/2014/main" id="{FF03DCFD-B132-43E2-9A91-D03953BA3B53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364976" y="4682289"/>
              <a:ext cx="2213143" cy="5742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 anchor="ctr" anchorCtr="1">
              <a:noAutofit/>
              <a:scene3d>
                <a:camera prst="orthographicFront"/>
                <a:lightRig rig="threePt" dir="t"/>
              </a:scene3d>
              <a:sp3d>
                <a:bevelT w="0" h="0"/>
              </a:sp3d>
            </a:bodyPr>
            <a:lstStyle>
              <a:defPPr>
                <a:defRPr lang="zh-CN"/>
              </a:defPPr>
              <a:lvl1pPr algn="ctr">
                <a:lnSpc>
                  <a:spcPts val="1800"/>
                </a:lnSpc>
                <a:defRPr sz="1200">
                  <a:solidFill>
                    <a:schemeClr val="tx1">
                      <a:lumMod val="95000"/>
                      <a:lumOff val="5000"/>
                    </a:schemeClr>
                  </a:solidFill>
                  <a:latin typeface="印品天逸黑" panose="02000500000000000000" pitchFamily="2" charset="-122"/>
                  <a:ea typeface="印品天逸黑" panose="02000500000000000000" pitchFamily="2" charset="-122"/>
                </a:defRPr>
              </a:lvl1pPr>
            </a:lstStyle>
            <a:p>
              <a:r>
                <a:rPr lang="zh-CN" altLang="en-US" dirty="0">
                  <a:latin typeface="字魂58号-创中黑" panose="00000500000000000000" pitchFamily="2" charset="-122"/>
                  <a:ea typeface="字魂58号-创中黑" panose="00000500000000000000" pitchFamily="2" charset="-122"/>
                  <a:sym typeface="字魂58号-创中黑" panose="00000500000000000000" pitchFamily="2" charset="-122"/>
                </a:rPr>
                <a:t>请在此处简单描述具体文字内容，请尽量言简意赅表达，说明意思即可，不必过于繁琐，注意整体版面的美观度。</a:t>
              </a:r>
              <a:endParaRPr lang="en-US" altLang="zh-CN" dirty="0">
                <a:latin typeface="字魂58号-创中黑" panose="00000500000000000000" pitchFamily="2" charset="-122"/>
                <a:ea typeface="字魂58号-创中黑" panose="00000500000000000000" pitchFamily="2" charset="-122"/>
                <a:sym typeface="字魂58号-创中黑" panose="00000500000000000000" pitchFamily="2" charset="-122"/>
              </a:endParaRPr>
            </a:p>
          </p:txBody>
        </p:sp>
        <p:sp>
          <p:nvSpPr>
            <p:cNvPr id="26" name="Rectangle 38">
              <a:extLst>
                <a:ext uri="{FF2B5EF4-FFF2-40B4-BE49-F238E27FC236}">
                  <a16:creationId xmlns="" xmlns:a16="http://schemas.microsoft.com/office/drawing/2014/main" id="{DDA2A594-BE81-44BC-9C7B-4D1532D7DB42}"/>
                </a:ext>
              </a:extLst>
            </p:cNvPr>
            <p:cNvSpPr/>
            <p:nvPr/>
          </p:nvSpPr>
          <p:spPr>
            <a:xfrm>
              <a:off x="449657" y="4080001"/>
              <a:ext cx="2043779" cy="461665"/>
            </a:xfrm>
            <a:prstGeom prst="rect">
              <a:avLst/>
            </a:prstGeom>
            <a:noFill/>
          </p:spPr>
          <p:txBody>
            <a:bodyPr wrap="none">
              <a:normAutofit fontScale="85000" lnSpcReduction="20000"/>
            </a:bodyPr>
            <a:lstStyle/>
            <a:p>
              <a:pPr algn="ctr"/>
              <a:r>
                <a:rPr lang="zh-CN" altLang="en-US" sz="32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字魂58号-创中黑" panose="00000500000000000000" pitchFamily="2" charset="-122"/>
                  <a:ea typeface="字魂58号-创中黑" panose="00000500000000000000" pitchFamily="2" charset="-122"/>
                  <a:sym typeface="字魂58号-创中黑" panose="00000500000000000000" pitchFamily="2" charset="-122"/>
                </a:rPr>
                <a:t>输入标题</a:t>
              </a:r>
            </a:p>
          </p:txBody>
        </p:sp>
      </p:grpSp>
      <p:sp>
        <p:nvSpPr>
          <p:cNvPr id="27" name="Freeform: Shape 15">
            <a:extLst>
              <a:ext uri="{FF2B5EF4-FFF2-40B4-BE49-F238E27FC236}">
                <a16:creationId xmlns="" xmlns:a16="http://schemas.microsoft.com/office/drawing/2014/main" id="{2B90CB82-84DF-46CF-AD01-44014BE60405}"/>
              </a:ext>
            </a:extLst>
          </p:cNvPr>
          <p:cNvSpPr/>
          <p:nvPr/>
        </p:nvSpPr>
        <p:spPr bwMode="auto">
          <a:xfrm>
            <a:off x="9947287" y="2259820"/>
            <a:ext cx="933080" cy="1512168"/>
          </a:xfrm>
          <a:custGeom>
            <a:avLst/>
            <a:gdLst/>
            <a:ahLst/>
            <a:cxnLst/>
            <a:rect l="l" t="t" r="r" b="b"/>
            <a:pathLst>
              <a:path w="1779505" h="2883903">
                <a:moveTo>
                  <a:pt x="621669" y="0"/>
                </a:moveTo>
                <a:lnTo>
                  <a:pt x="1574657" y="0"/>
                </a:lnTo>
                <a:lnTo>
                  <a:pt x="1574657" y="1884601"/>
                </a:lnTo>
                <a:lnTo>
                  <a:pt x="1779505" y="1884601"/>
                </a:lnTo>
                <a:lnTo>
                  <a:pt x="1779505" y="2376236"/>
                </a:lnTo>
                <a:lnTo>
                  <a:pt x="1574657" y="2376236"/>
                </a:lnTo>
                <a:lnTo>
                  <a:pt x="1574657" y="2883903"/>
                </a:lnTo>
                <a:lnTo>
                  <a:pt x="855018" y="2883903"/>
                </a:lnTo>
                <a:lnTo>
                  <a:pt x="855018" y="2376236"/>
                </a:lnTo>
                <a:lnTo>
                  <a:pt x="0" y="2376236"/>
                </a:lnTo>
                <a:lnTo>
                  <a:pt x="0" y="1884601"/>
                </a:lnTo>
                <a:lnTo>
                  <a:pt x="621669" y="0"/>
                </a:lnTo>
                <a:close/>
                <a:moveTo>
                  <a:pt x="855018" y="657295"/>
                </a:moveTo>
                <a:lnTo>
                  <a:pt x="537058" y="1884601"/>
                </a:lnTo>
                <a:lnTo>
                  <a:pt x="855018" y="1884601"/>
                </a:lnTo>
                <a:lnTo>
                  <a:pt x="855018" y="657295"/>
                </a:lnTo>
                <a:close/>
              </a:path>
            </a:pathLst>
          </a:custGeom>
          <a:solidFill>
            <a:srgbClr val="529DBA"/>
          </a:solidFill>
          <a:ln w="19050">
            <a:noFill/>
            <a:round/>
            <a:headEnd/>
            <a:tailEnd/>
          </a:ln>
        </p:spPr>
        <p:txBody>
          <a:bodyPr anchor="ctr"/>
          <a:lstStyle/>
          <a:p>
            <a:pPr algn="ctr"/>
            <a:endParaRPr sz="2400">
              <a:latin typeface="字魂58号-创中黑" panose="00000500000000000000" pitchFamily="2" charset="-122"/>
              <a:ea typeface="字魂58号-创中黑" panose="00000500000000000000" pitchFamily="2" charset="-122"/>
              <a:sym typeface="字魂58号-创中黑" panose="00000500000000000000" pitchFamily="2" charset="-122"/>
            </a:endParaRPr>
          </a:p>
        </p:txBody>
      </p:sp>
      <p:sp>
        <p:nvSpPr>
          <p:cNvPr id="28" name="Rectangle 20">
            <a:extLst>
              <a:ext uri="{FF2B5EF4-FFF2-40B4-BE49-F238E27FC236}">
                <a16:creationId xmlns="" xmlns:a16="http://schemas.microsoft.com/office/drawing/2014/main" id="{F54BF7BD-1F88-4E36-A556-AB9B5B865C58}"/>
              </a:ext>
            </a:extLst>
          </p:cNvPr>
          <p:cNvSpPr/>
          <p:nvPr/>
        </p:nvSpPr>
        <p:spPr bwMode="auto">
          <a:xfrm rot="5400000">
            <a:off x="10390967" y="3417850"/>
            <a:ext cx="45719" cy="1256019"/>
          </a:xfrm>
          <a:prstGeom prst="rect">
            <a:avLst/>
          </a:prstGeom>
          <a:solidFill>
            <a:schemeClr val="bg1">
              <a:lumMod val="75000"/>
            </a:schemeClr>
          </a:solidFill>
          <a:ln w="19050">
            <a:noFill/>
            <a:round/>
            <a:headEnd/>
            <a:tailEnd/>
          </a:ln>
        </p:spPr>
        <p:txBody>
          <a:bodyPr anchor="ctr"/>
          <a:lstStyle/>
          <a:p>
            <a:pPr algn="ctr"/>
            <a:endParaRPr sz="2400">
              <a:latin typeface="字魂58号-创中黑" panose="00000500000000000000" pitchFamily="2" charset="-122"/>
              <a:ea typeface="字魂58号-创中黑" panose="00000500000000000000" pitchFamily="2" charset="-122"/>
              <a:sym typeface="字魂58号-创中黑" panose="00000500000000000000" pitchFamily="2" charset="-122"/>
            </a:endParaRPr>
          </a:p>
        </p:txBody>
      </p:sp>
      <p:grpSp>
        <p:nvGrpSpPr>
          <p:cNvPr id="29" name="Group 39">
            <a:extLst>
              <a:ext uri="{FF2B5EF4-FFF2-40B4-BE49-F238E27FC236}">
                <a16:creationId xmlns="" xmlns:a16="http://schemas.microsoft.com/office/drawing/2014/main" id="{FEDC8203-C1FB-4849-90F4-6259276998E9}"/>
              </a:ext>
            </a:extLst>
          </p:cNvPr>
          <p:cNvGrpSpPr/>
          <p:nvPr/>
        </p:nvGrpSpPr>
        <p:grpSpPr>
          <a:xfrm>
            <a:off x="9307255" y="4209343"/>
            <a:ext cx="2213143" cy="1184139"/>
            <a:chOff x="364976" y="4080001"/>
            <a:chExt cx="2213143" cy="1184138"/>
          </a:xfrm>
        </p:grpSpPr>
        <p:sp>
          <p:nvSpPr>
            <p:cNvPr id="30" name="TextBox 40">
              <a:extLst>
                <a:ext uri="{FF2B5EF4-FFF2-40B4-BE49-F238E27FC236}">
                  <a16:creationId xmlns="" xmlns:a16="http://schemas.microsoft.com/office/drawing/2014/main" id="{8E40D0CC-D5C0-4F29-824D-3EC32631FB42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364976" y="4689909"/>
              <a:ext cx="2213143" cy="5742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 anchor="ctr" anchorCtr="1">
              <a:noAutofit/>
              <a:scene3d>
                <a:camera prst="orthographicFront"/>
                <a:lightRig rig="threePt" dir="t"/>
              </a:scene3d>
              <a:sp3d>
                <a:bevelT w="0" h="0"/>
              </a:sp3d>
            </a:bodyPr>
            <a:lstStyle>
              <a:defPPr>
                <a:defRPr lang="zh-CN"/>
              </a:defPPr>
              <a:lvl1pPr algn="ctr">
                <a:lnSpc>
                  <a:spcPts val="1800"/>
                </a:lnSpc>
                <a:defRPr sz="1200">
                  <a:solidFill>
                    <a:schemeClr val="tx1">
                      <a:lumMod val="95000"/>
                      <a:lumOff val="5000"/>
                    </a:schemeClr>
                  </a:solidFill>
                  <a:latin typeface="印品天逸黑" panose="02000500000000000000" pitchFamily="2" charset="-122"/>
                  <a:ea typeface="印品天逸黑" panose="02000500000000000000" pitchFamily="2" charset="-122"/>
                </a:defRPr>
              </a:lvl1pPr>
            </a:lstStyle>
            <a:p>
              <a:r>
                <a:rPr lang="zh-CN" altLang="en-US" dirty="0">
                  <a:latin typeface="字魂58号-创中黑" panose="00000500000000000000" pitchFamily="2" charset="-122"/>
                  <a:ea typeface="字魂58号-创中黑" panose="00000500000000000000" pitchFamily="2" charset="-122"/>
                  <a:sym typeface="字魂58号-创中黑" panose="00000500000000000000" pitchFamily="2" charset="-122"/>
                </a:rPr>
                <a:t>请在此处简单描述具体文字内容，请尽量言简意赅表达，说明意思即可，不必过于繁琐，注意整体版面的美观度。</a:t>
              </a:r>
              <a:endParaRPr lang="en-US" altLang="zh-CN" dirty="0">
                <a:latin typeface="字魂58号-创中黑" panose="00000500000000000000" pitchFamily="2" charset="-122"/>
                <a:ea typeface="字魂58号-创中黑" panose="00000500000000000000" pitchFamily="2" charset="-122"/>
                <a:sym typeface="字魂58号-创中黑" panose="00000500000000000000" pitchFamily="2" charset="-122"/>
              </a:endParaRPr>
            </a:p>
          </p:txBody>
        </p:sp>
        <p:sp>
          <p:nvSpPr>
            <p:cNvPr id="31" name="Rectangle 41">
              <a:extLst>
                <a:ext uri="{FF2B5EF4-FFF2-40B4-BE49-F238E27FC236}">
                  <a16:creationId xmlns="" xmlns:a16="http://schemas.microsoft.com/office/drawing/2014/main" id="{8F5A5363-D7BD-42E0-AA20-9B1146935A25}"/>
                </a:ext>
              </a:extLst>
            </p:cNvPr>
            <p:cNvSpPr/>
            <p:nvPr/>
          </p:nvSpPr>
          <p:spPr>
            <a:xfrm>
              <a:off x="449657" y="4080001"/>
              <a:ext cx="2043779" cy="461665"/>
            </a:xfrm>
            <a:prstGeom prst="rect">
              <a:avLst/>
            </a:prstGeom>
            <a:noFill/>
          </p:spPr>
          <p:txBody>
            <a:bodyPr wrap="none">
              <a:normAutofit fontScale="85000" lnSpcReduction="20000"/>
            </a:bodyPr>
            <a:lstStyle/>
            <a:p>
              <a:pPr algn="ctr"/>
              <a:r>
                <a:rPr lang="zh-CN" altLang="en-US" sz="32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字魂58号-创中黑" panose="00000500000000000000" pitchFamily="2" charset="-122"/>
                  <a:ea typeface="字魂58号-创中黑" panose="00000500000000000000" pitchFamily="2" charset="-122"/>
                  <a:sym typeface="字魂58号-创中黑" panose="00000500000000000000" pitchFamily="2" charset="-122"/>
                </a:rPr>
                <a:t>输入标题</a:t>
              </a:r>
            </a:p>
          </p:txBody>
        </p:sp>
      </p:grpSp>
      <p:grpSp>
        <p:nvGrpSpPr>
          <p:cNvPr id="32" name="组合 31">
            <a:extLst>
              <a:ext uri="{FF2B5EF4-FFF2-40B4-BE49-F238E27FC236}">
                <a16:creationId xmlns="" xmlns:a16="http://schemas.microsoft.com/office/drawing/2014/main" id="{D2CF8F9F-131F-4527-86A3-D3A034CFD5FB}"/>
              </a:ext>
            </a:extLst>
          </p:cNvPr>
          <p:cNvGrpSpPr/>
          <p:nvPr/>
        </p:nvGrpSpPr>
        <p:grpSpPr>
          <a:xfrm>
            <a:off x="402572" y="577858"/>
            <a:ext cx="2950229" cy="535590"/>
            <a:chOff x="5872296" y="558919"/>
            <a:chExt cx="2950229" cy="535590"/>
          </a:xfrm>
        </p:grpSpPr>
        <p:grpSp>
          <p:nvGrpSpPr>
            <p:cNvPr id="33" name="组合 32">
              <a:extLst>
                <a:ext uri="{FF2B5EF4-FFF2-40B4-BE49-F238E27FC236}">
                  <a16:creationId xmlns="" xmlns:a16="http://schemas.microsoft.com/office/drawing/2014/main" id="{4B978DDA-7CC9-446A-80D2-9A475B0BE0A7}"/>
                </a:ext>
              </a:extLst>
            </p:cNvPr>
            <p:cNvGrpSpPr/>
            <p:nvPr/>
          </p:nvGrpSpPr>
          <p:grpSpPr>
            <a:xfrm>
              <a:off x="5872296" y="558919"/>
              <a:ext cx="766256" cy="535590"/>
              <a:chOff x="6497787" y="1353189"/>
              <a:chExt cx="832490" cy="581886"/>
            </a:xfrm>
          </p:grpSpPr>
          <p:sp>
            <p:nvSpPr>
              <p:cNvPr id="35" name="菱形 34">
                <a:extLst>
                  <a:ext uri="{FF2B5EF4-FFF2-40B4-BE49-F238E27FC236}">
                    <a16:creationId xmlns="" xmlns:a16="http://schemas.microsoft.com/office/drawing/2014/main" id="{D51BEE16-0056-4F5B-912F-5C1B6D8F14FC}"/>
                  </a:ext>
                </a:extLst>
              </p:cNvPr>
              <p:cNvSpPr/>
              <p:nvPr/>
            </p:nvSpPr>
            <p:spPr>
              <a:xfrm>
                <a:off x="6497787" y="1353189"/>
                <a:ext cx="581886" cy="581886"/>
              </a:xfrm>
              <a:prstGeom prst="diamond">
                <a:avLst/>
              </a:prstGeom>
              <a:solidFill>
                <a:srgbClr val="529DB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529DBA"/>
                  </a:solidFill>
                </a:endParaRPr>
              </a:p>
            </p:txBody>
          </p:sp>
          <p:sp>
            <p:nvSpPr>
              <p:cNvPr id="36" name="菱形 35">
                <a:extLst>
                  <a:ext uri="{FF2B5EF4-FFF2-40B4-BE49-F238E27FC236}">
                    <a16:creationId xmlns="" xmlns:a16="http://schemas.microsoft.com/office/drawing/2014/main" id="{C9117A88-11F3-4E12-91F3-3E3120042A7A}"/>
                  </a:ext>
                </a:extLst>
              </p:cNvPr>
              <p:cNvSpPr/>
              <p:nvPr/>
            </p:nvSpPr>
            <p:spPr>
              <a:xfrm>
                <a:off x="6748391" y="1353189"/>
                <a:ext cx="581886" cy="581886"/>
              </a:xfrm>
              <a:prstGeom prst="diamond">
                <a:avLst/>
              </a:prstGeom>
              <a:noFill/>
              <a:ln w="28575">
                <a:solidFill>
                  <a:srgbClr val="529DBA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529DBA"/>
                  </a:solidFill>
                </a:endParaRPr>
              </a:p>
            </p:txBody>
          </p:sp>
        </p:grpSp>
        <p:sp>
          <p:nvSpPr>
            <p:cNvPr id="34" name="标题 1">
              <a:extLst>
                <a:ext uri="{FF2B5EF4-FFF2-40B4-BE49-F238E27FC236}">
                  <a16:creationId xmlns="" xmlns:a16="http://schemas.microsoft.com/office/drawing/2014/main" id="{C18E2D72-9FAB-4CD6-AA2C-ACC2653E45BD}"/>
                </a:ext>
              </a:extLst>
            </p:cNvPr>
            <p:cNvSpPr txBox="1">
              <a:spLocks/>
            </p:cNvSpPr>
            <p:nvPr/>
          </p:nvSpPr>
          <p:spPr>
            <a:xfrm>
              <a:off x="6680117" y="558919"/>
              <a:ext cx="2142408" cy="535590"/>
            </a:xfrm>
            <a:prstGeom prst="rect">
              <a:avLst/>
            </a:prstGeom>
          </p:spPr>
          <p:txBody>
            <a:bodyPr vert="horz" lIns="91440" tIns="45720" rIns="91440" bIns="45720" rtlCol="0" anchor="b">
              <a:normAutofit fontScale="92500" lnSpcReduction="20000"/>
            </a:bodyPr>
            <a:lstStyle>
              <a:lvl1pPr algn="ctr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60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lvl="0" algn="l">
                <a:spcBef>
                  <a:spcPts val="0"/>
                </a:spcBef>
                <a:defRPr/>
              </a:pPr>
              <a:r>
                <a:rPr lang="zh-CN" altLang="en-US" sz="40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字魂58号-创中黑" panose="00000500000000000000" pitchFamily="2" charset="-122"/>
                  <a:ea typeface="字魂58号-创中黑" panose="00000500000000000000" pitchFamily="2" charset="-122"/>
                  <a:sym typeface="字魂58号-创中黑" panose="00000500000000000000" pitchFamily="2" charset="-122"/>
                </a:rPr>
                <a:t>项目计划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2555414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 advClick="0" advTm="0">
        <p14:prism isContent="1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1000"/>
                            </p:stCondLst>
                            <p:childTnLst>
                              <p:par>
                                <p:cTn id="81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7" grpId="0" animBg="1"/>
      <p:bldP spid="18" grpId="0" animBg="1"/>
      <p:bldP spid="22" grpId="0" animBg="1"/>
      <p:bldP spid="23" grpId="0" animBg="1"/>
      <p:bldP spid="27" grpId="0" animBg="1"/>
      <p:bldP spid="28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>
            <a:extLst>
              <a:ext uri="{FF2B5EF4-FFF2-40B4-BE49-F238E27FC236}">
                <a16:creationId xmlns="" xmlns:a16="http://schemas.microsoft.com/office/drawing/2014/main" id="{87C20694-BC6A-4F67-9A13-003FE759471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73542" y="2745027"/>
            <a:ext cx="2106251" cy="1405476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="" xmlns:a16="http://schemas.microsoft.com/office/drawing/2014/main" id="{848E12CA-1031-44EE-9032-28482320D584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98595" y="2745027"/>
            <a:ext cx="2104872" cy="1405476"/>
          </a:xfrm>
          <a:prstGeom prst="rect">
            <a:avLst/>
          </a:prstGeom>
        </p:spPr>
      </p:pic>
      <p:sp>
        <p:nvSpPr>
          <p:cNvPr id="11" name="文本框 10">
            <a:extLst>
              <a:ext uri="{FF2B5EF4-FFF2-40B4-BE49-F238E27FC236}">
                <a16:creationId xmlns="" xmlns:a16="http://schemas.microsoft.com/office/drawing/2014/main" id="{C3AD4852-79FB-45DE-AB8C-FEC18D396CD1}"/>
              </a:ext>
            </a:extLst>
          </p:cNvPr>
          <p:cNvSpPr txBox="1"/>
          <p:nvPr/>
        </p:nvSpPr>
        <p:spPr>
          <a:xfrm>
            <a:off x="1149465" y="5313911"/>
            <a:ext cx="9893070" cy="634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>
              <a:lnSpc>
                <a:spcPts val="2200"/>
              </a:lnSpc>
              <a:defRPr/>
            </a:pPr>
            <a:r>
              <a:rPr lang="zh-CN" altLang="en-US" sz="1100" dirty="0">
                <a:solidFill>
                  <a:schemeClr val="tx1">
                    <a:lumMod val="95000"/>
                    <a:lumOff val="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字魂58号-创中黑" panose="00000500000000000000" pitchFamily="2" charset="-122"/>
              </a:rPr>
              <a:t>请在此处简单描述具体文字内容，请尽量言简意赅表达，说明意思即可，注意整体版面的美观度。请在此处简单描述具体文字内容，请尽量言简意赅表达，说明意思即可，不必过于繁琐，注意整体版面的美观度。</a:t>
            </a:r>
            <a:endParaRPr lang="en-US" altLang="zh-CN" sz="1100" dirty="0">
              <a:solidFill>
                <a:schemeClr val="tx1">
                  <a:lumMod val="95000"/>
                  <a:lumOff val="5000"/>
                </a:schemeClr>
              </a:solidFill>
              <a:latin typeface="字魂58号-创中黑" panose="00000500000000000000" pitchFamily="2" charset="-122"/>
              <a:ea typeface="字魂58号-创中黑" panose="00000500000000000000" pitchFamily="2" charset="-122"/>
              <a:sym typeface="字魂58号-创中黑" panose="00000500000000000000" pitchFamily="2" charset="-122"/>
            </a:endParaRPr>
          </a:p>
        </p:txBody>
      </p:sp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6E0BC639-C303-4E2D-BD3F-B68B91A2FD6C}"/>
              </a:ext>
            </a:extLst>
          </p:cNvPr>
          <p:cNvSpPr/>
          <p:nvPr/>
        </p:nvSpPr>
        <p:spPr>
          <a:xfrm>
            <a:off x="4893587" y="4955325"/>
            <a:ext cx="240482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b="1" dirty="0">
                <a:latin typeface="字魂58号-创中黑" panose="00000500000000000000" pitchFamily="2" charset="-122"/>
                <a:ea typeface="字魂58号-创中黑" panose="00000500000000000000" pitchFamily="2" charset="-122"/>
                <a:cs typeface="+mn-ea"/>
                <a:sym typeface="字魂58号-创中黑" panose="00000500000000000000" pitchFamily="2" charset="-122"/>
              </a:rPr>
              <a:t>//</a:t>
            </a:r>
            <a:r>
              <a:rPr lang="zh-CN" altLang="en-US" b="1" dirty="0">
                <a:latin typeface="字魂58号-创中黑" panose="00000500000000000000" pitchFamily="2" charset="-122"/>
                <a:ea typeface="字魂58号-创中黑" panose="00000500000000000000" pitchFamily="2" charset="-122"/>
                <a:sym typeface="字魂58号-创中黑" panose="00000500000000000000" pitchFamily="2" charset="-122"/>
              </a:rPr>
              <a:t>点此输入小标题</a:t>
            </a:r>
            <a:r>
              <a:rPr lang="en-US" altLang="zh-CN" b="1" dirty="0">
                <a:latin typeface="字魂58号-创中黑" panose="00000500000000000000" pitchFamily="2" charset="-122"/>
                <a:ea typeface="字魂58号-创中黑" panose="00000500000000000000" pitchFamily="2" charset="-122"/>
                <a:cs typeface="+mn-ea"/>
                <a:sym typeface="字魂58号-创中黑" panose="00000500000000000000" pitchFamily="2" charset="-122"/>
              </a:rPr>
              <a:t>// </a:t>
            </a:r>
            <a:endParaRPr lang="zh-CN" altLang="en-US" b="1" dirty="0">
              <a:latin typeface="字魂58号-创中黑" panose="00000500000000000000" pitchFamily="2" charset="-122"/>
              <a:ea typeface="字魂58号-创中黑" panose="00000500000000000000" pitchFamily="2" charset="-122"/>
              <a:cs typeface="+mn-ea"/>
              <a:sym typeface="字魂58号-创中黑" panose="00000500000000000000" pitchFamily="2" charset="-122"/>
            </a:endParaRPr>
          </a:p>
        </p:txBody>
      </p:sp>
      <p:sp>
        <p:nvSpPr>
          <p:cNvPr id="13" name="半闭框 12">
            <a:extLst>
              <a:ext uri="{FF2B5EF4-FFF2-40B4-BE49-F238E27FC236}">
                <a16:creationId xmlns="" xmlns:a16="http://schemas.microsoft.com/office/drawing/2014/main" id="{6DF00A1D-9C0E-4D42-9E51-BA22FEAB6B80}"/>
              </a:ext>
            </a:extLst>
          </p:cNvPr>
          <p:cNvSpPr/>
          <p:nvPr/>
        </p:nvSpPr>
        <p:spPr>
          <a:xfrm rot="5400000">
            <a:off x="8121729" y="1633873"/>
            <a:ext cx="452278" cy="538178"/>
          </a:xfrm>
          <a:prstGeom prst="halfFrame">
            <a:avLst>
              <a:gd name="adj1" fmla="val 7827"/>
              <a:gd name="adj2" fmla="val 7195"/>
            </a:avLst>
          </a:prstGeom>
          <a:solidFill>
            <a:srgbClr val="529DBA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tx1"/>
              </a:solidFill>
              <a:latin typeface="字魂58号-创中黑" panose="00000500000000000000" pitchFamily="2" charset="-122"/>
              <a:ea typeface="字魂58号-创中黑" panose="00000500000000000000" pitchFamily="2" charset="-122"/>
              <a:cs typeface="+mn-ea"/>
              <a:sym typeface="字魂58号-创中黑" panose="00000500000000000000" pitchFamily="2" charset="-122"/>
            </a:endParaRPr>
          </a:p>
        </p:txBody>
      </p:sp>
      <p:sp>
        <p:nvSpPr>
          <p:cNvPr id="14" name="半闭框 13">
            <a:extLst>
              <a:ext uri="{FF2B5EF4-FFF2-40B4-BE49-F238E27FC236}">
                <a16:creationId xmlns="" xmlns:a16="http://schemas.microsoft.com/office/drawing/2014/main" id="{B46AFCDE-8812-41CA-B6C7-2E269F5EB071}"/>
              </a:ext>
            </a:extLst>
          </p:cNvPr>
          <p:cNvSpPr/>
          <p:nvPr/>
        </p:nvSpPr>
        <p:spPr>
          <a:xfrm rot="5400000">
            <a:off x="3070437" y="2581626"/>
            <a:ext cx="272207" cy="323907"/>
          </a:xfrm>
          <a:prstGeom prst="halfFrame">
            <a:avLst>
              <a:gd name="adj1" fmla="val 7827"/>
              <a:gd name="adj2" fmla="val 7195"/>
            </a:avLst>
          </a:prstGeom>
          <a:solidFill>
            <a:srgbClr val="5F6676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tx1"/>
              </a:solidFill>
              <a:latin typeface="字魂58号-创中黑" panose="00000500000000000000" pitchFamily="2" charset="-122"/>
              <a:ea typeface="字魂58号-创中黑" panose="00000500000000000000" pitchFamily="2" charset="-122"/>
              <a:cs typeface="+mn-ea"/>
              <a:sym typeface="字魂58号-创中黑" panose="00000500000000000000" pitchFamily="2" charset="-122"/>
            </a:endParaRPr>
          </a:p>
        </p:txBody>
      </p:sp>
      <p:sp>
        <p:nvSpPr>
          <p:cNvPr id="15" name="半闭框 14">
            <a:extLst>
              <a:ext uri="{FF2B5EF4-FFF2-40B4-BE49-F238E27FC236}">
                <a16:creationId xmlns="" xmlns:a16="http://schemas.microsoft.com/office/drawing/2014/main" id="{8AC4BFE8-4868-479D-B2AB-C6C1C70B5344}"/>
              </a:ext>
            </a:extLst>
          </p:cNvPr>
          <p:cNvSpPr/>
          <p:nvPr/>
        </p:nvSpPr>
        <p:spPr>
          <a:xfrm rot="5400000">
            <a:off x="11090203" y="2545800"/>
            <a:ext cx="272207" cy="323907"/>
          </a:xfrm>
          <a:prstGeom prst="halfFrame">
            <a:avLst>
              <a:gd name="adj1" fmla="val 7827"/>
              <a:gd name="adj2" fmla="val 7195"/>
            </a:avLst>
          </a:prstGeom>
          <a:solidFill>
            <a:srgbClr val="5F6676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tx1"/>
              </a:solidFill>
              <a:latin typeface="字魂58号-创中黑" panose="00000500000000000000" pitchFamily="2" charset="-122"/>
              <a:ea typeface="字魂58号-创中黑" panose="00000500000000000000" pitchFamily="2" charset="-122"/>
              <a:cs typeface="+mn-ea"/>
              <a:sym typeface="字魂58号-创中黑" panose="00000500000000000000" pitchFamily="2" charset="-122"/>
            </a:endParaRPr>
          </a:p>
        </p:txBody>
      </p:sp>
      <p:pic>
        <p:nvPicPr>
          <p:cNvPr id="16" name="图片 15">
            <a:extLst>
              <a:ext uri="{FF2B5EF4-FFF2-40B4-BE49-F238E27FC236}">
                <a16:creationId xmlns="" xmlns:a16="http://schemas.microsoft.com/office/drawing/2014/main" id="{3178CAE2-F645-48AB-B351-6242DA3E3AEF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829964" y="1844904"/>
            <a:ext cx="4375878" cy="2917252"/>
          </a:xfrm>
          <a:prstGeom prst="rect">
            <a:avLst/>
          </a:prstGeom>
        </p:spPr>
      </p:pic>
      <p:grpSp>
        <p:nvGrpSpPr>
          <p:cNvPr id="17" name="组合 16">
            <a:extLst>
              <a:ext uri="{FF2B5EF4-FFF2-40B4-BE49-F238E27FC236}">
                <a16:creationId xmlns="" xmlns:a16="http://schemas.microsoft.com/office/drawing/2014/main" id="{2E186B3C-2714-4149-B68A-67EF6BAFAB09}"/>
              </a:ext>
            </a:extLst>
          </p:cNvPr>
          <p:cNvGrpSpPr/>
          <p:nvPr/>
        </p:nvGrpSpPr>
        <p:grpSpPr>
          <a:xfrm>
            <a:off x="402572" y="577858"/>
            <a:ext cx="2950229" cy="535590"/>
            <a:chOff x="5872296" y="558919"/>
            <a:chExt cx="2950229" cy="535590"/>
          </a:xfrm>
        </p:grpSpPr>
        <p:grpSp>
          <p:nvGrpSpPr>
            <p:cNvPr id="18" name="组合 17">
              <a:extLst>
                <a:ext uri="{FF2B5EF4-FFF2-40B4-BE49-F238E27FC236}">
                  <a16:creationId xmlns="" xmlns:a16="http://schemas.microsoft.com/office/drawing/2014/main" id="{FA405F43-AC31-4082-A029-C63CE106FB80}"/>
                </a:ext>
              </a:extLst>
            </p:cNvPr>
            <p:cNvGrpSpPr/>
            <p:nvPr/>
          </p:nvGrpSpPr>
          <p:grpSpPr>
            <a:xfrm>
              <a:off x="5872296" y="558919"/>
              <a:ext cx="766256" cy="535590"/>
              <a:chOff x="6497787" y="1353189"/>
              <a:chExt cx="832490" cy="581886"/>
            </a:xfrm>
          </p:grpSpPr>
          <p:sp>
            <p:nvSpPr>
              <p:cNvPr id="20" name="菱形 19">
                <a:extLst>
                  <a:ext uri="{FF2B5EF4-FFF2-40B4-BE49-F238E27FC236}">
                    <a16:creationId xmlns="" xmlns:a16="http://schemas.microsoft.com/office/drawing/2014/main" id="{6029D4A4-8A8D-4BA5-8ADA-C2329B830630}"/>
                  </a:ext>
                </a:extLst>
              </p:cNvPr>
              <p:cNvSpPr/>
              <p:nvPr/>
            </p:nvSpPr>
            <p:spPr>
              <a:xfrm>
                <a:off x="6497787" y="1353189"/>
                <a:ext cx="581886" cy="581886"/>
              </a:xfrm>
              <a:prstGeom prst="diamond">
                <a:avLst/>
              </a:prstGeom>
              <a:solidFill>
                <a:srgbClr val="529DB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529DBA"/>
                  </a:solidFill>
                </a:endParaRPr>
              </a:p>
            </p:txBody>
          </p:sp>
          <p:sp>
            <p:nvSpPr>
              <p:cNvPr id="21" name="菱形 20">
                <a:extLst>
                  <a:ext uri="{FF2B5EF4-FFF2-40B4-BE49-F238E27FC236}">
                    <a16:creationId xmlns="" xmlns:a16="http://schemas.microsoft.com/office/drawing/2014/main" id="{ACAEC39C-B833-4C27-960B-605413F26DE4}"/>
                  </a:ext>
                </a:extLst>
              </p:cNvPr>
              <p:cNvSpPr/>
              <p:nvPr/>
            </p:nvSpPr>
            <p:spPr>
              <a:xfrm>
                <a:off x="6748391" y="1353189"/>
                <a:ext cx="581886" cy="581886"/>
              </a:xfrm>
              <a:prstGeom prst="diamond">
                <a:avLst/>
              </a:prstGeom>
              <a:noFill/>
              <a:ln w="28575">
                <a:solidFill>
                  <a:srgbClr val="529DBA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529DBA"/>
                  </a:solidFill>
                </a:endParaRPr>
              </a:p>
            </p:txBody>
          </p:sp>
        </p:grpSp>
        <p:sp>
          <p:nvSpPr>
            <p:cNvPr id="19" name="标题 1">
              <a:extLst>
                <a:ext uri="{FF2B5EF4-FFF2-40B4-BE49-F238E27FC236}">
                  <a16:creationId xmlns="" xmlns:a16="http://schemas.microsoft.com/office/drawing/2014/main" id="{1CAE4F60-D7BD-4A50-BC8C-85C60D3EBF64}"/>
                </a:ext>
              </a:extLst>
            </p:cNvPr>
            <p:cNvSpPr txBox="1">
              <a:spLocks/>
            </p:cNvSpPr>
            <p:nvPr/>
          </p:nvSpPr>
          <p:spPr>
            <a:xfrm>
              <a:off x="6680117" y="558919"/>
              <a:ext cx="2142408" cy="535590"/>
            </a:xfrm>
            <a:prstGeom prst="rect">
              <a:avLst/>
            </a:prstGeom>
          </p:spPr>
          <p:txBody>
            <a:bodyPr vert="horz" lIns="91440" tIns="45720" rIns="91440" bIns="45720" rtlCol="0" anchor="b">
              <a:normAutofit fontScale="92500" lnSpcReduction="20000"/>
            </a:bodyPr>
            <a:lstStyle>
              <a:lvl1pPr algn="ctr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60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lvl="0" algn="l">
                <a:spcBef>
                  <a:spcPts val="0"/>
                </a:spcBef>
                <a:defRPr/>
              </a:pPr>
              <a:r>
                <a:rPr lang="zh-CN" altLang="en-US" sz="40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字魂58号-创中黑" panose="00000500000000000000" pitchFamily="2" charset="-122"/>
                  <a:ea typeface="字魂58号-创中黑" panose="00000500000000000000" pitchFamily="2" charset="-122"/>
                  <a:sym typeface="字魂58号-创中黑" panose="00000500000000000000" pitchFamily="2" charset="-122"/>
                </a:rPr>
                <a:t>项目计划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818295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 advClick="0" advTm="0">
        <p14:window dir="vert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50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000"/>
                            </p:stCondLst>
                            <p:childTnLst>
                              <p:par>
                                <p:cTn id="38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4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500"/>
                            </p:stCondLst>
                            <p:childTnLst>
                              <p:par>
                                <p:cTn id="42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 animBg="1"/>
      <p:bldP spid="14" grpId="0" animBg="1"/>
      <p:bldP spid="15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矩形 14">
            <a:extLst>
              <a:ext uri="{FF2B5EF4-FFF2-40B4-BE49-F238E27FC236}">
                <a16:creationId xmlns="" xmlns:a16="http://schemas.microsoft.com/office/drawing/2014/main" id="{31BD326E-E4C9-4B04-957E-C4151E4C6526}"/>
              </a:ext>
            </a:extLst>
          </p:cNvPr>
          <p:cNvSpPr/>
          <p:nvPr/>
        </p:nvSpPr>
        <p:spPr>
          <a:xfrm>
            <a:off x="0" y="1579418"/>
            <a:ext cx="12192000" cy="1089732"/>
          </a:xfrm>
          <a:prstGeom prst="rect">
            <a:avLst/>
          </a:prstGeom>
          <a:solidFill>
            <a:srgbClr val="5F667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8" name="矩形 17">
            <a:extLst>
              <a:ext uri="{FF2B5EF4-FFF2-40B4-BE49-F238E27FC236}">
                <a16:creationId xmlns="" xmlns:a16="http://schemas.microsoft.com/office/drawing/2014/main" id="{A6DDC771-1391-47CC-B972-52E609EC5877}"/>
              </a:ext>
            </a:extLst>
          </p:cNvPr>
          <p:cNvSpPr/>
          <p:nvPr/>
        </p:nvSpPr>
        <p:spPr>
          <a:xfrm>
            <a:off x="6788727" y="2669150"/>
            <a:ext cx="1800000" cy="2429630"/>
          </a:xfrm>
          <a:prstGeom prst="rect">
            <a:avLst/>
          </a:prstGeom>
          <a:solidFill>
            <a:srgbClr val="529DBA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标题 1">
            <a:extLst>
              <a:ext uri="{FF2B5EF4-FFF2-40B4-BE49-F238E27FC236}">
                <a16:creationId xmlns="" xmlns:a16="http://schemas.microsoft.com/office/drawing/2014/main" id="{7CDC3998-1CC8-4741-8CA9-68337EA7DBA7}"/>
              </a:ext>
            </a:extLst>
          </p:cNvPr>
          <p:cNvSpPr txBox="1">
            <a:spLocks/>
          </p:cNvSpPr>
          <p:nvPr/>
        </p:nvSpPr>
        <p:spPr>
          <a:xfrm>
            <a:off x="2050473" y="1634034"/>
            <a:ext cx="4462175" cy="9805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>
              <a:lnSpc>
                <a:spcPct val="100000"/>
              </a:lnSpc>
            </a:pPr>
            <a:r>
              <a:rPr lang="en-US" altLang="zh-CN" sz="5400" dirty="0">
                <a:solidFill>
                  <a:schemeClr val="bg1"/>
                </a:solidFill>
                <a:latin typeface="Bahnschrift" panose="020B0502040204020203" pitchFamily="34" charset="0"/>
                <a:ea typeface="字魂58号-创中黑" panose="00000500000000000000" pitchFamily="2" charset="-122"/>
                <a:sym typeface="字魂58号-创中黑" panose="00000500000000000000" pitchFamily="2" charset="-122"/>
              </a:rPr>
              <a:t>PART THREE</a:t>
            </a:r>
            <a:endParaRPr lang="zh-CN" altLang="en-US" sz="5400" dirty="0">
              <a:solidFill>
                <a:schemeClr val="bg1"/>
              </a:solidFill>
              <a:latin typeface="Bahnschrift" panose="020B0502040204020203" pitchFamily="34" charset="0"/>
              <a:ea typeface="字魂58号-创中黑" panose="00000500000000000000" pitchFamily="2" charset="-122"/>
              <a:sym typeface="字魂58号-创中黑" panose="00000500000000000000" pitchFamily="2" charset="-122"/>
            </a:endParaRPr>
          </a:p>
        </p:txBody>
      </p:sp>
      <p:sp>
        <p:nvSpPr>
          <p:cNvPr id="20" name="文本框 19">
            <a:extLst>
              <a:ext uri="{FF2B5EF4-FFF2-40B4-BE49-F238E27FC236}">
                <a16:creationId xmlns="" xmlns:a16="http://schemas.microsoft.com/office/drawing/2014/main" id="{FC27CDF2-63ED-46CC-B2DD-2F84FC4C141D}"/>
              </a:ext>
            </a:extLst>
          </p:cNvPr>
          <p:cNvSpPr txBox="1"/>
          <p:nvPr/>
        </p:nvSpPr>
        <p:spPr>
          <a:xfrm>
            <a:off x="2581092" y="3020805"/>
            <a:ext cx="397312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6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字魂58号-创中黑" panose="00000500000000000000" pitchFamily="2" charset="-122"/>
              </a:rPr>
              <a:t>市场分析</a:t>
            </a:r>
            <a:endParaRPr kumimoji="0" lang="zh-CN" altLang="en-US" sz="60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字魂58号-创中黑" panose="00000500000000000000" pitchFamily="2" charset="-122"/>
              <a:ea typeface="字魂58号-创中黑" panose="00000500000000000000" pitchFamily="2" charset="-122"/>
              <a:sym typeface="字魂58号-创中黑" panose="00000500000000000000" pitchFamily="2" charset="-122"/>
            </a:endParaRPr>
          </a:p>
        </p:txBody>
      </p:sp>
      <p:sp>
        <p:nvSpPr>
          <p:cNvPr id="22" name="矩形 21">
            <a:extLst>
              <a:ext uri="{FF2B5EF4-FFF2-40B4-BE49-F238E27FC236}">
                <a16:creationId xmlns="" xmlns:a16="http://schemas.microsoft.com/office/drawing/2014/main" id="{D61659A1-B538-4623-A425-656FAF234924}"/>
              </a:ext>
            </a:extLst>
          </p:cNvPr>
          <p:cNvSpPr/>
          <p:nvPr/>
        </p:nvSpPr>
        <p:spPr>
          <a:xfrm>
            <a:off x="907667" y="4910492"/>
            <a:ext cx="3567347" cy="10327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字魂58号-创中黑" panose="00000500000000000000" pitchFamily="2" charset="-122"/>
              </a:rPr>
              <a:t>No matter how long the rain lasts, there will be a rainbow in the end. No matter how sad you may be, believe, that happiness is waiting</a:t>
            </a:r>
          </a:p>
          <a:p>
            <a:pPr>
              <a:lnSpc>
                <a:spcPct val="130000"/>
              </a:lnSpc>
            </a:pP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字魂58号-创中黑" panose="00000500000000000000" pitchFamily="2" charset="-122"/>
              </a:rPr>
              <a:t>…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  <a:latin typeface="字魂58号-创中黑" panose="00000500000000000000" pitchFamily="2" charset="-122"/>
              <a:ea typeface="字魂58号-创中黑" panose="00000500000000000000" pitchFamily="2" charset="-122"/>
              <a:sym typeface="字魂58号-创中黑" panose="00000500000000000000" pitchFamily="2" charset="-122"/>
            </a:endParaRPr>
          </a:p>
        </p:txBody>
      </p:sp>
      <p:sp>
        <p:nvSpPr>
          <p:cNvPr id="23" name="矩形 22">
            <a:extLst>
              <a:ext uri="{FF2B5EF4-FFF2-40B4-BE49-F238E27FC236}">
                <a16:creationId xmlns="" xmlns:a16="http://schemas.microsoft.com/office/drawing/2014/main" id="{644287D9-B694-49FA-8875-304FD8BF8E46}"/>
              </a:ext>
            </a:extLst>
          </p:cNvPr>
          <p:cNvSpPr/>
          <p:nvPr/>
        </p:nvSpPr>
        <p:spPr>
          <a:xfrm>
            <a:off x="0" y="4858542"/>
            <a:ext cx="799556" cy="1136618"/>
          </a:xfrm>
          <a:prstGeom prst="rect">
            <a:avLst/>
          </a:prstGeom>
          <a:solidFill>
            <a:srgbClr val="529DB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224583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 advClick="0" advTm="0">
        <p14:gallery dir="l"/>
      </p:transition>
    </mc:Choice>
    <mc:Fallback xmlns="">
      <p:transition spd="slow" advClick="0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0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5" presetID="2" presetClass="entr" presetSubtype="2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7" dur="1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8" dur="1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4200"/>
                                </p:stCondLst>
                                <p:childTnLst>
                                  <p:par>
                                    <p:cTn id="20" presetID="14" presetClass="entr" presetSubtype="1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22" dur="75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3" fill="hold">
                                <p:stCondLst>
                                  <p:cond delay="4950"/>
                                </p:stCondLst>
                                <p:childTnLst>
                                  <p:par>
                                    <p:cTn id="24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6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5" grpId="0" animBg="1"/>
          <p:bldP spid="18" grpId="0" animBg="1"/>
          <p:bldP spid="19" grpId="0"/>
          <p:bldP spid="20" grpId="0"/>
          <p:bldP spid="22" grpId="0"/>
          <p:bldP spid="23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0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5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" dur="1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" dur="1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4200"/>
                                </p:stCondLst>
                                <p:childTnLst>
                                  <p:par>
                                    <p:cTn id="20" presetID="14" presetClass="entr" presetSubtype="1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22" dur="75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3" fill="hold">
                                <p:stCondLst>
                                  <p:cond delay="4950"/>
                                </p:stCondLst>
                                <p:childTnLst>
                                  <p:par>
                                    <p:cTn id="24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6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5" grpId="0" animBg="1"/>
          <p:bldP spid="18" grpId="0" animBg="1"/>
          <p:bldP spid="19" grpId="0"/>
          <p:bldP spid="20" grpId="0"/>
          <p:bldP spid="22" grpId="0"/>
          <p:bldP spid="23" grpId="0" animBg="1"/>
        </p:bldLst>
      </p:timing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图片 16">
            <a:extLst>
              <a:ext uri="{FF2B5EF4-FFF2-40B4-BE49-F238E27FC236}">
                <a16:creationId xmlns="" xmlns:a16="http://schemas.microsoft.com/office/drawing/2014/main" id="{7A4720FC-0BDE-4D49-9F94-52B37753EF9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8382693" y="1794128"/>
            <a:ext cx="2857516" cy="1908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图片 17">
            <a:extLst>
              <a:ext uri="{FF2B5EF4-FFF2-40B4-BE49-F238E27FC236}">
                <a16:creationId xmlns="" xmlns:a16="http://schemas.microsoft.com/office/drawing/2014/main" id="{EBCD8477-059D-427D-829D-6DDD715D6B6B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5351915" y="1794128"/>
            <a:ext cx="2837471" cy="1908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图片 18">
            <a:extLst>
              <a:ext uri="{FF2B5EF4-FFF2-40B4-BE49-F238E27FC236}">
                <a16:creationId xmlns="" xmlns:a16="http://schemas.microsoft.com/office/drawing/2014/main" id="{2B48B264-3C5F-43D6-9A58-1911BA1A0483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8380760" y="3887470"/>
            <a:ext cx="2858958" cy="19061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图片 19">
            <a:extLst>
              <a:ext uri="{FF2B5EF4-FFF2-40B4-BE49-F238E27FC236}">
                <a16:creationId xmlns="" xmlns:a16="http://schemas.microsoft.com/office/drawing/2014/main" id="{4885FF84-C231-4EC7-B368-07D29723060C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5341172" y="3884604"/>
            <a:ext cx="2858958" cy="1908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" name="矩形 20">
            <a:extLst>
              <a:ext uri="{FF2B5EF4-FFF2-40B4-BE49-F238E27FC236}">
                <a16:creationId xmlns="" xmlns:a16="http://schemas.microsoft.com/office/drawing/2014/main" id="{EB111FD2-7C67-431F-AE31-CFD27CEF6E34}"/>
              </a:ext>
            </a:extLst>
          </p:cNvPr>
          <p:cNvSpPr>
            <a:spLocks noChangeArrowheads="1"/>
          </p:cNvSpPr>
          <p:nvPr/>
        </p:nvSpPr>
        <p:spPr bwMode="auto">
          <a:xfrm>
            <a:off x="950109" y="2293234"/>
            <a:ext cx="341632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3600" dirty="0">
                <a:solidFill>
                  <a:schemeClr val="tx1">
                    <a:lumMod val="95000"/>
                    <a:lumOff val="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cs typeface="MComic PRC Medium"/>
                <a:sym typeface="字魂58号-创中黑" panose="00000500000000000000" pitchFamily="2" charset="-122"/>
              </a:rPr>
              <a:t>请输入您的标题</a:t>
            </a:r>
          </a:p>
        </p:txBody>
      </p:sp>
      <p:cxnSp>
        <p:nvCxnSpPr>
          <p:cNvPr id="22" name="直接连接符 21">
            <a:extLst>
              <a:ext uri="{FF2B5EF4-FFF2-40B4-BE49-F238E27FC236}">
                <a16:creationId xmlns="" xmlns:a16="http://schemas.microsoft.com/office/drawing/2014/main" id="{D763F3AA-CA9D-4241-B9D3-2B40EC82448A}"/>
              </a:ext>
            </a:extLst>
          </p:cNvPr>
          <p:cNvCxnSpPr/>
          <p:nvPr/>
        </p:nvCxnSpPr>
        <p:spPr>
          <a:xfrm>
            <a:off x="1159659" y="3250046"/>
            <a:ext cx="1900237" cy="12700"/>
          </a:xfrm>
          <a:prstGeom prst="line">
            <a:avLst/>
          </a:prstGeom>
          <a:ln w="2857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文本框 10">
            <a:extLst>
              <a:ext uri="{FF2B5EF4-FFF2-40B4-BE49-F238E27FC236}">
                <a16:creationId xmlns="" xmlns:a16="http://schemas.microsoft.com/office/drawing/2014/main" id="{6F4652AE-34D5-49C5-92FA-2B0322DDFF0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50914" y="3536871"/>
            <a:ext cx="3540135" cy="19800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ts val="2500"/>
              </a:lnSpc>
            </a:pPr>
            <a:r>
              <a:rPr lang="zh-CN" altLang="en-US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字魂58号-创中黑" panose="00000500000000000000" pitchFamily="2" charset="-122"/>
              </a:rPr>
              <a:t>请在此处简单描述具体文字内容，请尽量言简意赅表达，说明意思即可，不必过于繁琐，注意整体版面的美观度。请在此处简单描述具体文字内容，请尽量言简意赅表达，说明意思即可，不必过于繁琐，注意整体版面的美观度。</a:t>
            </a:r>
            <a:endParaRPr lang="en-US" altLang="zh-CN" sz="1400" dirty="0">
              <a:solidFill>
                <a:schemeClr val="tx1">
                  <a:lumMod val="95000"/>
                  <a:lumOff val="5000"/>
                </a:schemeClr>
              </a:solidFill>
              <a:latin typeface="字魂58号-创中黑" panose="00000500000000000000" pitchFamily="2" charset="-122"/>
              <a:ea typeface="字魂58号-创中黑" panose="00000500000000000000" pitchFamily="2" charset="-122"/>
              <a:sym typeface="字魂58号-创中黑" panose="00000500000000000000" pitchFamily="2" charset="-122"/>
            </a:endParaRPr>
          </a:p>
        </p:txBody>
      </p:sp>
      <p:grpSp>
        <p:nvGrpSpPr>
          <p:cNvPr id="14" name="组合 13">
            <a:extLst>
              <a:ext uri="{FF2B5EF4-FFF2-40B4-BE49-F238E27FC236}">
                <a16:creationId xmlns="" xmlns:a16="http://schemas.microsoft.com/office/drawing/2014/main" id="{8D1315E4-9CF7-4F08-98D1-64794632D46D}"/>
              </a:ext>
            </a:extLst>
          </p:cNvPr>
          <p:cNvGrpSpPr/>
          <p:nvPr/>
        </p:nvGrpSpPr>
        <p:grpSpPr>
          <a:xfrm>
            <a:off x="402572" y="577858"/>
            <a:ext cx="2950229" cy="535590"/>
            <a:chOff x="5872296" y="558919"/>
            <a:chExt cx="2950229" cy="535590"/>
          </a:xfrm>
        </p:grpSpPr>
        <p:grpSp>
          <p:nvGrpSpPr>
            <p:cNvPr id="15" name="组合 14">
              <a:extLst>
                <a:ext uri="{FF2B5EF4-FFF2-40B4-BE49-F238E27FC236}">
                  <a16:creationId xmlns="" xmlns:a16="http://schemas.microsoft.com/office/drawing/2014/main" id="{D9FC8CF8-4061-4EE5-A841-5FD50F36A409}"/>
                </a:ext>
              </a:extLst>
            </p:cNvPr>
            <p:cNvGrpSpPr/>
            <p:nvPr/>
          </p:nvGrpSpPr>
          <p:grpSpPr>
            <a:xfrm>
              <a:off x="5872296" y="558919"/>
              <a:ext cx="766256" cy="535590"/>
              <a:chOff x="6497787" y="1353189"/>
              <a:chExt cx="832490" cy="581886"/>
            </a:xfrm>
          </p:grpSpPr>
          <p:sp>
            <p:nvSpPr>
              <p:cNvPr id="24" name="菱形 23">
                <a:extLst>
                  <a:ext uri="{FF2B5EF4-FFF2-40B4-BE49-F238E27FC236}">
                    <a16:creationId xmlns="" xmlns:a16="http://schemas.microsoft.com/office/drawing/2014/main" id="{8D6215C5-2550-4DEE-AD6B-EB14AFD32288}"/>
                  </a:ext>
                </a:extLst>
              </p:cNvPr>
              <p:cNvSpPr/>
              <p:nvPr/>
            </p:nvSpPr>
            <p:spPr>
              <a:xfrm>
                <a:off x="6497787" y="1353189"/>
                <a:ext cx="581886" cy="581886"/>
              </a:xfrm>
              <a:prstGeom prst="diamond">
                <a:avLst/>
              </a:prstGeom>
              <a:solidFill>
                <a:srgbClr val="529DB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529DBA"/>
                  </a:solidFill>
                </a:endParaRPr>
              </a:p>
            </p:txBody>
          </p:sp>
          <p:sp>
            <p:nvSpPr>
              <p:cNvPr id="25" name="菱形 24">
                <a:extLst>
                  <a:ext uri="{FF2B5EF4-FFF2-40B4-BE49-F238E27FC236}">
                    <a16:creationId xmlns="" xmlns:a16="http://schemas.microsoft.com/office/drawing/2014/main" id="{A2B908DC-D7F4-4646-A0E0-AE5EF0CC8299}"/>
                  </a:ext>
                </a:extLst>
              </p:cNvPr>
              <p:cNvSpPr/>
              <p:nvPr/>
            </p:nvSpPr>
            <p:spPr>
              <a:xfrm>
                <a:off x="6748391" y="1353189"/>
                <a:ext cx="581886" cy="581886"/>
              </a:xfrm>
              <a:prstGeom prst="diamond">
                <a:avLst/>
              </a:prstGeom>
              <a:noFill/>
              <a:ln w="28575">
                <a:solidFill>
                  <a:srgbClr val="529DBA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529DBA"/>
                  </a:solidFill>
                </a:endParaRPr>
              </a:p>
            </p:txBody>
          </p:sp>
        </p:grpSp>
        <p:sp>
          <p:nvSpPr>
            <p:cNvPr id="16" name="标题 1">
              <a:extLst>
                <a:ext uri="{FF2B5EF4-FFF2-40B4-BE49-F238E27FC236}">
                  <a16:creationId xmlns="" xmlns:a16="http://schemas.microsoft.com/office/drawing/2014/main" id="{DF7CE918-2459-46AA-BA54-8BC04FFFDC1F}"/>
                </a:ext>
              </a:extLst>
            </p:cNvPr>
            <p:cNvSpPr txBox="1">
              <a:spLocks/>
            </p:cNvSpPr>
            <p:nvPr/>
          </p:nvSpPr>
          <p:spPr>
            <a:xfrm>
              <a:off x="6680117" y="558919"/>
              <a:ext cx="2142408" cy="535590"/>
            </a:xfrm>
            <a:prstGeom prst="rect">
              <a:avLst/>
            </a:prstGeom>
          </p:spPr>
          <p:txBody>
            <a:bodyPr vert="horz" lIns="91440" tIns="45720" rIns="91440" bIns="45720" rtlCol="0" anchor="b">
              <a:normAutofit fontScale="92500" lnSpcReduction="20000"/>
            </a:bodyPr>
            <a:lstStyle>
              <a:lvl1pPr algn="ctr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60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lvl="0" algn="l">
                <a:spcBef>
                  <a:spcPts val="0"/>
                </a:spcBef>
                <a:defRPr/>
              </a:pPr>
              <a:r>
                <a:rPr lang="zh-CN" altLang="en-US" sz="40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字魂58号-创中黑" panose="00000500000000000000" pitchFamily="2" charset="-122"/>
                  <a:ea typeface="字魂58号-创中黑" panose="00000500000000000000" pitchFamily="2" charset="-122"/>
                  <a:sym typeface="字魂58号-创中黑" panose="00000500000000000000" pitchFamily="2" charset="-122"/>
                </a:rPr>
                <a:t>市场分析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4166564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 advClick="0" advTm="0">
        <p14:flythrough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36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38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直接连接符 8">
            <a:extLst>
              <a:ext uri="{FF2B5EF4-FFF2-40B4-BE49-F238E27FC236}">
                <a16:creationId xmlns="" xmlns:a16="http://schemas.microsoft.com/office/drawing/2014/main" id="{116A130A-C742-49EE-A89F-772AFC3147CD}"/>
              </a:ext>
            </a:extLst>
          </p:cNvPr>
          <p:cNvCxnSpPr/>
          <p:nvPr/>
        </p:nvCxnSpPr>
        <p:spPr>
          <a:xfrm>
            <a:off x="1164590" y="4051028"/>
            <a:ext cx="9372600" cy="0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>
            <a:extLst>
              <a:ext uri="{FF2B5EF4-FFF2-40B4-BE49-F238E27FC236}">
                <a16:creationId xmlns="" xmlns:a16="http://schemas.microsoft.com/office/drawing/2014/main" id="{13EF6E55-6652-459E-8DCC-4FD40C7C8762}"/>
              </a:ext>
            </a:extLst>
          </p:cNvPr>
          <p:cNvCxnSpPr/>
          <p:nvPr/>
        </p:nvCxnSpPr>
        <p:spPr>
          <a:xfrm rot="5400000">
            <a:off x="2708365" y="3564679"/>
            <a:ext cx="2327063" cy="0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>
            <a:extLst>
              <a:ext uri="{FF2B5EF4-FFF2-40B4-BE49-F238E27FC236}">
                <a16:creationId xmlns="" xmlns:a16="http://schemas.microsoft.com/office/drawing/2014/main" id="{257E57F8-0568-420D-8FC3-FF409E138F85}"/>
              </a:ext>
            </a:extLst>
          </p:cNvPr>
          <p:cNvCxnSpPr/>
          <p:nvPr/>
        </p:nvCxnSpPr>
        <p:spPr>
          <a:xfrm rot="5400000">
            <a:off x="6704456" y="3564679"/>
            <a:ext cx="2327063" cy="0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>
            <a:extLst>
              <a:ext uri="{FF2B5EF4-FFF2-40B4-BE49-F238E27FC236}">
                <a16:creationId xmlns="" xmlns:a16="http://schemas.microsoft.com/office/drawing/2014/main" id="{423010C7-2F27-4AF1-9969-B01F4B707D31}"/>
              </a:ext>
            </a:extLst>
          </p:cNvPr>
          <p:cNvCxnSpPr/>
          <p:nvPr/>
        </p:nvCxnSpPr>
        <p:spPr>
          <a:xfrm rot="5400000">
            <a:off x="1451237" y="3628413"/>
            <a:ext cx="845231" cy="0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>
            <a:extLst>
              <a:ext uri="{FF2B5EF4-FFF2-40B4-BE49-F238E27FC236}">
                <a16:creationId xmlns="" xmlns:a16="http://schemas.microsoft.com/office/drawing/2014/main" id="{04DA95A6-97BD-4677-BBEB-B7ACB1F82E46}"/>
              </a:ext>
            </a:extLst>
          </p:cNvPr>
          <p:cNvCxnSpPr/>
          <p:nvPr/>
        </p:nvCxnSpPr>
        <p:spPr>
          <a:xfrm rot="5400000">
            <a:off x="5447327" y="3628413"/>
            <a:ext cx="845231" cy="0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>
            <a:extLst>
              <a:ext uri="{FF2B5EF4-FFF2-40B4-BE49-F238E27FC236}">
                <a16:creationId xmlns="" xmlns:a16="http://schemas.microsoft.com/office/drawing/2014/main" id="{D79EAE36-6B1E-4EF2-9F6B-3754798E420D}"/>
              </a:ext>
            </a:extLst>
          </p:cNvPr>
          <p:cNvCxnSpPr/>
          <p:nvPr/>
        </p:nvCxnSpPr>
        <p:spPr>
          <a:xfrm rot="5400000">
            <a:off x="9443415" y="3628413"/>
            <a:ext cx="845231" cy="0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六边形 14">
            <a:extLst>
              <a:ext uri="{FF2B5EF4-FFF2-40B4-BE49-F238E27FC236}">
                <a16:creationId xmlns="" xmlns:a16="http://schemas.microsoft.com/office/drawing/2014/main" id="{A010CB98-7EE2-4BC4-A191-D017302A9534}"/>
              </a:ext>
            </a:extLst>
          </p:cNvPr>
          <p:cNvSpPr/>
          <p:nvPr/>
        </p:nvSpPr>
        <p:spPr>
          <a:xfrm rot="5400000">
            <a:off x="1272089" y="2425199"/>
            <a:ext cx="1203528" cy="1037524"/>
          </a:xfrm>
          <a:prstGeom prst="hexagon">
            <a:avLst/>
          </a:prstGeom>
          <a:solidFill>
            <a:srgbClr val="5F6676"/>
          </a:solidFill>
          <a:ln w="571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 defTabSz="1218565">
              <a:lnSpc>
                <a:spcPct val="130000"/>
              </a:lnSpc>
            </a:pPr>
            <a:endParaRPr lang="zh-CN" altLang="en-US" dirty="0">
              <a:solidFill>
                <a:srgbClr val="FFFFFF"/>
              </a:solidFill>
              <a:latin typeface="字魂58号-创中黑" panose="00000500000000000000" pitchFamily="2" charset="-122"/>
              <a:ea typeface="字魂58号-创中黑" panose="00000500000000000000" pitchFamily="2" charset="-122"/>
              <a:cs typeface="+mn-lt"/>
              <a:sym typeface="字魂58号-创中黑" panose="00000500000000000000" pitchFamily="2" charset="-122"/>
            </a:endParaRPr>
          </a:p>
        </p:txBody>
      </p:sp>
      <p:sp>
        <p:nvSpPr>
          <p:cNvPr id="16" name="六边形 15">
            <a:extLst>
              <a:ext uri="{FF2B5EF4-FFF2-40B4-BE49-F238E27FC236}">
                <a16:creationId xmlns="" xmlns:a16="http://schemas.microsoft.com/office/drawing/2014/main" id="{68ECCC37-AA58-4980-A348-712350BC1C0D}"/>
              </a:ext>
            </a:extLst>
          </p:cNvPr>
          <p:cNvSpPr/>
          <p:nvPr/>
        </p:nvSpPr>
        <p:spPr>
          <a:xfrm rot="5400000">
            <a:off x="3270133" y="1675901"/>
            <a:ext cx="1203528" cy="1037524"/>
          </a:xfrm>
          <a:prstGeom prst="hexagon">
            <a:avLst/>
          </a:prstGeom>
          <a:solidFill>
            <a:srgbClr val="529DBA"/>
          </a:solidFill>
          <a:ln w="571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 defTabSz="1218565">
              <a:lnSpc>
                <a:spcPct val="130000"/>
              </a:lnSpc>
            </a:pPr>
            <a:endParaRPr lang="zh-CN" altLang="en-US" dirty="0">
              <a:solidFill>
                <a:srgbClr val="FFFFFF"/>
              </a:solidFill>
              <a:latin typeface="字魂58号-创中黑" panose="00000500000000000000" pitchFamily="2" charset="-122"/>
              <a:ea typeface="字魂58号-创中黑" panose="00000500000000000000" pitchFamily="2" charset="-122"/>
              <a:cs typeface="+mn-lt"/>
              <a:sym typeface="字魂58号-创中黑" panose="00000500000000000000" pitchFamily="2" charset="-122"/>
            </a:endParaRPr>
          </a:p>
        </p:txBody>
      </p:sp>
      <p:sp>
        <p:nvSpPr>
          <p:cNvPr id="17" name="六边形 16">
            <a:extLst>
              <a:ext uri="{FF2B5EF4-FFF2-40B4-BE49-F238E27FC236}">
                <a16:creationId xmlns="" xmlns:a16="http://schemas.microsoft.com/office/drawing/2014/main" id="{5551A9B8-4F6D-4B32-8134-B391F5503924}"/>
              </a:ext>
            </a:extLst>
          </p:cNvPr>
          <p:cNvSpPr/>
          <p:nvPr/>
        </p:nvSpPr>
        <p:spPr>
          <a:xfrm rot="5400000">
            <a:off x="5268177" y="2425202"/>
            <a:ext cx="1203528" cy="1037524"/>
          </a:xfrm>
          <a:prstGeom prst="hexagon">
            <a:avLst/>
          </a:prstGeom>
          <a:solidFill>
            <a:srgbClr val="5F6676"/>
          </a:solidFill>
          <a:ln w="571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 defTabSz="1218565">
              <a:lnSpc>
                <a:spcPct val="130000"/>
              </a:lnSpc>
            </a:pPr>
            <a:endParaRPr lang="zh-CN" altLang="en-US" dirty="0">
              <a:solidFill>
                <a:srgbClr val="FFFFFF"/>
              </a:solidFill>
              <a:latin typeface="字魂58号-创中黑" panose="00000500000000000000" pitchFamily="2" charset="-122"/>
              <a:ea typeface="字魂58号-创中黑" panose="00000500000000000000" pitchFamily="2" charset="-122"/>
              <a:cs typeface="+mn-lt"/>
              <a:sym typeface="字魂58号-创中黑" panose="00000500000000000000" pitchFamily="2" charset="-122"/>
            </a:endParaRPr>
          </a:p>
        </p:txBody>
      </p:sp>
      <p:sp>
        <p:nvSpPr>
          <p:cNvPr id="18" name="六边形 17">
            <a:extLst>
              <a:ext uri="{FF2B5EF4-FFF2-40B4-BE49-F238E27FC236}">
                <a16:creationId xmlns="" xmlns:a16="http://schemas.microsoft.com/office/drawing/2014/main" id="{9496F4B7-DA2B-41A8-A930-E80454775247}"/>
              </a:ext>
            </a:extLst>
          </p:cNvPr>
          <p:cNvSpPr/>
          <p:nvPr/>
        </p:nvSpPr>
        <p:spPr>
          <a:xfrm rot="5400000">
            <a:off x="7266222" y="1675903"/>
            <a:ext cx="1203528" cy="1037524"/>
          </a:xfrm>
          <a:prstGeom prst="hexagon">
            <a:avLst/>
          </a:prstGeom>
          <a:solidFill>
            <a:srgbClr val="529DBA"/>
          </a:solidFill>
          <a:ln w="571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 defTabSz="1218565">
              <a:lnSpc>
                <a:spcPct val="130000"/>
              </a:lnSpc>
            </a:pPr>
            <a:endParaRPr lang="zh-CN" altLang="en-US" dirty="0">
              <a:solidFill>
                <a:srgbClr val="FFFFFF"/>
              </a:solidFill>
              <a:latin typeface="字魂58号-创中黑" panose="00000500000000000000" pitchFamily="2" charset="-122"/>
              <a:ea typeface="字魂58号-创中黑" panose="00000500000000000000" pitchFamily="2" charset="-122"/>
              <a:cs typeface="+mn-lt"/>
              <a:sym typeface="字魂58号-创中黑" panose="00000500000000000000" pitchFamily="2" charset="-122"/>
            </a:endParaRPr>
          </a:p>
        </p:txBody>
      </p:sp>
      <p:sp>
        <p:nvSpPr>
          <p:cNvPr id="19" name="六边形 18">
            <a:extLst>
              <a:ext uri="{FF2B5EF4-FFF2-40B4-BE49-F238E27FC236}">
                <a16:creationId xmlns="" xmlns:a16="http://schemas.microsoft.com/office/drawing/2014/main" id="{D7A3C509-267F-47D4-B4B3-79055212BB2D}"/>
              </a:ext>
            </a:extLst>
          </p:cNvPr>
          <p:cNvSpPr/>
          <p:nvPr/>
        </p:nvSpPr>
        <p:spPr>
          <a:xfrm rot="5400000">
            <a:off x="9264265" y="2425205"/>
            <a:ext cx="1203528" cy="1037524"/>
          </a:xfrm>
          <a:prstGeom prst="hexagon">
            <a:avLst/>
          </a:prstGeom>
          <a:solidFill>
            <a:srgbClr val="5F6676"/>
          </a:solidFill>
          <a:ln w="571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 defTabSz="1218565">
              <a:lnSpc>
                <a:spcPct val="130000"/>
              </a:lnSpc>
            </a:pPr>
            <a:endParaRPr lang="zh-CN" altLang="en-US" dirty="0">
              <a:solidFill>
                <a:srgbClr val="FFFFFF"/>
              </a:solidFill>
              <a:latin typeface="字魂58号-创中黑" panose="00000500000000000000" pitchFamily="2" charset="-122"/>
              <a:ea typeface="字魂58号-创中黑" panose="00000500000000000000" pitchFamily="2" charset="-122"/>
              <a:cs typeface="+mn-lt"/>
              <a:sym typeface="字魂58号-创中黑" panose="00000500000000000000" pitchFamily="2" charset="-122"/>
            </a:endParaRPr>
          </a:p>
        </p:txBody>
      </p:sp>
      <p:sp>
        <p:nvSpPr>
          <p:cNvPr id="20" name="椭圆 19">
            <a:extLst>
              <a:ext uri="{FF2B5EF4-FFF2-40B4-BE49-F238E27FC236}">
                <a16:creationId xmlns="" xmlns:a16="http://schemas.microsoft.com/office/drawing/2014/main" id="{59D97F25-5FD0-41A1-8FD8-B99E6A26DEE0}"/>
              </a:ext>
            </a:extLst>
          </p:cNvPr>
          <p:cNvSpPr/>
          <p:nvPr/>
        </p:nvSpPr>
        <p:spPr>
          <a:xfrm>
            <a:off x="3786748" y="3965882"/>
            <a:ext cx="170295" cy="170295"/>
          </a:xfrm>
          <a:prstGeom prst="ellipse">
            <a:avLst/>
          </a:prstGeom>
          <a:solidFill>
            <a:srgbClr val="529DBA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8565">
              <a:lnSpc>
                <a:spcPct val="130000"/>
              </a:lnSpc>
            </a:pPr>
            <a:endParaRPr lang="zh-CN" altLang="en-US" dirty="0">
              <a:solidFill>
                <a:srgbClr val="FFFFFF"/>
              </a:solidFill>
              <a:latin typeface="字魂58号-创中黑" panose="00000500000000000000" pitchFamily="2" charset="-122"/>
              <a:ea typeface="字魂58号-创中黑" panose="00000500000000000000" pitchFamily="2" charset="-122"/>
              <a:cs typeface="+mn-lt"/>
              <a:sym typeface="字魂58号-创中黑" panose="00000500000000000000" pitchFamily="2" charset="-122"/>
            </a:endParaRPr>
          </a:p>
        </p:txBody>
      </p:sp>
      <p:sp>
        <p:nvSpPr>
          <p:cNvPr id="21" name="椭圆 20">
            <a:extLst>
              <a:ext uri="{FF2B5EF4-FFF2-40B4-BE49-F238E27FC236}">
                <a16:creationId xmlns="" xmlns:a16="http://schemas.microsoft.com/office/drawing/2014/main" id="{0BB17BC4-0E3E-4E5E-A527-5CD4A7BF1103}"/>
              </a:ext>
            </a:extLst>
          </p:cNvPr>
          <p:cNvSpPr/>
          <p:nvPr/>
        </p:nvSpPr>
        <p:spPr>
          <a:xfrm>
            <a:off x="1788701" y="3965882"/>
            <a:ext cx="170295" cy="170295"/>
          </a:xfrm>
          <a:prstGeom prst="ellipse">
            <a:avLst/>
          </a:prstGeom>
          <a:solidFill>
            <a:srgbClr val="5F6676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8565">
              <a:lnSpc>
                <a:spcPct val="130000"/>
              </a:lnSpc>
            </a:pPr>
            <a:endParaRPr lang="zh-CN" altLang="en-US" dirty="0">
              <a:solidFill>
                <a:srgbClr val="FFFFFF"/>
              </a:solidFill>
              <a:latin typeface="字魂58号-创中黑" panose="00000500000000000000" pitchFamily="2" charset="-122"/>
              <a:ea typeface="字魂58号-创中黑" panose="00000500000000000000" pitchFamily="2" charset="-122"/>
              <a:cs typeface="+mn-lt"/>
              <a:sym typeface="字魂58号-创中黑" panose="00000500000000000000" pitchFamily="2" charset="-122"/>
            </a:endParaRPr>
          </a:p>
        </p:txBody>
      </p:sp>
      <p:sp>
        <p:nvSpPr>
          <p:cNvPr id="22" name="椭圆 21">
            <a:extLst>
              <a:ext uri="{FF2B5EF4-FFF2-40B4-BE49-F238E27FC236}">
                <a16:creationId xmlns="" xmlns:a16="http://schemas.microsoft.com/office/drawing/2014/main" id="{6821976B-5E98-4ED6-B72F-875BACAC46C6}"/>
              </a:ext>
            </a:extLst>
          </p:cNvPr>
          <p:cNvSpPr/>
          <p:nvPr/>
        </p:nvSpPr>
        <p:spPr>
          <a:xfrm>
            <a:off x="5772096" y="3965882"/>
            <a:ext cx="170295" cy="170295"/>
          </a:xfrm>
          <a:prstGeom prst="ellipse">
            <a:avLst/>
          </a:prstGeom>
          <a:solidFill>
            <a:srgbClr val="5F6676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8565">
              <a:lnSpc>
                <a:spcPct val="130000"/>
              </a:lnSpc>
            </a:pPr>
            <a:endParaRPr lang="zh-CN" altLang="en-US" dirty="0">
              <a:solidFill>
                <a:srgbClr val="FFFFFF"/>
              </a:solidFill>
              <a:latin typeface="字魂58号-创中黑" panose="00000500000000000000" pitchFamily="2" charset="-122"/>
              <a:ea typeface="字魂58号-创中黑" panose="00000500000000000000" pitchFamily="2" charset="-122"/>
              <a:cs typeface="+mn-lt"/>
              <a:sym typeface="字魂58号-创中黑" panose="00000500000000000000" pitchFamily="2" charset="-122"/>
            </a:endParaRPr>
          </a:p>
        </p:txBody>
      </p:sp>
      <p:sp>
        <p:nvSpPr>
          <p:cNvPr id="23" name="椭圆 22">
            <a:extLst>
              <a:ext uri="{FF2B5EF4-FFF2-40B4-BE49-F238E27FC236}">
                <a16:creationId xmlns="" xmlns:a16="http://schemas.microsoft.com/office/drawing/2014/main" id="{D4756685-666B-4FC8-9BD5-93C649D3D24E}"/>
              </a:ext>
            </a:extLst>
          </p:cNvPr>
          <p:cNvSpPr/>
          <p:nvPr/>
        </p:nvSpPr>
        <p:spPr>
          <a:xfrm>
            <a:off x="7789192" y="3965882"/>
            <a:ext cx="170295" cy="170295"/>
          </a:xfrm>
          <a:prstGeom prst="ellipse">
            <a:avLst/>
          </a:prstGeom>
          <a:solidFill>
            <a:srgbClr val="529DBA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8565">
              <a:lnSpc>
                <a:spcPct val="130000"/>
              </a:lnSpc>
            </a:pPr>
            <a:endParaRPr lang="zh-CN" altLang="en-US" dirty="0">
              <a:solidFill>
                <a:srgbClr val="FFFFFF"/>
              </a:solidFill>
              <a:latin typeface="字魂58号-创中黑" panose="00000500000000000000" pitchFamily="2" charset="-122"/>
              <a:ea typeface="字魂58号-创中黑" panose="00000500000000000000" pitchFamily="2" charset="-122"/>
              <a:cs typeface="+mn-lt"/>
              <a:sym typeface="字魂58号-创中黑" panose="00000500000000000000" pitchFamily="2" charset="-122"/>
            </a:endParaRPr>
          </a:p>
        </p:txBody>
      </p:sp>
      <p:sp>
        <p:nvSpPr>
          <p:cNvPr id="24" name="椭圆 23">
            <a:extLst>
              <a:ext uri="{FF2B5EF4-FFF2-40B4-BE49-F238E27FC236}">
                <a16:creationId xmlns="" xmlns:a16="http://schemas.microsoft.com/office/drawing/2014/main" id="{101A9481-E6AD-44AF-9923-033DF496DA6D}"/>
              </a:ext>
            </a:extLst>
          </p:cNvPr>
          <p:cNvSpPr/>
          <p:nvPr/>
        </p:nvSpPr>
        <p:spPr>
          <a:xfrm>
            <a:off x="9794557" y="3965882"/>
            <a:ext cx="170295" cy="170295"/>
          </a:xfrm>
          <a:prstGeom prst="ellipse">
            <a:avLst/>
          </a:prstGeom>
          <a:solidFill>
            <a:srgbClr val="5F6676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8565">
              <a:lnSpc>
                <a:spcPct val="130000"/>
              </a:lnSpc>
            </a:pPr>
            <a:endParaRPr lang="zh-CN" altLang="en-US" dirty="0">
              <a:solidFill>
                <a:srgbClr val="FFFFFF"/>
              </a:solidFill>
              <a:latin typeface="字魂58号-创中黑" panose="00000500000000000000" pitchFamily="2" charset="-122"/>
              <a:ea typeface="字魂58号-创中黑" panose="00000500000000000000" pitchFamily="2" charset="-122"/>
              <a:cs typeface="+mn-lt"/>
              <a:sym typeface="字魂58号-创中黑" panose="00000500000000000000" pitchFamily="2" charset="-122"/>
            </a:endParaRPr>
          </a:p>
        </p:txBody>
      </p:sp>
      <p:grpSp>
        <p:nvGrpSpPr>
          <p:cNvPr id="30" name="组合 29">
            <a:extLst>
              <a:ext uri="{FF2B5EF4-FFF2-40B4-BE49-F238E27FC236}">
                <a16:creationId xmlns="" xmlns:a16="http://schemas.microsoft.com/office/drawing/2014/main" id="{60A57D61-4458-43DD-8EF5-8B3536E9AB34}"/>
              </a:ext>
            </a:extLst>
          </p:cNvPr>
          <p:cNvGrpSpPr/>
          <p:nvPr/>
        </p:nvGrpSpPr>
        <p:grpSpPr>
          <a:xfrm>
            <a:off x="830511" y="4396993"/>
            <a:ext cx="2086672" cy="1555022"/>
            <a:chOff x="6818242" y="1725490"/>
            <a:chExt cx="2411081" cy="1555023"/>
          </a:xfrm>
        </p:grpSpPr>
        <p:sp>
          <p:nvSpPr>
            <p:cNvPr id="31" name="文本框 6">
              <a:extLst>
                <a:ext uri="{FF2B5EF4-FFF2-40B4-BE49-F238E27FC236}">
                  <a16:creationId xmlns="" xmlns:a16="http://schemas.microsoft.com/office/drawing/2014/main" id="{6E68A4E6-0C64-4CFC-9DAE-A955287A88D3}"/>
                </a:ext>
              </a:extLst>
            </p:cNvPr>
            <p:cNvSpPr txBox="1"/>
            <p:nvPr/>
          </p:nvSpPr>
          <p:spPr>
            <a:xfrm>
              <a:off x="6818242" y="2192009"/>
              <a:ext cx="2411081" cy="108850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1218565" fontAlgn="auto">
                <a:lnSpc>
                  <a:spcPts val="2000"/>
                </a:lnSpc>
              </a:pPr>
              <a:r>
                <a:rPr lang="zh-CN" alt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字魂58号-创中黑" panose="00000500000000000000" pitchFamily="2" charset="-122"/>
                  <a:ea typeface="字魂58号-创中黑" panose="00000500000000000000" pitchFamily="2" charset="-122"/>
                  <a:sym typeface="字魂58号-创中黑" panose="00000500000000000000" pitchFamily="2" charset="-122"/>
                </a:rPr>
                <a:t>请在此处添加具体内容，文字尽量言简意赅，简单说明即可，不必过于繁琐，注意板面美观度。</a:t>
              </a:r>
              <a:endPara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cs typeface="+mn-ea"/>
                <a:sym typeface="字魂58号-创中黑" panose="00000500000000000000" pitchFamily="2" charset="-122"/>
              </a:endParaRPr>
            </a:p>
          </p:txBody>
        </p:sp>
        <p:sp>
          <p:nvSpPr>
            <p:cNvPr id="32" name="文本框 7">
              <a:extLst>
                <a:ext uri="{FF2B5EF4-FFF2-40B4-BE49-F238E27FC236}">
                  <a16:creationId xmlns="" xmlns:a16="http://schemas.microsoft.com/office/drawing/2014/main" id="{8EE62695-736E-4DEA-9C4A-D299951D0B41}"/>
                </a:ext>
              </a:extLst>
            </p:cNvPr>
            <p:cNvSpPr txBox="1"/>
            <p:nvPr/>
          </p:nvSpPr>
          <p:spPr>
            <a:xfrm>
              <a:off x="7117094" y="1725490"/>
              <a:ext cx="1813379" cy="10075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13765">
                <a:lnSpc>
                  <a:spcPct val="130000"/>
                </a:lnSpc>
                <a:defRPr/>
              </a:pPr>
              <a:r>
                <a:rPr lang="zh-CN" altLang="en-US" sz="2400" noProof="0" dirty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字魂58号-创中黑" panose="00000500000000000000" pitchFamily="2" charset="-122"/>
                  <a:ea typeface="字魂58号-创中黑" panose="00000500000000000000" pitchFamily="2" charset="-122"/>
                  <a:sym typeface="字魂58号-创中黑" panose="00000500000000000000" pitchFamily="2" charset="-122"/>
                </a:rPr>
                <a:t>添加标题</a:t>
              </a:r>
              <a:endPara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字魂58号-创中黑" panose="00000500000000000000" pitchFamily="2" charset="-122"/>
                <a:ea typeface="字魂58号-创中黑" panose="00000500000000000000" pitchFamily="2" charset="-122"/>
                <a:sym typeface="字魂58号-创中黑" panose="00000500000000000000" pitchFamily="2" charset="-122"/>
              </a:endParaRPr>
            </a:p>
            <a:p>
              <a:pPr algn="ctr" defTabSz="913765">
                <a:lnSpc>
                  <a:spcPct val="130000"/>
                </a:lnSpc>
                <a:defRPr/>
              </a:pPr>
              <a:endParaRPr lang="zh-CN" altLang="en-US" sz="2400" b="1" kern="0" dirty="0">
                <a:solidFill>
                  <a:schemeClr val="tx1">
                    <a:lumMod val="85000"/>
                    <a:lumOff val="1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cs typeface="+mn-ea"/>
                <a:sym typeface="字魂58号-创中黑" panose="00000500000000000000" pitchFamily="2" charset="-122"/>
              </a:endParaRPr>
            </a:p>
          </p:txBody>
        </p:sp>
      </p:grpSp>
      <p:grpSp>
        <p:nvGrpSpPr>
          <p:cNvPr id="33" name="组合 32">
            <a:extLst>
              <a:ext uri="{FF2B5EF4-FFF2-40B4-BE49-F238E27FC236}">
                <a16:creationId xmlns="" xmlns:a16="http://schemas.microsoft.com/office/drawing/2014/main" id="{8F65397B-4CEF-4811-8922-DB353AD45221}"/>
              </a:ext>
            </a:extLst>
          </p:cNvPr>
          <p:cNvGrpSpPr/>
          <p:nvPr/>
        </p:nvGrpSpPr>
        <p:grpSpPr>
          <a:xfrm>
            <a:off x="4813907" y="4396991"/>
            <a:ext cx="2086672" cy="1538036"/>
            <a:chOff x="6818244" y="1725490"/>
            <a:chExt cx="2411081" cy="1538037"/>
          </a:xfrm>
        </p:grpSpPr>
        <p:sp>
          <p:nvSpPr>
            <p:cNvPr id="34" name="文本框 6">
              <a:extLst>
                <a:ext uri="{FF2B5EF4-FFF2-40B4-BE49-F238E27FC236}">
                  <a16:creationId xmlns="" xmlns:a16="http://schemas.microsoft.com/office/drawing/2014/main" id="{108F878C-71C5-47BF-BAE3-2F0864A430C2}"/>
                </a:ext>
              </a:extLst>
            </p:cNvPr>
            <p:cNvSpPr txBox="1"/>
            <p:nvPr/>
          </p:nvSpPr>
          <p:spPr>
            <a:xfrm>
              <a:off x="6818244" y="2175023"/>
              <a:ext cx="2411081" cy="108850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 defTabSz="1218565" fontAlgn="auto">
                <a:lnSpc>
                  <a:spcPts val="2000"/>
                </a:lnSpc>
                <a:defRPr sz="1200">
                  <a:solidFill>
                    <a:schemeClr val="tx1">
                      <a:lumMod val="85000"/>
                      <a:lumOff val="15000"/>
                    </a:schemeClr>
                  </a:solidFill>
                  <a:latin typeface="印品天逸黑" panose="02000500000000000000" pitchFamily="2" charset="-122"/>
                  <a:ea typeface="印品天逸黑" panose="02000500000000000000" pitchFamily="2" charset="-122"/>
                </a:defRPr>
              </a:lvl1pPr>
              <a:lvl2pPr defTabSz="457200"/>
              <a:lvl3pPr defTabSz="457200"/>
              <a:lvl4pPr defTabSz="457200"/>
              <a:lvl5pPr defTabSz="457200"/>
              <a:lvl6pPr defTabSz="457200"/>
              <a:lvl7pPr defTabSz="457200"/>
              <a:lvl8pPr defTabSz="457200"/>
              <a:lvl9pPr defTabSz="457200"/>
            </a:lstStyle>
            <a:p>
              <a:r>
                <a:rPr lang="zh-CN" altLang="en-US" dirty="0">
                  <a:latin typeface="字魂58号-创中黑" panose="00000500000000000000" pitchFamily="2" charset="-122"/>
                  <a:ea typeface="字魂58号-创中黑" panose="00000500000000000000" pitchFamily="2" charset="-122"/>
                  <a:sym typeface="字魂58号-创中黑" panose="00000500000000000000" pitchFamily="2" charset="-122"/>
                </a:rPr>
                <a:t>请在此处添加具体内容，文字尽量言简意赅，简单说明即可，不必过于繁琐，注意板面美观度。</a:t>
              </a:r>
            </a:p>
          </p:txBody>
        </p:sp>
        <p:sp>
          <p:nvSpPr>
            <p:cNvPr id="35" name="文本框 7">
              <a:extLst>
                <a:ext uri="{FF2B5EF4-FFF2-40B4-BE49-F238E27FC236}">
                  <a16:creationId xmlns="" xmlns:a16="http://schemas.microsoft.com/office/drawing/2014/main" id="{05A14D5E-ADCD-4BA7-BD97-9717D4882ED5}"/>
                </a:ext>
              </a:extLst>
            </p:cNvPr>
            <p:cNvSpPr txBox="1"/>
            <p:nvPr/>
          </p:nvSpPr>
          <p:spPr>
            <a:xfrm>
              <a:off x="7016470" y="1725490"/>
              <a:ext cx="202851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2800" noProof="0" dirty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字魂58号-创中黑" panose="00000500000000000000" pitchFamily="2" charset="-122"/>
                  <a:ea typeface="字魂58号-创中黑" panose="00000500000000000000" pitchFamily="2" charset="-122"/>
                  <a:sym typeface="字魂58号-创中黑" panose="00000500000000000000" pitchFamily="2" charset="-122"/>
                </a:rPr>
                <a:t>添加标题</a:t>
              </a:r>
              <a:endParaRPr lang="zh-CN" altLang="en-US" sz="2800" b="1" kern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字魂58号-创中黑" panose="00000500000000000000" pitchFamily="2" charset="-122"/>
                <a:ea typeface="字魂58号-创中黑" panose="00000500000000000000" pitchFamily="2" charset="-122"/>
                <a:cs typeface="+mn-ea"/>
                <a:sym typeface="字魂58号-创中黑" panose="00000500000000000000" pitchFamily="2" charset="-122"/>
              </a:endParaRPr>
            </a:p>
          </p:txBody>
        </p:sp>
      </p:grpSp>
      <p:grpSp>
        <p:nvGrpSpPr>
          <p:cNvPr id="36" name="组合 35">
            <a:extLst>
              <a:ext uri="{FF2B5EF4-FFF2-40B4-BE49-F238E27FC236}">
                <a16:creationId xmlns="" xmlns:a16="http://schemas.microsoft.com/office/drawing/2014/main" id="{976796A2-E5D1-4576-9E87-48470C9A9400}"/>
              </a:ext>
            </a:extLst>
          </p:cNvPr>
          <p:cNvGrpSpPr/>
          <p:nvPr/>
        </p:nvGrpSpPr>
        <p:grpSpPr>
          <a:xfrm>
            <a:off x="8822693" y="4396991"/>
            <a:ext cx="2086672" cy="1536611"/>
            <a:chOff x="6818242" y="1725490"/>
            <a:chExt cx="2411081" cy="1536612"/>
          </a:xfrm>
        </p:grpSpPr>
        <p:sp>
          <p:nvSpPr>
            <p:cNvPr id="37" name="文本框 6">
              <a:extLst>
                <a:ext uri="{FF2B5EF4-FFF2-40B4-BE49-F238E27FC236}">
                  <a16:creationId xmlns="" xmlns:a16="http://schemas.microsoft.com/office/drawing/2014/main" id="{B95C42AF-38F4-4901-8FFE-420C97A4B64D}"/>
                </a:ext>
              </a:extLst>
            </p:cNvPr>
            <p:cNvSpPr txBox="1"/>
            <p:nvPr/>
          </p:nvSpPr>
          <p:spPr>
            <a:xfrm>
              <a:off x="6818242" y="2173598"/>
              <a:ext cx="2411081" cy="108850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ctr" defTabSz="1218565">
                <a:lnSpc>
                  <a:spcPts val="2000"/>
                </a:lnSpc>
              </a:pP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字魂58号-创中黑" panose="00000500000000000000" pitchFamily="2" charset="-122"/>
                  <a:ea typeface="字魂58号-创中黑" panose="00000500000000000000" pitchFamily="2" charset="-122"/>
                  <a:sym typeface="字魂58号-创中黑" panose="00000500000000000000" pitchFamily="2" charset="-122"/>
                </a:rPr>
                <a:t>请在此处添加具体内容，文字尽量言简意赅，简单说明即可，不必过于繁琐，注意板面美观度。</a:t>
              </a:r>
            </a:p>
          </p:txBody>
        </p:sp>
        <p:sp>
          <p:nvSpPr>
            <p:cNvPr id="38" name="文本框 7">
              <a:extLst>
                <a:ext uri="{FF2B5EF4-FFF2-40B4-BE49-F238E27FC236}">
                  <a16:creationId xmlns="" xmlns:a16="http://schemas.microsoft.com/office/drawing/2014/main" id="{5D85A7BC-8102-4696-BC4C-5DA0FD6D93D9}"/>
                </a:ext>
              </a:extLst>
            </p:cNvPr>
            <p:cNvSpPr txBox="1"/>
            <p:nvPr/>
          </p:nvSpPr>
          <p:spPr>
            <a:xfrm>
              <a:off x="7033241" y="1725490"/>
              <a:ext cx="199917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R="0" lvl="0" indent="0" algn="ctr" fontAlgn="auto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 sz="280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印品天逸黑" panose="02000500000000000000" pitchFamily="2" charset="-122"/>
                  <a:ea typeface="印品天逸黑" panose="02000500000000000000" pitchFamily="2" charset="-122"/>
                </a:defRPr>
              </a:lvl1pPr>
              <a:lvl2pPr defTabSz="457200"/>
              <a:lvl3pPr defTabSz="457200"/>
              <a:lvl4pPr defTabSz="457200"/>
              <a:lvl5pPr defTabSz="457200"/>
              <a:lvl6pPr defTabSz="457200"/>
              <a:lvl7pPr defTabSz="457200"/>
              <a:lvl8pPr defTabSz="457200"/>
              <a:lvl9pPr defTabSz="457200"/>
            </a:lstStyle>
            <a:p>
              <a:r>
                <a:rPr lang="zh-CN" altLang="en-US" dirty="0">
                  <a:latin typeface="字魂58号-创中黑" panose="00000500000000000000" pitchFamily="2" charset="-122"/>
                  <a:ea typeface="字魂58号-创中黑" panose="00000500000000000000" pitchFamily="2" charset="-122"/>
                  <a:sym typeface="字魂58号-创中黑" panose="00000500000000000000" pitchFamily="2" charset="-122"/>
                </a:rPr>
                <a:t>添加标题</a:t>
              </a:r>
            </a:p>
          </p:txBody>
        </p:sp>
      </p:grpSp>
      <p:sp>
        <p:nvSpPr>
          <p:cNvPr id="39" name="文本框 6">
            <a:extLst>
              <a:ext uri="{FF2B5EF4-FFF2-40B4-BE49-F238E27FC236}">
                <a16:creationId xmlns="" xmlns:a16="http://schemas.microsoft.com/office/drawing/2014/main" id="{E86A8433-C6FC-446B-8F98-88427F9F6957}"/>
              </a:ext>
            </a:extLst>
          </p:cNvPr>
          <p:cNvSpPr txBox="1"/>
          <p:nvPr/>
        </p:nvSpPr>
        <p:spPr>
          <a:xfrm>
            <a:off x="3058795" y="4718685"/>
            <a:ext cx="16256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字魂58号-创中黑" panose="00000500000000000000" pitchFamily="2" charset="-122"/>
                <a:ea typeface="字魂58号-创中黑" panose="00000500000000000000" pitchFamily="2" charset="-122"/>
                <a:sym typeface="字魂58号-创中黑" panose="00000500000000000000" pitchFamily="2" charset="-122"/>
              </a:rPr>
              <a:t>添加标题</a:t>
            </a:r>
            <a:endParaRPr lang="zh-CN" altLang="en-US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字魂58号-创中黑" panose="00000500000000000000" pitchFamily="2" charset="-122"/>
              <a:ea typeface="字魂58号-创中黑" panose="00000500000000000000" pitchFamily="2" charset="-122"/>
              <a:cs typeface="+mn-ea"/>
              <a:sym typeface="字魂58号-创中黑" panose="00000500000000000000" pitchFamily="2" charset="-122"/>
            </a:endParaRPr>
          </a:p>
        </p:txBody>
      </p:sp>
      <p:sp>
        <p:nvSpPr>
          <p:cNvPr id="40" name="文本框 6">
            <a:extLst>
              <a:ext uri="{FF2B5EF4-FFF2-40B4-BE49-F238E27FC236}">
                <a16:creationId xmlns="" xmlns:a16="http://schemas.microsoft.com/office/drawing/2014/main" id="{860B03FB-27DE-499E-98D8-375FB1AC87FA}"/>
              </a:ext>
            </a:extLst>
          </p:cNvPr>
          <p:cNvSpPr txBox="1"/>
          <p:nvPr/>
        </p:nvSpPr>
        <p:spPr>
          <a:xfrm>
            <a:off x="7114540" y="4718685"/>
            <a:ext cx="151955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字魂58号-创中黑" panose="00000500000000000000" pitchFamily="2" charset="-122"/>
                <a:ea typeface="字魂58号-创中黑" panose="00000500000000000000" pitchFamily="2" charset="-122"/>
                <a:sym typeface="字魂58号-创中黑" panose="00000500000000000000" pitchFamily="2" charset="-122"/>
              </a:rPr>
              <a:t>添加标题</a:t>
            </a:r>
            <a:endParaRPr lang="zh-CN" altLang="en-US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字魂58号-创中黑" panose="00000500000000000000" pitchFamily="2" charset="-122"/>
              <a:ea typeface="字魂58号-创中黑" panose="00000500000000000000" pitchFamily="2" charset="-122"/>
              <a:cs typeface="+mn-ea"/>
              <a:sym typeface="字魂58号-创中黑" panose="00000500000000000000" pitchFamily="2" charset="-122"/>
            </a:endParaRPr>
          </a:p>
        </p:txBody>
      </p:sp>
      <p:grpSp>
        <p:nvGrpSpPr>
          <p:cNvPr id="41" name="组合 40">
            <a:extLst>
              <a:ext uri="{FF2B5EF4-FFF2-40B4-BE49-F238E27FC236}">
                <a16:creationId xmlns="" xmlns:a16="http://schemas.microsoft.com/office/drawing/2014/main" id="{1F8C670E-961A-4C77-8471-25A226DBDEA0}"/>
              </a:ext>
            </a:extLst>
          </p:cNvPr>
          <p:cNvGrpSpPr/>
          <p:nvPr/>
        </p:nvGrpSpPr>
        <p:grpSpPr>
          <a:xfrm>
            <a:off x="402572" y="577858"/>
            <a:ext cx="2950229" cy="535590"/>
            <a:chOff x="5872296" y="558919"/>
            <a:chExt cx="2950229" cy="535590"/>
          </a:xfrm>
        </p:grpSpPr>
        <p:grpSp>
          <p:nvGrpSpPr>
            <p:cNvPr id="42" name="组合 41">
              <a:extLst>
                <a:ext uri="{FF2B5EF4-FFF2-40B4-BE49-F238E27FC236}">
                  <a16:creationId xmlns="" xmlns:a16="http://schemas.microsoft.com/office/drawing/2014/main" id="{BDFACDFE-43B2-4E89-A4C9-02112586C05F}"/>
                </a:ext>
              </a:extLst>
            </p:cNvPr>
            <p:cNvGrpSpPr/>
            <p:nvPr/>
          </p:nvGrpSpPr>
          <p:grpSpPr>
            <a:xfrm>
              <a:off x="5872296" y="558919"/>
              <a:ext cx="766256" cy="535590"/>
              <a:chOff x="6497787" y="1353189"/>
              <a:chExt cx="832490" cy="581886"/>
            </a:xfrm>
          </p:grpSpPr>
          <p:sp>
            <p:nvSpPr>
              <p:cNvPr id="44" name="菱形 43">
                <a:extLst>
                  <a:ext uri="{FF2B5EF4-FFF2-40B4-BE49-F238E27FC236}">
                    <a16:creationId xmlns="" xmlns:a16="http://schemas.microsoft.com/office/drawing/2014/main" id="{72DA26D6-5C33-4EC6-B04D-B09913B985B0}"/>
                  </a:ext>
                </a:extLst>
              </p:cNvPr>
              <p:cNvSpPr/>
              <p:nvPr/>
            </p:nvSpPr>
            <p:spPr>
              <a:xfrm>
                <a:off x="6497787" y="1353189"/>
                <a:ext cx="581886" cy="581886"/>
              </a:xfrm>
              <a:prstGeom prst="diamond">
                <a:avLst/>
              </a:prstGeom>
              <a:solidFill>
                <a:srgbClr val="529DB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529DBA"/>
                  </a:solidFill>
                </a:endParaRPr>
              </a:p>
            </p:txBody>
          </p:sp>
          <p:sp>
            <p:nvSpPr>
              <p:cNvPr id="45" name="菱形 44">
                <a:extLst>
                  <a:ext uri="{FF2B5EF4-FFF2-40B4-BE49-F238E27FC236}">
                    <a16:creationId xmlns="" xmlns:a16="http://schemas.microsoft.com/office/drawing/2014/main" id="{7A26DB11-AF73-4194-A3CF-570306236CC1}"/>
                  </a:ext>
                </a:extLst>
              </p:cNvPr>
              <p:cNvSpPr/>
              <p:nvPr/>
            </p:nvSpPr>
            <p:spPr>
              <a:xfrm>
                <a:off x="6748391" y="1353189"/>
                <a:ext cx="581886" cy="581886"/>
              </a:xfrm>
              <a:prstGeom prst="diamond">
                <a:avLst/>
              </a:prstGeom>
              <a:noFill/>
              <a:ln w="28575">
                <a:solidFill>
                  <a:srgbClr val="529DBA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529DBA"/>
                  </a:solidFill>
                </a:endParaRPr>
              </a:p>
            </p:txBody>
          </p:sp>
        </p:grpSp>
        <p:sp>
          <p:nvSpPr>
            <p:cNvPr id="43" name="标题 1">
              <a:extLst>
                <a:ext uri="{FF2B5EF4-FFF2-40B4-BE49-F238E27FC236}">
                  <a16:creationId xmlns="" xmlns:a16="http://schemas.microsoft.com/office/drawing/2014/main" id="{5814B3C4-FB2C-4DC4-AAC6-D5C78092C523}"/>
                </a:ext>
              </a:extLst>
            </p:cNvPr>
            <p:cNvSpPr txBox="1">
              <a:spLocks/>
            </p:cNvSpPr>
            <p:nvPr/>
          </p:nvSpPr>
          <p:spPr>
            <a:xfrm>
              <a:off x="6680117" y="558919"/>
              <a:ext cx="2142408" cy="535590"/>
            </a:xfrm>
            <a:prstGeom prst="rect">
              <a:avLst/>
            </a:prstGeom>
          </p:spPr>
          <p:txBody>
            <a:bodyPr vert="horz" lIns="91440" tIns="45720" rIns="91440" bIns="45720" rtlCol="0" anchor="b">
              <a:normAutofit fontScale="92500" lnSpcReduction="20000"/>
            </a:bodyPr>
            <a:lstStyle>
              <a:lvl1pPr algn="ctr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60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lvl="0" algn="l">
                <a:spcBef>
                  <a:spcPts val="0"/>
                </a:spcBef>
                <a:defRPr/>
              </a:pPr>
              <a:r>
                <a:rPr lang="zh-CN" altLang="en-US" sz="40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字魂58号-创中黑" panose="00000500000000000000" pitchFamily="2" charset="-122"/>
                  <a:ea typeface="字魂58号-创中黑" panose="00000500000000000000" pitchFamily="2" charset="-122"/>
                  <a:sym typeface="字魂58号-创中黑" panose="00000500000000000000" pitchFamily="2" charset="-122"/>
                </a:rPr>
                <a:t>市场分析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9825878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 advClick="0" advTm="0">
        <p:comb/>
      </p:transition>
    </mc:Choice>
    <mc:Fallback xmlns="">
      <p:transition spd="slow" advClick="0" advTm="0">
        <p:comb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1000"/>
                            </p:stCondLst>
                            <p:childTnLst>
                              <p:par>
                                <p:cTn id="7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1500"/>
                            </p:stCondLst>
                            <p:childTnLst>
                              <p:par>
                                <p:cTn id="96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9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bldLvl="0" animBg="1"/>
      <p:bldP spid="16" grpId="0" bldLvl="0" animBg="1"/>
      <p:bldP spid="17" grpId="0" bldLvl="0" animBg="1"/>
      <p:bldP spid="18" grpId="0" bldLvl="0" animBg="1"/>
      <p:bldP spid="19" grpId="0" bldLvl="0" animBg="1"/>
      <p:bldP spid="20" grpId="0" bldLvl="0" animBg="1"/>
      <p:bldP spid="21" grpId="0" bldLvl="0" animBg="1"/>
      <p:bldP spid="22" grpId="0" bldLvl="0" animBg="1"/>
      <p:bldP spid="23" grpId="0" bldLvl="0" animBg="1"/>
      <p:bldP spid="24" grpId="0" bldLvl="0" animBg="1"/>
      <p:bldP spid="39" grpId="0"/>
      <p:bldP spid="40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îŝḷîḓé-Rectangle 2">
            <a:extLst>
              <a:ext uri="{FF2B5EF4-FFF2-40B4-BE49-F238E27FC236}">
                <a16:creationId xmlns="" xmlns:a16="http://schemas.microsoft.com/office/drawing/2014/main" id="{6D3E945B-1B45-4F79-9E5B-56D1A608F266}"/>
              </a:ext>
            </a:extLst>
          </p:cNvPr>
          <p:cNvSpPr/>
          <p:nvPr/>
        </p:nvSpPr>
        <p:spPr>
          <a:xfrm>
            <a:off x="2984535" y="1858240"/>
            <a:ext cx="1980309" cy="1980309"/>
          </a:xfrm>
          <a:prstGeom prst="rect">
            <a:avLst/>
          </a:prstGeom>
          <a:solidFill>
            <a:srgbClr val="5F667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>
              <a:latin typeface="字魂58号-创中黑" panose="00000500000000000000" pitchFamily="2" charset="-122"/>
              <a:ea typeface="字魂58号-创中黑" panose="00000500000000000000" pitchFamily="2" charset="-122"/>
              <a:sym typeface="字魂58号-创中黑" panose="00000500000000000000" pitchFamily="2" charset="-122"/>
            </a:endParaRPr>
          </a:p>
        </p:txBody>
      </p:sp>
      <p:pic>
        <p:nvPicPr>
          <p:cNvPr id="10" name="图片占位符 61">
            <a:extLst>
              <a:ext uri="{FF2B5EF4-FFF2-40B4-BE49-F238E27FC236}">
                <a16:creationId xmlns="" xmlns:a16="http://schemas.microsoft.com/office/drawing/2014/main" id="{1A8A446C-1B10-46B9-AB84-5EB300DF2541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67" r="16667"/>
          <a:stretch/>
        </p:blipFill>
        <p:spPr>
          <a:xfrm>
            <a:off x="1229029" y="2500761"/>
            <a:ext cx="3065880" cy="3065880"/>
          </a:xfrm>
          <a:prstGeom prst="rect">
            <a:avLst/>
          </a:prstGeom>
        </p:spPr>
      </p:pic>
      <p:sp>
        <p:nvSpPr>
          <p:cNvPr id="11" name="îŝḷîḓé-Rectangle 5">
            <a:extLst>
              <a:ext uri="{FF2B5EF4-FFF2-40B4-BE49-F238E27FC236}">
                <a16:creationId xmlns="" xmlns:a16="http://schemas.microsoft.com/office/drawing/2014/main" id="{B8C00D6A-F253-4190-8906-1D1BD6259AA2}"/>
              </a:ext>
            </a:extLst>
          </p:cNvPr>
          <p:cNvSpPr/>
          <p:nvPr/>
        </p:nvSpPr>
        <p:spPr>
          <a:xfrm>
            <a:off x="1410212" y="4820233"/>
            <a:ext cx="468555" cy="468555"/>
          </a:xfrm>
          <a:prstGeom prst="rect">
            <a:avLst/>
          </a:prstGeom>
          <a:noFill/>
          <a:ln w="57150">
            <a:solidFill>
              <a:srgbClr val="5F667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>
              <a:latin typeface="字魂58号-创中黑" panose="00000500000000000000" pitchFamily="2" charset="-122"/>
              <a:ea typeface="字魂58号-创中黑" panose="00000500000000000000" pitchFamily="2" charset="-122"/>
              <a:sym typeface="字魂58号-创中黑" panose="00000500000000000000" pitchFamily="2" charset="-122"/>
            </a:endParaRPr>
          </a:p>
        </p:txBody>
      </p:sp>
      <p:sp>
        <p:nvSpPr>
          <p:cNvPr id="12" name="îŝḷîḓé-Rectangle 8">
            <a:extLst>
              <a:ext uri="{FF2B5EF4-FFF2-40B4-BE49-F238E27FC236}">
                <a16:creationId xmlns="" xmlns:a16="http://schemas.microsoft.com/office/drawing/2014/main" id="{C4CBE151-4BC1-4D4A-AD73-7175E363D459}"/>
              </a:ext>
            </a:extLst>
          </p:cNvPr>
          <p:cNvSpPr/>
          <p:nvPr/>
        </p:nvSpPr>
        <p:spPr>
          <a:xfrm>
            <a:off x="5586065" y="3624763"/>
            <a:ext cx="503918" cy="503918"/>
          </a:xfrm>
          <a:prstGeom prst="rect">
            <a:avLst/>
          </a:prstGeom>
          <a:solidFill>
            <a:srgbClr val="5F667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en-US" altLang="zh-CN" b="1" dirty="0">
                <a:solidFill>
                  <a:schemeClr val="bg1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字魂58号-创中黑" panose="00000500000000000000" pitchFamily="2" charset="-122"/>
              </a:rPr>
              <a:t>01</a:t>
            </a:r>
            <a:endParaRPr b="1" dirty="0">
              <a:solidFill>
                <a:schemeClr val="bg1"/>
              </a:solidFill>
              <a:latin typeface="字魂58号-创中黑" panose="00000500000000000000" pitchFamily="2" charset="-122"/>
              <a:ea typeface="字魂58号-创中黑" panose="00000500000000000000" pitchFamily="2" charset="-122"/>
              <a:sym typeface="字魂58号-创中黑" panose="00000500000000000000" pitchFamily="2" charset="-122"/>
            </a:endParaRPr>
          </a:p>
        </p:txBody>
      </p:sp>
      <p:sp>
        <p:nvSpPr>
          <p:cNvPr id="13" name="îŝḷîḓé-Rectangle 9">
            <a:extLst>
              <a:ext uri="{FF2B5EF4-FFF2-40B4-BE49-F238E27FC236}">
                <a16:creationId xmlns="" xmlns:a16="http://schemas.microsoft.com/office/drawing/2014/main" id="{0D5A90DB-B61C-40C2-A75E-A9E45018589D}"/>
              </a:ext>
            </a:extLst>
          </p:cNvPr>
          <p:cNvSpPr/>
          <p:nvPr/>
        </p:nvSpPr>
        <p:spPr>
          <a:xfrm>
            <a:off x="5586065" y="4686009"/>
            <a:ext cx="503918" cy="503918"/>
          </a:xfrm>
          <a:prstGeom prst="rect">
            <a:avLst/>
          </a:prstGeom>
          <a:solidFill>
            <a:srgbClr val="529DB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en-US" altLang="zh-CN" b="1" dirty="0">
                <a:solidFill>
                  <a:schemeClr val="bg1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字魂58号-创中黑" panose="00000500000000000000" pitchFamily="2" charset="-122"/>
              </a:rPr>
              <a:t>03</a:t>
            </a:r>
            <a:endParaRPr b="1" dirty="0">
              <a:solidFill>
                <a:schemeClr val="bg1"/>
              </a:solidFill>
              <a:latin typeface="字魂58号-创中黑" panose="00000500000000000000" pitchFamily="2" charset="-122"/>
              <a:ea typeface="字魂58号-创中黑" panose="00000500000000000000" pitchFamily="2" charset="-122"/>
              <a:sym typeface="字魂58号-创中黑" panose="00000500000000000000" pitchFamily="2" charset="-122"/>
            </a:endParaRPr>
          </a:p>
        </p:txBody>
      </p:sp>
      <p:sp>
        <p:nvSpPr>
          <p:cNvPr id="14" name="îŝḷîḓé-Rectangle 14">
            <a:extLst>
              <a:ext uri="{FF2B5EF4-FFF2-40B4-BE49-F238E27FC236}">
                <a16:creationId xmlns="" xmlns:a16="http://schemas.microsoft.com/office/drawing/2014/main" id="{4DDCF2B8-AC82-4BB0-85D8-D80E6855A458}"/>
              </a:ext>
            </a:extLst>
          </p:cNvPr>
          <p:cNvSpPr/>
          <p:nvPr/>
        </p:nvSpPr>
        <p:spPr>
          <a:xfrm>
            <a:off x="8517170" y="3624763"/>
            <a:ext cx="503918" cy="503918"/>
          </a:xfrm>
          <a:prstGeom prst="rect">
            <a:avLst/>
          </a:prstGeom>
          <a:solidFill>
            <a:srgbClr val="529DB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en-US" altLang="zh-CN" b="1" dirty="0">
                <a:solidFill>
                  <a:schemeClr val="bg1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字魂58号-创中黑" panose="00000500000000000000" pitchFamily="2" charset="-122"/>
              </a:rPr>
              <a:t>02</a:t>
            </a:r>
            <a:endParaRPr b="1" dirty="0">
              <a:solidFill>
                <a:schemeClr val="bg1"/>
              </a:solidFill>
              <a:latin typeface="字魂58号-创中黑" panose="00000500000000000000" pitchFamily="2" charset="-122"/>
              <a:ea typeface="字魂58号-创中黑" panose="00000500000000000000" pitchFamily="2" charset="-122"/>
              <a:sym typeface="字魂58号-创中黑" panose="00000500000000000000" pitchFamily="2" charset="-122"/>
            </a:endParaRPr>
          </a:p>
        </p:txBody>
      </p:sp>
      <p:sp>
        <p:nvSpPr>
          <p:cNvPr id="15" name="îŝḷîḓé-Rectangle 15">
            <a:extLst>
              <a:ext uri="{FF2B5EF4-FFF2-40B4-BE49-F238E27FC236}">
                <a16:creationId xmlns="" xmlns:a16="http://schemas.microsoft.com/office/drawing/2014/main" id="{9E63590B-A0CD-47C9-A725-5F9AE48E081C}"/>
              </a:ext>
            </a:extLst>
          </p:cNvPr>
          <p:cNvSpPr/>
          <p:nvPr/>
        </p:nvSpPr>
        <p:spPr>
          <a:xfrm>
            <a:off x="8517170" y="4686009"/>
            <a:ext cx="503918" cy="503918"/>
          </a:xfrm>
          <a:prstGeom prst="rect">
            <a:avLst/>
          </a:prstGeom>
          <a:solidFill>
            <a:srgbClr val="5F667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en-US" altLang="zh-CN" b="1" dirty="0">
                <a:solidFill>
                  <a:schemeClr val="bg1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字魂58号-创中黑" panose="00000500000000000000" pitchFamily="2" charset="-122"/>
              </a:rPr>
              <a:t>04</a:t>
            </a:r>
            <a:endParaRPr b="1" dirty="0">
              <a:solidFill>
                <a:schemeClr val="bg1"/>
              </a:solidFill>
              <a:latin typeface="字魂58号-创中黑" panose="00000500000000000000" pitchFamily="2" charset="-122"/>
              <a:ea typeface="字魂58号-创中黑" panose="00000500000000000000" pitchFamily="2" charset="-122"/>
              <a:sym typeface="字魂58号-创中黑" panose="00000500000000000000" pitchFamily="2" charset="-122"/>
            </a:endParaRPr>
          </a:p>
        </p:txBody>
      </p:sp>
      <p:sp>
        <p:nvSpPr>
          <p:cNvPr id="16" name="矩形 15">
            <a:extLst>
              <a:ext uri="{FF2B5EF4-FFF2-40B4-BE49-F238E27FC236}">
                <a16:creationId xmlns="" xmlns:a16="http://schemas.microsoft.com/office/drawing/2014/main" id="{871E0A8E-F365-4499-A353-4D642F087981}"/>
              </a:ext>
            </a:extLst>
          </p:cNvPr>
          <p:cNvSpPr/>
          <p:nvPr/>
        </p:nvSpPr>
        <p:spPr>
          <a:xfrm>
            <a:off x="6099508" y="3513161"/>
            <a:ext cx="2088652" cy="689420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>
              <a:lnSpc>
                <a:spcPts val="1600"/>
              </a:lnSpc>
            </a:pPr>
            <a:r>
              <a:rPr lang="zh-CN" altLang="en-US" sz="1050" dirty="0">
                <a:solidFill>
                  <a:schemeClr val="tx1">
                    <a:lumMod val="85000"/>
                    <a:lumOff val="1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字魂58号-创中黑" panose="00000500000000000000" pitchFamily="2" charset="-122"/>
              </a:rPr>
              <a:t>请在此处添加具体内容，文字尽量言简意赅，简单描述即可，不必过于繁琐，注意版面美观度。</a:t>
            </a:r>
          </a:p>
        </p:txBody>
      </p:sp>
      <p:sp>
        <p:nvSpPr>
          <p:cNvPr id="17" name="矩形 16">
            <a:extLst>
              <a:ext uri="{FF2B5EF4-FFF2-40B4-BE49-F238E27FC236}">
                <a16:creationId xmlns="" xmlns:a16="http://schemas.microsoft.com/office/drawing/2014/main" id="{2ADEAF24-E535-4AC0-8FD3-1BB440218CE6}"/>
              </a:ext>
            </a:extLst>
          </p:cNvPr>
          <p:cNvSpPr/>
          <p:nvPr/>
        </p:nvSpPr>
        <p:spPr>
          <a:xfrm>
            <a:off x="9030613" y="3513161"/>
            <a:ext cx="2088652" cy="687817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>
              <a:lnSpc>
                <a:spcPts val="1600"/>
              </a:lnSpc>
            </a:pPr>
            <a:r>
              <a:rPr lang="zh-CN" altLang="en-US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字魂58号-创中黑" panose="00000500000000000000" pitchFamily="2" charset="-122"/>
              </a:rPr>
              <a:t>请在此处添加具体内容，文字尽量言简意赅，简单描述即可，不必过于繁琐，注意版面美观度。</a:t>
            </a:r>
          </a:p>
        </p:txBody>
      </p:sp>
      <p:sp>
        <p:nvSpPr>
          <p:cNvPr id="18" name="矩形 17">
            <a:extLst>
              <a:ext uri="{FF2B5EF4-FFF2-40B4-BE49-F238E27FC236}">
                <a16:creationId xmlns="" xmlns:a16="http://schemas.microsoft.com/office/drawing/2014/main" id="{FAA7674B-BDE9-486D-82D6-D9E4E3CA04B1}"/>
              </a:ext>
            </a:extLst>
          </p:cNvPr>
          <p:cNvSpPr/>
          <p:nvPr/>
        </p:nvSpPr>
        <p:spPr>
          <a:xfrm>
            <a:off x="6099508" y="4561666"/>
            <a:ext cx="2088652" cy="687817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>
              <a:lnSpc>
                <a:spcPts val="1600"/>
              </a:lnSpc>
            </a:pPr>
            <a:r>
              <a:rPr lang="zh-CN" altLang="en-US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字魂58号-创中黑" panose="00000500000000000000" pitchFamily="2" charset="-122"/>
              </a:rPr>
              <a:t>请在此处添加具体内容，文字尽量言简意赅，简单描述即可，不必过于繁琐，注意版面美观度。</a:t>
            </a:r>
          </a:p>
        </p:txBody>
      </p:sp>
      <p:sp>
        <p:nvSpPr>
          <p:cNvPr id="19" name="矩形 18">
            <a:extLst>
              <a:ext uri="{FF2B5EF4-FFF2-40B4-BE49-F238E27FC236}">
                <a16:creationId xmlns="" xmlns:a16="http://schemas.microsoft.com/office/drawing/2014/main" id="{AA58B6BB-AD97-430D-9917-F04ECBAE959F}"/>
              </a:ext>
            </a:extLst>
          </p:cNvPr>
          <p:cNvSpPr/>
          <p:nvPr/>
        </p:nvSpPr>
        <p:spPr>
          <a:xfrm>
            <a:off x="9030613" y="4561666"/>
            <a:ext cx="2088652" cy="687817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>
              <a:lnSpc>
                <a:spcPts val="1600"/>
              </a:lnSpc>
            </a:pPr>
            <a:r>
              <a:rPr lang="zh-CN" altLang="en-US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字魂58号-创中黑" panose="00000500000000000000" pitchFamily="2" charset="-122"/>
              </a:rPr>
              <a:t>请在此处添加具体内容，文字尽量言简意赅，简单描述即可，不必过于繁琐，注意版面美观度。</a:t>
            </a:r>
          </a:p>
        </p:txBody>
      </p:sp>
      <p:grpSp>
        <p:nvGrpSpPr>
          <p:cNvPr id="20" name="组合 19">
            <a:extLst>
              <a:ext uri="{FF2B5EF4-FFF2-40B4-BE49-F238E27FC236}">
                <a16:creationId xmlns="" xmlns:a16="http://schemas.microsoft.com/office/drawing/2014/main" id="{F77F0667-1292-409E-98D4-7E1F06C7BB55}"/>
              </a:ext>
            </a:extLst>
          </p:cNvPr>
          <p:cNvGrpSpPr/>
          <p:nvPr/>
        </p:nvGrpSpPr>
        <p:grpSpPr>
          <a:xfrm>
            <a:off x="5469461" y="1931265"/>
            <a:ext cx="5555972" cy="1247109"/>
            <a:chOff x="7583811" y="3362125"/>
            <a:chExt cx="5555972" cy="1247109"/>
          </a:xfrm>
        </p:grpSpPr>
        <p:sp>
          <p:nvSpPr>
            <p:cNvPr id="21" name="矩形 20">
              <a:extLst>
                <a:ext uri="{FF2B5EF4-FFF2-40B4-BE49-F238E27FC236}">
                  <a16:creationId xmlns="" xmlns:a16="http://schemas.microsoft.com/office/drawing/2014/main" id="{672518D2-1F2B-42B9-B735-F6A9DEDA067F}"/>
                </a:ext>
              </a:extLst>
            </p:cNvPr>
            <p:cNvSpPr/>
            <p:nvPr/>
          </p:nvSpPr>
          <p:spPr>
            <a:xfrm>
              <a:off x="7583812" y="3775608"/>
              <a:ext cx="5555971" cy="833626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ts val="2000"/>
                </a:lnSpc>
              </a:pPr>
              <a:r>
                <a:rPr lang="zh-CN" alt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字魂58号-创中黑" panose="00000500000000000000" pitchFamily="2" charset="-122"/>
                  <a:ea typeface="字魂58号-创中黑" panose="00000500000000000000" pitchFamily="2" charset="-122"/>
                  <a:sym typeface="字魂58号-创中黑" panose="00000500000000000000" pitchFamily="2" charset="-122"/>
                </a:rPr>
                <a:t>请在此处添加具体内容，文字尽量言简意赅，简单描述即可，不必过于繁琐，注意版面美观度。请在此处添加具体内容，文字尽量言简意赅，简单描述即可，不必过于繁琐，注意版面美观度。</a:t>
              </a:r>
            </a:p>
          </p:txBody>
        </p:sp>
        <p:sp>
          <p:nvSpPr>
            <p:cNvPr id="22" name="矩形 21">
              <a:extLst>
                <a:ext uri="{FF2B5EF4-FFF2-40B4-BE49-F238E27FC236}">
                  <a16:creationId xmlns="" xmlns:a16="http://schemas.microsoft.com/office/drawing/2014/main" id="{682B23DF-790A-4F9C-B7DC-5B2AF58ECA51}"/>
                </a:ext>
              </a:extLst>
            </p:cNvPr>
            <p:cNvSpPr/>
            <p:nvPr/>
          </p:nvSpPr>
          <p:spPr>
            <a:xfrm>
              <a:off x="7583811" y="3362125"/>
              <a:ext cx="2479917" cy="401970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字魂58号-创中黑" panose="00000500000000000000" pitchFamily="2" charset="-122"/>
                  <a:ea typeface="字魂58号-创中黑" panose="00000500000000000000" pitchFamily="2" charset="-122"/>
                  <a:sym typeface="字魂58号-创中黑" panose="00000500000000000000" pitchFamily="2" charset="-122"/>
                </a:rPr>
                <a:t>输入标题文本预设</a:t>
              </a:r>
            </a:p>
          </p:txBody>
        </p:sp>
      </p:grpSp>
      <p:grpSp>
        <p:nvGrpSpPr>
          <p:cNvPr id="23" name="组合 22">
            <a:extLst>
              <a:ext uri="{FF2B5EF4-FFF2-40B4-BE49-F238E27FC236}">
                <a16:creationId xmlns="" xmlns:a16="http://schemas.microsoft.com/office/drawing/2014/main" id="{74B8DFF2-381D-408B-A7AE-DB8A663C7FD2}"/>
              </a:ext>
            </a:extLst>
          </p:cNvPr>
          <p:cNvGrpSpPr/>
          <p:nvPr/>
        </p:nvGrpSpPr>
        <p:grpSpPr>
          <a:xfrm>
            <a:off x="402572" y="577858"/>
            <a:ext cx="2950229" cy="535590"/>
            <a:chOff x="5872296" y="558919"/>
            <a:chExt cx="2950229" cy="535590"/>
          </a:xfrm>
        </p:grpSpPr>
        <p:grpSp>
          <p:nvGrpSpPr>
            <p:cNvPr id="24" name="组合 23">
              <a:extLst>
                <a:ext uri="{FF2B5EF4-FFF2-40B4-BE49-F238E27FC236}">
                  <a16:creationId xmlns="" xmlns:a16="http://schemas.microsoft.com/office/drawing/2014/main" id="{37D5D8C4-0E0B-4B0C-B1CE-B40FDE55F3D7}"/>
                </a:ext>
              </a:extLst>
            </p:cNvPr>
            <p:cNvGrpSpPr/>
            <p:nvPr/>
          </p:nvGrpSpPr>
          <p:grpSpPr>
            <a:xfrm>
              <a:off x="5872296" y="558919"/>
              <a:ext cx="766256" cy="535590"/>
              <a:chOff x="6497787" y="1353189"/>
              <a:chExt cx="832490" cy="581886"/>
            </a:xfrm>
          </p:grpSpPr>
          <p:sp>
            <p:nvSpPr>
              <p:cNvPr id="26" name="菱形 25">
                <a:extLst>
                  <a:ext uri="{FF2B5EF4-FFF2-40B4-BE49-F238E27FC236}">
                    <a16:creationId xmlns="" xmlns:a16="http://schemas.microsoft.com/office/drawing/2014/main" id="{FB6176F2-B27C-44A2-B8FF-38D59811E2B5}"/>
                  </a:ext>
                </a:extLst>
              </p:cNvPr>
              <p:cNvSpPr/>
              <p:nvPr/>
            </p:nvSpPr>
            <p:spPr>
              <a:xfrm>
                <a:off x="6497787" y="1353189"/>
                <a:ext cx="581886" cy="581886"/>
              </a:xfrm>
              <a:prstGeom prst="diamond">
                <a:avLst/>
              </a:prstGeom>
              <a:solidFill>
                <a:srgbClr val="529DB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529DBA"/>
                  </a:solidFill>
                </a:endParaRPr>
              </a:p>
            </p:txBody>
          </p:sp>
          <p:sp>
            <p:nvSpPr>
              <p:cNvPr id="27" name="菱形 26">
                <a:extLst>
                  <a:ext uri="{FF2B5EF4-FFF2-40B4-BE49-F238E27FC236}">
                    <a16:creationId xmlns="" xmlns:a16="http://schemas.microsoft.com/office/drawing/2014/main" id="{94098E3F-67FA-4EDD-A842-4043EBFDAFA1}"/>
                  </a:ext>
                </a:extLst>
              </p:cNvPr>
              <p:cNvSpPr/>
              <p:nvPr/>
            </p:nvSpPr>
            <p:spPr>
              <a:xfrm>
                <a:off x="6748391" y="1353189"/>
                <a:ext cx="581886" cy="581886"/>
              </a:xfrm>
              <a:prstGeom prst="diamond">
                <a:avLst/>
              </a:prstGeom>
              <a:noFill/>
              <a:ln w="28575">
                <a:solidFill>
                  <a:srgbClr val="529DBA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529DBA"/>
                  </a:solidFill>
                </a:endParaRPr>
              </a:p>
            </p:txBody>
          </p:sp>
        </p:grpSp>
        <p:sp>
          <p:nvSpPr>
            <p:cNvPr id="25" name="标题 1">
              <a:extLst>
                <a:ext uri="{FF2B5EF4-FFF2-40B4-BE49-F238E27FC236}">
                  <a16:creationId xmlns="" xmlns:a16="http://schemas.microsoft.com/office/drawing/2014/main" id="{E1DF5A47-BBFA-4C8A-85FF-C48FEA1AA5B5}"/>
                </a:ext>
              </a:extLst>
            </p:cNvPr>
            <p:cNvSpPr txBox="1">
              <a:spLocks/>
            </p:cNvSpPr>
            <p:nvPr/>
          </p:nvSpPr>
          <p:spPr>
            <a:xfrm>
              <a:off x="6680117" y="558919"/>
              <a:ext cx="2142408" cy="535590"/>
            </a:xfrm>
            <a:prstGeom prst="rect">
              <a:avLst/>
            </a:prstGeom>
          </p:spPr>
          <p:txBody>
            <a:bodyPr vert="horz" lIns="91440" tIns="45720" rIns="91440" bIns="45720" rtlCol="0" anchor="b">
              <a:normAutofit fontScale="92500" lnSpcReduction="20000"/>
            </a:bodyPr>
            <a:lstStyle>
              <a:lvl1pPr algn="ctr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60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lvl="0" algn="l">
                <a:spcBef>
                  <a:spcPts val="0"/>
                </a:spcBef>
                <a:defRPr/>
              </a:pPr>
              <a:r>
                <a:rPr lang="zh-CN" altLang="en-US" sz="40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字魂58号-创中黑" panose="00000500000000000000" pitchFamily="2" charset="-122"/>
                  <a:ea typeface="字魂58号-创中黑" panose="00000500000000000000" pitchFamily="2" charset="-122"/>
                  <a:sym typeface="字魂58号-创中黑" panose="00000500000000000000" pitchFamily="2" charset="-122"/>
                </a:rPr>
                <a:t>市场分析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1452189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 advClick="0" advTm="0">
        <p14:warp dir="in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500"/>
                            </p:stCondLst>
                            <p:childTnLst>
                              <p:par>
                                <p:cTn id="44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3000"/>
                            </p:stCondLst>
                            <p:childTnLst>
                              <p:par>
                                <p:cTn id="57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/>
      <p:bldP spid="17" grpId="0"/>
      <p:bldP spid="18" grpId="0"/>
      <p:bldP spid="1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文本框 8">
            <a:extLst>
              <a:ext uri="{FF2B5EF4-FFF2-40B4-BE49-F238E27FC236}">
                <a16:creationId xmlns="" xmlns:a16="http://schemas.microsoft.com/office/drawing/2014/main" id="{C91DE47F-C1BC-483D-A5DB-2429481D28A4}"/>
              </a:ext>
            </a:extLst>
          </p:cNvPr>
          <p:cNvSpPr txBox="1"/>
          <p:nvPr/>
        </p:nvSpPr>
        <p:spPr>
          <a:xfrm>
            <a:off x="744952" y="4422637"/>
            <a:ext cx="1955800" cy="40011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sz="2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字魂58号-创中黑" panose="00000500000000000000" pitchFamily="2" charset="-122"/>
              </a:rPr>
              <a:t>输入标题</a:t>
            </a:r>
          </a:p>
        </p:txBody>
      </p:sp>
      <p:sp>
        <p:nvSpPr>
          <p:cNvPr id="10" name="矩形 9">
            <a:extLst>
              <a:ext uri="{FF2B5EF4-FFF2-40B4-BE49-F238E27FC236}">
                <a16:creationId xmlns="" xmlns:a16="http://schemas.microsoft.com/office/drawing/2014/main" id="{F5EBB204-9B10-4E47-BC79-E2BBA20925D6}"/>
              </a:ext>
            </a:extLst>
          </p:cNvPr>
          <p:cNvSpPr/>
          <p:nvPr/>
        </p:nvSpPr>
        <p:spPr>
          <a:xfrm flipH="1">
            <a:off x="744952" y="1818828"/>
            <a:ext cx="7620000" cy="2333405"/>
          </a:xfrm>
          <a:prstGeom prst="rect">
            <a:avLst/>
          </a:prstGeom>
          <a:blipFill dpi="0" rotWithShape="1">
            <a:blip r:embed="rId3"/>
            <a:srcRect/>
            <a:stretch>
              <a:fillRect t="-214000" b="-9000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字魂58号-创中黑" panose="00000500000000000000" pitchFamily="2" charset="-122"/>
              <a:ea typeface="字魂58号-创中黑" panose="00000500000000000000" pitchFamily="2" charset="-122"/>
              <a:sym typeface="字魂58号-创中黑" panose="00000500000000000000" pitchFamily="2" charset="-122"/>
            </a:endParaRPr>
          </a:p>
        </p:txBody>
      </p: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03E16C13-343D-4FE4-A31C-39F5E6FE69F8}"/>
              </a:ext>
            </a:extLst>
          </p:cNvPr>
          <p:cNvSpPr/>
          <p:nvPr/>
        </p:nvSpPr>
        <p:spPr>
          <a:xfrm>
            <a:off x="8453852" y="1818828"/>
            <a:ext cx="2921000" cy="2333405"/>
          </a:xfrm>
          <a:prstGeom prst="rect">
            <a:avLst/>
          </a:prstGeom>
          <a:solidFill>
            <a:srgbClr val="5F667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b="1" dirty="0">
                <a:latin typeface="字魂58号-创中黑" panose="00000500000000000000" pitchFamily="2" charset="-122"/>
                <a:ea typeface="字魂58号-创中黑" panose="00000500000000000000" pitchFamily="2" charset="-122"/>
                <a:sym typeface="字魂58号-创中黑" panose="00000500000000000000" pitchFamily="2" charset="-122"/>
              </a:rPr>
              <a:t>输入</a:t>
            </a:r>
            <a:endParaRPr lang="en-US" altLang="zh-CN" sz="2800" b="1" dirty="0">
              <a:latin typeface="字魂58号-创中黑" panose="00000500000000000000" pitchFamily="2" charset="-122"/>
              <a:ea typeface="字魂58号-创中黑" panose="00000500000000000000" pitchFamily="2" charset="-122"/>
              <a:sym typeface="字魂58号-创中黑" panose="00000500000000000000" pitchFamily="2" charset="-122"/>
            </a:endParaRPr>
          </a:p>
          <a:p>
            <a:pPr algn="ctr"/>
            <a:r>
              <a:rPr lang="zh-CN" altLang="en-US" sz="2800" b="1" dirty="0">
                <a:latin typeface="字魂58号-创中黑" panose="00000500000000000000" pitchFamily="2" charset="-122"/>
                <a:ea typeface="字魂58号-创中黑" panose="00000500000000000000" pitchFamily="2" charset="-122"/>
                <a:sym typeface="字魂58号-创中黑" panose="00000500000000000000" pitchFamily="2" charset="-122"/>
              </a:rPr>
              <a:t>标题</a:t>
            </a:r>
          </a:p>
        </p:txBody>
      </p:sp>
      <p:sp>
        <p:nvSpPr>
          <p:cNvPr id="13" name="矩形 12">
            <a:extLst>
              <a:ext uri="{FF2B5EF4-FFF2-40B4-BE49-F238E27FC236}">
                <a16:creationId xmlns="" xmlns:a16="http://schemas.microsoft.com/office/drawing/2014/main" id="{82513B24-5D74-41A3-A8B4-2C8B0200BAE8}"/>
              </a:ext>
            </a:extLst>
          </p:cNvPr>
          <p:cNvSpPr/>
          <p:nvPr/>
        </p:nvSpPr>
        <p:spPr bwMode="auto">
          <a:xfrm>
            <a:off x="744952" y="4808944"/>
            <a:ext cx="10801350" cy="1652825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>
              <a:lnSpc>
                <a:spcPts val="2500"/>
              </a:lnSpc>
            </a:pPr>
            <a:r>
              <a:rPr lang="zh-CN" altLang="en-US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字魂58号-创中黑" panose="00000500000000000000" pitchFamily="2" charset="-122"/>
              </a:rPr>
              <a:t>请在此处简单描述具体文字内容，请尽量言简意赅表达，说明意思即可，不必过于繁琐，注意整体版面的美观度。请在此处简单描述具体文字内容，请尽量言简意赅表达，说明意思即可，不必过于繁琐，注意整体版面的美观度。请在此处简单描述具体文字内容，请尽量言简意赅表达，说明意思即可，不必过于繁琐，注意整体版面的美观度。</a:t>
            </a:r>
            <a:endParaRPr lang="en-US" altLang="zh-CN" sz="1400" dirty="0">
              <a:solidFill>
                <a:schemeClr val="tx1">
                  <a:lumMod val="95000"/>
                  <a:lumOff val="5000"/>
                </a:schemeClr>
              </a:solidFill>
              <a:latin typeface="字魂58号-创中黑" panose="00000500000000000000" pitchFamily="2" charset="-122"/>
              <a:ea typeface="字魂58号-创中黑" panose="00000500000000000000" pitchFamily="2" charset="-122"/>
              <a:sym typeface="字魂58号-创中黑" panose="00000500000000000000" pitchFamily="2" charset="-122"/>
            </a:endParaRPr>
          </a:p>
          <a:p>
            <a:pPr>
              <a:lnSpc>
                <a:spcPts val="2500"/>
              </a:lnSpc>
            </a:pPr>
            <a:endParaRPr lang="en-US" altLang="zh-CN" sz="1400" dirty="0">
              <a:solidFill>
                <a:schemeClr val="tx1">
                  <a:lumMod val="95000"/>
                  <a:lumOff val="5000"/>
                </a:schemeClr>
              </a:solidFill>
              <a:latin typeface="字魂58号-创中黑" panose="00000500000000000000" pitchFamily="2" charset="-122"/>
              <a:ea typeface="字魂58号-创中黑" panose="00000500000000000000" pitchFamily="2" charset="-122"/>
              <a:sym typeface="字魂58号-创中黑" panose="00000500000000000000" pitchFamily="2" charset="-122"/>
            </a:endParaRPr>
          </a:p>
          <a:p>
            <a:pPr>
              <a:lnSpc>
                <a:spcPts val="2500"/>
              </a:lnSpc>
            </a:pPr>
            <a:endParaRPr lang="en-US" altLang="zh-CN" sz="1400" dirty="0">
              <a:solidFill>
                <a:schemeClr val="tx1">
                  <a:lumMod val="95000"/>
                  <a:lumOff val="5000"/>
                </a:schemeClr>
              </a:solidFill>
              <a:latin typeface="字魂58号-创中黑" panose="00000500000000000000" pitchFamily="2" charset="-122"/>
              <a:ea typeface="字魂58号-创中黑" panose="00000500000000000000" pitchFamily="2" charset="-122"/>
              <a:sym typeface="字魂58号-创中黑" panose="00000500000000000000" pitchFamily="2" charset="-122"/>
            </a:endParaRPr>
          </a:p>
        </p:txBody>
      </p:sp>
      <p:sp>
        <p:nvSpPr>
          <p:cNvPr id="14" name="矩形 13">
            <a:extLst>
              <a:ext uri="{FF2B5EF4-FFF2-40B4-BE49-F238E27FC236}">
                <a16:creationId xmlns="" xmlns:a16="http://schemas.microsoft.com/office/drawing/2014/main" id="{1C1A5B95-D4C3-42E6-8228-D11D61F67932}"/>
              </a:ext>
            </a:extLst>
          </p:cNvPr>
          <p:cNvSpPr/>
          <p:nvPr/>
        </p:nvSpPr>
        <p:spPr>
          <a:xfrm>
            <a:off x="744952" y="1818828"/>
            <a:ext cx="7620000" cy="2333405"/>
          </a:xfrm>
          <a:prstGeom prst="rect">
            <a:avLst/>
          </a:prstGeom>
          <a:blipFill dpi="0" rotWithShape="1">
            <a:blip r:embed="rId4"/>
            <a:srcRect/>
            <a:stretch>
              <a:fillRect/>
            </a:stretch>
          </a:blip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latin typeface="字魂58号-创中黑" panose="00000500000000000000" pitchFamily="2" charset="-122"/>
              <a:ea typeface="字魂58号-创中黑" panose="00000500000000000000" pitchFamily="2" charset="-122"/>
              <a:sym typeface="字魂58号-创中黑" panose="00000500000000000000" pitchFamily="2" charset="-122"/>
            </a:endParaRPr>
          </a:p>
        </p:txBody>
      </p:sp>
      <p:grpSp>
        <p:nvGrpSpPr>
          <p:cNvPr id="12" name="组合 11">
            <a:extLst>
              <a:ext uri="{FF2B5EF4-FFF2-40B4-BE49-F238E27FC236}">
                <a16:creationId xmlns="" xmlns:a16="http://schemas.microsoft.com/office/drawing/2014/main" id="{44DBD003-10CF-4941-9CFE-4C61BDC5B168}"/>
              </a:ext>
            </a:extLst>
          </p:cNvPr>
          <p:cNvGrpSpPr/>
          <p:nvPr/>
        </p:nvGrpSpPr>
        <p:grpSpPr>
          <a:xfrm>
            <a:off x="402572" y="577858"/>
            <a:ext cx="2950229" cy="535590"/>
            <a:chOff x="5872296" y="558919"/>
            <a:chExt cx="2950229" cy="535590"/>
          </a:xfrm>
        </p:grpSpPr>
        <p:grpSp>
          <p:nvGrpSpPr>
            <p:cNvPr id="15" name="组合 14">
              <a:extLst>
                <a:ext uri="{FF2B5EF4-FFF2-40B4-BE49-F238E27FC236}">
                  <a16:creationId xmlns="" xmlns:a16="http://schemas.microsoft.com/office/drawing/2014/main" id="{119EE42A-2DC2-429E-A694-7E0FCA5ED58D}"/>
                </a:ext>
              </a:extLst>
            </p:cNvPr>
            <p:cNvGrpSpPr/>
            <p:nvPr/>
          </p:nvGrpSpPr>
          <p:grpSpPr>
            <a:xfrm>
              <a:off x="5872296" y="558919"/>
              <a:ext cx="766256" cy="535590"/>
              <a:chOff x="6497787" y="1353189"/>
              <a:chExt cx="832490" cy="581886"/>
            </a:xfrm>
          </p:grpSpPr>
          <p:sp>
            <p:nvSpPr>
              <p:cNvPr id="17" name="菱形 16">
                <a:extLst>
                  <a:ext uri="{FF2B5EF4-FFF2-40B4-BE49-F238E27FC236}">
                    <a16:creationId xmlns="" xmlns:a16="http://schemas.microsoft.com/office/drawing/2014/main" id="{D057EECF-9D7D-4D49-8F36-E5214D2CC17A}"/>
                  </a:ext>
                </a:extLst>
              </p:cNvPr>
              <p:cNvSpPr/>
              <p:nvPr/>
            </p:nvSpPr>
            <p:spPr>
              <a:xfrm>
                <a:off x="6497787" y="1353189"/>
                <a:ext cx="581886" cy="581886"/>
              </a:xfrm>
              <a:prstGeom prst="diamond">
                <a:avLst/>
              </a:prstGeom>
              <a:solidFill>
                <a:srgbClr val="529DB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529DBA"/>
                  </a:solidFill>
                </a:endParaRPr>
              </a:p>
            </p:txBody>
          </p:sp>
          <p:sp>
            <p:nvSpPr>
              <p:cNvPr id="18" name="菱形 17">
                <a:extLst>
                  <a:ext uri="{FF2B5EF4-FFF2-40B4-BE49-F238E27FC236}">
                    <a16:creationId xmlns="" xmlns:a16="http://schemas.microsoft.com/office/drawing/2014/main" id="{A7E55CB1-BDDF-4A50-9F97-0780D13DBDAF}"/>
                  </a:ext>
                </a:extLst>
              </p:cNvPr>
              <p:cNvSpPr/>
              <p:nvPr/>
            </p:nvSpPr>
            <p:spPr>
              <a:xfrm>
                <a:off x="6748391" y="1353189"/>
                <a:ext cx="581886" cy="581886"/>
              </a:xfrm>
              <a:prstGeom prst="diamond">
                <a:avLst/>
              </a:prstGeom>
              <a:noFill/>
              <a:ln w="28575">
                <a:solidFill>
                  <a:srgbClr val="529DBA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529DBA"/>
                  </a:solidFill>
                </a:endParaRPr>
              </a:p>
            </p:txBody>
          </p:sp>
        </p:grpSp>
        <p:sp>
          <p:nvSpPr>
            <p:cNvPr id="16" name="标题 1">
              <a:extLst>
                <a:ext uri="{FF2B5EF4-FFF2-40B4-BE49-F238E27FC236}">
                  <a16:creationId xmlns="" xmlns:a16="http://schemas.microsoft.com/office/drawing/2014/main" id="{B0558D34-F152-4EBB-AA0A-B870EC57DB65}"/>
                </a:ext>
              </a:extLst>
            </p:cNvPr>
            <p:cNvSpPr txBox="1">
              <a:spLocks/>
            </p:cNvSpPr>
            <p:nvPr/>
          </p:nvSpPr>
          <p:spPr>
            <a:xfrm>
              <a:off x="6680117" y="558919"/>
              <a:ext cx="2142408" cy="535590"/>
            </a:xfrm>
            <a:prstGeom prst="rect">
              <a:avLst/>
            </a:prstGeom>
          </p:spPr>
          <p:txBody>
            <a:bodyPr vert="horz" lIns="91440" tIns="45720" rIns="91440" bIns="45720" rtlCol="0" anchor="b">
              <a:normAutofit fontScale="92500" lnSpcReduction="20000"/>
            </a:bodyPr>
            <a:lstStyle>
              <a:lvl1pPr algn="ctr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60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lvl="0" algn="l">
                <a:spcBef>
                  <a:spcPts val="0"/>
                </a:spcBef>
                <a:defRPr/>
              </a:pPr>
              <a:r>
                <a:rPr lang="zh-CN" altLang="en-US" sz="40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字魂58号-创中黑" panose="00000500000000000000" pitchFamily="2" charset="-122"/>
                  <a:ea typeface="字魂58号-创中黑" panose="00000500000000000000" pitchFamily="2" charset="-122"/>
                  <a:sym typeface="字魂58号-创中黑" panose="00000500000000000000" pitchFamily="2" charset="-122"/>
                </a:rPr>
                <a:t>市场分析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1876295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 advClick="0" advTm="0">
        <p14:pan dir="u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5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63" presetClass="pat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5416 -4.07407E-6 L 3.95833E-6 -4.07407E-6 " pathEditMode="relative" rAng="0" ptsTypes="AA">
                                      <p:cBhvr>
                                        <p:cTn id="21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708" y="0"/>
                                    </p:animMotion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9" grpId="1"/>
      <p:bldP spid="10" grpId="0" animBg="1"/>
      <p:bldP spid="11" grpId="0" animBg="1"/>
      <p:bldP spid="13" grpId="0"/>
      <p:bldP spid="14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矩形 14">
            <a:extLst>
              <a:ext uri="{FF2B5EF4-FFF2-40B4-BE49-F238E27FC236}">
                <a16:creationId xmlns="" xmlns:a16="http://schemas.microsoft.com/office/drawing/2014/main" id="{31BD326E-E4C9-4B04-957E-C4151E4C6526}"/>
              </a:ext>
            </a:extLst>
          </p:cNvPr>
          <p:cNvSpPr/>
          <p:nvPr/>
        </p:nvSpPr>
        <p:spPr>
          <a:xfrm>
            <a:off x="0" y="1579418"/>
            <a:ext cx="12192000" cy="1089732"/>
          </a:xfrm>
          <a:prstGeom prst="rect">
            <a:avLst/>
          </a:prstGeom>
          <a:solidFill>
            <a:srgbClr val="5F667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8" name="矩形 17">
            <a:extLst>
              <a:ext uri="{FF2B5EF4-FFF2-40B4-BE49-F238E27FC236}">
                <a16:creationId xmlns="" xmlns:a16="http://schemas.microsoft.com/office/drawing/2014/main" id="{A6DDC771-1391-47CC-B972-52E609EC5877}"/>
              </a:ext>
            </a:extLst>
          </p:cNvPr>
          <p:cNvSpPr/>
          <p:nvPr/>
        </p:nvSpPr>
        <p:spPr>
          <a:xfrm>
            <a:off x="6788727" y="2669150"/>
            <a:ext cx="1800000" cy="2429630"/>
          </a:xfrm>
          <a:prstGeom prst="rect">
            <a:avLst/>
          </a:prstGeom>
          <a:solidFill>
            <a:srgbClr val="529DBA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标题 1">
            <a:extLst>
              <a:ext uri="{FF2B5EF4-FFF2-40B4-BE49-F238E27FC236}">
                <a16:creationId xmlns="" xmlns:a16="http://schemas.microsoft.com/office/drawing/2014/main" id="{7CDC3998-1CC8-4741-8CA9-68337EA7DBA7}"/>
              </a:ext>
            </a:extLst>
          </p:cNvPr>
          <p:cNvSpPr txBox="1">
            <a:spLocks/>
          </p:cNvSpPr>
          <p:nvPr/>
        </p:nvSpPr>
        <p:spPr>
          <a:xfrm>
            <a:off x="2595956" y="1634034"/>
            <a:ext cx="3916692" cy="9805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>
              <a:lnSpc>
                <a:spcPct val="100000"/>
              </a:lnSpc>
            </a:pPr>
            <a:r>
              <a:rPr lang="en-US" altLang="zh-CN" sz="5400" dirty="0">
                <a:solidFill>
                  <a:schemeClr val="bg1"/>
                </a:solidFill>
                <a:latin typeface="Bahnschrift" panose="020B0502040204020203" pitchFamily="34" charset="0"/>
                <a:ea typeface="字魂58号-创中黑" panose="00000500000000000000" pitchFamily="2" charset="-122"/>
                <a:sym typeface="字魂58号-创中黑" panose="00000500000000000000" pitchFamily="2" charset="-122"/>
              </a:rPr>
              <a:t>PART FOUR</a:t>
            </a:r>
            <a:endParaRPr lang="zh-CN" altLang="en-US" sz="5400" dirty="0">
              <a:solidFill>
                <a:schemeClr val="bg1"/>
              </a:solidFill>
              <a:latin typeface="Bahnschrift" panose="020B0502040204020203" pitchFamily="34" charset="0"/>
              <a:ea typeface="字魂58号-创中黑" panose="00000500000000000000" pitchFamily="2" charset="-122"/>
              <a:sym typeface="字魂58号-创中黑" panose="00000500000000000000" pitchFamily="2" charset="-122"/>
            </a:endParaRPr>
          </a:p>
        </p:txBody>
      </p:sp>
      <p:sp>
        <p:nvSpPr>
          <p:cNvPr id="20" name="文本框 19">
            <a:extLst>
              <a:ext uri="{FF2B5EF4-FFF2-40B4-BE49-F238E27FC236}">
                <a16:creationId xmlns="" xmlns:a16="http://schemas.microsoft.com/office/drawing/2014/main" id="{FC27CDF2-63ED-46CC-B2DD-2F84FC4C141D}"/>
              </a:ext>
            </a:extLst>
          </p:cNvPr>
          <p:cNvSpPr txBox="1"/>
          <p:nvPr/>
        </p:nvSpPr>
        <p:spPr>
          <a:xfrm>
            <a:off x="2581092" y="3020805"/>
            <a:ext cx="397312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6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字魂58号-创中黑" panose="00000500000000000000" pitchFamily="2" charset="-122"/>
              </a:rPr>
              <a:t>投资回报</a:t>
            </a:r>
            <a:endParaRPr kumimoji="0" lang="zh-CN" altLang="en-US" sz="60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字魂58号-创中黑" panose="00000500000000000000" pitchFamily="2" charset="-122"/>
              <a:ea typeface="字魂58号-创中黑" panose="00000500000000000000" pitchFamily="2" charset="-122"/>
              <a:sym typeface="字魂58号-创中黑" panose="00000500000000000000" pitchFamily="2" charset="-122"/>
            </a:endParaRPr>
          </a:p>
        </p:txBody>
      </p:sp>
      <p:sp>
        <p:nvSpPr>
          <p:cNvPr id="22" name="矩形 21">
            <a:extLst>
              <a:ext uri="{FF2B5EF4-FFF2-40B4-BE49-F238E27FC236}">
                <a16:creationId xmlns="" xmlns:a16="http://schemas.microsoft.com/office/drawing/2014/main" id="{D61659A1-B538-4623-A425-656FAF234924}"/>
              </a:ext>
            </a:extLst>
          </p:cNvPr>
          <p:cNvSpPr/>
          <p:nvPr/>
        </p:nvSpPr>
        <p:spPr>
          <a:xfrm>
            <a:off x="907667" y="4910492"/>
            <a:ext cx="3567347" cy="10327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字魂58号-创中黑" panose="00000500000000000000" pitchFamily="2" charset="-122"/>
              </a:rPr>
              <a:t>No matter how long the rain lasts, there will be a rainbow in the end. No matter how sad you may be, believe, that happiness is waiting</a:t>
            </a:r>
          </a:p>
          <a:p>
            <a:pPr>
              <a:lnSpc>
                <a:spcPct val="130000"/>
              </a:lnSpc>
            </a:pP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字魂58号-创中黑" panose="00000500000000000000" pitchFamily="2" charset="-122"/>
              </a:rPr>
              <a:t>…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  <a:latin typeface="字魂58号-创中黑" panose="00000500000000000000" pitchFamily="2" charset="-122"/>
              <a:ea typeface="字魂58号-创中黑" panose="00000500000000000000" pitchFamily="2" charset="-122"/>
              <a:sym typeface="字魂58号-创中黑" panose="00000500000000000000" pitchFamily="2" charset="-122"/>
            </a:endParaRPr>
          </a:p>
        </p:txBody>
      </p:sp>
      <p:sp>
        <p:nvSpPr>
          <p:cNvPr id="23" name="矩形 22">
            <a:extLst>
              <a:ext uri="{FF2B5EF4-FFF2-40B4-BE49-F238E27FC236}">
                <a16:creationId xmlns="" xmlns:a16="http://schemas.microsoft.com/office/drawing/2014/main" id="{644287D9-B694-49FA-8875-304FD8BF8E46}"/>
              </a:ext>
            </a:extLst>
          </p:cNvPr>
          <p:cNvSpPr/>
          <p:nvPr/>
        </p:nvSpPr>
        <p:spPr>
          <a:xfrm>
            <a:off x="0" y="4858542"/>
            <a:ext cx="799556" cy="1136618"/>
          </a:xfrm>
          <a:prstGeom prst="rect">
            <a:avLst/>
          </a:prstGeom>
          <a:solidFill>
            <a:srgbClr val="529DB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177414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 advClick="0" advTm="0">
        <p14:gallery dir="l"/>
      </p:transition>
    </mc:Choice>
    <mc:Fallback xmlns="">
      <p:transition spd="slow" advClick="0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0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5" presetID="2" presetClass="entr" presetSubtype="2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7" dur="1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8" dur="1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4050"/>
                                </p:stCondLst>
                                <p:childTnLst>
                                  <p:par>
                                    <p:cTn id="20" presetID="14" presetClass="entr" presetSubtype="1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22" dur="75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3" fill="hold">
                                <p:stCondLst>
                                  <p:cond delay="4800"/>
                                </p:stCondLst>
                                <p:childTnLst>
                                  <p:par>
                                    <p:cTn id="24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6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5" grpId="0" animBg="1"/>
          <p:bldP spid="18" grpId="0" animBg="1"/>
          <p:bldP spid="19" grpId="0"/>
          <p:bldP spid="20" grpId="0"/>
          <p:bldP spid="22" grpId="0"/>
          <p:bldP spid="23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0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5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" dur="1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" dur="1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4050"/>
                                </p:stCondLst>
                                <p:childTnLst>
                                  <p:par>
                                    <p:cTn id="20" presetID="14" presetClass="entr" presetSubtype="1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22" dur="75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3" fill="hold">
                                <p:stCondLst>
                                  <p:cond delay="4800"/>
                                </p:stCondLst>
                                <p:childTnLst>
                                  <p:par>
                                    <p:cTn id="24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6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5" grpId="0" animBg="1"/>
          <p:bldP spid="18" grpId="0" animBg="1"/>
          <p:bldP spid="19" grpId="0"/>
          <p:bldP spid="20" grpId="0"/>
          <p:bldP spid="22" grpId="0"/>
          <p:bldP spid="23" grpId="0" animBg="1"/>
        </p:bldLst>
      </p:timing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组合 14">
            <a:extLst>
              <a:ext uri="{FF2B5EF4-FFF2-40B4-BE49-F238E27FC236}">
                <a16:creationId xmlns="" xmlns:a16="http://schemas.microsoft.com/office/drawing/2014/main" id="{69E1A23F-EBFA-48BF-AFEC-D8768B8CE4A8}"/>
              </a:ext>
            </a:extLst>
          </p:cNvPr>
          <p:cNvGrpSpPr/>
          <p:nvPr/>
        </p:nvGrpSpPr>
        <p:grpSpPr>
          <a:xfrm>
            <a:off x="831850" y="2128861"/>
            <a:ext cx="10528300" cy="2148492"/>
            <a:chOff x="831850" y="2128861"/>
            <a:chExt cx="10528300" cy="2148492"/>
          </a:xfrm>
        </p:grpSpPr>
        <p:grpSp>
          <p:nvGrpSpPr>
            <p:cNvPr id="16" name="f26e534a-a8ac-4ec5-a571-356ab5beb5c9" descr="OQAAAB+LCAAAAAAABACrVlIpqSxIVbJSCs5NLCpxyUxML0rM9SxJzVXSUfJMUbLKK83J0VFyysxLycxLdy/KLy0oVrKKjq0FALpUkis5AAAA" title="iSlide™ 版权声明  COPYRIGHT NOTICE">
              <a:extLst>
                <a:ext uri="{FF2B5EF4-FFF2-40B4-BE49-F238E27FC236}">
                  <a16:creationId xmlns="" xmlns:a16="http://schemas.microsoft.com/office/drawing/2014/main" id="{2EB61F3B-0006-4CA2-8729-D4B1197A7455}"/>
                </a:ext>
              </a:extLst>
            </p:cNvPr>
            <p:cNvGrpSpPr>
              <a:grpSpLocks noChangeAspect="1"/>
            </p:cNvGrpSpPr>
            <p:nvPr>
              <p:custDataLst>
                <p:tags r:id="rId1"/>
              </p:custDataLst>
            </p:nvPr>
          </p:nvGrpSpPr>
          <p:grpSpPr>
            <a:xfrm>
              <a:off x="831850" y="2173947"/>
              <a:ext cx="10528300" cy="2103406"/>
              <a:chOff x="831850" y="2464388"/>
              <a:chExt cx="10528452" cy="2103437"/>
            </a:xfrm>
          </p:grpSpPr>
          <p:grpSp>
            <p:nvGrpSpPr>
              <p:cNvPr id="23" name="iṡļiḍé">
                <a:extLst>
                  <a:ext uri="{FF2B5EF4-FFF2-40B4-BE49-F238E27FC236}">
                    <a16:creationId xmlns="" xmlns:a16="http://schemas.microsoft.com/office/drawing/2014/main" id="{A903782A-F3AC-4A1E-9EB3-B4CAA26A31FC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831850" y="3388313"/>
                <a:ext cx="10528452" cy="209550"/>
                <a:chOff x="832509" y="3538536"/>
                <a:chExt cx="10527134" cy="209828"/>
              </a:xfrm>
            </p:grpSpPr>
            <p:sp>
              <p:nvSpPr>
                <p:cNvPr id="44" name="iṥlïḓê">
                  <a:extLst>
                    <a:ext uri="{FF2B5EF4-FFF2-40B4-BE49-F238E27FC236}">
                      <a16:creationId xmlns="" xmlns:a16="http://schemas.microsoft.com/office/drawing/2014/main" id="{A528C901-23BF-47C0-9443-BD1B846A90FF}"/>
                    </a:ext>
                  </a:extLst>
                </p:cNvPr>
                <p:cNvSpPr/>
                <p:nvPr/>
              </p:nvSpPr>
              <p:spPr>
                <a:xfrm>
                  <a:off x="937271" y="3621196"/>
                  <a:ext cx="10379363" cy="44509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 sz="2400" i="1">
                    <a:latin typeface="字魂58号-创中黑" panose="00000500000000000000" pitchFamily="2" charset="-122"/>
                    <a:ea typeface="字魂58号-创中黑" panose="00000500000000000000" pitchFamily="2" charset="-122"/>
                    <a:sym typeface="字魂58号-创中黑" panose="00000500000000000000" pitchFamily="2" charset="-122"/>
                  </a:endParaRPr>
                </a:p>
              </p:txBody>
            </p:sp>
            <p:sp>
              <p:nvSpPr>
                <p:cNvPr id="45" name="íṩ1ïḍè">
                  <a:extLst>
                    <a:ext uri="{FF2B5EF4-FFF2-40B4-BE49-F238E27FC236}">
                      <a16:creationId xmlns="" xmlns:a16="http://schemas.microsoft.com/office/drawing/2014/main" id="{B081B03F-43AB-418F-AAF4-F93495EFD228}"/>
                    </a:ext>
                  </a:extLst>
                </p:cNvPr>
                <p:cNvSpPr/>
                <p:nvPr/>
              </p:nvSpPr>
              <p:spPr>
                <a:xfrm rot="2700000">
                  <a:off x="832357" y="3538688"/>
                  <a:ext cx="209828" cy="209524"/>
                </a:xfrm>
                <a:prstGeom prst="teardrop">
                  <a:avLst/>
                </a:prstGeom>
                <a:solidFill>
                  <a:schemeClr val="bg1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 sz="2400" i="1">
                    <a:latin typeface="字魂58号-创中黑" panose="00000500000000000000" pitchFamily="2" charset="-122"/>
                    <a:ea typeface="字魂58号-创中黑" panose="00000500000000000000" pitchFamily="2" charset="-122"/>
                    <a:sym typeface="字魂58号-创中黑" panose="00000500000000000000" pitchFamily="2" charset="-122"/>
                  </a:endParaRPr>
                </a:p>
              </p:txBody>
            </p:sp>
            <p:sp>
              <p:nvSpPr>
                <p:cNvPr id="46" name="ïṥḻîḍe">
                  <a:extLst>
                    <a:ext uri="{FF2B5EF4-FFF2-40B4-BE49-F238E27FC236}">
                      <a16:creationId xmlns="" xmlns:a16="http://schemas.microsoft.com/office/drawing/2014/main" id="{AB8B7EBF-E880-41A5-94F7-844792B2842A}"/>
                    </a:ext>
                  </a:extLst>
                </p:cNvPr>
                <p:cNvSpPr/>
                <p:nvPr/>
              </p:nvSpPr>
              <p:spPr>
                <a:xfrm rot="18900000" flipH="1">
                  <a:off x="11149815" y="3538688"/>
                  <a:ext cx="209828" cy="209524"/>
                </a:xfrm>
                <a:prstGeom prst="teardrop">
                  <a:avLst/>
                </a:prstGeom>
                <a:solidFill>
                  <a:schemeClr val="bg1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 sz="2400" i="1">
                    <a:latin typeface="字魂58号-创中黑" panose="00000500000000000000" pitchFamily="2" charset="-122"/>
                    <a:ea typeface="字魂58号-创中黑" panose="00000500000000000000" pitchFamily="2" charset="-122"/>
                    <a:sym typeface="字魂58号-创中黑" panose="00000500000000000000" pitchFamily="2" charset="-122"/>
                  </a:endParaRPr>
                </a:p>
              </p:txBody>
            </p:sp>
          </p:grpSp>
          <p:sp>
            <p:nvSpPr>
              <p:cNvPr id="24" name="íṡliḓé">
                <a:extLst>
                  <a:ext uri="{FF2B5EF4-FFF2-40B4-BE49-F238E27FC236}">
                    <a16:creationId xmlns="" xmlns:a16="http://schemas.microsoft.com/office/drawing/2014/main" id="{6ADDF71A-CB7C-421D-866F-2D95BF1B6464}"/>
                  </a:ext>
                </a:extLst>
              </p:cNvPr>
              <p:cNvSpPr/>
              <p:nvPr/>
            </p:nvSpPr>
            <p:spPr>
              <a:xfrm>
                <a:off x="2240544" y="3402600"/>
                <a:ext cx="180975" cy="180975"/>
              </a:xfrm>
              <a:prstGeom prst="ellipse">
                <a:avLst/>
              </a:prstGeom>
              <a:solidFill>
                <a:srgbClr val="5F6676"/>
              </a:solidFill>
              <a:ln w="508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2400" i="1">
                  <a:latin typeface="字魂58号-创中黑" panose="00000500000000000000" pitchFamily="2" charset="-122"/>
                  <a:ea typeface="字魂58号-创中黑" panose="00000500000000000000" pitchFamily="2" charset="-122"/>
                  <a:sym typeface="字魂58号-创中黑" panose="00000500000000000000" pitchFamily="2" charset="-122"/>
                </a:endParaRPr>
              </a:p>
            </p:txBody>
          </p:sp>
          <p:sp>
            <p:nvSpPr>
              <p:cNvPr id="25" name="íślîḋe">
                <a:extLst>
                  <a:ext uri="{FF2B5EF4-FFF2-40B4-BE49-F238E27FC236}">
                    <a16:creationId xmlns="" xmlns:a16="http://schemas.microsoft.com/office/drawing/2014/main" id="{A0C0E8F9-2934-4FBB-97B4-B5257165CE25}"/>
                  </a:ext>
                </a:extLst>
              </p:cNvPr>
              <p:cNvSpPr/>
              <p:nvPr/>
            </p:nvSpPr>
            <p:spPr>
              <a:xfrm>
                <a:off x="1180095" y="3809000"/>
                <a:ext cx="1593850" cy="758825"/>
              </a:xfrm>
              <a:prstGeom prst="wedgeRectCallout">
                <a:avLst>
                  <a:gd name="adj1" fmla="val 22336"/>
                  <a:gd name="adj2" fmla="val -63937"/>
                </a:avLst>
              </a:prstGeom>
              <a:solidFill>
                <a:srgbClr val="5F667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2400" i="1">
                  <a:latin typeface="字魂58号-创中黑" panose="00000500000000000000" pitchFamily="2" charset="-122"/>
                  <a:ea typeface="字魂58号-创中黑" panose="00000500000000000000" pitchFamily="2" charset="-122"/>
                  <a:sym typeface="字魂58号-创中黑" panose="00000500000000000000" pitchFamily="2" charset="-122"/>
                </a:endParaRPr>
              </a:p>
            </p:txBody>
          </p:sp>
          <p:sp>
            <p:nvSpPr>
              <p:cNvPr id="26" name="îŝlîḑè">
                <a:extLst>
                  <a:ext uri="{FF2B5EF4-FFF2-40B4-BE49-F238E27FC236}">
                    <a16:creationId xmlns="" xmlns:a16="http://schemas.microsoft.com/office/drawing/2014/main" id="{06806A74-8CB5-4B7D-A46A-1D9AFCE2224F}"/>
                  </a:ext>
                </a:extLst>
              </p:cNvPr>
              <p:cNvSpPr/>
              <p:nvPr/>
            </p:nvSpPr>
            <p:spPr>
              <a:xfrm>
                <a:off x="3371313" y="3402600"/>
                <a:ext cx="179388" cy="180975"/>
              </a:xfrm>
              <a:prstGeom prst="ellipse">
                <a:avLst/>
              </a:prstGeom>
              <a:solidFill>
                <a:srgbClr val="529DBA"/>
              </a:solidFill>
              <a:ln w="508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2400" i="1">
                  <a:latin typeface="字魂58号-创中黑" panose="00000500000000000000" pitchFamily="2" charset="-122"/>
                  <a:ea typeface="字魂58号-创中黑" panose="00000500000000000000" pitchFamily="2" charset="-122"/>
                  <a:sym typeface="字魂58号-创中黑" panose="00000500000000000000" pitchFamily="2" charset="-122"/>
                </a:endParaRPr>
              </a:p>
            </p:txBody>
          </p:sp>
          <p:sp>
            <p:nvSpPr>
              <p:cNvPr id="27" name="íśḷïḍé">
                <a:extLst>
                  <a:ext uri="{FF2B5EF4-FFF2-40B4-BE49-F238E27FC236}">
                    <a16:creationId xmlns="" xmlns:a16="http://schemas.microsoft.com/office/drawing/2014/main" id="{D3157C98-248F-4F60-85B3-B33316A7EF4D}"/>
                  </a:ext>
                </a:extLst>
              </p:cNvPr>
              <p:cNvSpPr/>
              <p:nvPr/>
            </p:nvSpPr>
            <p:spPr>
              <a:xfrm rot="10800000">
                <a:off x="3015713" y="2464388"/>
                <a:ext cx="1593850" cy="757237"/>
              </a:xfrm>
              <a:prstGeom prst="wedgeRectCallout">
                <a:avLst>
                  <a:gd name="adj1" fmla="val 22336"/>
                  <a:gd name="adj2" fmla="val -63937"/>
                </a:avLst>
              </a:prstGeom>
              <a:solidFill>
                <a:srgbClr val="529DB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2400" i="1">
                  <a:latin typeface="字魂58号-创中黑" panose="00000500000000000000" pitchFamily="2" charset="-122"/>
                  <a:ea typeface="字魂58号-创中黑" panose="00000500000000000000" pitchFamily="2" charset="-122"/>
                  <a:sym typeface="字魂58号-创中黑" panose="00000500000000000000" pitchFamily="2" charset="-122"/>
                </a:endParaRPr>
              </a:p>
            </p:txBody>
          </p:sp>
          <p:sp>
            <p:nvSpPr>
              <p:cNvPr id="28" name="işľíḋe">
                <a:extLst>
                  <a:ext uri="{FF2B5EF4-FFF2-40B4-BE49-F238E27FC236}">
                    <a16:creationId xmlns="" xmlns:a16="http://schemas.microsoft.com/office/drawing/2014/main" id="{B9655CB1-9195-449C-A44D-3D55818213E4}"/>
                  </a:ext>
                </a:extLst>
              </p:cNvPr>
              <p:cNvSpPr/>
              <p:nvPr/>
            </p:nvSpPr>
            <p:spPr>
              <a:xfrm>
                <a:off x="5146026" y="3402600"/>
                <a:ext cx="180975" cy="180975"/>
              </a:xfrm>
              <a:prstGeom prst="ellipse">
                <a:avLst/>
              </a:prstGeom>
              <a:solidFill>
                <a:srgbClr val="5F6676"/>
              </a:solidFill>
              <a:ln w="508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2400" i="1">
                  <a:latin typeface="字魂58号-创中黑" panose="00000500000000000000" pitchFamily="2" charset="-122"/>
                  <a:ea typeface="字魂58号-创中黑" panose="00000500000000000000" pitchFamily="2" charset="-122"/>
                  <a:sym typeface="字魂58号-创中黑" panose="00000500000000000000" pitchFamily="2" charset="-122"/>
                </a:endParaRPr>
              </a:p>
            </p:txBody>
          </p:sp>
          <p:sp>
            <p:nvSpPr>
              <p:cNvPr id="29" name="ísḷïďê">
                <a:extLst>
                  <a:ext uri="{FF2B5EF4-FFF2-40B4-BE49-F238E27FC236}">
                    <a16:creationId xmlns="" xmlns:a16="http://schemas.microsoft.com/office/drawing/2014/main" id="{31F8D6D8-EDFB-4131-B1B9-5F0328B99843}"/>
                  </a:ext>
                </a:extLst>
              </p:cNvPr>
              <p:cNvSpPr/>
              <p:nvPr/>
            </p:nvSpPr>
            <p:spPr>
              <a:xfrm>
                <a:off x="6577012" y="3402600"/>
                <a:ext cx="180975" cy="180975"/>
              </a:xfrm>
              <a:prstGeom prst="ellipse">
                <a:avLst/>
              </a:prstGeom>
              <a:solidFill>
                <a:srgbClr val="529DBA"/>
              </a:solidFill>
              <a:ln w="508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2400" i="1">
                  <a:latin typeface="字魂58号-创中黑" panose="00000500000000000000" pitchFamily="2" charset="-122"/>
                  <a:ea typeface="字魂58号-创中黑" panose="00000500000000000000" pitchFamily="2" charset="-122"/>
                  <a:sym typeface="字魂58号-创中黑" panose="00000500000000000000" pitchFamily="2" charset="-122"/>
                </a:endParaRPr>
              </a:p>
            </p:txBody>
          </p:sp>
          <p:sp>
            <p:nvSpPr>
              <p:cNvPr id="30" name="isḷîḑè">
                <a:extLst>
                  <a:ext uri="{FF2B5EF4-FFF2-40B4-BE49-F238E27FC236}">
                    <a16:creationId xmlns="" xmlns:a16="http://schemas.microsoft.com/office/drawing/2014/main" id="{01008D72-F4B0-4387-A5AB-CCFD15B9ED3E}"/>
                  </a:ext>
                </a:extLst>
              </p:cNvPr>
              <p:cNvSpPr/>
              <p:nvPr/>
            </p:nvSpPr>
            <p:spPr>
              <a:xfrm>
                <a:off x="8541799" y="3402600"/>
                <a:ext cx="180975" cy="180975"/>
              </a:xfrm>
              <a:prstGeom prst="ellipse">
                <a:avLst/>
              </a:prstGeom>
              <a:solidFill>
                <a:srgbClr val="5F6676"/>
              </a:solidFill>
              <a:ln w="508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2400" i="1">
                  <a:latin typeface="字魂58号-创中黑" panose="00000500000000000000" pitchFamily="2" charset="-122"/>
                  <a:ea typeface="字魂58号-创中黑" panose="00000500000000000000" pitchFamily="2" charset="-122"/>
                  <a:sym typeface="字魂58号-创中黑" panose="00000500000000000000" pitchFamily="2" charset="-122"/>
                </a:endParaRPr>
              </a:p>
            </p:txBody>
          </p:sp>
          <p:sp>
            <p:nvSpPr>
              <p:cNvPr id="31" name="îŝlïḋê">
                <a:extLst>
                  <a:ext uri="{FF2B5EF4-FFF2-40B4-BE49-F238E27FC236}">
                    <a16:creationId xmlns="" xmlns:a16="http://schemas.microsoft.com/office/drawing/2014/main" id="{19BCD5F7-7AD1-4882-8146-3EA04D4C0327}"/>
                  </a:ext>
                </a:extLst>
              </p:cNvPr>
              <p:cNvSpPr/>
              <p:nvPr/>
            </p:nvSpPr>
            <p:spPr>
              <a:xfrm>
                <a:off x="9784300" y="3402600"/>
                <a:ext cx="180975" cy="180975"/>
              </a:xfrm>
              <a:prstGeom prst="ellipse">
                <a:avLst/>
              </a:prstGeom>
              <a:solidFill>
                <a:srgbClr val="529DBA"/>
              </a:solidFill>
              <a:ln w="508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2400" i="1">
                  <a:latin typeface="字魂58号-创中黑" panose="00000500000000000000" pitchFamily="2" charset="-122"/>
                  <a:ea typeface="字魂58号-创中黑" panose="00000500000000000000" pitchFamily="2" charset="-122"/>
                  <a:sym typeface="字魂58号-创中黑" panose="00000500000000000000" pitchFamily="2" charset="-122"/>
                </a:endParaRPr>
              </a:p>
            </p:txBody>
          </p:sp>
          <p:sp>
            <p:nvSpPr>
              <p:cNvPr id="32" name="iśḻíḋe">
                <a:extLst>
                  <a:ext uri="{FF2B5EF4-FFF2-40B4-BE49-F238E27FC236}">
                    <a16:creationId xmlns="" xmlns:a16="http://schemas.microsoft.com/office/drawing/2014/main" id="{AA4D1020-AA9E-45EA-8C79-F9658A05F616}"/>
                  </a:ext>
                </a:extLst>
              </p:cNvPr>
              <p:cNvSpPr/>
              <p:nvPr/>
            </p:nvSpPr>
            <p:spPr>
              <a:xfrm rot="10800000">
                <a:off x="6219825" y="2464388"/>
                <a:ext cx="1593850" cy="757237"/>
              </a:xfrm>
              <a:prstGeom prst="wedgeRectCallout">
                <a:avLst>
                  <a:gd name="adj1" fmla="val 22336"/>
                  <a:gd name="adj2" fmla="val -63937"/>
                </a:avLst>
              </a:prstGeom>
              <a:solidFill>
                <a:srgbClr val="529DB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2400" i="1">
                  <a:latin typeface="字魂58号-创中黑" panose="00000500000000000000" pitchFamily="2" charset="-122"/>
                  <a:ea typeface="字魂58号-创中黑" panose="00000500000000000000" pitchFamily="2" charset="-122"/>
                  <a:sym typeface="字魂58号-创中黑" panose="00000500000000000000" pitchFamily="2" charset="-122"/>
                </a:endParaRPr>
              </a:p>
            </p:txBody>
          </p:sp>
          <p:sp>
            <p:nvSpPr>
              <p:cNvPr id="33" name="íṩḻîḓê">
                <a:extLst>
                  <a:ext uri="{FF2B5EF4-FFF2-40B4-BE49-F238E27FC236}">
                    <a16:creationId xmlns="" xmlns:a16="http://schemas.microsoft.com/office/drawing/2014/main" id="{37005161-DB3F-4608-ABE5-4F94A39E572D}"/>
                  </a:ext>
                </a:extLst>
              </p:cNvPr>
              <p:cNvSpPr txBox="1"/>
              <p:nvPr/>
            </p:nvSpPr>
            <p:spPr>
              <a:xfrm>
                <a:off x="2084970" y="3113675"/>
                <a:ext cx="501650" cy="261938"/>
              </a:xfrm>
              <a:prstGeom prst="rect">
                <a:avLst/>
              </a:prstGeom>
              <a:noFill/>
            </p:spPr>
            <p:txBody>
              <a:bodyPr wrap="none">
                <a:normAutofit fontScale="92500" lnSpcReduction="20000"/>
              </a:bodyPr>
              <a:lstStyle/>
              <a:p>
                <a:pPr eaLnBrk="1" fontAlgn="auto" hangingPunct="1">
                  <a:defRPr/>
                </a:pPr>
                <a:r>
                  <a:rPr lang="en-US" sz="1400" i="1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字魂58号-创中黑" panose="00000500000000000000" pitchFamily="2" charset="-122"/>
                    <a:ea typeface="字魂58号-创中黑" panose="00000500000000000000" pitchFamily="2" charset="-122"/>
                    <a:sym typeface="字魂58号-创中黑" panose="00000500000000000000" pitchFamily="2" charset="-122"/>
                  </a:rPr>
                  <a:t>2014</a:t>
                </a:r>
              </a:p>
            </p:txBody>
          </p:sp>
          <p:sp>
            <p:nvSpPr>
              <p:cNvPr id="34" name="iS1iḋe">
                <a:extLst>
                  <a:ext uri="{FF2B5EF4-FFF2-40B4-BE49-F238E27FC236}">
                    <a16:creationId xmlns="" xmlns:a16="http://schemas.microsoft.com/office/drawing/2014/main" id="{62A97313-21E0-463A-9143-D0206D8F133C}"/>
                  </a:ext>
                </a:extLst>
              </p:cNvPr>
              <p:cNvSpPr txBox="1"/>
              <p:nvPr/>
            </p:nvSpPr>
            <p:spPr>
              <a:xfrm>
                <a:off x="4990451" y="3113675"/>
                <a:ext cx="501650" cy="261938"/>
              </a:xfrm>
              <a:prstGeom prst="rect">
                <a:avLst/>
              </a:prstGeom>
              <a:noFill/>
            </p:spPr>
            <p:txBody>
              <a:bodyPr wrap="none">
                <a:normAutofit fontScale="92500" lnSpcReduction="20000"/>
              </a:bodyPr>
              <a:lstStyle/>
              <a:p>
                <a:pPr eaLnBrk="1" fontAlgn="auto" hangingPunct="1">
                  <a:defRPr/>
                </a:pPr>
                <a:r>
                  <a:rPr lang="en-US" sz="1400" i="1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字魂58号-创中黑" panose="00000500000000000000" pitchFamily="2" charset="-122"/>
                    <a:ea typeface="字魂58号-创中黑" panose="00000500000000000000" pitchFamily="2" charset="-122"/>
                    <a:sym typeface="字魂58号-创中黑" panose="00000500000000000000" pitchFamily="2" charset="-122"/>
                  </a:rPr>
                  <a:t>2016</a:t>
                </a:r>
              </a:p>
            </p:txBody>
          </p:sp>
          <p:sp>
            <p:nvSpPr>
              <p:cNvPr id="35" name="íšḷíḑè">
                <a:extLst>
                  <a:ext uri="{FF2B5EF4-FFF2-40B4-BE49-F238E27FC236}">
                    <a16:creationId xmlns="" xmlns:a16="http://schemas.microsoft.com/office/drawing/2014/main" id="{8A84F909-8ABD-42C2-B04F-980D647451AE}"/>
                  </a:ext>
                </a:extLst>
              </p:cNvPr>
              <p:cNvSpPr txBox="1"/>
              <p:nvPr/>
            </p:nvSpPr>
            <p:spPr>
              <a:xfrm>
                <a:off x="8386224" y="3113675"/>
                <a:ext cx="501650" cy="261938"/>
              </a:xfrm>
              <a:prstGeom prst="rect">
                <a:avLst/>
              </a:prstGeom>
              <a:noFill/>
            </p:spPr>
            <p:txBody>
              <a:bodyPr wrap="none">
                <a:normAutofit fontScale="92500" lnSpcReduction="20000"/>
              </a:bodyPr>
              <a:lstStyle/>
              <a:p>
                <a:pPr eaLnBrk="1" fontAlgn="auto" hangingPunct="1">
                  <a:defRPr/>
                </a:pPr>
                <a:r>
                  <a:rPr lang="en-US" sz="1400" i="1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字魂58号-创中黑" panose="00000500000000000000" pitchFamily="2" charset="-122"/>
                    <a:ea typeface="字魂58号-创中黑" panose="00000500000000000000" pitchFamily="2" charset="-122"/>
                    <a:sym typeface="字魂58号-创中黑" panose="00000500000000000000" pitchFamily="2" charset="-122"/>
                  </a:rPr>
                  <a:t>2018</a:t>
                </a:r>
              </a:p>
            </p:txBody>
          </p:sp>
          <p:sp>
            <p:nvSpPr>
              <p:cNvPr id="36" name="îṣḷíḋê">
                <a:extLst>
                  <a:ext uri="{FF2B5EF4-FFF2-40B4-BE49-F238E27FC236}">
                    <a16:creationId xmlns="" xmlns:a16="http://schemas.microsoft.com/office/drawing/2014/main" id="{E9CB7831-FDE8-463D-8D29-620BA78251BD}"/>
                  </a:ext>
                </a:extLst>
              </p:cNvPr>
              <p:cNvSpPr txBox="1"/>
              <p:nvPr/>
            </p:nvSpPr>
            <p:spPr>
              <a:xfrm>
                <a:off x="3214151" y="3610563"/>
                <a:ext cx="503237" cy="261937"/>
              </a:xfrm>
              <a:prstGeom prst="rect">
                <a:avLst/>
              </a:prstGeom>
              <a:noFill/>
            </p:spPr>
            <p:txBody>
              <a:bodyPr wrap="none">
                <a:normAutofit fontScale="92500" lnSpcReduction="20000"/>
              </a:bodyPr>
              <a:lstStyle/>
              <a:p>
                <a:pPr eaLnBrk="1" fontAlgn="auto" hangingPunct="1">
                  <a:defRPr/>
                </a:pPr>
                <a:r>
                  <a:rPr lang="en-US" sz="1400" i="1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字魂58号-创中黑" panose="00000500000000000000" pitchFamily="2" charset="-122"/>
                    <a:ea typeface="字魂58号-创中黑" panose="00000500000000000000" pitchFamily="2" charset="-122"/>
                    <a:sym typeface="字魂58号-创中黑" panose="00000500000000000000" pitchFamily="2" charset="-122"/>
                  </a:rPr>
                  <a:t>2015</a:t>
                </a:r>
              </a:p>
            </p:txBody>
          </p:sp>
          <p:sp>
            <p:nvSpPr>
              <p:cNvPr id="37" name="í$ḷîḋê">
                <a:extLst>
                  <a:ext uri="{FF2B5EF4-FFF2-40B4-BE49-F238E27FC236}">
                    <a16:creationId xmlns="" xmlns:a16="http://schemas.microsoft.com/office/drawing/2014/main" id="{87B3F415-66B7-4426-985A-795C9F6284F0}"/>
                  </a:ext>
                </a:extLst>
              </p:cNvPr>
              <p:cNvSpPr txBox="1"/>
              <p:nvPr/>
            </p:nvSpPr>
            <p:spPr>
              <a:xfrm>
                <a:off x="6421437" y="3610563"/>
                <a:ext cx="501650" cy="261937"/>
              </a:xfrm>
              <a:prstGeom prst="rect">
                <a:avLst/>
              </a:prstGeom>
              <a:noFill/>
            </p:spPr>
            <p:txBody>
              <a:bodyPr wrap="none">
                <a:normAutofit fontScale="92500" lnSpcReduction="20000"/>
              </a:bodyPr>
              <a:lstStyle/>
              <a:p>
                <a:pPr eaLnBrk="1" fontAlgn="auto" hangingPunct="1">
                  <a:defRPr/>
                </a:pPr>
                <a:r>
                  <a:rPr lang="en-US" sz="1400" i="1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字魂58号-创中黑" panose="00000500000000000000" pitchFamily="2" charset="-122"/>
                    <a:ea typeface="字魂58号-创中黑" panose="00000500000000000000" pitchFamily="2" charset="-122"/>
                    <a:sym typeface="字魂58号-创中黑" panose="00000500000000000000" pitchFamily="2" charset="-122"/>
                  </a:rPr>
                  <a:t>2017</a:t>
                </a:r>
              </a:p>
            </p:txBody>
          </p:sp>
          <p:sp>
            <p:nvSpPr>
              <p:cNvPr id="38" name="işḻîḋè">
                <a:extLst>
                  <a:ext uri="{FF2B5EF4-FFF2-40B4-BE49-F238E27FC236}">
                    <a16:creationId xmlns="" xmlns:a16="http://schemas.microsoft.com/office/drawing/2014/main" id="{CAE37C84-261F-451C-8D5C-6F1CA719EB3B}"/>
                  </a:ext>
                </a:extLst>
              </p:cNvPr>
              <p:cNvSpPr txBox="1"/>
              <p:nvPr/>
            </p:nvSpPr>
            <p:spPr>
              <a:xfrm>
                <a:off x="9635075" y="3610563"/>
                <a:ext cx="501650" cy="261937"/>
              </a:xfrm>
              <a:prstGeom prst="rect">
                <a:avLst/>
              </a:prstGeom>
              <a:noFill/>
            </p:spPr>
            <p:txBody>
              <a:bodyPr wrap="none">
                <a:normAutofit fontScale="92500" lnSpcReduction="20000"/>
              </a:bodyPr>
              <a:lstStyle/>
              <a:p>
                <a:pPr eaLnBrk="1" fontAlgn="auto" hangingPunct="1">
                  <a:defRPr/>
                </a:pPr>
                <a:r>
                  <a:rPr lang="en-US" sz="1400" i="1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字魂58号-创中黑" panose="00000500000000000000" pitchFamily="2" charset="-122"/>
                    <a:ea typeface="字魂58号-创中黑" panose="00000500000000000000" pitchFamily="2" charset="-122"/>
                    <a:sym typeface="字魂58号-创中黑" panose="00000500000000000000" pitchFamily="2" charset="-122"/>
                  </a:rPr>
                  <a:t>2019</a:t>
                </a:r>
              </a:p>
            </p:txBody>
          </p:sp>
          <p:sp>
            <p:nvSpPr>
              <p:cNvPr id="39" name="ïṡľiḑé">
                <a:extLst>
                  <a:ext uri="{FF2B5EF4-FFF2-40B4-BE49-F238E27FC236}">
                    <a16:creationId xmlns="" xmlns:a16="http://schemas.microsoft.com/office/drawing/2014/main" id="{3C259345-DAFD-487C-8405-05612F832B03}"/>
                  </a:ext>
                </a:extLst>
              </p:cNvPr>
              <p:cNvSpPr/>
              <p:nvPr/>
            </p:nvSpPr>
            <p:spPr>
              <a:xfrm>
                <a:off x="7501987" y="3809000"/>
                <a:ext cx="1593850" cy="758825"/>
              </a:xfrm>
              <a:prstGeom prst="wedgeRectCallout">
                <a:avLst>
                  <a:gd name="adj1" fmla="val 22336"/>
                  <a:gd name="adj2" fmla="val -63937"/>
                </a:avLst>
              </a:prstGeom>
              <a:solidFill>
                <a:srgbClr val="5F667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2400" i="1">
                  <a:latin typeface="字魂58号-创中黑" panose="00000500000000000000" pitchFamily="2" charset="-122"/>
                  <a:ea typeface="字魂58号-创中黑" panose="00000500000000000000" pitchFamily="2" charset="-122"/>
                  <a:sym typeface="字魂58号-创中黑" panose="00000500000000000000" pitchFamily="2" charset="-122"/>
                </a:endParaRPr>
              </a:p>
            </p:txBody>
          </p:sp>
          <p:sp>
            <p:nvSpPr>
              <p:cNvPr id="40" name="íṩľiḓè">
                <a:extLst>
                  <a:ext uri="{FF2B5EF4-FFF2-40B4-BE49-F238E27FC236}">
                    <a16:creationId xmlns="" xmlns:a16="http://schemas.microsoft.com/office/drawing/2014/main" id="{56CD15D1-104A-4611-8C80-9A3CF63733F8}"/>
                  </a:ext>
                </a:extLst>
              </p:cNvPr>
              <p:cNvSpPr/>
              <p:nvPr/>
            </p:nvSpPr>
            <p:spPr>
              <a:xfrm rot="10800000">
                <a:off x="9423938" y="2464388"/>
                <a:ext cx="1593850" cy="757237"/>
              </a:xfrm>
              <a:prstGeom prst="wedgeRectCallout">
                <a:avLst>
                  <a:gd name="adj1" fmla="val 22336"/>
                  <a:gd name="adj2" fmla="val -63937"/>
                </a:avLst>
              </a:prstGeom>
              <a:solidFill>
                <a:srgbClr val="529DB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2400" i="1">
                  <a:latin typeface="字魂58号-创中黑" panose="00000500000000000000" pitchFamily="2" charset="-122"/>
                  <a:ea typeface="字魂58号-创中黑" panose="00000500000000000000" pitchFamily="2" charset="-122"/>
                  <a:sym typeface="字魂58号-创中黑" panose="00000500000000000000" pitchFamily="2" charset="-122"/>
                </a:endParaRPr>
              </a:p>
            </p:txBody>
          </p:sp>
          <p:sp>
            <p:nvSpPr>
              <p:cNvPr id="41" name="iṧ1íde">
                <a:extLst>
                  <a:ext uri="{FF2B5EF4-FFF2-40B4-BE49-F238E27FC236}">
                    <a16:creationId xmlns="" xmlns:a16="http://schemas.microsoft.com/office/drawing/2014/main" id="{A2F7ACFE-5D9E-4CD0-AA75-69DF6CFE1B2D}"/>
                  </a:ext>
                </a:extLst>
              </p:cNvPr>
              <p:cNvSpPr/>
              <p:nvPr/>
            </p:nvSpPr>
            <p:spPr>
              <a:xfrm>
                <a:off x="4082402" y="3809000"/>
                <a:ext cx="1593850" cy="758825"/>
              </a:xfrm>
              <a:prstGeom prst="wedgeRectCallout">
                <a:avLst>
                  <a:gd name="adj1" fmla="val 22336"/>
                  <a:gd name="adj2" fmla="val -63937"/>
                </a:avLst>
              </a:prstGeom>
              <a:solidFill>
                <a:srgbClr val="5F667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2400" i="1">
                  <a:latin typeface="字魂58号-创中黑" panose="00000500000000000000" pitchFamily="2" charset="-122"/>
                  <a:ea typeface="字魂58号-创中黑" panose="00000500000000000000" pitchFamily="2" charset="-122"/>
                  <a:sym typeface="字魂58号-创中黑" panose="00000500000000000000" pitchFamily="2" charset="-122"/>
                </a:endParaRPr>
              </a:p>
            </p:txBody>
          </p:sp>
          <p:sp>
            <p:nvSpPr>
              <p:cNvPr id="42" name="íṡlíḑe">
                <a:extLst>
                  <a:ext uri="{FF2B5EF4-FFF2-40B4-BE49-F238E27FC236}">
                    <a16:creationId xmlns="" xmlns:a16="http://schemas.microsoft.com/office/drawing/2014/main" id="{F33078E3-BF03-46C8-B0DC-50D8F006B62C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 flipH="1">
                <a:off x="1183692" y="3817133"/>
                <a:ext cx="1593850" cy="742558"/>
              </a:xfrm>
              <a:prstGeom prst="rect">
                <a:avLst/>
              </a:prstGeom>
              <a:noFill/>
              <a:scene3d>
                <a:camera prst="orthographicFront">
                  <a:rot lat="0" lon="0" rev="0"/>
                </a:camera>
                <a:lightRig rig="threePt" dir="t"/>
              </a:scene3d>
              <a:sp3d prstMaterial="matte">
                <a:bevelT w="1270" h="1270"/>
              </a:sp3d>
            </p:spPr>
            <p:txBody>
              <a:bodyPr wrap="square" lIns="144000" tIns="0" rIns="144000" bIns="0" anchor="ctr" anchorCtr="1">
                <a:normAutofit/>
                <a:sp3d/>
              </a:bodyPr>
              <a:lstStyle/>
              <a:p>
                <a:pPr algn="ctr">
                  <a:lnSpc>
                    <a:spcPct val="120000"/>
                  </a:lnSpc>
                </a:pPr>
                <a:endParaRPr lang="zh-CN" altLang="en-US" sz="1100" b="0" i="1" dirty="0">
                  <a:solidFill>
                    <a:schemeClr val="bg1"/>
                  </a:solidFill>
                  <a:latin typeface="字魂58号-创中黑" panose="00000500000000000000" pitchFamily="2" charset="-122"/>
                  <a:ea typeface="字魂58号-创中黑" panose="00000500000000000000" pitchFamily="2" charset="-122"/>
                  <a:sym typeface="字魂58号-创中黑" panose="00000500000000000000" pitchFamily="2" charset="-122"/>
                </a:endParaRPr>
              </a:p>
            </p:txBody>
          </p:sp>
        </p:grpSp>
        <p:sp>
          <p:nvSpPr>
            <p:cNvPr id="17" name="文本框 16">
              <a:extLst>
                <a:ext uri="{FF2B5EF4-FFF2-40B4-BE49-F238E27FC236}">
                  <a16:creationId xmlns="" xmlns:a16="http://schemas.microsoft.com/office/drawing/2014/main" id="{B3580692-B939-4E92-BFCD-D82F5C001829}"/>
                </a:ext>
              </a:extLst>
            </p:cNvPr>
            <p:cNvSpPr txBox="1"/>
            <p:nvPr/>
          </p:nvSpPr>
          <p:spPr>
            <a:xfrm>
              <a:off x="1200843" y="3503465"/>
              <a:ext cx="1601048" cy="76136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 algn="ctr">
                <a:lnSpc>
                  <a:spcPts val="1800"/>
                </a:lnSpc>
                <a:defRPr sz="1000">
                  <a:solidFill>
                    <a:schemeClr val="bg1"/>
                  </a:solidFill>
                  <a:latin typeface="+mn-ea"/>
                </a:defRPr>
              </a:lvl1pPr>
            </a:lstStyle>
            <a:p>
              <a:r>
                <a:rPr lang="zh-CN" altLang="en-US" dirty="0">
                  <a:latin typeface="字魂58号-创中黑" panose="00000500000000000000" pitchFamily="2" charset="-122"/>
                  <a:ea typeface="字魂58号-创中黑" panose="00000500000000000000" pitchFamily="2" charset="-122"/>
                  <a:sym typeface="字魂58号-创中黑" panose="00000500000000000000" pitchFamily="2" charset="-122"/>
                </a:rPr>
                <a:t>请在此处添加具体内容，文字尽量言简意赅，简单描述即可。</a:t>
              </a:r>
              <a:endParaRPr lang="en-US" altLang="zh-CN" dirty="0">
                <a:latin typeface="字魂58号-创中黑" panose="00000500000000000000" pitchFamily="2" charset="-122"/>
                <a:ea typeface="字魂58号-创中黑" panose="00000500000000000000" pitchFamily="2" charset="-122"/>
                <a:sym typeface="字魂58号-创中黑" panose="00000500000000000000" pitchFamily="2" charset="-122"/>
              </a:endParaRPr>
            </a:p>
          </p:txBody>
        </p:sp>
        <p:sp>
          <p:nvSpPr>
            <p:cNvPr id="18" name="文本框 17">
              <a:extLst>
                <a:ext uri="{FF2B5EF4-FFF2-40B4-BE49-F238E27FC236}">
                  <a16:creationId xmlns="" xmlns:a16="http://schemas.microsoft.com/office/drawing/2014/main" id="{0792451B-86AC-4B04-8FEA-4EEA6A148205}"/>
                </a:ext>
              </a:extLst>
            </p:cNvPr>
            <p:cNvSpPr txBox="1"/>
            <p:nvPr/>
          </p:nvSpPr>
          <p:spPr>
            <a:xfrm>
              <a:off x="4062099" y="3494313"/>
              <a:ext cx="1597532" cy="76476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 algn="ctr">
                <a:lnSpc>
                  <a:spcPts val="1800"/>
                </a:lnSpc>
                <a:defRPr sz="1000">
                  <a:solidFill>
                    <a:schemeClr val="bg1"/>
                  </a:solidFill>
                  <a:latin typeface="+mn-ea"/>
                </a:defRPr>
              </a:lvl1pPr>
            </a:lstStyle>
            <a:p>
              <a:r>
                <a:rPr lang="zh-CN" altLang="en-US" dirty="0">
                  <a:latin typeface="字魂58号-创中黑" panose="00000500000000000000" pitchFamily="2" charset="-122"/>
                  <a:ea typeface="字魂58号-创中黑" panose="00000500000000000000" pitchFamily="2" charset="-122"/>
                  <a:sym typeface="字魂58号-创中黑" panose="00000500000000000000" pitchFamily="2" charset="-122"/>
                </a:rPr>
                <a:t>请在此处添加具体内容，文字尽量言简意赅，简单描述即可。</a:t>
              </a:r>
              <a:endParaRPr lang="en-US" altLang="zh-CN" dirty="0">
                <a:latin typeface="字魂58号-创中黑" panose="00000500000000000000" pitchFamily="2" charset="-122"/>
                <a:ea typeface="字魂58号-创中黑" panose="00000500000000000000" pitchFamily="2" charset="-122"/>
                <a:sym typeface="字魂58号-创中黑" panose="00000500000000000000" pitchFamily="2" charset="-122"/>
              </a:endParaRPr>
            </a:p>
          </p:txBody>
        </p:sp>
        <p:sp>
          <p:nvSpPr>
            <p:cNvPr id="19" name="文本框 18">
              <a:extLst>
                <a:ext uri="{FF2B5EF4-FFF2-40B4-BE49-F238E27FC236}">
                  <a16:creationId xmlns="" xmlns:a16="http://schemas.microsoft.com/office/drawing/2014/main" id="{6922F3E5-39AE-4911-A535-49DA28AF57DA}"/>
                </a:ext>
              </a:extLst>
            </p:cNvPr>
            <p:cNvSpPr txBox="1"/>
            <p:nvPr/>
          </p:nvSpPr>
          <p:spPr>
            <a:xfrm>
              <a:off x="7512709" y="3486784"/>
              <a:ext cx="1593827" cy="76136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 algn="ctr">
                <a:lnSpc>
                  <a:spcPts val="1800"/>
                </a:lnSpc>
                <a:defRPr sz="1000">
                  <a:solidFill>
                    <a:schemeClr val="bg1"/>
                  </a:solidFill>
                  <a:latin typeface="+mn-ea"/>
                </a:defRPr>
              </a:lvl1pPr>
            </a:lstStyle>
            <a:p>
              <a:r>
                <a:rPr lang="zh-CN" altLang="en-US" dirty="0">
                  <a:latin typeface="字魂58号-创中黑" panose="00000500000000000000" pitchFamily="2" charset="-122"/>
                  <a:ea typeface="字魂58号-创中黑" panose="00000500000000000000" pitchFamily="2" charset="-122"/>
                  <a:sym typeface="字魂58号-创中黑" panose="00000500000000000000" pitchFamily="2" charset="-122"/>
                </a:rPr>
                <a:t>请在此处添加具体内容，文字尽量言简意赅，简单描述即可。</a:t>
              </a:r>
              <a:endParaRPr lang="en-US" altLang="zh-CN" dirty="0">
                <a:latin typeface="字魂58号-创中黑" panose="00000500000000000000" pitchFamily="2" charset="-122"/>
                <a:ea typeface="字魂58号-创中黑" panose="00000500000000000000" pitchFamily="2" charset="-122"/>
                <a:sym typeface="字魂58号-创中黑" panose="00000500000000000000" pitchFamily="2" charset="-122"/>
              </a:endParaRPr>
            </a:p>
          </p:txBody>
        </p:sp>
        <p:sp>
          <p:nvSpPr>
            <p:cNvPr id="20" name="文本框 19">
              <a:extLst>
                <a:ext uri="{FF2B5EF4-FFF2-40B4-BE49-F238E27FC236}">
                  <a16:creationId xmlns="" xmlns:a16="http://schemas.microsoft.com/office/drawing/2014/main" id="{23353541-0BA4-402E-944F-9605C36CC545}"/>
                </a:ext>
              </a:extLst>
            </p:cNvPr>
            <p:cNvSpPr txBox="1"/>
            <p:nvPr/>
          </p:nvSpPr>
          <p:spPr>
            <a:xfrm>
              <a:off x="9423814" y="2171827"/>
              <a:ext cx="1593827" cy="76136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 algn="ctr">
                <a:lnSpc>
                  <a:spcPts val="1800"/>
                </a:lnSpc>
                <a:defRPr sz="1000">
                  <a:solidFill>
                    <a:schemeClr val="bg1"/>
                  </a:solidFill>
                  <a:latin typeface="+mn-ea"/>
                </a:defRPr>
              </a:lvl1pPr>
            </a:lstStyle>
            <a:p>
              <a:r>
                <a:rPr lang="zh-CN" altLang="en-US" dirty="0">
                  <a:latin typeface="字魂58号-创中黑" panose="00000500000000000000" pitchFamily="2" charset="-122"/>
                  <a:ea typeface="字魂58号-创中黑" panose="00000500000000000000" pitchFamily="2" charset="-122"/>
                  <a:sym typeface="字魂58号-创中黑" panose="00000500000000000000" pitchFamily="2" charset="-122"/>
                </a:rPr>
                <a:t>请在此处添加具体内容，文字尽量言简意赅，简单描述即可。</a:t>
              </a:r>
              <a:endParaRPr lang="en-US" altLang="zh-CN" dirty="0">
                <a:latin typeface="字魂58号-创中黑" panose="00000500000000000000" pitchFamily="2" charset="-122"/>
                <a:ea typeface="字魂58号-创中黑" panose="00000500000000000000" pitchFamily="2" charset="-122"/>
                <a:sym typeface="字魂58号-创中黑" panose="00000500000000000000" pitchFamily="2" charset="-122"/>
              </a:endParaRPr>
            </a:p>
          </p:txBody>
        </p:sp>
        <p:sp>
          <p:nvSpPr>
            <p:cNvPr id="21" name="文本框 20">
              <a:extLst>
                <a:ext uri="{FF2B5EF4-FFF2-40B4-BE49-F238E27FC236}">
                  <a16:creationId xmlns="" xmlns:a16="http://schemas.microsoft.com/office/drawing/2014/main" id="{0B514916-33B9-4618-AED8-19B01982DB0E}"/>
                </a:ext>
              </a:extLst>
            </p:cNvPr>
            <p:cNvSpPr txBox="1"/>
            <p:nvPr/>
          </p:nvSpPr>
          <p:spPr>
            <a:xfrm>
              <a:off x="6219747" y="2140842"/>
              <a:ext cx="1577888" cy="76136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 algn="ctr">
                <a:lnSpc>
                  <a:spcPts val="1800"/>
                </a:lnSpc>
                <a:defRPr sz="1000">
                  <a:solidFill>
                    <a:schemeClr val="bg1"/>
                  </a:solidFill>
                  <a:latin typeface="+mn-ea"/>
                </a:defRPr>
              </a:lvl1pPr>
            </a:lstStyle>
            <a:p>
              <a:r>
                <a:rPr lang="zh-CN" altLang="en-US" dirty="0">
                  <a:latin typeface="字魂58号-创中黑" panose="00000500000000000000" pitchFamily="2" charset="-122"/>
                  <a:ea typeface="字魂58号-创中黑" panose="00000500000000000000" pitchFamily="2" charset="-122"/>
                  <a:sym typeface="字魂58号-创中黑" panose="00000500000000000000" pitchFamily="2" charset="-122"/>
                </a:rPr>
                <a:t>请在此处添加具体内容，文字尽量言简意赅，简单描述即可。</a:t>
              </a:r>
              <a:endParaRPr lang="en-US" altLang="zh-CN" dirty="0">
                <a:latin typeface="字魂58号-创中黑" panose="00000500000000000000" pitchFamily="2" charset="-122"/>
                <a:ea typeface="字魂58号-创中黑" panose="00000500000000000000" pitchFamily="2" charset="-122"/>
                <a:sym typeface="字魂58号-创中黑" panose="00000500000000000000" pitchFamily="2" charset="-122"/>
              </a:endParaRPr>
            </a:p>
          </p:txBody>
        </p:sp>
        <p:sp>
          <p:nvSpPr>
            <p:cNvPr id="22" name="文本框 21">
              <a:extLst>
                <a:ext uri="{FF2B5EF4-FFF2-40B4-BE49-F238E27FC236}">
                  <a16:creationId xmlns="" xmlns:a16="http://schemas.microsoft.com/office/drawing/2014/main" id="{173B7A4F-21B2-431A-BC0D-59A06004F4A7}"/>
                </a:ext>
              </a:extLst>
            </p:cNvPr>
            <p:cNvSpPr txBox="1"/>
            <p:nvPr/>
          </p:nvSpPr>
          <p:spPr>
            <a:xfrm>
              <a:off x="3048384" y="2128861"/>
              <a:ext cx="1588706" cy="76136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ts val="1800"/>
                </a:lnSpc>
              </a:pPr>
              <a:r>
                <a:rPr lang="zh-CN" altLang="en-US" sz="1000" dirty="0">
                  <a:solidFill>
                    <a:schemeClr val="bg1"/>
                  </a:solidFill>
                  <a:latin typeface="字魂58号-创中黑" panose="00000500000000000000" pitchFamily="2" charset="-122"/>
                  <a:ea typeface="字魂58号-创中黑" panose="00000500000000000000" pitchFamily="2" charset="-122"/>
                  <a:sym typeface="字魂58号-创中黑" panose="00000500000000000000" pitchFamily="2" charset="-122"/>
                </a:rPr>
                <a:t>请在此处添加具体内容，文字尽量言简意赅，简单描述即可。</a:t>
              </a:r>
              <a:endParaRPr lang="en-US" altLang="zh-CN" sz="1000" dirty="0">
                <a:solidFill>
                  <a:schemeClr val="bg1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字魂58号-创中黑" panose="00000500000000000000" pitchFamily="2" charset="-122"/>
              </a:endParaRPr>
            </a:p>
          </p:txBody>
        </p:sp>
      </p:grpSp>
      <p:grpSp>
        <p:nvGrpSpPr>
          <p:cNvPr id="47" name="组合 46">
            <a:extLst>
              <a:ext uri="{FF2B5EF4-FFF2-40B4-BE49-F238E27FC236}">
                <a16:creationId xmlns="" xmlns:a16="http://schemas.microsoft.com/office/drawing/2014/main" id="{F8E603ED-C15C-4E3A-89A8-063EABB965DF}"/>
              </a:ext>
            </a:extLst>
          </p:cNvPr>
          <p:cNvGrpSpPr/>
          <p:nvPr/>
        </p:nvGrpSpPr>
        <p:grpSpPr>
          <a:xfrm>
            <a:off x="1111346" y="4697503"/>
            <a:ext cx="9995705" cy="1063704"/>
            <a:chOff x="1595130" y="4136810"/>
            <a:chExt cx="9995705" cy="1063704"/>
          </a:xfrm>
        </p:grpSpPr>
        <p:cxnSp>
          <p:nvCxnSpPr>
            <p:cNvPr id="48" name="直接连接符 47">
              <a:extLst>
                <a:ext uri="{FF2B5EF4-FFF2-40B4-BE49-F238E27FC236}">
                  <a16:creationId xmlns="" xmlns:a16="http://schemas.microsoft.com/office/drawing/2014/main" id="{38A1F80E-2FF0-42D1-A280-868F7637912B}"/>
                </a:ext>
              </a:extLst>
            </p:cNvPr>
            <p:cNvCxnSpPr>
              <a:cxnSpLocks/>
            </p:cNvCxnSpPr>
            <p:nvPr/>
          </p:nvCxnSpPr>
          <p:spPr>
            <a:xfrm>
              <a:off x="1697173" y="4553767"/>
              <a:ext cx="9682684" cy="0"/>
            </a:xfrm>
            <a:prstGeom prst="line">
              <a:avLst/>
            </a:prstGeom>
            <a:ln w="9525" cap="rnd">
              <a:solidFill>
                <a:schemeClr val="bg1">
                  <a:lumMod val="85000"/>
                </a:schemeClr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49" name="组合 48">
              <a:extLst>
                <a:ext uri="{FF2B5EF4-FFF2-40B4-BE49-F238E27FC236}">
                  <a16:creationId xmlns="" xmlns:a16="http://schemas.microsoft.com/office/drawing/2014/main" id="{CDC3E48A-E716-4194-8E32-1C6A82E08027}"/>
                </a:ext>
              </a:extLst>
            </p:cNvPr>
            <p:cNvGrpSpPr/>
            <p:nvPr/>
          </p:nvGrpSpPr>
          <p:grpSpPr>
            <a:xfrm>
              <a:off x="1595130" y="4136810"/>
              <a:ext cx="9995705" cy="1063704"/>
              <a:chOff x="1085272" y="2301502"/>
              <a:chExt cx="9995705" cy="1063704"/>
            </a:xfrm>
          </p:grpSpPr>
          <p:sp>
            <p:nvSpPr>
              <p:cNvPr id="50" name="文本框 49">
                <a:extLst>
                  <a:ext uri="{FF2B5EF4-FFF2-40B4-BE49-F238E27FC236}">
                    <a16:creationId xmlns="" xmlns:a16="http://schemas.microsoft.com/office/drawing/2014/main" id="{BCA98EED-2E74-43E8-AEC5-D3FFCC90E872}"/>
                  </a:ext>
                </a:extLst>
              </p:cNvPr>
              <p:cNvSpPr txBox="1"/>
              <p:nvPr/>
            </p:nvSpPr>
            <p:spPr>
              <a:xfrm>
                <a:off x="1085273" y="2301502"/>
                <a:ext cx="419810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r>
                  <a:rPr lang="zh-CN" altLang="en-US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字魂58号-创中黑" panose="00000500000000000000" pitchFamily="2" charset="-122"/>
                    <a:ea typeface="字魂58号-创中黑" panose="00000500000000000000" pitchFamily="2" charset="-122"/>
                    <a:sym typeface="字魂58号-创中黑" panose="00000500000000000000" pitchFamily="2" charset="-122"/>
                  </a:rPr>
                  <a:t>标题文字添加此处</a:t>
                </a:r>
              </a:p>
            </p:txBody>
          </p:sp>
          <p:sp>
            <p:nvSpPr>
              <p:cNvPr id="51" name="文本框 50">
                <a:extLst>
                  <a:ext uri="{FF2B5EF4-FFF2-40B4-BE49-F238E27FC236}">
                    <a16:creationId xmlns="" xmlns:a16="http://schemas.microsoft.com/office/drawing/2014/main" id="{56ADF1B4-F537-42AA-8E19-64D3DE666F1A}"/>
                  </a:ext>
                </a:extLst>
              </p:cNvPr>
              <p:cNvSpPr txBox="1"/>
              <p:nvPr/>
            </p:nvSpPr>
            <p:spPr>
              <a:xfrm>
                <a:off x="1085272" y="2782931"/>
                <a:ext cx="9995705" cy="5822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>
                  <a:lnSpc>
                    <a:spcPts val="2000"/>
                  </a:lnSpc>
                </a:pPr>
                <a:r>
                  <a:rPr lang="zh-CN" altLang="en-US" sz="1200" dirty="0">
                    <a:latin typeface="字魂58号-创中黑" panose="00000500000000000000" pitchFamily="2" charset="-122"/>
                    <a:ea typeface="字魂58号-创中黑" panose="00000500000000000000" pitchFamily="2" charset="-122"/>
                    <a:sym typeface="字魂58号-创中黑" panose="00000500000000000000" pitchFamily="2" charset="-122"/>
                  </a:rPr>
                  <a:t>请在此处添加具体内容，文字尽量言简意赅，简单描述即可，不必过于繁琐，注意版面美观度。请在此处添加具体内容，文字尽量言简意赅，简单描述即可，不必过于繁琐，注意版面美观度。</a:t>
                </a:r>
                <a:endParaRPr lang="en-US" altLang="zh-CN" sz="1200" dirty="0">
                  <a:latin typeface="字魂58号-创中黑" panose="00000500000000000000" pitchFamily="2" charset="-122"/>
                  <a:ea typeface="字魂58号-创中黑" panose="00000500000000000000" pitchFamily="2" charset="-122"/>
                  <a:sym typeface="字魂58号-创中黑" panose="00000500000000000000" pitchFamily="2" charset="-122"/>
                </a:endParaRPr>
              </a:p>
            </p:txBody>
          </p:sp>
        </p:grpSp>
      </p:grpSp>
      <p:grpSp>
        <p:nvGrpSpPr>
          <p:cNvPr id="43" name="组合 42">
            <a:extLst>
              <a:ext uri="{FF2B5EF4-FFF2-40B4-BE49-F238E27FC236}">
                <a16:creationId xmlns="" xmlns:a16="http://schemas.microsoft.com/office/drawing/2014/main" id="{34568B95-DAF4-4041-B890-823832AC0D6F}"/>
              </a:ext>
            </a:extLst>
          </p:cNvPr>
          <p:cNvGrpSpPr/>
          <p:nvPr/>
        </p:nvGrpSpPr>
        <p:grpSpPr>
          <a:xfrm>
            <a:off x="402572" y="577858"/>
            <a:ext cx="2950229" cy="535590"/>
            <a:chOff x="5872296" y="558919"/>
            <a:chExt cx="2950229" cy="535590"/>
          </a:xfrm>
        </p:grpSpPr>
        <p:grpSp>
          <p:nvGrpSpPr>
            <p:cNvPr id="52" name="组合 51">
              <a:extLst>
                <a:ext uri="{FF2B5EF4-FFF2-40B4-BE49-F238E27FC236}">
                  <a16:creationId xmlns="" xmlns:a16="http://schemas.microsoft.com/office/drawing/2014/main" id="{907BF0AB-AB5C-4F29-AF96-C2251F41F6F8}"/>
                </a:ext>
              </a:extLst>
            </p:cNvPr>
            <p:cNvGrpSpPr/>
            <p:nvPr/>
          </p:nvGrpSpPr>
          <p:grpSpPr>
            <a:xfrm>
              <a:off x="5872296" y="558919"/>
              <a:ext cx="766256" cy="535590"/>
              <a:chOff x="6497787" y="1353189"/>
              <a:chExt cx="832490" cy="581886"/>
            </a:xfrm>
          </p:grpSpPr>
          <p:sp>
            <p:nvSpPr>
              <p:cNvPr id="54" name="菱形 53">
                <a:extLst>
                  <a:ext uri="{FF2B5EF4-FFF2-40B4-BE49-F238E27FC236}">
                    <a16:creationId xmlns="" xmlns:a16="http://schemas.microsoft.com/office/drawing/2014/main" id="{7F770F69-8FD9-41A7-97CF-1C382D5D82D7}"/>
                  </a:ext>
                </a:extLst>
              </p:cNvPr>
              <p:cNvSpPr/>
              <p:nvPr/>
            </p:nvSpPr>
            <p:spPr>
              <a:xfrm>
                <a:off x="6497787" y="1353189"/>
                <a:ext cx="581886" cy="581886"/>
              </a:xfrm>
              <a:prstGeom prst="diamond">
                <a:avLst/>
              </a:prstGeom>
              <a:solidFill>
                <a:srgbClr val="529DB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529DBA"/>
                  </a:solidFill>
                </a:endParaRPr>
              </a:p>
            </p:txBody>
          </p:sp>
          <p:sp>
            <p:nvSpPr>
              <p:cNvPr id="55" name="菱形 54">
                <a:extLst>
                  <a:ext uri="{FF2B5EF4-FFF2-40B4-BE49-F238E27FC236}">
                    <a16:creationId xmlns="" xmlns:a16="http://schemas.microsoft.com/office/drawing/2014/main" id="{D474688B-617A-4333-9715-4B5A4EC16C65}"/>
                  </a:ext>
                </a:extLst>
              </p:cNvPr>
              <p:cNvSpPr/>
              <p:nvPr/>
            </p:nvSpPr>
            <p:spPr>
              <a:xfrm>
                <a:off x="6748391" y="1353189"/>
                <a:ext cx="581886" cy="581886"/>
              </a:xfrm>
              <a:prstGeom prst="diamond">
                <a:avLst/>
              </a:prstGeom>
              <a:noFill/>
              <a:ln w="28575">
                <a:solidFill>
                  <a:srgbClr val="529DBA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529DBA"/>
                  </a:solidFill>
                </a:endParaRPr>
              </a:p>
            </p:txBody>
          </p:sp>
        </p:grpSp>
        <p:sp>
          <p:nvSpPr>
            <p:cNvPr id="53" name="标题 1">
              <a:extLst>
                <a:ext uri="{FF2B5EF4-FFF2-40B4-BE49-F238E27FC236}">
                  <a16:creationId xmlns="" xmlns:a16="http://schemas.microsoft.com/office/drawing/2014/main" id="{3FB4668A-234C-42B5-B890-C83EE2C21D2C}"/>
                </a:ext>
              </a:extLst>
            </p:cNvPr>
            <p:cNvSpPr txBox="1">
              <a:spLocks/>
            </p:cNvSpPr>
            <p:nvPr/>
          </p:nvSpPr>
          <p:spPr>
            <a:xfrm>
              <a:off x="6680117" y="558919"/>
              <a:ext cx="2142408" cy="535590"/>
            </a:xfrm>
            <a:prstGeom prst="rect">
              <a:avLst/>
            </a:prstGeom>
          </p:spPr>
          <p:txBody>
            <a:bodyPr vert="horz" lIns="91440" tIns="45720" rIns="91440" bIns="45720" rtlCol="0" anchor="b">
              <a:normAutofit fontScale="92500" lnSpcReduction="20000"/>
            </a:bodyPr>
            <a:lstStyle>
              <a:lvl1pPr algn="ctr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60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lvl="0" algn="l">
                <a:spcBef>
                  <a:spcPts val="0"/>
                </a:spcBef>
                <a:defRPr/>
              </a:pPr>
              <a:r>
                <a:rPr lang="zh-CN" altLang="en-US" sz="40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字魂58号-创中黑" panose="00000500000000000000" pitchFamily="2" charset="-122"/>
                  <a:ea typeface="字魂58号-创中黑" panose="00000500000000000000" pitchFamily="2" charset="-122"/>
                  <a:sym typeface="字魂58号-创中黑" panose="00000500000000000000" pitchFamily="2" charset="-122"/>
                </a:rPr>
                <a:t>投资回报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7621944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 advClick="0" advTm="0">
        <p14:prism isContent="1" isInverted="1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矩形 34">
            <a:extLst>
              <a:ext uri="{FF2B5EF4-FFF2-40B4-BE49-F238E27FC236}">
                <a16:creationId xmlns="" xmlns:a16="http://schemas.microsoft.com/office/drawing/2014/main" id="{A6E3B35B-EB80-47A2-B8DD-0EC98B9A7851}"/>
              </a:ext>
            </a:extLst>
          </p:cNvPr>
          <p:cNvSpPr/>
          <p:nvPr/>
        </p:nvSpPr>
        <p:spPr>
          <a:xfrm>
            <a:off x="4281055" y="1413163"/>
            <a:ext cx="3629890" cy="1371599"/>
          </a:xfrm>
          <a:prstGeom prst="rect">
            <a:avLst/>
          </a:prstGeom>
          <a:solidFill>
            <a:srgbClr val="5F667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200" b="1" spc="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字魂58号-创中黑" panose="00000500000000000000" pitchFamily="2" charset="-122"/>
              <a:ea typeface="字魂58号-创中黑" panose="00000500000000000000" pitchFamily="2" charset="-122"/>
              <a:sym typeface="字魂58号-创中黑" panose="00000500000000000000" pitchFamily="2" charset="-122"/>
            </a:endParaRPr>
          </a:p>
        </p:txBody>
      </p:sp>
      <p:sp>
        <p:nvSpPr>
          <p:cNvPr id="37" name="标题 1">
            <a:extLst>
              <a:ext uri="{FF2B5EF4-FFF2-40B4-BE49-F238E27FC236}">
                <a16:creationId xmlns="" xmlns:a16="http://schemas.microsoft.com/office/drawing/2014/main" id="{ED6453C9-F5FB-46D1-ABEC-601A66ED8719}"/>
              </a:ext>
            </a:extLst>
          </p:cNvPr>
          <p:cNvSpPr txBox="1">
            <a:spLocks/>
          </p:cNvSpPr>
          <p:nvPr/>
        </p:nvSpPr>
        <p:spPr>
          <a:xfrm>
            <a:off x="4719511" y="1635228"/>
            <a:ext cx="2752978" cy="955178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zh-CN" altLang="en-US" sz="6600" b="1" dirty="0">
                <a:solidFill>
                  <a:schemeClr val="bg1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字魂58号-创中黑" panose="00000500000000000000" pitchFamily="2" charset="-122"/>
              </a:rPr>
              <a:t>目 录</a:t>
            </a:r>
          </a:p>
        </p:txBody>
      </p:sp>
      <p:sp>
        <p:nvSpPr>
          <p:cNvPr id="59" name="矩形 58">
            <a:extLst>
              <a:ext uri="{FF2B5EF4-FFF2-40B4-BE49-F238E27FC236}">
                <a16:creationId xmlns="" xmlns:a16="http://schemas.microsoft.com/office/drawing/2014/main" id="{2AD7917B-94B2-4F8E-A4C3-AC623166F91B}"/>
              </a:ext>
            </a:extLst>
          </p:cNvPr>
          <p:cNvSpPr/>
          <p:nvPr/>
        </p:nvSpPr>
        <p:spPr>
          <a:xfrm>
            <a:off x="1706817" y="3507038"/>
            <a:ext cx="969818" cy="969818"/>
          </a:xfrm>
          <a:prstGeom prst="rect">
            <a:avLst/>
          </a:prstGeom>
          <a:solidFill>
            <a:srgbClr val="529DB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800" dirty="0">
                <a:latin typeface="Bahnschrift" panose="020B0502040204020203" pitchFamily="34" charset="0"/>
              </a:rPr>
              <a:t>1</a:t>
            </a:r>
            <a:endParaRPr lang="zh-CN" altLang="en-US" sz="4800" dirty="0">
              <a:latin typeface="Bahnschrift" panose="020B0502040204020203" pitchFamily="34" charset="0"/>
            </a:endParaRPr>
          </a:p>
        </p:txBody>
      </p:sp>
      <p:grpSp>
        <p:nvGrpSpPr>
          <p:cNvPr id="60" name="组合 59">
            <a:extLst>
              <a:ext uri="{FF2B5EF4-FFF2-40B4-BE49-F238E27FC236}">
                <a16:creationId xmlns="" xmlns:a16="http://schemas.microsoft.com/office/drawing/2014/main" id="{59A7B5F9-E880-47BB-BAE4-173CC533C83B}"/>
              </a:ext>
            </a:extLst>
          </p:cNvPr>
          <p:cNvGrpSpPr/>
          <p:nvPr/>
        </p:nvGrpSpPr>
        <p:grpSpPr>
          <a:xfrm>
            <a:off x="3026857" y="3527825"/>
            <a:ext cx="2712196" cy="928244"/>
            <a:chOff x="1940792" y="2878211"/>
            <a:chExt cx="2712196" cy="928244"/>
          </a:xfrm>
        </p:grpSpPr>
        <p:sp>
          <p:nvSpPr>
            <p:cNvPr id="61" name="文本框 60">
              <a:extLst>
                <a:ext uri="{FF2B5EF4-FFF2-40B4-BE49-F238E27FC236}">
                  <a16:creationId xmlns="" xmlns:a16="http://schemas.microsoft.com/office/drawing/2014/main" id="{678D72A0-6EE7-478A-8E5F-6F864BD5298E}"/>
                </a:ext>
              </a:extLst>
            </p:cNvPr>
            <p:cNvSpPr txBox="1"/>
            <p:nvPr/>
          </p:nvSpPr>
          <p:spPr>
            <a:xfrm>
              <a:off x="1940792" y="2878211"/>
              <a:ext cx="2712196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8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字魂58号-创中黑" panose="00000500000000000000" pitchFamily="2" charset="-122"/>
                  <a:ea typeface="字魂58号-创中黑" panose="00000500000000000000" pitchFamily="2" charset="-122"/>
                  <a:sym typeface="字魂58号-创中黑" panose="00000500000000000000" pitchFamily="2" charset="-122"/>
                </a:rPr>
                <a:t>项目介绍</a:t>
              </a:r>
            </a:p>
          </p:txBody>
        </p:sp>
        <p:sp>
          <p:nvSpPr>
            <p:cNvPr id="62" name="文本框 61">
              <a:extLst>
                <a:ext uri="{FF2B5EF4-FFF2-40B4-BE49-F238E27FC236}">
                  <a16:creationId xmlns="" xmlns:a16="http://schemas.microsoft.com/office/drawing/2014/main" id="{21E98EE9-FCFA-4A10-9F4E-2B59A0C6AC5A}"/>
                </a:ext>
              </a:extLst>
            </p:cNvPr>
            <p:cNvSpPr txBox="1"/>
            <p:nvPr/>
          </p:nvSpPr>
          <p:spPr>
            <a:xfrm>
              <a:off x="1940792" y="3321835"/>
              <a:ext cx="2292229" cy="4846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1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字魂58号-创中黑" panose="00000500000000000000" pitchFamily="2" charset="-122"/>
                  <a:ea typeface="字魂58号-创中黑" panose="00000500000000000000" pitchFamily="2" charset="-122"/>
                  <a:sym typeface="字魂58号-创中黑" panose="00000500000000000000" pitchFamily="2" charset="-122"/>
                </a:rPr>
                <a:t>To the world you may be one person, but to one person you may.</a:t>
              </a:r>
            </a:p>
          </p:txBody>
        </p:sp>
      </p:grpSp>
      <p:sp>
        <p:nvSpPr>
          <p:cNvPr id="75" name="矩形 74">
            <a:extLst>
              <a:ext uri="{FF2B5EF4-FFF2-40B4-BE49-F238E27FC236}">
                <a16:creationId xmlns="" xmlns:a16="http://schemas.microsoft.com/office/drawing/2014/main" id="{A519D648-98C0-4D1F-911E-65048E6B706A}"/>
              </a:ext>
            </a:extLst>
          </p:cNvPr>
          <p:cNvSpPr/>
          <p:nvPr/>
        </p:nvSpPr>
        <p:spPr>
          <a:xfrm>
            <a:off x="6872914" y="3507038"/>
            <a:ext cx="969818" cy="969818"/>
          </a:xfrm>
          <a:prstGeom prst="rect">
            <a:avLst/>
          </a:prstGeom>
          <a:solidFill>
            <a:srgbClr val="529DB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800" dirty="0">
                <a:latin typeface="Bahnschrift" panose="020B0502040204020203" pitchFamily="34" charset="0"/>
              </a:rPr>
              <a:t>2</a:t>
            </a:r>
            <a:endParaRPr lang="zh-CN" altLang="en-US" sz="4800" dirty="0">
              <a:latin typeface="Bahnschrift" panose="020B0502040204020203" pitchFamily="34" charset="0"/>
            </a:endParaRPr>
          </a:p>
        </p:txBody>
      </p:sp>
      <p:grpSp>
        <p:nvGrpSpPr>
          <p:cNvPr id="76" name="组合 75">
            <a:extLst>
              <a:ext uri="{FF2B5EF4-FFF2-40B4-BE49-F238E27FC236}">
                <a16:creationId xmlns="" xmlns:a16="http://schemas.microsoft.com/office/drawing/2014/main" id="{3DEF5E81-C327-4218-9158-71A4631F5C42}"/>
              </a:ext>
            </a:extLst>
          </p:cNvPr>
          <p:cNvGrpSpPr/>
          <p:nvPr/>
        </p:nvGrpSpPr>
        <p:grpSpPr>
          <a:xfrm>
            <a:off x="8192954" y="3527825"/>
            <a:ext cx="2712196" cy="928244"/>
            <a:chOff x="1940792" y="2878211"/>
            <a:chExt cx="2712196" cy="928244"/>
          </a:xfrm>
        </p:grpSpPr>
        <p:sp>
          <p:nvSpPr>
            <p:cNvPr id="77" name="文本框 76">
              <a:extLst>
                <a:ext uri="{FF2B5EF4-FFF2-40B4-BE49-F238E27FC236}">
                  <a16:creationId xmlns="" xmlns:a16="http://schemas.microsoft.com/office/drawing/2014/main" id="{621A29D6-4860-4878-B4E5-BF3774DBCC2C}"/>
                </a:ext>
              </a:extLst>
            </p:cNvPr>
            <p:cNvSpPr txBox="1"/>
            <p:nvPr/>
          </p:nvSpPr>
          <p:spPr>
            <a:xfrm>
              <a:off x="1940792" y="2878211"/>
              <a:ext cx="2712196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8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字魂58号-创中黑" panose="00000500000000000000" pitchFamily="2" charset="-122"/>
                  <a:ea typeface="字魂58号-创中黑" panose="00000500000000000000" pitchFamily="2" charset="-122"/>
                  <a:sym typeface="字魂58号-创中黑" panose="00000500000000000000" pitchFamily="2" charset="-122"/>
                </a:rPr>
                <a:t>项目计划</a:t>
              </a:r>
            </a:p>
          </p:txBody>
        </p:sp>
        <p:sp>
          <p:nvSpPr>
            <p:cNvPr id="78" name="文本框 77">
              <a:extLst>
                <a:ext uri="{FF2B5EF4-FFF2-40B4-BE49-F238E27FC236}">
                  <a16:creationId xmlns="" xmlns:a16="http://schemas.microsoft.com/office/drawing/2014/main" id="{510EB61A-65A4-4177-8C65-04D451DE91A6}"/>
                </a:ext>
              </a:extLst>
            </p:cNvPr>
            <p:cNvSpPr txBox="1"/>
            <p:nvPr/>
          </p:nvSpPr>
          <p:spPr>
            <a:xfrm>
              <a:off x="1940792" y="3321835"/>
              <a:ext cx="2292229" cy="4846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1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字魂58号-创中黑" panose="00000500000000000000" pitchFamily="2" charset="-122"/>
                  <a:ea typeface="字魂58号-创中黑" panose="00000500000000000000" pitchFamily="2" charset="-122"/>
                  <a:sym typeface="字魂58号-创中黑" panose="00000500000000000000" pitchFamily="2" charset="-122"/>
                </a:rPr>
                <a:t>To the world you may be one person, but to one person you may.</a:t>
              </a:r>
            </a:p>
          </p:txBody>
        </p:sp>
      </p:grpSp>
      <p:sp>
        <p:nvSpPr>
          <p:cNvPr id="87" name="矩形 86">
            <a:extLst>
              <a:ext uri="{FF2B5EF4-FFF2-40B4-BE49-F238E27FC236}">
                <a16:creationId xmlns="" xmlns:a16="http://schemas.microsoft.com/office/drawing/2014/main" id="{DA37D292-C52A-442D-A2C7-9B9FED73FA68}"/>
              </a:ext>
            </a:extLst>
          </p:cNvPr>
          <p:cNvSpPr/>
          <p:nvPr/>
        </p:nvSpPr>
        <p:spPr>
          <a:xfrm>
            <a:off x="1706817" y="5160420"/>
            <a:ext cx="969818" cy="969818"/>
          </a:xfrm>
          <a:prstGeom prst="rect">
            <a:avLst/>
          </a:prstGeom>
          <a:solidFill>
            <a:srgbClr val="529DB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800" dirty="0">
                <a:latin typeface="Bahnschrift" panose="020B0502040204020203" pitchFamily="34" charset="0"/>
              </a:rPr>
              <a:t>3</a:t>
            </a:r>
            <a:endParaRPr lang="zh-CN" altLang="en-US" sz="4800" dirty="0">
              <a:latin typeface="Bahnschrift" panose="020B0502040204020203" pitchFamily="34" charset="0"/>
            </a:endParaRPr>
          </a:p>
        </p:txBody>
      </p:sp>
      <p:grpSp>
        <p:nvGrpSpPr>
          <p:cNvPr id="88" name="组合 87">
            <a:extLst>
              <a:ext uri="{FF2B5EF4-FFF2-40B4-BE49-F238E27FC236}">
                <a16:creationId xmlns="" xmlns:a16="http://schemas.microsoft.com/office/drawing/2014/main" id="{EF9530FE-6889-4498-86F5-E66C8EC5F827}"/>
              </a:ext>
            </a:extLst>
          </p:cNvPr>
          <p:cNvGrpSpPr/>
          <p:nvPr/>
        </p:nvGrpSpPr>
        <p:grpSpPr>
          <a:xfrm>
            <a:off x="3026857" y="5181207"/>
            <a:ext cx="2712196" cy="928244"/>
            <a:chOff x="1940792" y="2878211"/>
            <a:chExt cx="2712196" cy="928244"/>
          </a:xfrm>
        </p:grpSpPr>
        <p:sp>
          <p:nvSpPr>
            <p:cNvPr id="89" name="文本框 88">
              <a:extLst>
                <a:ext uri="{FF2B5EF4-FFF2-40B4-BE49-F238E27FC236}">
                  <a16:creationId xmlns="" xmlns:a16="http://schemas.microsoft.com/office/drawing/2014/main" id="{EF44F454-E1D3-41D1-9761-A6D594824D3E}"/>
                </a:ext>
              </a:extLst>
            </p:cNvPr>
            <p:cNvSpPr txBox="1"/>
            <p:nvPr/>
          </p:nvSpPr>
          <p:spPr>
            <a:xfrm>
              <a:off x="1940792" y="2878211"/>
              <a:ext cx="2712196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8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字魂58号-创中黑" panose="00000500000000000000" pitchFamily="2" charset="-122"/>
                  <a:ea typeface="字魂58号-创中黑" panose="00000500000000000000" pitchFamily="2" charset="-122"/>
                  <a:sym typeface="字魂58号-创中黑" panose="00000500000000000000" pitchFamily="2" charset="-122"/>
                </a:rPr>
                <a:t>市场分析</a:t>
              </a:r>
            </a:p>
          </p:txBody>
        </p:sp>
        <p:sp>
          <p:nvSpPr>
            <p:cNvPr id="90" name="文本框 89">
              <a:extLst>
                <a:ext uri="{FF2B5EF4-FFF2-40B4-BE49-F238E27FC236}">
                  <a16:creationId xmlns="" xmlns:a16="http://schemas.microsoft.com/office/drawing/2014/main" id="{D980ACC4-4F39-476F-98F1-7590CC29AE4E}"/>
                </a:ext>
              </a:extLst>
            </p:cNvPr>
            <p:cNvSpPr txBox="1"/>
            <p:nvPr/>
          </p:nvSpPr>
          <p:spPr>
            <a:xfrm>
              <a:off x="1940792" y="3321835"/>
              <a:ext cx="2292229" cy="4846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1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字魂58号-创中黑" panose="00000500000000000000" pitchFamily="2" charset="-122"/>
                  <a:ea typeface="字魂58号-创中黑" panose="00000500000000000000" pitchFamily="2" charset="-122"/>
                  <a:sym typeface="字魂58号-创中黑" panose="00000500000000000000" pitchFamily="2" charset="-122"/>
                </a:rPr>
                <a:t>To the world you may be one person, but to one person you may.</a:t>
              </a:r>
            </a:p>
          </p:txBody>
        </p:sp>
      </p:grpSp>
      <p:sp>
        <p:nvSpPr>
          <p:cNvPr id="95" name="矩形 94">
            <a:extLst>
              <a:ext uri="{FF2B5EF4-FFF2-40B4-BE49-F238E27FC236}">
                <a16:creationId xmlns="" xmlns:a16="http://schemas.microsoft.com/office/drawing/2014/main" id="{74777A4F-6967-43F3-A36B-58519CF609A5}"/>
              </a:ext>
            </a:extLst>
          </p:cNvPr>
          <p:cNvSpPr/>
          <p:nvPr/>
        </p:nvSpPr>
        <p:spPr>
          <a:xfrm>
            <a:off x="6872914" y="5160420"/>
            <a:ext cx="969818" cy="969818"/>
          </a:xfrm>
          <a:prstGeom prst="rect">
            <a:avLst/>
          </a:prstGeom>
          <a:solidFill>
            <a:srgbClr val="529DB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800" dirty="0">
                <a:latin typeface="Bahnschrift" panose="020B0502040204020203" pitchFamily="34" charset="0"/>
              </a:rPr>
              <a:t>4</a:t>
            </a:r>
            <a:endParaRPr lang="zh-CN" altLang="en-US" sz="4800" dirty="0">
              <a:latin typeface="Bahnschrift" panose="020B0502040204020203" pitchFamily="34" charset="0"/>
            </a:endParaRPr>
          </a:p>
        </p:txBody>
      </p:sp>
      <p:grpSp>
        <p:nvGrpSpPr>
          <p:cNvPr id="96" name="组合 95">
            <a:extLst>
              <a:ext uri="{FF2B5EF4-FFF2-40B4-BE49-F238E27FC236}">
                <a16:creationId xmlns="" xmlns:a16="http://schemas.microsoft.com/office/drawing/2014/main" id="{91C864CB-9BFA-481A-95EA-A0BB0C3C5071}"/>
              </a:ext>
            </a:extLst>
          </p:cNvPr>
          <p:cNvGrpSpPr/>
          <p:nvPr/>
        </p:nvGrpSpPr>
        <p:grpSpPr>
          <a:xfrm>
            <a:off x="8192954" y="5181207"/>
            <a:ext cx="2712196" cy="928244"/>
            <a:chOff x="1940792" y="2878211"/>
            <a:chExt cx="2712196" cy="928244"/>
          </a:xfrm>
        </p:grpSpPr>
        <p:sp>
          <p:nvSpPr>
            <p:cNvPr id="97" name="文本框 96">
              <a:extLst>
                <a:ext uri="{FF2B5EF4-FFF2-40B4-BE49-F238E27FC236}">
                  <a16:creationId xmlns="" xmlns:a16="http://schemas.microsoft.com/office/drawing/2014/main" id="{AA21E3F7-2D8B-46E3-BD89-23B844066396}"/>
                </a:ext>
              </a:extLst>
            </p:cNvPr>
            <p:cNvSpPr txBox="1"/>
            <p:nvPr/>
          </p:nvSpPr>
          <p:spPr>
            <a:xfrm>
              <a:off x="1940792" y="2878211"/>
              <a:ext cx="2712196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8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字魂58号-创中黑" panose="00000500000000000000" pitchFamily="2" charset="-122"/>
                  <a:ea typeface="字魂58号-创中黑" panose="00000500000000000000" pitchFamily="2" charset="-122"/>
                  <a:sym typeface="字魂58号-创中黑" panose="00000500000000000000" pitchFamily="2" charset="-122"/>
                </a:rPr>
                <a:t>投资回报</a:t>
              </a:r>
            </a:p>
          </p:txBody>
        </p:sp>
        <p:sp>
          <p:nvSpPr>
            <p:cNvPr id="98" name="文本框 97">
              <a:extLst>
                <a:ext uri="{FF2B5EF4-FFF2-40B4-BE49-F238E27FC236}">
                  <a16:creationId xmlns="" xmlns:a16="http://schemas.microsoft.com/office/drawing/2014/main" id="{BC8D0C1E-3CE3-493E-9546-30D4D60BF239}"/>
                </a:ext>
              </a:extLst>
            </p:cNvPr>
            <p:cNvSpPr txBox="1"/>
            <p:nvPr/>
          </p:nvSpPr>
          <p:spPr>
            <a:xfrm>
              <a:off x="1940792" y="3321835"/>
              <a:ext cx="2292229" cy="4846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1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字魂58号-创中黑" panose="00000500000000000000" pitchFamily="2" charset="-122"/>
                  <a:ea typeface="字魂58号-创中黑" panose="00000500000000000000" pitchFamily="2" charset="-122"/>
                  <a:sym typeface="字魂58号-创中黑" panose="00000500000000000000" pitchFamily="2" charset="-122"/>
                </a:rPr>
                <a:t>To the world you may be one person, but to one person you may.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649483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 advClick="0" advTm="0">
        <p14:flip dir="r"/>
      </p:transition>
    </mc:Choice>
    <mc:Fallback xmlns="">
      <p:transition spd="slow" advClick="0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75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750"/>
                                </p:stCondLst>
                                <p:childTnLst>
                                  <p:par>
                                    <p:cTn id="11" presetID="2" presetClass="entr" presetSubtype="2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3" dur="1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4" dur="1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2400"/>
                                </p:stCondLst>
                                <p:childTnLst>
                                  <p:par>
                                    <p:cTn id="16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0" dur="5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2900"/>
                                </p:stCondLst>
                                <p:childTnLst>
                                  <p:par>
                                    <p:cTn id="22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4" dur="10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5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3900"/>
                                </p:stCondLst>
                                <p:childTnLst>
                                  <p:par>
                                    <p:cTn id="28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2" dur="500"/>
                                            <p:tgtEl>
                                              <p:spTgt spid="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3" fill="hold">
                                <p:stCondLst>
                                  <p:cond delay="4400"/>
                                </p:stCondLst>
                                <p:childTnLst>
                                  <p:par>
                                    <p:cTn id="34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6" dur="1000"/>
                                            <p:tgtEl>
                                              <p:spTgt spid="7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7" dur="10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9" fill="hold">
                                <p:stCondLst>
                                  <p:cond delay="5400"/>
                                </p:stCondLst>
                                <p:childTnLst>
                                  <p:par>
                                    <p:cTn id="40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5900"/>
                                </p:stCondLst>
                                <p:childTnLst>
                                  <p:par>
                                    <p:cTn id="46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8" dur="1000"/>
                                            <p:tgtEl>
                                              <p:spTgt spid="8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9" dur="10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10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1" fill="hold">
                                <p:stCondLst>
                                  <p:cond delay="6900"/>
                                </p:stCondLst>
                                <p:childTnLst>
                                  <p:par>
                                    <p:cTn id="52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6" dur="500"/>
                                            <p:tgtEl>
                                              <p:spTgt spid="9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7" fill="hold">
                                <p:stCondLst>
                                  <p:cond delay="7400"/>
                                </p:stCondLst>
                                <p:childTnLst>
                                  <p:par>
                                    <p:cTn id="58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0" dur="1000"/>
                                            <p:tgtEl>
                                              <p:spTgt spid="9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1" dur="10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10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5" grpId="0" animBg="1"/>
          <p:bldP spid="37" grpId="0"/>
          <p:bldP spid="59" grpId="0" animBg="1"/>
          <p:bldP spid="75" grpId="0" animBg="1"/>
          <p:bldP spid="87" grpId="0" animBg="1"/>
          <p:bldP spid="95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75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750"/>
                                </p:stCondLst>
                                <p:childTnLst>
                                  <p:par>
                                    <p:cTn id="11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" dur="1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" dur="1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2400"/>
                                </p:stCondLst>
                                <p:childTnLst>
                                  <p:par>
                                    <p:cTn id="16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0" dur="5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2900"/>
                                </p:stCondLst>
                                <p:childTnLst>
                                  <p:par>
                                    <p:cTn id="22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4" dur="10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5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3900"/>
                                </p:stCondLst>
                                <p:childTnLst>
                                  <p:par>
                                    <p:cTn id="28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2" dur="500"/>
                                            <p:tgtEl>
                                              <p:spTgt spid="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3" fill="hold">
                                <p:stCondLst>
                                  <p:cond delay="4400"/>
                                </p:stCondLst>
                                <p:childTnLst>
                                  <p:par>
                                    <p:cTn id="34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6" dur="1000"/>
                                            <p:tgtEl>
                                              <p:spTgt spid="7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7" dur="10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9" fill="hold">
                                <p:stCondLst>
                                  <p:cond delay="5400"/>
                                </p:stCondLst>
                                <p:childTnLst>
                                  <p:par>
                                    <p:cTn id="40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5900"/>
                                </p:stCondLst>
                                <p:childTnLst>
                                  <p:par>
                                    <p:cTn id="46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8" dur="1000"/>
                                            <p:tgtEl>
                                              <p:spTgt spid="8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9" dur="10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10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1" fill="hold">
                                <p:stCondLst>
                                  <p:cond delay="6900"/>
                                </p:stCondLst>
                                <p:childTnLst>
                                  <p:par>
                                    <p:cTn id="52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6" dur="500"/>
                                            <p:tgtEl>
                                              <p:spTgt spid="9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7" fill="hold">
                                <p:stCondLst>
                                  <p:cond delay="7400"/>
                                </p:stCondLst>
                                <p:childTnLst>
                                  <p:par>
                                    <p:cTn id="58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0" dur="1000"/>
                                            <p:tgtEl>
                                              <p:spTgt spid="9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1" dur="10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10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5" grpId="0" animBg="1"/>
          <p:bldP spid="37" grpId="0"/>
          <p:bldP spid="59" grpId="0" animBg="1"/>
          <p:bldP spid="75" grpId="0" animBg="1"/>
          <p:bldP spid="87" grpId="0" animBg="1"/>
          <p:bldP spid="95" grpId="0" animBg="1"/>
        </p:bldLst>
      </p:timing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>
            <a:extLst>
              <a:ext uri="{FF2B5EF4-FFF2-40B4-BE49-F238E27FC236}">
                <a16:creationId xmlns="" xmlns:a16="http://schemas.microsoft.com/office/drawing/2014/main" id="{32759B02-ADF2-42E6-A923-74A7AB98DB0D}"/>
              </a:ext>
            </a:extLst>
          </p:cNvPr>
          <p:cNvGrpSpPr/>
          <p:nvPr/>
        </p:nvGrpSpPr>
        <p:grpSpPr>
          <a:xfrm>
            <a:off x="762568" y="1989728"/>
            <a:ext cx="5574359" cy="4134175"/>
            <a:chOff x="4451635" y="2076182"/>
            <a:chExt cx="6801698" cy="4044937"/>
          </a:xfrm>
        </p:grpSpPr>
        <p:sp>
          <p:nvSpPr>
            <p:cNvPr id="10" name="矩形 9">
              <a:extLst>
                <a:ext uri="{FF2B5EF4-FFF2-40B4-BE49-F238E27FC236}">
                  <a16:creationId xmlns="" xmlns:a16="http://schemas.microsoft.com/office/drawing/2014/main" id="{BFBAF2A6-23E2-4DB0-B891-2CB5E6234220}"/>
                </a:ext>
              </a:extLst>
            </p:cNvPr>
            <p:cNvSpPr/>
            <p:nvPr/>
          </p:nvSpPr>
          <p:spPr>
            <a:xfrm>
              <a:off x="4451635" y="2076182"/>
              <a:ext cx="3356601" cy="1978361"/>
            </a:xfrm>
            <a:prstGeom prst="rect">
              <a:avLst/>
            </a:prstGeom>
            <a:blipFill dpi="0" rotWithShape="1">
              <a:blip r:embed="rId3"/>
              <a:srcRect/>
              <a:stretch>
                <a:fillRect/>
              </a:stretch>
            </a:blip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91417" tIns="45708" rIns="91417" bIns="45708" rtlCol="0" anchor="ctr"/>
            <a:lstStyle/>
            <a:p>
              <a:pPr algn="ctr"/>
              <a:endParaRPr kumimoji="1" lang="zh-CN" altLang="en-US" sz="1600" dirty="0">
                <a:solidFill>
                  <a:prstClr val="white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字魂58号-创中黑" panose="00000500000000000000" pitchFamily="2" charset="-122"/>
              </a:endParaRPr>
            </a:p>
          </p:txBody>
        </p:sp>
        <p:grpSp>
          <p:nvGrpSpPr>
            <p:cNvPr id="11" name="组合 10">
              <a:extLst>
                <a:ext uri="{FF2B5EF4-FFF2-40B4-BE49-F238E27FC236}">
                  <a16:creationId xmlns="" xmlns:a16="http://schemas.microsoft.com/office/drawing/2014/main" id="{B3ED4BDC-C9C4-4145-B531-90C385798498}"/>
                </a:ext>
              </a:extLst>
            </p:cNvPr>
            <p:cNvGrpSpPr/>
            <p:nvPr/>
          </p:nvGrpSpPr>
          <p:grpSpPr>
            <a:xfrm>
              <a:off x="4451636" y="2076182"/>
              <a:ext cx="6801697" cy="4044937"/>
              <a:chOff x="4451636" y="2076182"/>
              <a:chExt cx="6801697" cy="4044937"/>
            </a:xfrm>
          </p:grpSpPr>
          <p:sp>
            <p:nvSpPr>
              <p:cNvPr id="12" name="矩形 11">
                <a:extLst>
                  <a:ext uri="{FF2B5EF4-FFF2-40B4-BE49-F238E27FC236}">
                    <a16:creationId xmlns="" xmlns:a16="http://schemas.microsoft.com/office/drawing/2014/main" id="{6C03195C-D132-4B05-B9E6-BC9BEEAA9A12}"/>
                  </a:ext>
                </a:extLst>
              </p:cNvPr>
              <p:cNvSpPr/>
              <p:nvPr/>
            </p:nvSpPr>
            <p:spPr>
              <a:xfrm>
                <a:off x="7894253" y="4142758"/>
                <a:ext cx="3359080" cy="1978361"/>
              </a:xfrm>
              <a:prstGeom prst="rect">
                <a:avLst/>
              </a:prstGeom>
              <a:blipFill dpi="0" rotWithShape="1">
                <a:blip r:embed="rId4"/>
                <a:srcRect/>
                <a:stretch>
                  <a:fillRect/>
                </a:stretch>
              </a:blip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91417" tIns="45708" rIns="91417" bIns="45708" rtlCol="0" anchor="ctr"/>
              <a:lstStyle/>
              <a:p>
                <a:pPr algn="ctr"/>
                <a:endParaRPr kumimoji="1" lang="zh-CN" altLang="en-US" sz="1600">
                  <a:solidFill>
                    <a:prstClr val="white"/>
                  </a:solidFill>
                  <a:latin typeface="字魂58号-创中黑" panose="00000500000000000000" pitchFamily="2" charset="-122"/>
                  <a:ea typeface="字魂58号-创中黑" panose="00000500000000000000" pitchFamily="2" charset="-122"/>
                  <a:sym typeface="字魂58号-创中黑" panose="00000500000000000000" pitchFamily="2" charset="-122"/>
                </a:endParaRPr>
              </a:p>
            </p:txBody>
          </p:sp>
          <p:grpSp>
            <p:nvGrpSpPr>
              <p:cNvPr id="13" name="组合 12">
                <a:extLst>
                  <a:ext uri="{FF2B5EF4-FFF2-40B4-BE49-F238E27FC236}">
                    <a16:creationId xmlns="" xmlns:a16="http://schemas.microsoft.com/office/drawing/2014/main" id="{4837CF2B-C168-43E0-8162-4F8ED8A7AE51}"/>
                  </a:ext>
                </a:extLst>
              </p:cNvPr>
              <p:cNvGrpSpPr/>
              <p:nvPr/>
            </p:nvGrpSpPr>
            <p:grpSpPr>
              <a:xfrm flipV="1">
                <a:off x="4451636" y="2076182"/>
                <a:ext cx="6801696" cy="4032241"/>
                <a:chOff x="4451636" y="2098484"/>
                <a:chExt cx="6801696" cy="4032241"/>
              </a:xfrm>
            </p:grpSpPr>
            <p:sp>
              <p:nvSpPr>
                <p:cNvPr id="14" name="矩形 13">
                  <a:extLst>
                    <a:ext uri="{FF2B5EF4-FFF2-40B4-BE49-F238E27FC236}">
                      <a16:creationId xmlns="" xmlns:a16="http://schemas.microsoft.com/office/drawing/2014/main" id="{DF680DE0-1C97-41F0-ACD9-7B6C4E47746F}"/>
                    </a:ext>
                  </a:extLst>
                </p:cNvPr>
                <p:cNvSpPr/>
                <p:nvPr/>
              </p:nvSpPr>
              <p:spPr>
                <a:xfrm flipV="1">
                  <a:off x="4451636" y="2098484"/>
                  <a:ext cx="3370291" cy="1978362"/>
                </a:xfrm>
                <a:prstGeom prst="rect">
                  <a:avLst/>
                </a:prstGeom>
                <a:solidFill>
                  <a:srgbClr val="529DBA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>
                    <a:lnSpc>
                      <a:spcPts val="2500"/>
                    </a:lnSpc>
                  </a:pPr>
                  <a:r>
                    <a:rPr lang="zh-CN" altLang="en-US" sz="1400" dirty="0">
                      <a:solidFill>
                        <a:schemeClr val="bg1"/>
                      </a:solidFill>
                      <a:latin typeface="字魂58号-创中黑" panose="00000500000000000000" pitchFamily="2" charset="-122"/>
                      <a:ea typeface="字魂58号-创中黑" panose="00000500000000000000" pitchFamily="2" charset="-122"/>
                      <a:cs typeface="+mn-ea"/>
                      <a:sym typeface="字魂58号-创中黑" panose="00000500000000000000" pitchFamily="2" charset="-122"/>
                    </a:rPr>
                    <a:t>请在此处添加具体内容，文字尽量言简意赅，简单说明即可，不必过于繁琐，注意版面美观度。</a:t>
                  </a:r>
                </a:p>
              </p:txBody>
            </p:sp>
            <p:sp>
              <p:nvSpPr>
                <p:cNvPr id="15" name="矩形 14">
                  <a:extLst>
                    <a:ext uri="{FF2B5EF4-FFF2-40B4-BE49-F238E27FC236}">
                      <a16:creationId xmlns="" xmlns:a16="http://schemas.microsoft.com/office/drawing/2014/main" id="{99DCBF95-78C0-4A23-A314-4A792ADEE705}"/>
                    </a:ext>
                  </a:extLst>
                </p:cNvPr>
                <p:cNvSpPr/>
                <p:nvPr/>
              </p:nvSpPr>
              <p:spPr>
                <a:xfrm flipV="1">
                  <a:off x="7875947" y="4152363"/>
                  <a:ext cx="3377385" cy="1978362"/>
                </a:xfrm>
                <a:prstGeom prst="rect">
                  <a:avLst/>
                </a:prstGeom>
                <a:solidFill>
                  <a:srgbClr val="5F6676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>
                    <a:lnSpc>
                      <a:spcPts val="2500"/>
                    </a:lnSpc>
                  </a:pPr>
                  <a:r>
                    <a:rPr lang="zh-CN" altLang="en-US" sz="1400" dirty="0">
                      <a:solidFill>
                        <a:schemeClr val="bg1"/>
                      </a:solidFill>
                      <a:latin typeface="字魂58号-创中黑" panose="00000500000000000000" pitchFamily="2" charset="-122"/>
                      <a:ea typeface="字魂58号-创中黑" panose="00000500000000000000" pitchFamily="2" charset="-122"/>
                      <a:cs typeface="+mn-ea"/>
                      <a:sym typeface="字魂58号-创中黑" panose="00000500000000000000" pitchFamily="2" charset="-122"/>
                    </a:rPr>
                    <a:t>请在此处添加具体内容，文字尽量言简意赅，简单说明即可，不必过于繁琐，注意版面美观度。</a:t>
                  </a:r>
                </a:p>
              </p:txBody>
            </p:sp>
          </p:grpSp>
        </p:grpSp>
      </p:grpSp>
      <p:grpSp>
        <p:nvGrpSpPr>
          <p:cNvPr id="16" name="Group 22">
            <a:extLst>
              <a:ext uri="{FF2B5EF4-FFF2-40B4-BE49-F238E27FC236}">
                <a16:creationId xmlns="" xmlns:a16="http://schemas.microsoft.com/office/drawing/2014/main" id="{A6394CC2-D18E-4E9C-B278-75982DBF7DE2}"/>
              </a:ext>
            </a:extLst>
          </p:cNvPr>
          <p:cNvGrpSpPr>
            <a:grpSpLocks/>
          </p:cNvGrpSpPr>
          <p:nvPr/>
        </p:nvGrpSpPr>
        <p:grpSpPr bwMode="auto">
          <a:xfrm>
            <a:off x="6790074" y="2449054"/>
            <a:ext cx="1213167" cy="538620"/>
            <a:chOff x="0" y="0"/>
            <a:chExt cx="1131895" cy="504056"/>
          </a:xfrm>
          <a:solidFill>
            <a:srgbClr val="529DBA"/>
          </a:solidFill>
        </p:grpSpPr>
        <p:sp>
          <p:nvSpPr>
            <p:cNvPr id="17" name="矩形 46">
              <a:extLst>
                <a:ext uri="{FF2B5EF4-FFF2-40B4-BE49-F238E27FC236}">
                  <a16:creationId xmlns="" xmlns:a16="http://schemas.microsoft.com/office/drawing/2014/main" id="{90EA526B-E832-4DB7-8179-208B29E9D1B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0" y="0"/>
              <a:ext cx="1080120" cy="504056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 sz="2799" dirty="0">
                <a:solidFill>
                  <a:schemeClr val="bg1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字魂58号-创中黑" panose="00000500000000000000" pitchFamily="2" charset="-122"/>
              </a:endParaRPr>
            </a:p>
          </p:txBody>
        </p:sp>
        <p:sp>
          <p:nvSpPr>
            <p:cNvPr id="18" name="文本框 47">
              <a:extLst>
                <a:ext uri="{FF2B5EF4-FFF2-40B4-BE49-F238E27FC236}">
                  <a16:creationId xmlns="" xmlns:a16="http://schemas.microsoft.com/office/drawing/2014/main" id="{86E5AA0B-95A1-48DE-BD71-64DE7C0E8D4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774" y="41772"/>
              <a:ext cx="1080121" cy="374348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zh-CN" altLang="en-US" sz="2000" b="1" dirty="0">
                  <a:solidFill>
                    <a:schemeClr val="bg1"/>
                  </a:solidFill>
                  <a:latin typeface="字魂58号-创中黑" panose="00000500000000000000" pitchFamily="2" charset="-122"/>
                  <a:ea typeface="字魂58号-创中黑" panose="00000500000000000000" pitchFamily="2" charset="-122"/>
                  <a:sym typeface="字魂58号-创中黑" panose="00000500000000000000" pitchFamily="2" charset="-122"/>
                </a:rPr>
                <a:t>标题一</a:t>
              </a:r>
            </a:p>
          </p:txBody>
        </p:sp>
      </p:grpSp>
      <p:sp>
        <p:nvSpPr>
          <p:cNvPr id="19" name="矩形 60">
            <a:extLst>
              <a:ext uri="{FF2B5EF4-FFF2-40B4-BE49-F238E27FC236}">
                <a16:creationId xmlns="" xmlns:a16="http://schemas.microsoft.com/office/drawing/2014/main" id="{97FD1B5D-6DCA-4D25-96E4-AB06DFC890B5}"/>
              </a:ext>
            </a:extLst>
          </p:cNvPr>
          <p:cNvSpPr>
            <a:spLocks noChangeArrowheads="1"/>
          </p:cNvSpPr>
          <p:nvPr/>
        </p:nvSpPr>
        <p:spPr bwMode="auto">
          <a:xfrm>
            <a:off x="8193084" y="2382671"/>
            <a:ext cx="3571006" cy="6713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64" tIns="34282" rIns="68564" bIns="34282">
            <a:spAutoFit/>
          </a:bodyPr>
          <a:lstStyle/>
          <a:p>
            <a:pPr>
              <a:lnSpc>
                <a:spcPts val="2500"/>
              </a:lnSpc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cs typeface="+mn-ea"/>
                <a:sym typeface="字魂58号-创中黑" panose="00000500000000000000" pitchFamily="2" charset="-122"/>
              </a:rPr>
              <a:t>请在此处添加具体内容，文字尽量言简意赅，简单说明即可，不必过于繁琐，注意版面美观度。</a:t>
            </a:r>
          </a:p>
        </p:txBody>
      </p:sp>
      <p:grpSp>
        <p:nvGrpSpPr>
          <p:cNvPr id="20" name="Group 22">
            <a:extLst>
              <a:ext uri="{FF2B5EF4-FFF2-40B4-BE49-F238E27FC236}">
                <a16:creationId xmlns="" xmlns:a16="http://schemas.microsoft.com/office/drawing/2014/main" id="{176F4D94-3538-490A-8DB4-D794B733E91C}"/>
              </a:ext>
            </a:extLst>
          </p:cNvPr>
          <p:cNvGrpSpPr>
            <a:grpSpLocks/>
          </p:cNvGrpSpPr>
          <p:nvPr/>
        </p:nvGrpSpPr>
        <p:grpSpPr bwMode="auto">
          <a:xfrm>
            <a:off x="6790074" y="3404270"/>
            <a:ext cx="1213167" cy="538620"/>
            <a:chOff x="0" y="0"/>
            <a:chExt cx="1131895" cy="504056"/>
          </a:xfrm>
          <a:solidFill>
            <a:srgbClr val="5F6676"/>
          </a:solidFill>
        </p:grpSpPr>
        <p:sp>
          <p:nvSpPr>
            <p:cNvPr id="21" name="矩形 46">
              <a:extLst>
                <a:ext uri="{FF2B5EF4-FFF2-40B4-BE49-F238E27FC236}">
                  <a16:creationId xmlns="" xmlns:a16="http://schemas.microsoft.com/office/drawing/2014/main" id="{2CA48489-8269-4961-A2A9-C584E776AA3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0" y="0"/>
              <a:ext cx="1080120" cy="504056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 sz="2799">
                <a:solidFill>
                  <a:schemeClr val="bg1">
                    <a:lumMod val="50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字魂58号-创中黑" panose="00000500000000000000" pitchFamily="2" charset="-122"/>
              </a:endParaRPr>
            </a:p>
          </p:txBody>
        </p:sp>
        <p:sp>
          <p:nvSpPr>
            <p:cNvPr id="22" name="文本框 47">
              <a:extLst>
                <a:ext uri="{FF2B5EF4-FFF2-40B4-BE49-F238E27FC236}">
                  <a16:creationId xmlns="" xmlns:a16="http://schemas.microsoft.com/office/drawing/2014/main" id="{496934DF-4AD4-4CAC-9349-FC86CFD30E8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774" y="41772"/>
              <a:ext cx="1080121" cy="374348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zh-CN" altLang="en-US" sz="2000" b="1" dirty="0">
                  <a:solidFill>
                    <a:schemeClr val="bg1"/>
                  </a:solidFill>
                  <a:latin typeface="字魂58号-创中黑" panose="00000500000000000000" pitchFamily="2" charset="-122"/>
                  <a:ea typeface="字魂58号-创中黑" panose="00000500000000000000" pitchFamily="2" charset="-122"/>
                  <a:sym typeface="字魂58号-创中黑" panose="00000500000000000000" pitchFamily="2" charset="-122"/>
                </a:rPr>
                <a:t>标题二</a:t>
              </a:r>
            </a:p>
          </p:txBody>
        </p:sp>
      </p:grpSp>
      <p:sp>
        <p:nvSpPr>
          <p:cNvPr id="23" name="矩形 60">
            <a:extLst>
              <a:ext uri="{FF2B5EF4-FFF2-40B4-BE49-F238E27FC236}">
                <a16:creationId xmlns="" xmlns:a16="http://schemas.microsoft.com/office/drawing/2014/main" id="{47F8F968-3D5F-451D-8239-9A4BC390FBD0}"/>
              </a:ext>
            </a:extLst>
          </p:cNvPr>
          <p:cNvSpPr>
            <a:spLocks noChangeArrowheads="1"/>
          </p:cNvSpPr>
          <p:nvPr/>
        </p:nvSpPr>
        <p:spPr bwMode="auto">
          <a:xfrm>
            <a:off x="8193084" y="3318094"/>
            <a:ext cx="3571006" cy="6713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64" tIns="34282" rIns="68564" bIns="34282">
            <a:spAutoFit/>
          </a:bodyPr>
          <a:lstStyle/>
          <a:p>
            <a:pPr>
              <a:lnSpc>
                <a:spcPts val="2500"/>
              </a:lnSpc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cs typeface="+mn-ea"/>
                <a:sym typeface="字魂58号-创中黑" panose="00000500000000000000" pitchFamily="2" charset="-122"/>
              </a:rPr>
              <a:t>请在此处添加具体内容，文字尽量言简意赅，简单说明即可，不必过于繁琐，注意版面美观度。</a:t>
            </a:r>
          </a:p>
        </p:txBody>
      </p:sp>
      <p:grpSp>
        <p:nvGrpSpPr>
          <p:cNvPr id="24" name="Group 22">
            <a:extLst>
              <a:ext uri="{FF2B5EF4-FFF2-40B4-BE49-F238E27FC236}">
                <a16:creationId xmlns="" xmlns:a16="http://schemas.microsoft.com/office/drawing/2014/main" id="{8433D44B-6B48-4803-BFD0-76E32F5E6B19}"/>
              </a:ext>
            </a:extLst>
          </p:cNvPr>
          <p:cNvGrpSpPr>
            <a:grpSpLocks/>
          </p:cNvGrpSpPr>
          <p:nvPr/>
        </p:nvGrpSpPr>
        <p:grpSpPr bwMode="auto">
          <a:xfrm>
            <a:off x="6790074" y="4362595"/>
            <a:ext cx="1213167" cy="538620"/>
            <a:chOff x="0" y="0"/>
            <a:chExt cx="1131895" cy="504056"/>
          </a:xfrm>
          <a:solidFill>
            <a:srgbClr val="529DBA"/>
          </a:solidFill>
        </p:grpSpPr>
        <p:sp>
          <p:nvSpPr>
            <p:cNvPr id="25" name="矩形 46">
              <a:extLst>
                <a:ext uri="{FF2B5EF4-FFF2-40B4-BE49-F238E27FC236}">
                  <a16:creationId xmlns="" xmlns:a16="http://schemas.microsoft.com/office/drawing/2014/main" id="{9E0CEB65-24EC-41BB-8758-6EE8818D49E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0" y="0"/>
              <a:ext cx="1080120" cy="504056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 sz="2799">
                <a:solidFill>
                  <a:schemeClr val="bg1">
                    <a:lumMod val="50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字魂58号-创中黑" panose="00000500000000000000" pitchFamily="2" charset="-122"/>
              </a:endParaRPr>
            </a:p>
          </p:txBody>
        </p:sp>
        <p:sp>
          <p:nvSpPr>
            <p:cNvPr id="26" name="文本框 47">
              <a:extLst>
                <a:ext uri="{FF2B5EF4-FFF2-40B4-BE49-F238E27FC236}">
                  <a16:creationId xmlns="" xmlns:a16="http://schemas.microsoft.com/office/drawing/2014/main" id="{2C27CE6A-9704-4C91-832A-3A2C466493D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774" y="41772"/>
              <a:ext cx="1080121" cy="374348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zh-CN" altLang="en-US" sz="2000" b="1" dirty="0">
                  <a:solidFill>
                    <a:schemeClr val="bg1"/>
                  </a:solidFill>
                  <a:latin typeface="字魂58号-创中黑" panose="00000500000000000000" pitchFamily="2" charset="-122"/>
                  <a:ea typeface="字魂58号-创中黑" panose="00000500000000000000" pitchFamily="2" charset="-122"/>
                  <a:sym typeface="字魂58号-创中黑" panose="00000500000000000000" pitchFamily="2" charset="-122"/>
                </a:rPr>
                <a:t>标题三</a:t>
              </a:r>
            </a:p>
          </p:txBody>
        </p:sp>
      </p:grpSp>
      <p:sp>
        <p:nvSpPr>
          <p:cNvPr id="27" name="矩形 26">
            <a:extLst>
              <a:ext uri="{FF2B5EF4-FFF2-40B4-BE49-F238E27FC236}">
                <a16:creationId xmlns="" xmlns:a16="http://schemas.microsoft.com/office/drawing/2014/main" id="{9BF216EF-11CC-4C38-B9FA-99C09A74DB74}"/>
              </a:ext>
            </a:extLst>
          </p:cNvPr>
          <p:cNvSpPr>
            <a:spLocks noChangeArrowheads="1"/>
          </p:cNvSpPr>
          <p:nvPr/>
        </p:nvSpPr>
        <p:spPr bwMode="auto">
          <a:xfrm>
            <a:off x="8193084" y="4253517"/>
            <a:ext cx="3571006" cy="6713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64" tIns="34282" rIns="68564" bIns="34282">
            <a:spAutoFit/>
          </a:bodyPr>
          <a:lstStyle/>
          <a:p>
            <a:pPr>
              <a:lnSpc>
                <a:spcPts val="2500"/>
              </a:lnSpc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cs typeface="+mn-ea"/>
                <a:sym typeface="字魂58号-创中黑" panose="00000500000000000000" pitchFamily="2" charset="-122"/>
              </a:rPr>
              <a:t>请在此处添加具体内容，文字尽量言简意赅，简单说明即可，不必过于繁琐，注意版面美观度。</a:t>
            </a:r>
          </a:p>
        </p:txBody>
      </p:sp>
      <p:grpSp>
        <p:nvGrpSpPr>
          <p:cNvPr id="28" name="Group 22">
            <a:extLst>
              <a:ext uri="{FF2B5EF4-FFF2-40B4-BE49-F238E27FC236}">
                <a16:creationId xmlns="" xmlns:a16="http://schemas.microsoft.com/office/drawing/2014/main" id="{A41850AF-5B71-47E8-84E0-6C592E744728}"/>
              </a:ext>
            </a:extLst>
          </p:cNvPr>
          <p:cNvGrpSpPr>
            <a:grpSpLocks/>
          </p:cNvGrpSpPr>
          <p:nvPr/>
        </p:nvGrpSpPr>
        <p:grpSpPr bwMode="auto">
          <a:xfrm>
            <a:off x="6790074" y="5287442"/>
            <a:ext cx="1213167" cy="538620"/>
            <a:chOff x="0" y="0"/>
            <a:chExt cx="1131895" cy="504056"/>
          </a:xfrm>
          <a:solidFill>
            <a:srgbClr val="5F6676"/>
          </a:solidFill>
        </p:grpSpPr>
        <p:sp>
          <p:nvSpPr>
            <p:cNvPr id="29" name="矩形 46">
              <a:extLst>
                <a:ext uri="{FF2B5EF4-FFF2-40B4-BE49-F238E27FC236}">
                  <a16:creationId xmlns="" xmlns:a16="http://schemas.microsoft.com/office/drawing/2014/main" id="{4C5E2426-A0FA-4856-B359-C7AB815EAD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0" y="0"/>
              <a:ext cx="1080120" cy="504056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 sz="2799">
                <a:solidFill>
                  <a:schemeClr val="bg1">
                    <a:lumMod val="50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字魂58号-创中黑" panose="00000500000000000000" pitchFamily="2" charset="-122"/>
              </a:endParaRPr>
            </a:p>
          </p:txBody>
        </p:sp>
        <p:sp>
          <p:nvSpPr>
            <p:cNvPr id="30" name="文本框 47">
              <a:extLst>
                <a:ext uri="{FF2B5EF4-FFF2-40B4-BE49-F238E27FC236}">
                  <a16:creationId xmlns="" xmlns:a16="http://schemas.microsoft.com/office/drawing/2014/main" id="{77A6420E-E344-4571-AE0F-4D7B8A8BAA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774" y="41772"/>
              <a:ext cx="1080121" cy="374348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zh-CN" altLang="en-US" sz="2000" b="1" dirty="0">
                  <a:solidFill>
                    <a:schemeClr val="bg1"/>
                  </a:solidFill>
                  <a:latin typeface="字魂58号-创中黑" panose="00000500000000000000" pitchFamily="2" charset="-122"/>
                  <a:ea typeface="字魂58号-创中黑" panose="00000500000000000000" pitchFamily="2" charset="-122"/>
                  <a:sym typeface="字魂58号-创中黑" panose="00000500000000000000" pitchFamily="2" charset="-122"/>
                </a:rPr>
                <a:t>标题四</a:t>
              </a:r>
            </a:p>
          </p:txBody>
        </p:sp>
      </p:grpSp>
      <p:sp>
        <p:nvSpPr>
          <p:cNvPr id="31" name="矩形 60">
            <a:extLst>
              <a:ext uri="{FF2B5EF4-FFF2-40B4-BE49-F238E27FC236}">
                <a16:creationId xmlns="" xmlns:a16="http://schemas.microsoft.com/office/drawing/2014/main" id="{672F1AFA-78A0-46D3-997A-B9F7F30D3360}"/>
              </a:ext>
            </a:extLst>
          </p:cNvPr>
          <p:cNvSpPr>
            <a:spLocks noChangeArrowheads="1"/>
          </p:cNvSpPr>
          <p:nvPr/>
        </p:nvSpPr>
        <p:spPr bwMode="auto">
          <a:xfrm>
            <a:off x="8193084" y="5188941"/>
            <a:ext cx="3571006" cy="6791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64" tIns="34282" rIns="68564" bIns="34282">
            <a:spAutoFit/>
          </a:bodyPr>
          <a:lstStyle/>
          <a:p>
            <a:pPr>
              <a:lnSpc>
                <a:spcPts val="2500"/>
              </a:lnSpc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cs typeface="+mn-ea"/>
                <a:sym typeface="字魂58号-创中黑" panose="00000500000000000000" pitchFamily="2" charset="-122"/>
              </a:rPr>
              <a:t>请在此处添加具体内容，文字尽量言简意赅，简单说明即可，不必过于繁琐，注意版面美观度。</a:t>
            </a:r>
          </a:p>
        </p:txBody>
      </p:sp>
      <p:grpSp>
        <p:nvGrpSpPr>
          <p:cNvPr id="32" name="组合 31">
            <a:extLst>
              <a:ext uri="{FF2B5EF4-FFF2-40B4-BE49-F238E27FC236}">
                <a16:creationId xmlns="" xmlns:a16="http://schemas.microsoft.com/office/drawing/2014/main" id="{356D07CC-4E2B-4E14-9234-AFC5763F9167}"/>
              </a:ext>
            </a:extLst>
          </p:cNvPr>
          <p:cNvGrpSpPr/>
          <p:nvPr/>
        </p:nvGrpSpPr>
        <p:grpSpPr>
          <a:xfrm>
            <a:off x="402572" y="577858"/>
            <a:ext cx="2950229" cy="535590"/>
            <a:chOff x="5872296" y="558919"/>
            <a:chExt cx="2950229" cy="535590"/>
          </a:xfrm>
        </p:grpSpPr>
        <p:grpSp>
          <p:nvGrpSpPr>
            <p:cNvPr id="33" name="组合 32">
              <a:extLst>
                <a:ext uri="{FF2B5EF4-FFF2-40B4-BE49-F238E27FC236}">
                  <a16:creationId xmlns="" xmlns:a16="http://schemas.microsoft.com/office/drawing/2014/main" id="{C819BF72-4ED9-49E6-873D-B7DCDB184913}"/>
                </a:ext>
              </a:extLst>
            </p:cNvPr>
            <p:cNvGrpSpPr/>
            <p:nvPr/>
          </p:nvGrpSpPr>
          <p:grpSpPr>
            <a:xfrm>
              <a:off x="5872296" y="558919"/>
              <a:ext cx="766256" cy="535590"/>
              <a:chOff x="6497787" y="1353189"/>
              <a:chExt cx="832490" cy="581886"/>
            </a:xfrm>
          </p:grpSpPr>
          <p:sp>
            <p:nvSpPr>
              <p:cNvPr id="35" name="菱形 34">
                <a:extLst>
                  <a:ext uri="{FF2B5EF4-FFF2-40B4-BE49-F238E27FC236}">
                    <a16:creationId xmlns="" xmlns:a16="http://schemas.microsoft.com/office/drawing/2014/main" id="{C9386D5F-7CB0-494B-90E9-D25DD2DB4DE9}"/>
                  </a:ext>
                </a:extLst>
              </p:cNvPr>
              <p:cNvSpPr/>
              <p:nvPr/>
            </p:nvSpPr>
            <p:spPr>
              <a:xfrm>
                <a:off x="6497787" y="1353189"/>
                <a:ext cx="581886" cy="581886"/>
              </a:xfrm>
              <a:prstGeom prst="diamond">
                <a:avLst/>
              </a:prstGeom>
              <a:solidFill>
                <a:srgbClr val="529DB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529DBA"/>
                  </a:solidFill>
                </a:endParaRPr>
              </a:p>
            </p:txBody>
          </p:sp>
          <p:sp>
            <p:nvSpPr>
              <p:cNvPr id="36" name="菱形 35">
                <a:extLst>
                  <a:ext uri="{FF2B5EF4-FFF2-40B4-BE49-F238E27FC236}">
                    <a16:creationId xmlns="" xmlns:a16="http://schemas.microsoft.com/office/drawing/2014/main" id="{368024ED-7640-4E86-ADB0-C793E4888FBB}"/>
                  </a:ext>
                </a:extLst>
              </p:cNvPr>
              <p:cNvSpPr/>
              <p:nvPr/>
            </p:nvSpPr>
            <p:spPr>
              <a:xfrm>
                <a:off x="6748391" y="1353189"/>
                <a:ext cx="581886" cy="581886"/>
              </a:xfrm>
              <a:prstGeom prst="diamond">
                <a:avLst/>
              </a:prstGeom>
              <a:noFill/>
              <a:ln w="28575">
                <a:solidFill>
                  <a:srgbClr val="529DBA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529DBA"/>
                  </a:solidFill>
                </a:endParaRPr>
              </a:p>
            </p:txBody>
          </p:sp>
        </p:grpSp>
        <p:sp>
          <p:nvSpPr>
            <p:cNvPr id="34" name="标题 1">
              <a:extLst>
                <a:ext uri="{FF2B5EF4-FFF2-40B4-BE49-F238E27FC236}">
                  <a16:creationId xmlns="" xmlns:a16="http://schemas.microsoft.com/office/drawing/2014/main" id="{F5CBAABE-7A5E-473A-8FD6-C978D5FBF1A0}"/>
                </a:ext>
              </a:extLst>
            </p:cNvPr>
            <p:cNvSpPr txBox="1">
              <a:spLocks/>
            </p:cNvSpPr>
            <p:nvPr/>
          </p:nvSpPr>
          <p:spPr>
            <a:xfrm>
              <a:off x="6680117" y="558919"/>
              <a:ext cx="2142408" cy="535590"/>
            </a:xfrm>
            <a:prstGeom prst="rect">
              <a:avLst/>
            </a:prstGeom>
          </p:spPr>
          <p:txBody>
            <a:bodyPr vert="horz" lIns="91440" tIns="45720" rIns="91440" bIns="45720" rtlCol="0" anchor="b">
              <a:normAutofit fontScale="92500" lnSpcReduction="20000"/>
            </a:bodyPr>
            <a:lstStyle>
              <a:lvl1pPr algn="ctr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60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lvl="0" algn="l">
                <a:spcBef>
                  <a:spcPts val="0"/>
                </a:spcBef>
                <a:defRPr/>
              </a:pPr>
              <a:r>
                <a:rPr lang="zh-CN" altLang="en-US" sz="40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字魂58号-创中黑" panose="00000500000000000000" pitchFamily="2" charset="-122"/>
                  <a:ea typeface="字魂58号-创中黑" panose="00000500000000000000" pitchFamily="2" charset="-122"/>
                  <a:sym typeface="字魂58号-创中黑" panose="00000500000000000000" pitchFamily="2" charset="-122"/>
                </a:rPr>
                <a:t>投资回报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6926084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 advClick="0" advTm="0">
        <p14:doors dir="vert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000"/>
                            </p:stCondLst>
                            <p:childTnLst>
                              <p:par>
                                <p:cTn id="51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3" grpId="0"/>
      <p:bldP spid="27" grpId="0"/>
      <p:bldP spid="31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流程图: 联系 34">
            <a:extLst>
              <a:ext uri="{FF2B5EF4-FFF2-40B4-BE49-F238E27FC236}">
                <a16:creationId xmlns="" xmlns:a16="http://schemas.microsoft.com/office/drawing/2014/main" id="{69030E8B-ABDD-4C99-9F56-3D1A2EF9B815}"/>
              </a:ext>
            </a:extLst>
          </p:cNvPr>
          <p:cNvSpPr/>
          <p:nvPr/>
        </p:nvSpPr>
        <p:spPr>
          <a:xfrm>
            <a:off x="3374147" y="4067702"/>
            <a:ext cx="295917" cy="296009"/>
          </a:xfrm>
          <a:prstGeom prst="flowChartConnector">
            <a:avLst/>
          </a:prstGeom>
          <a:solidFill>
            <a:srgbClr val="529DB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2" tIns="45706" rIns="91412" bIns="45706" anchor="ctr"/>
          <a:lstStyle/>
          <a:p>
            <a:pPr algn="ctr" defTabSz="921050">
              <a:defRPr/>
            </a:pPr>
            <a:endParaRPr lang="zh-CN" altLang="en-US" sz="2399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字魂58号-创中黑" panose="00000500000000000000" pitchFamily="2" charset="-122"/>
              <a:ea typeface="字魂58号-创中黑" panose="00000500000000000000" pitchFamily="2" charset="-122"/>
              <a:sym typeface="字魂58号-创中黑" panose="00000500000000000000" pitchFamily="2" charset="-122"/>
            </a:endParaRPr>
          </a:p>
        </p:txBody>
      </p:sp>
      <p:cxnSp>
        <p:nvCxnSpPr>
          <p:cNvPr id="10" name="直接连接符 9">
            <a:extLst>
              <a:ext uri="{FF2B5EF4-FFF2-40B4-BE49-F238E27FC236}">
                <a16:creationId xmlns="" xmlns:a16="http://schemas.microsoft.com/office/drawing/2014/main" id="{5B01E686-2BE6-4765-A06A-248F5CCD3B09}"/>
              </a:ext>
            </a:extLst>
          </p:cNvPr>
          <p:cNvCxnSpPr/>
          <p:nvPr/>
        </p:nvCxnSpPr>
        <p:spPr>
          <a:xfrm flipV="1">
            <a:off x="901128" y="4254470"/>
            <a:ext cx="1465494" cy="1110031"/>
          </a:xfrm>
          <a:prstGeom prst="line">
            <a:avLst/>
          </a:prstGeom>
          <a:ln w="508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>
            <a:extLst>
              <a:ext uri="{FF2B5EF4-FFF2-40B4-BE49-F238E27FC236}">
                <a16:creationId xmlns="" xmlns:a16="http://schemas.microsoft.com/office/drawing/2014/main" id="{05D0CC18-0827-4F75-860F-A262EB8A95D3}"/>
              </a:ext>
            </a:extLst>
          </p:cNvPr>
          <p:cNvCxnSpPr/>
          <p:nvPr/>
        </p:nvCxnSpPr>
        <p:spPr>
          <a:xfrm>
            <a:off x="2993683" y="4113513"/>
            <a:ext cx="366374" cy="91622"/>
          </a:xfrm>
          <a:prstGeom prst="line">
            <a:avLst/>
          </a:prstGeom>
          <a:ln w="508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>
            <a:extLst>
              <a:ext uri="{FF2B5EF4-FFF2-40B4-BE49-F238E27FC236}">
                <a16:creationId xmlns="" xmlns:a16="http://schemas.microsoft.com/office/drawing/2014/main" id="{8CCCBF2B-4B1D-40B9-B2A7-20014EA9A5F8}"/>
              </a:ext>
            </a:extLst>
          </p:cNvPr>
          <p:cNvCxnSpPr/>
          <p:nvPr/>
        </p:nvCxnSpPr>
        <p:spPr>
          <a:xfrm flipV="1">
            <a:off x="3684157" y="3609593"/>
            <a:ext cx="898319" cy="549730"/>
          </a:xfrm>
          <a:prstGeom prst="line">
            <a:avLst/>
          </a:prstGeom>
          <a:ln w="508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>
            <a:extLst>
              <a:ext uri="{FF2B5EF4-FFF2-40B4-BE49-F238E27FC236}">
                <a16:creationId xmlns="" xmlns:a16="http://schemas.microsoft.com/office/drawing/2014/main" id="{AC5DBE98-C3C0-4C25-AF98-6CD20E12230C}"/>
              </a:ext>
            </a:extLst>
          </p:cNvPr>
          <p:cNvCxnSpPr/>
          <p:nvPr/>
        </p:nvCxnSpPr>
        <p:spPr>
          <a:xfrm>
            <a:off x="5220106" y="3528545"/>
            <a:ext cx="1276801" cy="465156"/>
          </a:xfrm>
          <a:prstGeom prst="line">
            <a:avLst/>
          </a:prstGeom>
          <a:ln w="508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箭头连接符 13">
            <a:extLst>
              <a:ext uri="{FF2B5EF4-FFF2-40B4-BE49-F238E27FC236}">
                <a16:creationId xmlns="" xmlns:a16="http://schemas.microsoft.com/office/drawing/2014/main" id="{72815672-0F69-4E56-A984-45E91A6CCA29}"/>
              </a:ext>
            </a:extLst>
          </p:cNvPr>
          <p:cNvCxnSpPr/>
          <p:nvPr/>
        </p:nvCxnSpPr>
        <p:spPr>
          <a:xfrm flipV="1">
            <a:off x="9085021" y="1754661"/>
            <a:ext cx="2330638" cy="952503"/>
          </a:xfrm>
          <a:prstGeom prst="straightConnector1">
            <a:avLst/>
          </a:prstGeom>
          <a:ln w="50800">
            <a:solidFill>
              <a:schemeClr val="bg1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>
            <a:extLst>
              <a:ext uri="{FF2B5EF4-FFF2-40B4-BE49-F238E27FC236}">
                <a16:creationId xmlns="" xmlns:a16="http://schemas.microsoft.com/office/drawing/2014/main" id="{B27F72CD-AD3B-4E53-A1C1-69D9611A0285}"/>
              </a:ext>
            </a:extLst>
          </p:cNvPr>
          <p:cNvCxnSpPr>
            <a:stCxn id="20" idx="6"/>
          </p:cNvCxnSpPr>
          <p:nvPr/>
        </p:nvCxnSpPr>
        <p:spPr>
          <a:xfrm flipV="1">
            <a:off x="7175787" y="3223725"/>
            <a:ext cx="1270802" cy="889787"/>
          </a:xfrm>
          <a:prstGeom prst="line">
            <a:avLst/>
          </a:prstGeom>
          <a:ln w="508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椭圆 16">
            <a:extLst>
              <a:ext uri="{FF2B5EF4-FFF2-40B4-BE49-F238E27FC236}">
                <a16:creationId xmlns="" xmlns:a16="http://schemas.microsoft.com/office/drawing/2014/main" id="{8E0F1F2B-4F03-49DF-90EE-BF81A4BF9ABA}"/>
              </a:ext>
            </a:extLst>
          </p:cNvPr>
          <p:cNvSpPr/>
          <p:nvPr/>
        </p:nvSpPr>
        <p:spPr>
          <a:xfrm>
            <a:off x="8327559" y="2525455"/>
            <a:ext cx="843420" cy="843680"/>
          </a:xfrm>
          <a:prstGeom prst="ellipse">
            <a:avLst/>
          </a:prstGeom>
          <a:solidFill>
            <a:srgbClr val="5F667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000" b="1" dirty="0">
                <a:latin typeface="字魂58号-创中黑" panose="00000500000000000000" pitchFamily="2" charset="-122"/>
                <a:ea typeface="字魂58号-创中黑" panose="00000500000000000000" pitchFamily="2" charset="-122"/>
                <a:sym typeface="字魂58号-创中黑" panose="00000500000000000000" pitchFamily="2" charset="-122"/>
              </a:rPr>
              <a:t>04</a:t>
            </a:r>
            <a:endParaRPr lang="zh-CN" altLang="en-US" sz="2000" b="1" dirty="0">
              <a:latin typeface="字魂58号-创中黑" panose="00000500000000000000" pitchFamily="2" charset="-122"/>
              <a:ea typeface="字魂58号-创中黑" panose="00000500000000000000" pitchFamily="2" charset="-122"/>
              <a:sym typeface="字魂58号-创中黑" panose="00000500000000000000" pitchFamily="2" charset="-122"/>
            </a:endParaRPr>
          </a:p>
        </p:txBody>
      </p:sp>
      <p:sp>
        <p:nvSpPr>
          <p:cNvPr id="20" name="椭圆 19">
            <a:extLst>
              <a:ext uri="{FF2B5EF4-FFF2-40B4-BE49-F238E27FC236}">
                <a16:creationId xmlns="" xmlns:a16="http://schemas.microsoft.com/office/drawing/2014/main" id="{41FDBDE0-9F6C-4E11-AEA2-486A2651D0FE}"/>
              </a:ext>
            </a:extLst>
          </p:cNvPr>
          <p:cNvSpPr/>
          <p:nvPr/>
        </p:nvSpPr>
        <p:spPr>
          <a:xfrm>
            <a:off x="6496906" y="3773968"/>
            <a:ext cx="678881" cy="679090"/>
          </a:xfrm>
          <a:prstGeom prst="ellipse">
            <a:avLst/>
          </a:prstGeom>
          <a:solidFill>
            <a:srgbClr val="529DB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000" b="1" dirty="0">
                <a:latin typeface="字魂58号-创中黑" panose="00000500000000000000" pitchFamily="2" charset="-122"/>
                <a:ea typeface="字魂58号-创中黑" panose="00000500000000000000" pitchFamily="2" charset="-122"/>
                <a:sym typeface="字魂58号-创中黑" panose="00000500000000000000" pitchFamily="2" charset="-122"/>
              </a:rPr>
              <a:t>03</a:t>
            </a:r>
            <a:endParaRPr lang="zh-CN" altLang="en-US" sz="2000" b="1" dirty="0">
              <a:latin typeface="字魂58号-创中黑" panose="00000500000000000000" pitchFamily="2" charset="-122"/>
              <a:ea typeface="字魂58号-创中黑" panose="00000500000000000000" pitchFamily="2" charset="-122"/>
              <a:sym typeface="字魂58号-创中黑" panose="00000500000000000000" pitchFamily="2" charset="-122"/>
            </a:endParaRPr>
          </a:p>
        </p:txBody>
      </p:sp>
      <p:sp>
        <p:nvSpPr>
          <p:cNvPr id="23" name="椭圆 22">
            <a:extLst>
              <a:ext uri="{FF2B5EF4-FFF2-40B4-BE49-F238E27FC236}">
                <a16:creationId xmlns="" xmlns:a16="http://schemas.microsoft.com/office/drawing/2014/main" id="{C5467161-F522-447A-BF3E-2C7AB5DDFFAF}"/>
              </a:ext>
            </a:extLst>
          </p:cNvPr>
          <p:cNvSpPr/>
          <p:nvPr/>
        </p:nvSpPr>
        <p:spPr>
          <a:xfrm>
            <a:off x="4541225" y="3094877"/>
            <a:ext cx="678881" cy="679090"/>
          </a:xfrm>
          <a:prstGeom prst="ellipse">
            <a:avLst/>
          </a:prstGeom>
          <a:solidFill>
            <a:srgbClr val="5F667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000" b="1" dirty="0">
                <a:latin typeface="字魂58号-创中黑" panose="00000500000000000000" pitchFamily="2" charset="-122"/>
                <a:ea typeface="字魂58号-创中黑" panose="00000500000000000000" pitchFamily="2" charset="-122"/>
                <a:sym typeface="字魂58号-创中黑" panose="00000500000000000000" pitchFamily="2" charset="-122"/>
              </a:rPr>
              <a:t>02</a:t>
            </a:r>
            <a:endParaRPr lang="zh-CN" altLang="en-US" sz="2000" b="1" dirty="0">
              <a:latin typeface="字魂58号-创中黑" panose="00000500000000000000" pitchFamily="2" charset="-122"/>
              <a:ea typeface="字魂58号-创中黑" panose="00000500000000000000" pitchFamily="2" charset="-122"/>
              <a:sym typeface="字魂58号-创中黑" panose="00000500000000000000" pitchFamily="2" charset="-122"/>
            </a:endParaRPr>
          </a:p>
        </p:txBody>
      </p:sp>
      <p:sp>
        <p:nvSpPr>
          <p:cNvPr id="26" name="椭圆 25">
            <a:extLst>
              <a:ext uri="{FF2B5EF4-FFF2-40B4-BE49-F238E27FC236}">
                <a16:creationId xmlns="" xmlns:a16="http://schemas.microsoft.com/office/drawing/2014/main" id="{D30DF594-2EAA-407C-A0F4-19D25908611B}"/>
              </a:ext>
            </a:extLst>
          </p:cNvPr>
          <p:cNvSpPr/>
          <p:nvPr/>
        </p:nvSpPr>
        <p:spPr>
          <a:xfrm>
            <a:off x="2314802" y="3736334"/>
            <a:ext cx="678881" cy="679090"/>
          </a:xfrm>
          <a:prstGeom prst="ellipse">
            <a:avLst/>
          </a:prstGeom>
          <a:solidFill>
            <a:srgbClr val="5F667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399" b="1" dirty="0">
                <a:latin typeface="字魂58号-创中黑" panose="00000500000000000000" pitchFamily="2" charset="-122"/>
                <a:ea typeface="字魂58号-创中黑" panose="00000500000000000000" pitchFamily="2" charset="-122"/>
                <a:sym typeface="字魂58号-创中黑" panose="00000500000000000000" pitchFamily="2" charset="-122"/>
              </a:rPr>
              <a:t>01</a:t>
            </a:r>
            <a:endParaRPr lang="zh-CN" altLang="en-US" sz="2399" b="1" dirty="0">
              <a:latin typeface="字魂58号-创中黑" panose="00000500000000000000" pitchFamily="2" charset="-122"/>
              <a:ea typeface="字魂58号-创中黑" panose="00000500000000000000" pitchFamily="2" charset="-122"/>
              <a:sym typeface="字魂58号-创中黑" panose="00000500000000000000" pitchFamily="2" charset="-122"/>
            </a:endParaRPr>
          </a:p>
        </p:txBody>
      </p:sp>
      <p:grpSp>
        <p:nvGrpSpPr>
          <p:cNvPr id="28" name="组合 77">
            <a:extLst>
              <a:ext uri="{FF2B5EF4-FFF2-40B4-BE49-F238E27FC236}">
                <a16:creationId xmlns="" xmlns:a16="http://schemas.microsoft.com/office/drawing/2014/main" id="{4A1E41BA-307B-4F1B-8D2D-6CDB1B0935B2}"/>
              </a:ext>
            </a:extLst>
          </p:cNvPr>
          <p:cNvGrpSpPr/>
          <p:nvPr/>
        </p:nvGrpSpPr>
        <p:grpSpPr>
          <a:xfrm>
            <a:off x="1343876" y="2061563"/>
            <a:ext cx="2320650" cy="1404180"/>
            <a:chOff x="1208621" y="2209314"/>
            <a:chExt cx="2321366" cy="1404179"/>
          </a:xfrm>
        </p:grpSpPr>
        <p:sp>
          <p:nvSpPr>
            <p:cNvPr id="29" name="TextBox 1">
              <a:extLst>
                <a:ext uri="{FF2B5EF4-FFF2-40B4-BE49-F238E27FC236}">
                  <a16:creationId xmlns="" xmlns:a16="http://schemas.microsoft.com/office/drawing/2014/main" id="{EE5792F0-DB46-4B04-A771-55B2A6B3210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667326" y="2209314"/>
              <a:ext cx="1403958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魂58号-创中黑" panose="00000500000000000000" pitchFamily="2" charset="-122"/>
                  <a:ea typeface="字魂58号-创中黑" panose="00000500000000000000" pitchFamily="2" charset="-122"/>
                  <a:sym typeface="字魂58号-创中黑" panose="00000500000000000000" pitchFamily="2" charset="-122"/>
                </a:rPr>
                <a:t>添加标题</a:t>
              </a:r>
            </a:p>
          </p:txBody>
        </p:sp>
        <p:sp>
          <p:nvSpPr>
            <p:cNvPr id="30" name="矩形 29">
              <a:extLst>
                <a:ext uri="{FF2B5EF4-FFF2-40B4-BE49-F238E27FC236}">
                  <a16:creationId xmlns="" xmlns:a16="http://schemas.microsoft.com/office/drawing/2014/main" id="{184BB5E9-54EE-4CAE-9098-69ABD0B50AF7}"/>
                </a:ext>
              </a:extLst>
            </p:cNvPr>
            <p:cNvSpPr/>
            <p:nvPr/>
          </p:nvSpPr>
          <p:spPr>
            <a:xfrm>
              <a:off x="1208621" y="2518258"/>
              <a:ext cx="2321366" cy="10952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2000"/>
                </a:lnSpc>
              </a:pPr>
              <a:r>
                <a:rPr lang="zh-CN" alt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字魂58号-创中黑" panose="00000500000000000000" pitchFamily="2" charset="-122"/>
                  <a:ea typeface="字魂58号-创中黑" panose="00000500000000000000" pitchFamily="2" charset="-122"/>
                  <a:sym typeface="字魂58号-创中黑" panose="00000500000000000000" pitchFamily="2" charset="-122"/>
                </a:rPr>
                <a:t>请在此处添加具体内容，文字尽量言简意赅，简单描述即可。请在此处添加具体内容，文字尽量言简意赅，简单描述即可。 </a:t>
              </a:r>
              <a:endPara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字魂58号-创中黑" panose="00000500000000000000" pitchFamily="2" charset="-122"/>
              </a:endParaRPr>
            </a:p>
          </p:txBody>
        </p:sp>
      </p:grpSp>
      <p:grpSp>
        <p:nvGrpSpPr>
          <p:cNvPr id="31" name="组合 80">
            <a:extLst>
              <a:ext uri="{FF2B5EF4-FFF2-40B4-BE49-F238E27FC236}">
                <a16:creationId xmlns="" xmlns:a16="http://schemas.microsoft.com/office/drawing/2014/main" id="{F8785C40-FD56-4CBD-BE7E-757336B12001}"/>
              </a:ext>
            </a:extLst>
          </p:cNvPr>
          <p:cNvGrpSpPr/>
          <p:nvPr/>
        </p:nvGrpSpPr>
        <p:grpSpPr>
          <a:xfrm>
            <a:off x="3946342" y="1463111"/>
            <a:ext cx="2320650" cy="1496285"/>
            <a:chOff x="3975138" y="1666981"/>
            <a:chExt cx="2321366" cy="1496285"/>
          </a:xfrm>
        </p:grpSpPr>
        <p:sp>
          <p:nvSpPr>
            <p:cNvPr id="32" name="TextBox 25">
              <a:extLst>
                <a:ext uri="{FF2B5EF4-FFF2-40B4-BE49-F238E27FC236}">
                  <a16:creationId xmlns="" xmlns:a16="http://schemas.microsoft.com/office/drawing/2014/main" id="{151CEC79-4146-49A2-8074-93E393A5C33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395013" y="1666981"/>
              <a:ext cx="1403958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魂58号-创中黑" panose="00000500000000000000" pitchFamily="2" charset="-122"/>
                  <a:ea typeface="字魂58号-创中黑" panose="00000500000000000000" pitchFamily="2" charset="-122"/>
                  <a:sym typeface="字魂58号-创中黑" panose="00000500000000000000" pitchFamily="2" charset="-122"/>
                </a:rPr>
                <a:t>添加标题</a:t>
              </a:r>
            </a:p>
          </p:txBody>
        </p:sp>
        <p:sp>
          <p:nvSpPr>
            <p:cNvPr id="33" name="矩形 32">
              <a:extLst>
                <a:ext uri="{FF2B5EF4-FFF2-40B4-BE49-F238E27FC236}">
                  <a16:creationId xmlns="" xmlns:a16="http://schemas.microsoft.com/office/drawing/2014/main" id="{5E6FC13C-6057-4435-8CE9-E997993E11C3}"/>
                </a:ext>
              </a:extLst>
            </p:cNvPr>
            <p:cNvSpPr/>
            <p:nvPr/>
          </p:nvSpPr>
          <p:spPr>
            <a:xfrm>
              <a:off x="3975138" y="2068030"/>
              <a:ext cx="2321366" cy="109523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2000"/>
                </a:lnSpc>
              </a:pPr>
              <a:r>
                <a:rPr lang="zh-CN" alt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字魂58号-创中黑" panose="00000500000000000000" pitchFamily="2" charset="-122"/>
                  <a:ea typeface="字魂58号-创中黑" panose="00000500000000000000" pitchFamily="2" charset="-122"/>
                  <a:sym typeface="字魂58号-创中黑" panose="00000500000000000000" pitchFamily="2" charset="-122"/>
                </a:rPr>
                <a:t>请在此处添加具体内容，文字尽量言简意赅，简单描述即可。请在此处添加具体内容，文字尽量言简意赅，简单描述即可。 </a:t>
              </a:r>
              <a:endPara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字魂58号-创中黑" panose="00000500000000000000" pitchFamily="2" charset="-122"/>
              </a:endParaRPr>
            </a:p>
          </p:txBody>
        </p:sp>
      </p:grpSp>
      <p:grpSp>
        <p:nvGrpSpPr>
          <p:cNvPr id="34" name="组合 83">
            <a:extLst>
              <a:ext uri="{FF2B5EF4-FFF2-40B4-BE49-F238E27FC236}">
                <a16:creationId xmlns="" xmlns:a16="http://schemas.microsoft.com/office/drawing/2014/main" id="{2AFAF4F9-F9F0-4718-A925-682DCB73C2DD}"/>
              </a:ext>
            </a:extLst>
          </p:cNvPr>
          <p:cNvGrpSpPr/>
          <p:nvPr/>
        </p:nvGrpSpPr>
        <p:grpSpPr>
          <a:xfrm>
            <a:off x="5676021" y="4683938"/>
            <a:ext cx="2320650" cy="1487081"/>
            <a:chOff x="5675889" y="4594791"/>
            <a:chExt cx="2321366" cy="1487080"/>
          </a:xfrm>
        </p:grpSpPr>
        <p:sp>
          <p:nvSpPr>
            <p:cNvPr id="35" name="TextBox 26">
              <a:extLst>
                <a:ext uri="{FF2B5EF4-FFF2-40B4-BE49-F238E27FC236}">
                  <a16:creationId xmlns="" xmlns:a16="http://schemas.microsoft.com/office/drawing/2014/main" id="{6ACD0B61-B355-447E-B932-901B7C8FDF2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898108" y="4594791"/>
              <a:ext cx="1805283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魂58号-创中黑" panose="00000500000000000000" pitchFamily="2" charset="-122"/>
                  <a:ea typeface="字魂58号-创中黑" panose="00000500000000000000" pitchFamily="2" charset="-122"/>
                  <a:sym typeface="字魂58号-创中黑" panose="00000500000000000000" pitchFamily="2" charset="-122"/>
                </a:rPr>
                <a:t>添加标题</a:t>
              </a:r>
            </a:p>
          </p:txBody>
        </p:sp>
        <p:sp>
          <p:nvSpPr>
            <p:cNvPr id="36" name="矩形 35">
              <a:extLst>
                <a:ext uri="{FF2B5EF4-FFF2-40B4-BE49-F238E27FC236}">
                  <a16:creationId xmlns="" xmlns:a16="http://schemas.microsoft.com/office/drawing/2014/main" id="{4D4D624A-79DA-4DB2-A73D-1D86C76EFAA2}"/>
                </a:ext>
              </a:extLst>
            </p:cNvPr>
            <p:cNvSpPr/>
            <p:nvPr/>
          </p:nvSpPr>
          <p:spPr>
            <a:xfrm>
              <a:off x="5675889" y="4986636"/>
              <a:ext cx="2321366" cy="10952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2000"/>
                </a:lnSpc>
              </a:pPr>
              <a:r>
                <a:rPr lang="zh-CN" alt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字魂58号-创中黑" panose="00000500000000000000" pitchFamily="2" charset="-122"/>
                  <a:ea typeface="字魂58号-创中黑" panose="00000500000000000000" pitchFamily="2" charset="-122"/>
                  <a:sym typeface="字魂58号-创中黑" panose="00000500000000000000" pitchFamily="2" charset="-122"/>
                </a:rPr>
                <a:t>请在此处添加具体内容，文字尽量言简意赅，简单描述即可。请在此处添加具体内容，文字尽量言简意赅，简单描述即可。 </a:t>
              </a:r>
              <a:endPara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字魂58号-创中黑" panose="00000500000000000000" pitchFamily="2" charset="-122"/>
              </a:endParaRPr>
            </a:p>
          </p:txBody>
        </p:sp>
      </p:grpSp>
      <p:grpSp>
        <p:nvGrpSpPr>
          <p:cNvPr id="37" name="组合 86">
            <a:extLst>
              <a:ext uri="{FF2B5EF4-FFF2-40B4-BE49-F238E27FC236}">
                <a16:creationId xmlns="" xmlns:a16="http://schemas.microsoft.com/office/drawing/2014/main" id="{E845EC1A-16A1-4755-BED0-FE650F9C8750}"/>
              </a:ext>
            </a:extLst>
          </p:cNvPr>
          <p:cNvGrpSpPr/>
          <p:nvPr/>
        </p:nvGrpSpPr>
        <p:grpSpPr>
          <a:xfrm>
            <a:off x="8209219" y="3438163"/>
            <a:ext cx="2320650" cy="1495346"/>
            <a:chOff x="8209869" y="3349019"/>
            <a:chExt cx="2321366" cy="1495346"/>
          </a:xfrm>
        </p:grpSpPr>
        <p:sp>
          <p:nvSpPr>
            <p:cNvPr id="38" name="TextBox 26">
              <a:extLst>
                <a:ext uri="{FF2B5EF4-FFF2-40B4-BE49-F238E27FC236}">
                  <a16:creationId xmlns="" xmlns:a16="http://schemas.microsoft.com/office/drawing/2014/main" id="{677F780C-B075-4DCE-824E-109927EDA81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419619" y="3349019"/>
              <a:ext cx="1805283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魂58号-创中黑" panose="00000500000000000000" pitchFamily="2" charset="-122"/>
                  <a:ea typeface="字魂58号-创中黑" panose="00000500000000000000" pitchFamily="2" charset="-122"/>
                  <a:sym typeface="字魂58号-创中黑" panose="00000500000000000000" pitchFamily="2" charset="-122"/>
                </a:rPr>
                <a:t>添加标题</a:t>
              </a:r>
            </a:p>
          </p:txBody>
        </p:sp>
        <p:sp>
          <p:nvSpPr>
            <p:cNvPr id="39" name="矩形 38">
              <a:extLst>
                <a:ext uri="{FF2B5EF4-FFF2-40B4-BE49-F238E27FC236}">
                  <a16:creationId xmlns="" xmlns:a16="http://schemas.microsoft.com/office/drawing/2014/main" id="{694E41AD-BC5B-4BF3-97B5-94A60F92B546}"/>
                </a:ext>
              </a:extLst>
            </p:cNvPr>
            <p:cNvSpPr/>
            <p:nvPr/>
          </p:nvSpPr>
          <p:spPr>
            <a:xfrm>
              <a:off x="8209869" y="3749129"/>
              <a:ext cx="2321366" cy="109523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2000"/>
                </a:lnSpc>
              </a:pPr>
              <a:r>
                <a:rPr lang="zh-CN" alt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字魂58号-创中黑" panose="00000500000000000000" pitchFamily="2" charset="-122"/>
                  <a:ea typeface="字魂58号-创中黑" panose="00000500000000000000" pitchFamily="2" charset="-122"/>
                  <a:sym typeface="字魂58号-创中黑" panose="00000500000000000000" pitchFamily="2" charset="-122"/>
                </a:rPr>
                <a:t>请在此处添加具体内容，文字尽量言简意赅，简单描述即可。请在此处添加具体内容，文字尽量言简意赅，简单描述即可。 </a:t>
              </a:r>
              <a:endPara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字魂58号-创中黑" panose="00000500000000000000" pitchFamily="2" charset="-122"/>
              </a:endParaRPr>
            </a:p>
          </p:txBody>
        </p:sp>
      </p:grpSp>
      <p:grpSp>
        <p:nvGrpSpPr>
          <p:cNvPr id="40" name="组合 39">
            <a:extLst>
              <a:ext uri="{FF2B5EF4-FFF2-40B4-BE49-F238E27FC236}">
                <a16:creationId xmlns="" xmlns:a16="http://schemas.microsoft.com/office/drawing/2014/main" id="{A26D6177-20A0-4E7E-A7FE-0095815A4D54}"/>
              </a:ext>
            </a:extLst>
          </p:cNvPr>
          <p:cNvGrpSpPr/>
          <p:nvPr/>
        </p:nvGrpSpPr>
        <p:grpSpPr>
          <a:xfrm>
            <a:off x="402572" y="577858"/>
            <a:ext cx="2950229" cy="535590"/>
            <a:chOff x="5872296" y="558919"/>
            <a:chExt cx="2950229" cy="535590"/>
          </a:xfrm>
        </p:grpSpPr>
        <p:grpSp>
          <p:nvGrpSpPr>
            <p:cNvPr id="41" name="组合 40">
              <a:extLst>
                <a:ext uri="{FF2B5EF4-FFF2-40B4-BE49-F238E27FC236}">
                  <a16:creationId xmlns="" xmlns:a16="http://schemas.microsoft.com/office/drawing/2014/main" id="{3472E9AA-8557-424A-AD45-892ACC7298AB}"/>
                </a:ext>
              </a:extLst>
            </p:cNvPr>
            <p:cNvGrpSpPr/>
            <p:nvPr/>
          </p:nvGrpSpPr>
          <p:grpSpPr>
            <a:xfrm>
              <a:off x="5872296" y="558919"/>
              <a:ext cx="766256" cy="535590"/>
              <a:chOff x="6497787" y="1353189"/>
              <a:chExt cx="832490" cy="581886"/>
            </a:xfrm>
          </p:grpSpPr>
          <p:sp>
            <p:nvSpPr>
              <p:cNvPr id="43" name="菱形 42">
                <a:extLst>
                  <a:ext uri="{FF2B5EF4-FFF2-40B4-BE49-F238E27FC236}">
                    <a16:creationId xmlns="" xmlns:a16="http://schemas.microsoft.com/office/drawing/2014/main" id="{C9B7B479-0C07-405F-B7B6-5086F7FF3AC2}"/>
                  </a:ext>
                </a:extLst>
              </p:cNvPr>
              <p:cNvSpPr/>
              <p:nvPr/>
            </p:nvSpPr>
            <p:spPr>
              <a:xfrm>
                <a:off x="6497787" y="1353189"/>
                <a:ext cx="581886" cy="581886"/>
              </a:xfrm>
              <a:prstGeom prst="diamond">
                <a:avLst/>
              </a:prstGeom>
              <a:solidFill>
                <a:srgbClr val="529DB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529DBA"/>
                  </a:solidFill>
                </a:endParaRPr>
              </a:p>
            </p:txBody>
          </p:sp>
          <p:sp>
            <p:nvSpPr>
              <p:cNvPr id="44" name="菱形 43">
                <a:extLst>
                  <a:ext uri="{FF2B5EF4-FFF2-40B4-BE49-F238E27FC236}">
                    <a16:creationId xmlns="" xmlns:a16="http://schemas.microsoft.com/office/drawing/2014/main" id="{98250B1E-B287-43CD-B1FB-3FD29F933974}"/>
                  </a:ext>
                </a:extLst>
              </p:cNvPr>
              <p:cNvSpPr/>
              <p:nvPr/>
            </p:nvSpPr>
            <p:spPr>
              <a:xfrm>
                <a:off x="6748391" y="1353189"/>
                <a:ext cx="581886" cy="581886"/>
              </a:xfrm>
              <a:prstGeom prst="diamond">
                <a:avLst/>
              </a:prstGeom>
              <a:noFill/>
              <a:ln w="28575">
                <a:solidFill>
                  <a:srgbClr val="529DBA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529DBA"/>
                  </a:solidFill>
                </a:endParaRPr>
              </a:p>
            </p:txBody>
          </p:sp>
        </p:grpSp>
        <p:sp>
          <p:nvSpPr>
            <p:cNvPr id="42" name="标题 1">
              <a:extLst>
                <a:ext uri="{FF2B5EF4-FFF2-40B4-BE49-F238E27FC236}">
                  <a16:creationId xmlns="" xmlns:a16="http://schemas.microsoft.com/office/drawing/2014/main" id="{4F78C63E-0EE5-453B-84A2-97BFAE8CBFB6}"/>
                </a:ext>
              </a:extLst>
            </p:cNvPr>
            <p:cNvSpPr txBox="1">
              <a:spLocks/>
            </p:cNvSpPr>
            <p:nvPr/>
          </p:nvSpPr>
          <p:spPr>
            <a:xfrm>
              <a:off x="6680117" y="558919"/>
              <a:ext cx="2142408" cy="535590"/>
            </a:xfrm>
            <a:prstGeom prst="rect">
              <a:avLst/>
            </a:prstGeom>
          </p:spPr>
          <p:txBody>
            <a:bodyPr vert="horz" lIns="91440" tIns="45720" rIns="91440" bIns="45720" rtlCol="0" anchor="b">
              <a:normAutofit fontScale="92500" lnSpcReduction="20000"/>
            </a:bodyPr>
            <a:lstStyle>
              <a:lvl1pPr algn="ctr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60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lvl="0" algn="l">
                <a:spcBef>
                  <a:spcPts val="0"/>
                </a:spcBef>
                <a:defRPr/>
              </a:pPr>
              <a:r>
                <a:rPr lang="zh-CN" altLang="en-US" sz="40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字魂58号-创中黑" panose="00000500000000000000" pitchFamily="2" charset="-122"/>
                  <a:ea typeface="字魂58号-创中黑" panose="00000500000000000000" pitchFamily="2" charset="-122"/>
                  <a:sym typeface="字魂58号-创中黑" panose="00000500000000000000" pitchFamily="2" charset="-122"/>
                </a:rPr>
                <a:t>投资回报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877118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 advClick="0" advTm="0">
        <p14:warp dir="in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950"/>
                            </p:stCondLst>
                            <p:childTnLst>
                              <p:par>
                                <p:cTn id="15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2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4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4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4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2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650"/>
                            </p:stCondLst>
                            <p:childTnLst>
                              <p:par>
                                <p:cTn id="3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400"/>
                            </p:stCondLst>
                            <p:childTnLst>
                              <p:par>
                                <p:cTn id="37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2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900"/>
                            </p:stCondLst>
                            <p:childTnLst>
                              <p:par>
                                <p:cTn id="4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650"/>
                            </p:stCondLst>
                            <p:childTnLst>
                              <p:par>
                                <p:cTn id="51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2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150"/>
                            </p:stCondLst>
                            <p:childTnLst>
                              <p:par>
                                <p:cTn id="5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4900"/>
                            </p:stCondLst>
                            <p:childTnLst>
                              <p:par>
                                <p:cTn id="65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2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5400"/>
                            </p:stCondLst>
                            <p:childTnLst>
                              <p:par>
                                <p:cTn id="73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76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7" grpId="0" animBg="1"/>
      <p:bldP spid="20" grpId="0" animBg="1"/>
      <p:bldP spid="23" grpId="0" animBg="1"/>
      <p:bldP spid="26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>
            <a:extLst>
              <a:ext uri="{FF2B5EF4-FFF2-40B4-BE49-F238E27FC236}">
                <a16:creationId xmlns="" xmlns:a16="http://schemas.microsoft.com/office/drawing/2014/main" id="{7690F16D-FB6E-4446-8FAB-B052A8A0E8F4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67" r="16667"/>
          <a:stretch/>
        </p:blipFill>
        <p:spPr>
          <a:xfrm>
            <a:off x="1527601" y="1865061"/>
            <a:ext cx="3650400" cy="3650400"/>
          </a:xfrm>
          <a:prstGeom prst="rect">
            <a:avLst/>
          </a:prstGeom>
          <a:ln>
            <a:noFill/>
          </a:ln>
          <a:effectLst/>
        </p:spPr>
      </p:pic>
      <p:grpSp>
        <p:nvGrpSpPr>
          <p:cNvPr id="10" name="组合 9">
            <a:extLst>
              <a:ext uri="{FF2B5EF4-FFF2-40B4-BE49-F238E27FC236}">
                <a16:creationId xmlns="" xmlns:a16="http://schemas.microsoft.com/office/drawing/2014/main" id="{BFDD2A00-03E8-425F-8BCA-7411539E7011}"/>
              </a:ext>
            </a:extLst>
          </p:cNvPr>
          <p:cNvGrpSpPr/>
          <p:nvPr/>
        </p:nvGrpSpPr>
        <p:grpSpPr>
          <a:xfrm>
            <a:off x="6047106" y="2144870"/>
            <a:ext cx="4831715" cy="3177691"/>
            <a:chOff x="6362640" y="2180082"/>
            <a:chExt cx="4831541" cy="3177572"/>
          </a:xfrm>
        </p:grpSpPr>
        <p:sp>
          <p:nvSpPr>
            <p:cNvPr id="11" name="矩形 10">
              <a:extLst>
                <a:ext uri="{FF2B5EF4-FFF2-40B4-BE49-F238E27FC236}">
                  <a16:creationId xmlns="" xmlns:a16="http://schemas.microsoft.com/office/drawing/2014/main" id="{A75E2C84-156B-4DF7-B439-63438DBA5D05}"/>
                </a:ext>
              </a:extLst>
            </p:cNvPr>
            <p:cNvSpPr/>
            <p:nvPr/>
          </p:nvSpPr>
          <p:spPr>
            <a:xfrm>
              <a:off x="7207050" y="2546902"/>
              <a:ext cx="3987131" cy="60386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l" defTabSz="1218565" fontAlgn="auto">
                <a:lnSpc>
                  <a:spcPts val="2000"/>
                </a:lnSpc>
              </a:pPr>
              <a:r>
                <a:rPr lang="zh-CN" altLang="en-US" sz="1335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字魂58号-创中黑" panose="00000500000000000000" pitchFamily="2" charset="-122"/>
                  <a:ea typeface="字魂58号-创中黑" panose="00000500000000000000" pitchFamily="2" charset="-122"/>
                  <a:sym typeface="字魂58号-创中黑" panose="00000500000000000000" pitchFamily="2" charset="-122"/>
                </a:rPr>
                <a:t>请在此处添加具体内容，文字尽量言简意赅，简单说明即可，不必过于繁琐，注意板面美观度。</a:t>
              </a:r>
              <a:endParaRPr lang="zh-CN" altLang="en-US" sz="1335" dirty="0">
                <a:solidFill>
                  <a:schemeClr val="tx1">
                    <a:lumMod val="65000"/>
                    <a:lumOff val="3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cs typeface="+mn-ea"/>
                <a:sym typeface="字魂58号-创中黑" panose="00000500000000000000" pitchFamily="2" charset="-122"/>
              </a:endParaRPr>
            </a:p>
          </p:txBody>
        </p:sp>
        <p:sp>
          <p:nvSpPr>
            <p:cNvPr id="12" name="矩形 11" descr="e7d195523061f1c09e9d68d7cf438b91ef959ecb14fc25d26BBA7F7DBC18E55DFF4014AF651F0BF2569D4B6C1DA7F1A4683A481403BD872FC687266AD13265C1DE7C373772FD8728ABDD69ADD03BFF5BE2862BC891DBB79E43A8244B4D7DEEF5699FBCECC4B588A2B2DB873A491956D064FEA000E55D99376C74C72843D12C9B3B90E2D60B285D6553FF3EF3DB706EFF">
              <a:extLst>
                <a:ext uri="{FF2B5EF4-FFF2-40B4-BE49-F238E27FC236}">
                  <a16:creationId xmlns="" xmlns:a16="http://schemas.microsoft.com/office/drawing/2014/main" id="{B99218D9-89E1-450F-BB1C-795E9CD57171}"/>
                </a:ext>
              </a:extLst>
            </p:cNvPr>
            <p:cNvSpPr/>
            <p:nvPr/>
          </p:nvSpPr>
          <p:spPr>
            <a:xfrm>
              <a:off x="7180603" y="2180082"/>
              <a:ext cx="2068222" cy="37717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86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字魂58号-创中黑" panose="00000500000000000000" pitchFamily="2" charset="-122"/>
                  <a:ea typeface="字魂58号-创中黑" panose="00000500000000000000" pitchFamily="2" charset="-122"/>
                  <a:sym typeface="字魂58号-创中黑" panose="00000500000000000000" pitchFamily="2" charset="-122"/>
                </a:rPr>
                <a:t>添加标题</a:t>
              </a:r>
              <a:endParaRPr lang="zh-CN" altLang="en-US" sz="186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字魂58号-创中黑" panose="00000500000000000000" pitchFamily="2" charset="-122"/>
                <a:ea typeface="字魂58号-创中黑" panose="00000500000000000000" pitchFamily="2" charset="-122"/>
                <a:cs typeface="+mn-ea"/>
                <a:sym typeface="字魂58号-创中黑" panose="00000500000000000000" pitchFamily="2" charset="-122"/>
              </a:endParaRPr>
            </a:p>
          </p:txBody>
        </p:sp>
        <p:sp>
          <p:nvSpPr>
            <p:cNvPr id="13" name="矩形 12">
              <a:extLst>
                <a:ext uri="{FF2B5EF4-FFF2-40B4-BE49-F238E27FC236}">
                  <a16:creationId xmlns="" xmlns:a16="http://schemas.microsoft.com/office/drawing/2014/main" id="{E976EDD0-DE25-44C9-BB89-75EF11C3DF17}"/>
                </a:ext>
              </a:extLst>
            </p:cNvPr>
            <p:cNvSpPr/>
            <p:nvPr/>
          </p:nvSpPr>
          <p:spPr>
            <a:xfrm>
              <a:off x="7207050" y="3650345"/>
              <a:ext cx="3987131" cy="60386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l" defTabSz="1218565" fontAlgn="auto">
                <a:lnSpc>
                  <a:spcPts val="2000"/>
                </a:lnSpc>
              </a:pPr>
              <a:r>
                <a:rPr lang="zh-CN" altLang="en-US" sz="1335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字魂58号-创中黑" panose="00000500000000000000" pitchFamily="2" charset="-122"/>
                  <a:ea typeface="字魂58号-创中黑" panose="00000500000000000000" pitchFamily="2" charset="-122"/>
                  <a:sym typeface="字魂58号-创中黑" panose="00000500000000000000" pitchFamily="2" charset="-122"/>
                </a:rPr>
                <a:t>请在此处添加具体内容，文字尽量言简意赅，简单说明即可，不必过于繁琐，注意板面美观度。</a:t>
              </a:r>
              <a:endParaRPr lang="zh-CN" altLang="en-US" sz="1335" dirty="0">
                <a:solidFill>
                  <a:schemeClr val="tx1">
                    <a:lumMod val="65000"/>
                    <a:lumOff val="3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cs typeface="+mn-ea"/>
                <a:sym typeface="字魂58号-创中黑" panose="00000500000000000000" pitchFamily="2" charset="-122"/>
              </a:endParaRPr>
            </a:p>
          </p:txBody>
        </p:sp>
        <p:sp>
          <p:nvSpPr>
            <p:cNvPr id="14" name="矩形 13" descr="e7d195523061f1c09e9d68d7cf438b91ef959ecb14fc25d26BBA7F7DBC18E55DFF4014AF651F0BF2569D4B6C1DA7F1A4683A481403BD872FC687266AD13265C1DE7C373772FD8728ABDD69ADD03BFF5BE2862BC891DBB79E43A8244B4D7DEEF5699FBCECC4B588A2B2DB873A491956D064FEA000E55D99376C74C72843D12C9B3B90E2D60B285D6553FF3EF3DB706EFF">
              <a:extLst>
                <a:ext uri="{FF2B5EF4-FFF2-40B4-BE49-F238E27FC236}">
                  <a16:creationId xmlns="" xmlns:a16="http://schemas.microsoft.com/office/drawing/2014/main" id="{2687CF5B-4F6D-44E1-9A08-CBF66AE3CE46}"/>
                </a:ext>
              </a:extLst>
            </p:cNvPr>
            <p:cNvSpPr/>
            <p:nvPr/>
          </p:nvSpPr>
          <p:spPr>
            <a:xfrm>
              <a:off x="7180603" y="3283526"/>
              <a:ext cx="2068222" cy="80256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defTabSz="1218565" fontAlgn="base">
                <a:lnSpc>
                  <a:spcPct val="130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186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字魂58号-创中黑" panose="00000500000000000000" pitchFamily="2" charset="-122"/>
                  <a:ea typeface="字魂58号-创中黑" panose="00000500000000000000" pitchFamily="2" charset="-122"/>
                  <a:sym typeface="字魂58号-创中黑" panose="00000500000000000000" pitchFamily="2" charset="-122"/>
                </a:rPr>
                <a:t>添加标题</a:t>
              </a:r>
              <a:endParaRPr kumimoji="0" lang="zh-CN" altLang="en-US" sz="186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字魂58号-创中黑" panose="00000500000000000000" pitchFamily="2" charset="-122"/>
                <a:ea typeface="字魂58号-创中黑" panose="00000500000000000000" pitchFamily="2" charset="-122"/>
                <a:sym typeface="字魂58号-创中黑" panose="00000500000000000000" pitchFamily="2" charset="-122"/>
              </a:endParaRPr>
            </a:p>
            <a:p>
              <a:pPr defTabSz="1218565" fontAlgn="base">
                <a:lnSpc>
                  <a:spcPct val="130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altLang="zh-CN" sz="1865" dirty="0">
                <a:solidFill>
                  <a:srgbClr val="364B58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cs typeface="+mn-ea"/>
                <a:sym typeface="字魂58号-创中黑" panose="00000500000000000000" pitchFamily="2" charset="-122"/>
              </a:endParaRPr>
            </a:p>
          </p:txBody>
        </p:sp>
        <p:sp>
          <p:nvSpPr>
            <p:cNvPr id="15" name="矩形 14">
              <a:extLst>
                <a:ext uri="{FF2B5EF4-FFF2-40B4-BE49-F238E27FC236}">
                  <a16:creationId xmlns="" xmlns:a16="http://schemas.microsoft.com/office/drawing/2014/main" id="{A6F6BF89-28D4-44B8-A938-4C138484E309}"/>
                </a:ext>
              </a:extLst>
            </p:cNvPr>
            <p:cNvSpPr/>
            <p:nvPr/>
          </p:nvSpPr>
          <p:spPr>
            <a:xfrm>
              <a:off x="7207050" y="4753792"/>
              <a:ext cx="3987131" cy="60386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l" defTabSz="1218565" fontAlgn="auto">
                <a:lnSpc>
                  <a:spcPts val="2000"/>
                </a:lnSpc>
              </a:pPr>
              <a:r>
                <a:rPr lang="zh-CN" altLang="en-US" sz="1335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字魂58号-创中黑" panose="00000500000000000000" pitchFamily="2" charset="-122"/>
                  <a:ea typeface="字魂58号-创中黑" panose="00000500000000000000" pitchFamily="2" charset="-122"/>
                  <a:sym typeface="字魂58号-创中黑" panose="00000500000000000000" pitchFamily="2" charset="-122"/>
                </a:rPr>
                <a:t>请在此处添加具体内容，文字尽量言简意赅，简单说明即可，不必过于繁琐，注意板面美观度。</a:t>
              </a:r>
              <a:endParaRPr lang="zh-CN" altLang="en-US" sz="1335" dirty="0">
                <a:solidFill>
                  <a:schemeClr val="tx1">
                    <a:lumMod val="65000"/>
                    <a:lumOff val="3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cs typeface="+mn-ea"/>
                <a:sym typeface="字魂58号-创中黑" panose="00000500000000000000" pitchFamily="2" charset="-122"/>
              </a:endParaRPr>
            </a:p>
          </p:txBody>
        </p:sp>
        <p:sp>
          <p:nvSpPr>
            <p:cNvPr id="16" name="矩形 15" descr="e7d195523061f1c09e9d68d7cf438b91ef959ecb14fc25d26BBA7F7DBC18E55DFF4014AF651F0BF2569D4B6C1DA7F1A4683A481403BD872FC687266AD13265C1DE7C373772FD8728ABDD69ADD03BFF5BE2862BC891DBB79E43A8244B4D7DEEF5699FBCECC4B588A2B2DB873A491956D064FEA000E55D99376C74C72843D12C9B3B90E2D60B285D6553FF3EF3DB706EFF">
              <a:extLst>
                <a:ext uri="{FF2B5EF4-FFF2-40B4-BE49-F238E27FC236}">
                  <a16:creationId xmlns="" xmlns:a16="http://schemas.microsoft.com/office/drawing/2014/main" id="{E9ADE653-5F30-45E9-985A-E55557A81F68}"/>
                </a:ext>
              </a:extLst>
            </p:cNvPr>
            <p:cNvSpPr/>
            <p:nvPr/>
          </p:nvSpPr>
          <p:spPr>
            <a:xfrm>
              <a:off x="7180603" y="4386971"/>
              <a:ext cx="2068222" cy="37717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86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字魂58号-创中黑" panose="00000500000000000000" pitchFamily="2" charset="-122"/>
                  <a:ea typeface="字魂58号-创中黑" panose="00000500000000000000" pitchFamily="2" charset="-122"/>
                  <a:sym typeface="字魂58号-创中黑" panose="00000500000000000000" pitchFamily="2" charset="-122"/>
                </a:rPr>
                <a:t>添加标题</a:t>
              </a:r>
              <a:endParaRPr lang="zh-CN" altLang="en-US" sz="186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字魂58号-创中黑" panose="00000500000000000000" pitchFamily="2" charset="-122"/>
                <a:ea typeface="字魂58号-创中黑" panose="00000500000000000000" pitchFamily="2" charset="-122"/>
                <a:cs typeface="+mn-ea"/>
                <a:sym typeface="字魂58号-创中黑" panose="00000500000000000000" pitchFamily="2" charset="-122"/>
              </a:endParaRPr>
            </a:p>
          </p:txBody>
        </p:sp>
        <p:sp>
          <p:nvSpPr>
            <p:cNvPr id="24" name="椭圆 23">
              <a:extLst>
                <a:ext uri="{FF2B5EF4-FFF2-40B4-BE49-F238E27FC236}">
                  <a16:creationId xmlns="" xmlns:a16="http://schemas.microsoft.com/office/drawing/2014/main" id="{2C29C32B-4D59-4325-B1A1-F352912EF888}"/>
                </a:ext>
              </a:extLst>
            </p:cNvPr>
            <p:cNvSpPr/>
            <p:nvPr/>
          </p:nvSpPr>
          <p:spPr>
            <a:xfrm>
              <a:off x="6362640" y="2318485"/>
              <a:ext cx="576000" cy="576000"/>
            </a:xfrm>
            <a:prstGeom prst="ellipse">
              <a:avLst/>
            </a:prstGeom>
            <a:solidFill>
              <a:srgbClr val="5F6676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8565">
                <a:lnSpc>
                  <a:spcPct val="130000"/>
                </a:lnSpc>
              </a:pPr>
              <a:r>
                <a:rPr lang="en-US" altLang="zh-CN" b="1" dirty="0">
                  <a:solidFill>
                    <a:srgbClr val="FFFFFF"/>
                  </a:solidFill>
                  <a:latin typeface="字魂58号-创中黑" panose="00000500000000000000" pitchFamily="2" charset="-122"/>
                  <a:ea typeface="字魂58号-创中黑" panose="00000500000000000000" pitchFamily="2" charset="-122"/>
                  <a:cs typeface="+mn-lt"/>
                  <a:sym typeface="字魂58号-创中黑" panose="00000500000000000000" pitchFamily="2" charset="-122"/>
                </a:rPr>
                <a:t>01</a:t>
              </a:r>
              <a:endParaRPr lang="zh-CN" altLang="en-US" b="1" dirty="0">
                <a:solidFill>
                  <a:srgbClr val="FFFFFF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cs typeface="+mn-lt"/>
                <a:sym typeface="字魂58号-创中黑" panose="00000500000000000000" pitchFamily="2" charset="-122"/>
              </a:endParaRPr>
            </a:p>
          </p:txBody>
        </p:sp>
        <p:sp>
          <p:nvSpPr>
            <p:cNvPr id="22" name="椭圆 21">
              <a:extLst>
                <a:ext uri="{FF2B5EF4-FFF2-40B4-BE49-F238E27FC236}">
                  <a16:creationId xmlns="" xmlns:a16="http://schemas.microsoft.com/office/drawing/2014/main" id="{CDAC571B-3A10-406C-B1DA-8CBDF23D5887}"/>
                </a:ext>
              </a:extLst>
            </p:cNvPr>
            <p:cNvSpPr/>
            <p:nvPr/>
          </p:nvSpPr>
          <p:spPr>
            <a:xfrm>
              <a:off x="6362640" y="3429671"/>
              <a:ext cx="576000" cy="576000"/>
            </a:xfrm>
            <a:prstGeom prst="ellipse">
              <a:avLst/>
            </a:prstGeom>
            <a:solidFill>
              <a:srgbClr val="529DBA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8565">
                <a:lnSpc>
                  <a:spcPct val="130000"/>
                </a:lnSpc>
              </a:pPr>
              <a:r>
                <a:rPr lang="en-US" altLang="zh-CN" sz="1600" b="1" dirty="0">
                  <a:solidFill>
                    <a:srgbClr val="FFFFFF"/>
                  </a:solidFill>
                  <a:latin typeface="字魂58号-创中黑" panose="00000500000000000000" pitchFamily="2" charset="-122"/>
                  <a:ea typeface="字魂58号-创中黑" panose="00000500000000000000" pitchFamily="2" charset="-122"/>
                  <a:cs typeface="+mn-lt"/>
                  <a:sym typeface="字魂58号-创中黑" panose="00000500000000000000" pitchFamily="2" charset="-122"/>
                </a:rPr>
                <a:t>02</a:t>
              </a:r>
              <a:endParaRPr lang="zh-CN" altLang="en-US" sz="1600" b="1" dirty="0">
                <a:solidFill>
                  <a:srgbClr val="FFFFFF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cs typeface="+mn-lt"/>
                <a:sym typeface="字魂58号-创中黑" panose="00000500000000000000" pitchFamily="2" charset="-122"/>
              </a:endParaRPr>
            </a:p>
          </p:txBody>
        </p:sp>
        <p:sp>
          <p:nvSpPr>
            <p:cNvPr id="20" name="椭圆 19">
              <a:extLst>
                <a:ext uri="{FF2B5EF4-FFF2-40B4-BE49-F238E27FC236}">
                  <a16:creationId xmlns="" xmlns:a16="http://schemas.microsoft.com/office/drawing/2014/main" id="{6C3D37B4-D17F-4889-BB25-8C528313382A}"/>
                </a:ext>
              </a:extLst>
            </p:cNvPr>
            <p:cNvSpPr/>
            <p:nvPr/>
          </p:nvSpPr>
          <p:spPr>
            <a:xfrm>
              <a:off x="6362640" y="4540859"/>
              <a:ext cx="576000" cy="576000"/>
            </a:xfrm>
            <a:prstGeom prst="ellipse">
              <a:avLst/>
            </a:prstGeom>
            <a:solidFill>
              <a:srgbClr val="5F6676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8565">
                <a:lnSpc>
                  <a:spcPct val="130000"/>
                </a:lnSpc>
              </a:pPr>
              <a:r>
                <a:rPr lang="en-US" altLang="zh-CN" sz="1600" b="1" dirty="0">
                  <a:solidFill>
                    <a:srgbClr val="FFFFFF"/>
                  </a:solidFill>
                  <a:latin typeface="字魂58号-创中黑" panose="00000500000000000000" pitchFamily="2" charset="-122"/>
                  <a:ea typeface="字魂58号-创中黑" panose="00000500000000000000" pitchFamily="2" charset="-122"/>
                  <a:cs typeface="+mn-lt"/>
                  <a:sym typeface="字魂58号-创中黑" panose="00000500000000000000" pitchFamily="2" charset="-122"/>
                </a:rPr>
                <a:t>03</a:t>
              </a:r>
              <a:endParaRPr lang="zh-CN" altLang="en-US" sz="1600" b="1" dirty="0">
                <a:solidFill>
                  <a:srgbClr val="FFFFFF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cs typeface="+mn-lt"/>
                <a:sym typeface="字魂58号-创中黑" panose="00000500000000000000" pitchFamily="2" charset="-122"/>
              </a:endParaRPr>
            </a:p>
          </p:txBody>
        </p:sp>
      </p:grpSp>
      <p:grpSp>
        <p:nvGrpSpPr>
          <p:cNvPr id="18" name="组合 17">
            <a:extLst>
              <a:ext uri="{FF2B5EF4-FFF2-40B4-BE49-F238E27FC236}">
                <a16:creationId xmlns="" xmlns:a16="http://schemas.microsoft.com/office/drawing/2014/main" id="{DB2F6311-D33F-4FA9-A4C0-2F6CE4D157EF}"/>
              </a:ext>
            </a:extLst>
          </p:cNvPr>
          <p:cNvGrpSpPr/>
          <p:nvPr/>
        </p:nvGrpSpPr>
        <p:grpSpPr>
          <a:xfrm>
            <a:off x="402572" y="577858"/>
            <a:ext cx="2950229" cy="535590"/>
            <a:chOff x="5872296" y="558919"/>
            <a:chExt cx="2950229" cy="535590"/>
          </a:xfrm>
        </p:grpSpPr>
        <p:grpSp>
          <p:nvGrpSpPr>
            <p:cNvPr id="19" name="组合 18">
              <a:extLst>
                <a:ext uri="{FF2B5EF4-FFF2-40B4-BE49-F238E27FC236}">
                  <a16:creationId xmlns="" xmlns:a16="http://schemas.microsoft.com/office/drawing/2014/main" id="{434FB742-CD63-4C84-9758-4C1D8611C1F2}"/>
                </a:ext>
              </a:extLst>
            </p:cNvPr>
            <p:cNvGrpSpPr/>
            <p:nvPr/>
          </p:nvGrpSpPr>
          <p:grpSpPr>
            <a:xfrm>
              <a:off x="5872296" y="558919"/>
              <a:ext cx="766256" cy="535590"/>
              <a:chOff x="6497787" y="1353189"/>
              <a:chExt cx="832490" cy="581886"/>
            </a:xfrm>
          </p:grpSpPr>
          <p:sp>
            <p:nvSpPr>
              <p:cNvPr id="23" name="菱形 22">
                <a:extLst>
                  <a:ext uri="{FF2B5EF4-FFF2-40B4-BE49-F238E27FC236}">
                    <a16:creationId xmlns="" xmlns:a16="http://schemas.microsoft.com/office/drawing/2014/main" id="{B7E1B97E-3F2C-41E1-B5A5-5D5CC814CEB4}"/>
                  </a:ext>
                </a:extLst>
              </p:cNvPr>
              <p:cNvSpPr/>
              <p:nvPr/>
            </p:nvSpPr>
            <p:spPr>
              <a:xfrm>
                <a:off x="6497787" y="1353189"/>
                <a:ext cx="581886" cy="581886"/>
              </a:xfrm>
              <a:prstGeom prst="diamond">
                <a:avLst/>
              </a:prstGeom>
              <a:solidFill>
                <a:srgbClr val="529DB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529DBA"/>
                  </a:solidFill>
                </a:endParaRPr>
              </a:p>
            </p:txBody>
          </p:sp>
          <p:sp>
            <p:nvSpPr>
              <p:cNvPr id="25" name="菱形 24">
                <a:extLst>
                  <a:ext uri="{FF2B5EF4-FFF2-40B4-BE49-F238E27FC236}">
                    <a16:creationId xmlns="" xmlns:a16="http://schemas.microsoft.com/office/drawing/2014/main" id="{E5975BB7-67E4-4962-9E0F-F70D21C66F0E}"/>
                  </a:ext>
                </a:extLst>
              </p:cNvPr>
              <p:cNvSpPr/>
              <p:nvPr/>
            </p:nvSpPr>
            <p:spPr>
              <a:xfrm>
                <a:off x="6748391" y="1353189"/>
                <a:ext cx="581886" cy="581886"/>
              </a:xfrm>
              <a:prstGeom prst="diamond">
                <a:avLst/>
              </a:prstGeom>
              <a:noFill/>
              <a:ln w="28575">
                <a:solidFill>
                  <a:srgbClr val="529DBA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529DBA"/>
                  </a:solidFill>
                </a:endParaRPr>
              </a:p>
            </p:txBody>
          </p:sp>
        </p:grpSp>
        <p:sp>
          <p:nvSpPr>
            <p:cNvPr id="21" name="标题 1">
              <a:extLst>
                <a:ext uri="{FF2B5EF4-FFF2-40B4-BE49-F238E27FC236}">
                  <a16:creationId xmlns="" xmlns:a16="http://schemas.microsoft.com/office/drawing/2014/main" id="{A9ED2ACF-0B62-45BB-A394-87FA5A6E797D}"/>
                </a:ext>
              </a:extLst>
            </p:cNvPr>
            <p:cNvSpPr txBox="1">
              <a:spLocks/>
            </p:cNvSpPr>
            <p:nvPr/>
          </p:nvSpPr>
          <p:spPr>
            <a:xfrm>
              <a:off x="6680117" y="558919"/>
              <a:ext cx="2142408" cy="535590"/>
            </a:xfrm>
            <a:prstGeom prst="rect">
              <a:avLst/>
            </a:prstGeom>
          </p:spPr>
          <p:txBody>
            <a:bodyPr vert="horz" lIns="91440" tIns="45720" rIns="91440" bIns="45720" rtlCol="0" anchor="b">
              <a:normAutofit fontScale="92500" lnSpcReduction="20000"/>
            </a:bodyPr>
            <a:lstStyle>
              <a:lvl1pPr algn="ctr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60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lvl="0" algn="l">
                <a:spcBef>
                  <a:spcPts val="0"/>
                </a:spcBef>
                <a:defRPr/>
              </a:pPr>
              <a:r>
                <a:rPr lang="zh-CN" altLang="en-US" sz="40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字魂58号-创中黑" panose="00000500000000000000" pitchFamily="2" charset="-122"/>
                  <a:ea typeface="字魂58号-创中黑" panose="00000500000000000000" pitchFamily="2" charset="-122"/>
                  <a:sym typeface="字魂58号-创中黑" panose="00000500000000000000" pitchFamily="2" charset="-122"/>
                </a:rPr>
                <a:t>投资回报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6327513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 advClick="0" advTm="0">
        <p14:ferris dir="l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文本框 8">
            <a:extLst>
              <a:ext uri="{FF2B5EF4-FFF2-40B4-BE49-F238E27FC236}">
                <a16:creationId xmlns="" xmlns:a16="http://schemas.microsoft.com/office/drawing/2014/main" id="{3DCB66BC-5DBB-422E-A1DF-85CD529D27F6}"/>
              </a:ext>
            </a:extLst>
          </p:cNvPr>
          <p:cNvSpPr txBox="1"/>
          <p:nvPr/>
        </p:nvSpPr>
        <p:spPr>
          <a:xfrm>
            <a:off x="7146220" y="2002301"/>
            <a:ext cx="2762723" cy="86042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>
              <a:lnSpc>
                <a:spcPts val="2000"/>
              </a:lnSpc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cs typeface="+mn-ea"/>
                <a:sym typeface="字魂58号-创中黑" panose="00000500000000000000" pitchFamily="2" charset="-122"/>
              </a:rPr>
              <a:t>请在此处添加具体内容，文字尽量言简意赅，简单说明即可，不必过于繁琐，注意版面美观度。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字魂58号-创中黑" panose="00000500000000000000" pitchFamily="2" charset="-122"/>
              <a:ea typeface="字魂58号-创中黑" panose="00000500000000000000" pitchFamily="2" charset="-122"/>
              <a:cs typeface="+mn-ea"/>
              <a:sym typeface="字魂58号-创中黑" panose="00000500000000000000" pitchFamily="2" charset="-122"/>
            </a:endParaRPr>
          </a:p>
        </p:txBody>
      </p:sp>
      <p:sp>
        <p:nvSpPr>
          <p:cNvPr id="10" name="文本框 9">
            <a:extLst>
              <a:ext uri="{FF2B5EF4-FFF2-40B4-BE49-F238E27FC236}">
                <a16:creationId xmlns="" xmlns:a16="http://schemas.microsoft.com/office/drawing/2014/main" id="{FC70BFD9-8ACB-41B0-BB1A-4FFFDED72B56}"/>
              </a:ext>
            </a:extLst>
          </p:cNvPr>
          <p:cNvSpPr txBox="1"/>
          <p:nvPr/>
        </p:nvSpPr>
        <p:spPr>
          <a:xfrm>
            <a:off x="7146220" y="3461734"/>
            <a:ext cx="2762723" cy="86042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>
              <a:lnSpc>
                <a:spcPts val="2000"/>
              </a:lnSpc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cs typeface="+mn-ea"/>
                <a:sym typeface="字魂58号-创中黑" panose="00000500000000000000" pitchFamily="2" charset="-122"/>
              </a:rPr>
              <a:t>请在此处添加具体内容，文字尽量言简意赅，简单说明即可，不必过于繁琐，注意版面美观度。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字魂58号-创中黑" panose="00000500000000000000" pitchFamily="2" charset="-122"/>
              <a:ea typeface="字魂58号-创中黑" panose="00000500000000000000" pitchFamily="2" charset="-122"/>
              <a:cs typeface="+mn-ea"/>
              <a:sym typeface="字魂58号-创中黑" panose="00000500000000000000" pitchFamily="2" charset="-122"/>
            </a:endParaRPr>
          </a:p>
        </p:txBody>
      </p:sp>
      <p:sp>
        <p:nvSpPr>
          <p:cNvPr id="11" name="文本框 10">
            <a:extLst>
              <a:ext uri="{FF2B5EF4-FFF2-40B4-BE49-F238E27FC236}">
                <a16:creationId xmlns="" xmlns:a16="http://schemas.microsoft.com/office/drawing/2014/main" id="{EBEEECFD-1095-4003-BA1B-AC2A5474891B}"/>
              </a:ext>
            </a:extLst>
          </p:cNvPr>
          <p:cNvSpPr txBox="1"/>
          <p:nvPr/>
        </p:nvSpPr>
        <p:spPr>
          <a:xfrm>
            <a:off x="7128280" y="4998566"/>
            <a:ext cx="2841220" cy="86042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>
              <a:lnSpc>
                <a:spcPts val="2000"/>
              </a:lnSpc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cs typeface="+mn-ea"/>
                <a:sym typeface="字魂58号-创中黑" panose="00000500000000000000" pitchFamily="2" charset="-122"/>
              </a:rPr>
              <a:t>请在此处添加具体内容，文字尽量言简意赅，简单说明即可，不必过于繁琐，注意版面美观度。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字魂58号-创中黑" panose="00000500000000000000" pitchFamily="2" charset="-122"/>
              <a:ea typeface="字魂58号-创中黑" panose="00000500000000000000" pitchFamily="2" charset="-122"/>
              <a:cs typeface="+mn-ea"/>
              <a:sym typeface="字魂58号-创中黑" panose="00000500000000000000" pitchFamily="2" charset="-122"/>
            </a:endParaRPr>
          </a:p>
        </p:txBody>
      </p:sp>
      <p:pic>
        <p:nvPicPr>
          <p:cNvPr id="12" name="图片 11">
            <a:extLst>
              <a:ext uri="{FF2B5EF4-FFF2-40B4-BE49-F238E27FC236}">
                <a16:creationId xmlns="" xmlns:a16="http://schemas.microsoft.com/office/drawing/2014/main" id="{AC213313-53D5-400B-A27D-2249B67FFCA3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407" b="8407"/>
          <a:stretch/>
        </p:blipFill>
        <p:spPr>
          <a:xfrm>
            <a:off x="1250560" y="1689390"/>
            <a:ext cx="2603988" cy="385182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3" name="图片 12">
            <a:extLst>
              <a:ext uri="{FF2B5EF4-FFF2-40B4-BE49-F238E27FC236}">
                <a16:creationId xmlns="" xmlns:a16="http://schemas.microsoft.com/office/drawing/2014/main" id="{D698AB87-FB85-48D0-BEA8-C219E22C080D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09" r="20009"/>
          <a:stretch/>
        </p:blipFill>
        <p:spPr>
          <a:xfrm>
            <a:off x="3171768" y="3503361"/>
            <a:ext cx="2475408" cy="247540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grpSp>
        <p:nvGrpSpPr>
          <p:cNvPr id="14" name="组合 13">
            <a:extLst>
              <a:ext uri="{FF2B5EF4-FFF2-40B4-BE49-F238E27FC236}">
                <a16:creationId xmlns="" xmlns:a16="http://schemas.microsoft.com/office/drawing/2014/main" id="{0362D351-07E5-4902-8B25-D6C525BD9B10}"/>
              </a:ext>
            </a:extLst>
          </p:cNvPr>
          <p:cNvGrpSpPr/>
          <p:nvPr/>
        </p:nvGrpSpPr>
        <p:grpSpPr>
          <a:xfrm>
            <a:off x="6346828" y="2155870"/>
            <a:ext cx="706856" cy="706856"/>
            <a:chOff x="6770586" y="1805549"/>
            <a:chExt cx="838057" cy="838057"/>
          </a:xfrm>
        </p:grpSpPr>
        <p:sp>
          <p:nvSpPr>
            <p:cNvPr id="15" name="î$lïḋè">
              <a:extLst>
                <a:ext uri="{FF2B5EF4-FFF2-40B4-BE49-F238E27FC236}">
                  <a16:creationId xmlns="" xmlns:a16="http://schemas.microsoft.com/office/drawing/2014/main" id="{B3A51979-21CA-4620-A9AE-A61BD086CC1D}"/>
                </a:ext>
              </a:extLst>
            </p:cNvPr>
            <p:cNvSpPr/>
            <p:nvPr/>
          </p:nvSpPr>
          <p:spPr>
            <a:xfrm>
              <a:off x="6770586" y="1805549"/>
              <a:ext cx="838057" cy="838057"/>
            </a:xfrm>
            <a:prstGeom prst="ellipse">
              <a:avLst/>
            </a:prstGeom>
            <a:noFill/>
            <a:ln w="2857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uLnTx/>
                <a:uFillTx/>
                <a:latin typeface="字魂58号-创中黑" panose="00000500000000000000" pitchFamily="2" charset="-122"/>
                <a:ea typeface="字魂58号-创中黑" panose="00000500000000000000" pitchFamily="2" charset="-122"/>
                <a:cs typeface="+mn-lt"/>
                <a:sym typeface="字魂58号-创中黑" panose="00000500000000000000" pitchFamily="2" charset="-122"/>
              </a:endParaRPr>
            </a:p>
          </p:txBody>
        </p:sp>
        <p:sp>
          <p:nvSpPr>
            <p:cNvPr id="16" name="椭圆 15">
              <a:extLst>
                <a:ext uri="{FF2B5EF4-FFF2-40B4-BE49-F238E27FC236}">
                  <a16:creationId xmlns="" xmlns:a16="http://schemas.microsoft.com/office/drawing/2014/main" id="{A05FC8DF-DE80-4A28-B344-400FE8D7C76F}"/>
                </a:ext>
              </a:extLst>
            </p:cNvPr>
            <p:cNvSpPr/>
            <p:nvPr/>
          </p:nvSpPr>
          <p:spPr>
            <a:xfrm>
              <a:off x="6862140" y="1894114"/>
              <a:ext cx="665222" cy="665222"/>
            </a:xfrm>
            <a:prstGeom prst="ellipse">
              <a:avLst/>
            </a:prstGeom>
            <a:solidFill>
              <a:srgbClr val="5F667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400" b="1" dirty="0">
                  <a:latin typeface="字魂58号-创中黑" panose="00000500000000000000" pitchFamily="2" charset="-122"/>
                  <a:ea typeface="字魂58号-创中黑" panose="00000500000000000000" pitchFamily="2" charset="-122"/>
                  <a:sym typeface="字魂58号-创中黑" panose="00000500000000000000" pitchFamily="2" charset="-122"/>
                </a:rPr>
                <a:t>01</a:t>
              </a:r>
              <a:endParaRPr lang="zh-CN" altLang="en-US" sz="1400" b="1" dirty="0">
                <a:latin typeface="字魂58号-创中黑" panose="00000500000000000000" pitchFamily="2" charset="-122"/>
                <a:ea typeface="字魂58号-创中黑" panose="00000500000000000000" pitchFamily="2" charset="-122"/>
                <a:sym typeface="字魂58号-创中黑" panose="00000500000000000000" pitchFamily="2" charset="-122"/>
              </a:endParaRPr>
            </a:p>
          </p:txBody>
        </p:sp>
      </p:grpSp>
      <p:grpSp>
        <p:nvGrpSpPr>
          <p:cNvPr id="17" name="组合 16">
            <a:extLst>
              <a:ext uri="{FF2B5EF4-FFF2-40B4-BE49-F238E27FC236}">
                <a16:creationId xmlns="" xmlns:a16="http://schemas.microsoft.com/office/drawing/2014/main" id="{E9EBB205-B793-4F85-8D29-4F94B1B730C4}"/>
              </a:ext>
            </a:extLst>
          </p:cNvPr>
          <p:cNvGrpSpPr/>
          <p:nvPr/>
        </p:nvGrpSpPr>
        <p:grpSpPr>
          <a:xfrm>
            <a:off x="6398846" y="3615303"/>
            <a:ext cx="706856" cy="706856"/>
            <a:chOff x="6770586" y="1805549"/>
            <a:chExt cx="838057" cy="838057"/>
          </a:xfrm>
        </p:grpSpPr>
        <p:sp>
          <p:nvSpPr>
            <p:cNvPr id="18" name="î$lïḋè">
              <a:extLst>
                <a:ext uri="{FF2B5EF4-FFF2-40B4-BE49-F238E27FC236}">
                  <a16:creationId xmlns="" xmlns:a16="http://schemas.microsoft.com/office/drawing/2014/main" id="{CF822DA4-AC0A-4B30-A533-A357F224065D}"/>
                </a:ext>
              </a:extLst>
            </p:cNvPr>
            <p:cNvSpPr/>
            <p:nvPr/>
          </p:nvSpPr>
          <p:spPr>
            <a:xfrm>
              <a:off x="6770586" y="1805549"/>
              <a:ext cx="838057" cy="838057"/>
            </a:xfrm>
            <a:prstGeom prst="ellipse">
              <a:avLst/>
            </a:prstGeom>
            <a:noFill/>
            <a:ln w="2857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uLnTx/>
                <a:uFillTx/>
                <a:latin typeface="字魂58号-创中黑" panose="00000500000000000000" pitchFamily="2" charset="-122"/>
                <a:ea typeface="字魂58号-创中黑" panose="00000500000000000000" pitchFamily="2" charset="-122"/>
                <a:cs typeface="+mn-lt"/>
                <a:sym typeface="字魂58号-创中黑" panose="00000500000000000000" pitchFamily="2" charset="-122"/>
              </a:endParaRPr>
            </a:p>
          </p:txBody>
        </p:sp>
        <p:sp>
          <p:nvSpPr>
            <p:cNvPr id="19" name="椭圆 18">
              <a:extLst>
                <a:ext uri="{FF2B5EF4-FFF2-40B4-BE49-F238E27FC236}">
                  <a16:creationId xmlns="" xmlns:a16="http://schemas.microsoft.com/office/drawing/2014/main" id="{1446DDB1-BA3F-434A-AD68-A5C76A3883E7}"/>
                </a:ext>
              </a:extLst>
            </p:cNvPr>
            <p:cNvSpPr/>
            <p:nvPr/>
          </p:nvSpPr>
          <p:spPr>
            <a:xfrm>
              <a:off x="6862140" y="1894114"/>
              <a:ext cx="665222" cy="665222"/>
            </a:xfrm>
            <a:prstGeom prst="ellipse">
              <a:avLst/>
            </a:prstGeom>
            <a:solidFill>
              <a:srgbClr val="529DB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400" b="1" dirty="0">
                  <a:latin typeface="字魂58号-创中黑" panose="00000500000000000000" pitchFamily="2" charset="-122"/>
                  <a:ea typeface="字魂58号-创中黑" panose="00000500000000000000" pitchFamily="2" charset="-122"/>
                  <a:sym typeface="字魂58号-创中黑" panose="00000500000000000000" pitchFamily="2" charset="-122"/>
                </a:rPr>
                <a:t>02</a:t>
              </a:r>
              <a:endParaRPr lang="zh-CN" altLang="en-US" sz="1400" b="1" dirty="0">
                <a:latin typeface="字魂58号-创中黑" panose="00000500000000000000" pitchFamily="2" charset="-122"/>
                <a:ea typeface="字魂58号-创中黑" panose="00000500000000000000" pitchFamily="2" charset="-122"/>
                <a:sym typeface="字魂58号-创中黑" panose="00000500000000000000" pitchFamily="2" charset="-122"/>
              </a:endParaRPr>
            </a:p>
          </p:txBody>
        </p:sp>
      </p:grpSp>
      <p:grpSp>
        <p:nvGrpSpPr>
          <p:cNvPr id="20" name="组合 19">
            <a:extLst>
              <a:ext uri="{FF2B5EF4-FFF2-40B4-BE49-F238E27FC236}">
                <a16:creationId xmlns="" xmlns:a16="http://schemas.microsoft.com/office/drawing/2014/main" id="{5EA9B91E-046C-41CC-AA50-B65C7E39AB84}"/>
              </a:ext>
            </a:extLst>
          </p:cNvPr>
          <p:cNvGrpSpPr/>
          <p:nvPr/>
        </p:nvGrpSpPr>
        <p:grpSpPr>
          <a:xfrm>
            <a:off x="6428509" y="5115171"/>
            <a:ext cx="706856" cy="706856"/>
            <a:chOff x="6770586" y="1805549"/>
            <a:chExt cx="838057" cy="838057"/>
          </a:xfrm>
        </p:grpSpPr>
        <p:sp>
          <p:nvSpPr>
            <p:cNvPr id="21" name="î$lïḋè">
              <a:extLst>
                <a:ext uri="{FF2B5EF4-FFF2-40B4-BE49-F238E27FC236}">
                  <a16:creationId xmlns="" xmlns:a16="http://schemas.microsoft.com/office/drawing/2014/main" id="{A22FDD89-0817-49FD-8597-399A8443749B}"/>
                </a:ext>
              </a:extLst>
            </p:cNvPr>
            <p:cNvSpPr/>
            <p:nvPr/>
          </p:nvSpPr>
          <p:spPr>
            <a:xfrm>
              <a:off x="6770586" y="1805549"/>
              <a:ext cx="838057" cy="838057"/>
            </a:xfrm>
            <a:prstGeom prst="ellipse">
              <a:avLst/>
            </a:prstGeom>
            <a:noFill/>
            <a:ln w="2857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uLnTx/>
                <a:uFillTx/>
                <a:latin typeface="字魂58号-创中黑" panose="00000500000000000000" pitchFamily="2" charset="-122"/>
                <a:ea typeface="字魂58号-创中黑" panose="00000500000000000000" pitchFamily="2" charset="-122"/>
                <a:cs typeface="+mn-lt"/>
                <a:sym typeface="字魂58号-创中黑" panose="00000500000000000000" pitchFamily="2" charset="-122"/>
              </a:endParaRPr>
            </a:p>
          </p:txBody>
        </p:sp>
        <p:sp>
          <p:nvSpPr>
            <p:cNvPr id="22" name="椭圆 21">
              <a:extLst>
                <a:ext uri="{FF2B5EF4-FFF2-40B4-BE49-F238E27FC236}">
                  <a16:creationId xmlns="" xmlns:a16="http://schemas.microsoft.com/office/drawing/2014/main" id="{F58A48BD-BDED-4011-BB56-FA718DD3C010}"/>
                </a:ext>
              </a:extLst>
            </p:cNvPr>
            <p:cNvSpPr/>
            <p:nvPr/>
          </p:nvSpPr>
          <p:spPr>
            <a:xfrm>
              <a:off x="6862140" y="1894114"/>
              <a:ext cx="665222" cy="665222"/>
            </a:xfrm>
            <a:prstGeom prst="ellipse">
              <a:avLst/>
            </a:prstGeom>
            <a:solidFill>
              <a:srgbClr val="5F667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400" b="1" dirty="0">
                  <a:latin typeface="字魂58号-创中黑" panose="00000500000000000000" pitchFamily="2" charset="-122"/>
                  <a:ea typeface="字魂58号-创中黑" panose="00000500000000000000" pitchFamily="2" charset="-122"/>
                  <a:sym typeface="字魂58号-创中黑" panose="00000500000000000000" pitchFamily="2" charset="-122"/>
                </a:rPr>
                <a:t>03</a:t>
              </a:r>
              <a:endParaRPr lang="zh-CN" altLang="en-US" sz="1400" b="1" dirty="0">
                <a:latin typeface="字魂58号-创中黑" panose="00000500000000000000" pitchFamily="2" charset="-122"/>
                <a:ea typeface="字魂58号-创中黑" panose="00000500000000000000" pitchFamily="2" charset="-122"/>
                <a:sym typeface="字魂58号-创中黑" panose="00000500000000000000" pitchFamily="2" charset="-122"/>
              </a:endParaRPr>
            </a:p>
          </p:txBody>
        </p:sp>
      </p:grpSp>
      <p:grpSp>
        <p:nvGrpSpPr>
          <p:cNvPr id="23" name="组合 22">
            <a:extLst>
              <a:ext uri="{FF2B5EF4-FFF2-40B4-BE49-F238E27FC236}">
                <a16:creationId xmlns="" xmlns:a16="http://schemas.microsoft.com/office/drawing/2014/main" id="{8B6DFC06-B8D7-4DBF-954E-AE10BEF9E804}"/>
              </a:ext>
            </a:extLst>
          </p:cNvPr>
          <p:cNvGrpSpPr/>
          <p:nvPr/>
        </p:nvGrpSpPr>
        <p:grpSpPr>
          <a:xfrm>
            <a:off x="402572" y="577858"/>
            <a:ext cx="2950229" cy="535590"/>
            <a:chOff x="5872296" y="558919"/>
            <a:chExt cx="2950229" cy="535590"/>
          </a:xfrm>
        </p:grpSpPr>
        <p:grpSp>
          <p:nvGrpSpPr>
            <p:cNvPr id="24" name="组合 23">
              <a:extLst>
                <a:ext uri="{FF2B5EF4-FFF2-40B4-BE49-F238E27FC236}">
                  <a16:creationId xmlns="" xmlns:a16="http://schemas.microsoft.com/office/drawing/2014/main" id="{DF56BF50-79A2-46B9-9D1F-46854E5B28B1}"/>
                </a:ext>
              </a:extLst>
            </p:cNvPr>
            <p:cNvGrpSpPr/>
            <p:nvPr/>
          </p:nvGrpSpPr>
          <p:grpSpPr>
            <a:xfrm>
              <a:off x="5872296" y="558919"/>
              <a:ext cx="766256" cy="535590"/>
              <a:chOff x="6497787" y="1353189"/>
              <a:chExt cx="832490" cy="581886"/>
            </a:xfrm>
          </p:grpSpPr>
          <p:sp>
            <p:nvSpPr>
              <p:cNvPr id="26" name="菱形 25">
                <a:extLst>
                  <a:ext uri="{FF2B5EF4-FFF2-40B4-BE49-F238E27FC236}">
                    <a16:creationId xmlns="" xmlns:a16="http://schemas.microsoft.com/office/drawing/2014/main" id="{920105A4-B393-4BC7-A812-2BC03D8D81C0}"/>
                  </a:ext>
                </a:extLst>
              </p:cNvPr>
              <p:cNvSpPr/>
              <p:nvPr/>
            </p:nvSpPr>
            <p:spPr>
              <a:xfrm>
                <a:off x="6497787" y="1353189"/>
                <a:ext cx="581886" cy="581886"/>
              </a:xfrm>
              <a:prstGeom prst="diamond">
                <a:avLst/>
              </a:prstGeom>
              <a:solidFill>
                <a:srgbClr val="529DB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529DBA"/>
                  </a:solidFill>
                </a:endParaRPr>
              </a:p>
            </p:txBody>
          </p:sp>
          <p:sp>
            <p:nvSpPr>
              <p:cNvPr id="27" name="菱形 26">
                <a:extLst>
                  <a:ext uri="{FF2B5EF4-FFF2-40B4-BE49-F238E27FC236}">
                    <a16:creationId xmlns="" xmlns:a16="http://schemas.microsoft.com/office/drawing/2014/main" id="{8BC099E4-2C53-463F-8290-98B151FDCC5B}"/>
                  </a:ext>
                </a:extLst>
              </p:cNvPr>
              <p:cNvSpPr/>
              <p:nvPr/>
            </p:nvSpPr>
            <p:spPr>
              <a:xfrm>
                <a:off x="6748391" y="1353189"/>
                <a:ext cx="581886" cy="581886"/>
              </a:xfrm>
              <a:prstGeom prst="diamond">
                <a:avLst/>
              </a:prstGeom>
              <a:noFill/>
              <a:ln w="28575">
                <a:solidFill>
                  <a:srgbClr val="529DBA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529DBA"/>
                  </a:solidFill>
                </a:endParaRPr>
              </a:p>
            </p:txBody>
          </p:sp>
        </p:grpSp>
        <p:sp>
          <p:nvSpPr>
            <p:cNvPr id="25" name="标题 1">
              <a:extLst>
                <a:ext uri="{FF2B5EF4-FFF2-40B4-BE49-F238E27FC236}">
                  <a16:creationId xmlns="" xmlns:a16="http://schemas.microsoft.com/office/drawing/2014/main" id="{53AECB83-45A0-4187-B34F-16A8B8835F89}"/>
                </a:ext>
              </a:extLst>
            </p:cNvPr>
            <p:cNvSpPr txBox="1">
              <a:spLocks/>
            </p:cNvSpPr>
            <p:nvPr/>
          </p:nvSpPr>
          <p:spPr>
            <a:xfrm>
              <a:off x="6680117" y="558919"/>
              <a:ext cx="2142408" cy="535590"/>
            </a:xfrm>
            <a:prstGeom prst="rect">
              <a:avLst/>
            </a:prstGeom>
          </p:spPr>
          <p:txBody>
            <a:bodyPr vert="horz" lIns="91440" tIns="45720" rIns="91440" bIns="45720" rtlCol="0" anchor="b">
              <a:normAutofit fontScale="92500" lnSpcReduction="20000"/>
            </a:bodyPr>
            <a:lstStyle>
              <a:lvl1pPr algn="ctr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60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lvl="0" algn="l">
                <a:spcBef>
                  <a:spcPts val="0"/>
                </a:spcBef>
                <a:defRPr/>
              </a:pPr>
              <a:r>
                <a:rPr lang="zh-CN" altLang="en-US" sz="40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字魂58号-创中黑" panose="00000500000000000000" pitchFamily="2" charset="-122"/>
                  <a:ea typeface="字魂58号-创中黑" panose="00000500000000000000" pitchFamily="2" charset="-122"/>
                  <a:sym typeface="字魂58号-创中黑" panose="00000500000000000000" pitchFamily="2" charset="-122"/>
                </a:rPr>
                <a:t>投资回报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7630713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 advClick="0" advTm="0">
        <p14:prism isContent="1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750"/>
                            </p:stCondLst>
                            <p:childTnLst>
                              <p:par>
                                <p:cTn id="12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250"/>
                            </p:stCondLst>
                            <p:childTnLst>
                              <p:par>
                                <p:cTn id="20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000"/>
                            </p:stCondLst>
                            <p:childTnLst>
                              <p:par>
                                <p:cTn id="2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750"/>
                            </p:stCondLst>
                            <p:childTnLst>
                              <p:par>
                                <p:cTn id="34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10" b="6379"/>
          <a:stretch/>
        </p:blipFill>
        <p:spPr>
          <a:xfrm>
            <a:off x="85277" y="267260"/>
            <a:ext cx="5132706" cy="6420539"/>
          </a:xfrm>
          <a:prstGeom prst="rect">
            <a:avLst/>
          </a:prstGeom>
        </p:spPr>
      </p:pic>
      <p:sp>
        <p:nvSpPr>
          <p:cNvPr id="22" name="矩形 21">
            <a:extLst>
              <a:ext uri="{FF2B5EF4-FFF2-40B4-BE49-F238E27FC236}">
                <a16:creationId xmlns="" xmlns:a16="http://schemas.microsoft.com/office/drawing/2014/main" id="{4F342A6D-8EA4-4467-A14B-1423BAD0A69E}"/>
              </a:ext>
            </a:extLst>
          </p:cNvPr>
          <p:cNvSpPr/>
          <p:nvPr/>
        </p:nvSpPr>
        <p:spPr>
          <a:xfrm>
            <a:off x="6096000" y="3999063"/>
            <a:ext cx="799556" cy="1136618"/>
          </a:xfrm>
          <a:prstGeom prst="rect">
            <a:avLst/>
          </a:prstGeom>
          <a:solidFill>
            <a:srgbClr val="529DB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>
            <a:extLst>
              <a:ext uri="{FF2B5EF4-FFF2-40B4-BE49-F238E27FC236}">
                <a16:creationId xmlns="" xmlns:a16="http://schemas.microsoft.com/office/drawing/2014/main" id="{2E111DBF-783B-46DD-B042-8FD0FBB0AE3B}"/>
              </a:ext>
            </a:extLst>
          </p:cNvPr>
          <p:cNvSpPr/>
          <p:nvPr/>
        </p:nvSpPr>
        <p:spPr>
          <a:xfrm>
            <a:off x="3020291" y="2429630"/>
            <a:ext cx="9171709" cy="1800000"/>
          </a:xfrm>
          <a:prstGeom prst="rect">
            <a:avLst/>
          </a:prstGeom>
          <a:solidFill>
            <a:srgbClr val="5F667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0F5F594B-1423-40F7-A97F-D2C6E001C0A9}"/>
              </a:ext>
            </a:extLst>
          </p:cNvPr>
          <p:cNvSpPr/>
          <p:nvPr/>
        </p:nvSpPr>
        <p:spPr>
          <a:xfrm>
            <a:off x="3020291" y="0"/>
            <a:ext cx="1800000" cy="2429630"/>
          </a:xfrm>
          <a:prstGeom prst="rect">
            <a:avLst/>
          </a:prstGeom>
          <a:solidFill>
            <a:srgbClr val="529DBA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标题 1">
            <a:extLst>
              <a:ext uri="{FF2B5EF4-FFF2-40B4-BE49-F238E27FC236}">
                <a16:creationId xmlns="" xmlns:a16="http://schemas.microsoft.com/office/drawing/2014/main" id="{87355321-88AA-44C7-9236-6DFD68C4635B}"/>
              </a:ext>
            </a:extLst>
          </p:cNvPr>
          <p:cNvSpPr txBox="1">
            <a:spLocks/>
          </p:cNvSpPr>
          <p:nvPr/>
        </p:nvSpPr>
        <p:spPr>
          <a:xfrm>
            <a:off x="3639014" y="2796469"/>
            <a:ext cx="6032428" cy="852361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zh-CN" altLang="en-US" sz="4000" b="1" dirty="0" smtClean="0">
                <a:solidFill>
                  <a:schemeClr val="bg1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字魂58号-创中黑" panose="00000500000000000000" pitchFamily="2" charset="-122"/>
              </a:rPr>
              <a:t>郑州轻工业</a:t>
            </a:r>
            <a:r>
              <a:rPr lang="zh-CN" altLang="en-US" sz="4000" b="1" dirty="0" smtClean="0">
                <a:solidFill>
                  <a:schemeClr val="bg1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字魂58号-创中黑" panose="00000500000000000000" pitchFamily="2" charset="-122"/>
              </a:rPr>
              <a:t>大学</a:t>
            </a:r>
            <a:r>
              <a:rPr lang="zh-CN" altLang="en-US" sz="4000" b="1" dirty="0" smtClean="0">
                <a:solidFill>
                  <a:schemeClr val="bg1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字魂58号-创中黑" panose="00000500000000000000" pitchFamily="2" charset="-122"/>
              </a:rPr>
              <a:t>通用模板</a:t>
            </a:r>
            <a:endParaRPr lang="zh-CN" altLang="en-US" sz="4000" b="1" dirty="0">
              <a:solidFill>
                <a:schemeClr val="bg1"/>
              </a:solidFill>
              <a:latin typeface="字魂58号-创中黑" panose="00000500000000000000" pitchFamily="2" charset="-122"/>
              <a:ea typeface="字魂58号-创中黑" panose="00000500000000000000" pitchFamily="2" charset="-122"/>
              <a:sym typeface="字魂58号-创中黑" panose="00000500000000000000" pitchFamily="2" charset="-122"/>
            </a:endParaRPr>
          </a:p>
        </p:txBody>
      </p:sp>
      <p:sp>
        <p:nvSpPr>
          <p:cNvPr id="31" name="矩形 30">
            <a:extLst>
              <a:ext uri="{FF2B5EF4-FFF2-40B4-BE49-F238E27FC236}">
                <a16:creationId xmlns="" xmlns:a16="http://schemas.microsoft.com/office/drawing/2014/main" id="{D41A6A6B-F627-41C1-B315-0E9F48060C3B}"/>
              </a:ext>
            </a:extLst>
          </p:cNvPr>
          <p:cNvSpPr/>
          <p:nvPr/>
        </p:nvSpPr>
        <p:spPr>
          <a:xfrm>
            <a:off x="10083019" y="5082063"/>
            <a:ext cx="1593273" cy="7335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ts val="2500"/>
              </a:lnSpc>
            </a:pPr>
            <a:r>
              <a:rPr lang="zh-CN" altLang="en-US" sz="1400" dirty="0">
                <a:solidFill>
                  <a:srgbClr val="529DBA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字魂58号-创中黑" panose="00000500000000000000" pitchFamily="2" charset="-122"/>
              </a:rPr>
              <a:t>汇报人</a:t>
            </a:r>
            <a:r>
              <a:rPr lang="zh-CN" altLang="en-US" sz="1400" dirty="0" smtClean="0">
                <a:solidFill>
                  <a:srgbClr val="529DBA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字魂58号-创中黑" panose="00000500000000000000" pitchFamily="2" charset="-122"/>
              </a:rPr>
              <a:t>：</a:t>
            </a:r>
            <a:r>
              <a:rPr lang="zh-CN" altLang="en-US" sz="1400" dirty="0">
                <a:solidFill>
                  <a:srgbClr val="529DBA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字魂58号-创中黑" panose="00000500000000000000" pitchFamily="2" charset="-122"/>
              </a:rPr>
              <a:t>青课</a:t>
            </a:r>
            <a:endParaRPr lang="en-US" altLang="zh-CN" sz="1400" dirty="0">
              <a:solidFill>
                <a:srgbClr val="529DBA"/>
              </a:solidFill>
              <a:latin typeface="字魂58号-创中黑" panose="00000500000000000000" pitchFamily="2" charset="-122"/>
              <a:ea typeface="字魂58号-创中黑" panose="00000500000000000000" pitchFamily="2" charset="-122"/>
              <a:sym typeface="字魂58号-创中黑" panose="00000500000000000000" pitchFamily="2" charset="-122"/>
            </a:endParaRPr>
          </a:p>
          <a:p>
            <a:pPr algn="r">
              <a:lnSpc>
                <a:spcPts val="2500"/>
              </a:lnSpc>
            </a:pPr>
            <a:r>
              <a:rPr lang="zh-CN" altLang="en-US" sz="1400" dirty="0">
                <a:solidFill>
                  <a:srgbClr val="529DBA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字魂58号-创中黑" panose="00000500000000000000" pitchFamily="2" charset="-122"/>
              </a:rPr>
              <a:t>时间</a:t>
            </a:r>
            <a:r>
              <a:rPr lang="zh-CN" altLang="en-US" sz="1400" dirty="0" smtClean="0">
                <a:solidFill>
                  <a:srgbClr val="529DBA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字魂58号-创中黑" panose="00000500000000000000" pitchFamily="2" charset="-122"/>
              </a:rPr>
              <a:t>：</a:t>
            </a:r>
            <a:r>
              <a:rPr lang="en-US" altLang="zh-CN" sz="1400" dirty="0" smtClean="0">
                <a:solidFill>
                  <a:srgbClr val="529DBA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字魂58号-创中黑" panose="00000500000000000000" pitchFamily="2" charset="-122"/>
              </a:rPr>
              <a:t>XXXX.XX.X</a:t>
            </a:r>
            <a:endParaRPr lang="zh-CN" altLang="en-US" sz="1400" dirty="0">
              <a:solidFill>
                <a:srgbClr val="529DBA"/>
              </a:solidFill>
              <a:latin typeface="字魂58号-创中黑" panose="00000500000000000000" pitchFamily="2" charset="-122"/>
              <a:ea typeface="字魂58号-创中黑" panose="00000500000000000000" pitchFamily="2" charset="-122"/>
              <a:sym typeface="字魂58号-创中黑" panose="00000500000000000000" pitchFamily="2" charset="-122"/>
            </a:endParaRPr>
          </a:p>
        </p:txBody>
      </p:sp>
      <p:grpSp>
        <p:nvGrpSpPr>
          <p:cNvPr id="36" name="组合 35">
            <a:extLst>
              <a:ext uri="{FF2B5EF4-FFF2-40B4-BE49-F238E27FC236}">
                <a16:creationId xmlns="" xmlns:a16="http://schemas.microsoft.com/office/drawing/2014/main" id="{8E6F3F60-2AF9-4F1B-A267-6AA792FAF017}"/>
              </a:ext>
            </a:extLst>
          </p:cNvPr>
          <p:cNvGrpSpPr/>
          <p:nvPr/>
        </p:nvGrpSpPr>
        <p:grpSpPr>
          <a:xfrm>
            <a:off x="5888972" y="674840"/>
            <a:ext cx="766256" cy="535590"/>
            <a:chOff x="6497787" y="1353189"/>
            <a:chExt cx="832490" cy="581886"/>
          </a:xfrm>
        </p:grpSpPr>
        <p:sp>
          <p:nvSpPr>
            <p:cNvPr id="34" name="菱形 33">
              <a:extLst>
                <a:ext uri="{FF2B5EF4-FFF2-40B4-BE49-F238E27FC236}">
                  <a16:creationId xmlns="" xmlns:a16="http://schemas.microsoft.com/office/drawing/2014/main" id="{85190E68-6B67-4256-9DFB-8F4C3A514F9F}"/>
                </a:ext>
              </a:extLst>
            </p:cNvPr>
            <p:cNvSpPr/>
            <p:nvPr/>
          </p:nvSpPr>
          <p:spPr>
            <a:xfrm>
              <a:off x="6497787" y="1353189"/>
              <a:ext cx="581886" cy="581886"/>
            </a:xfrm>
            <a:prstGeom prst="diamond">
              <a:avLst/>
            </a:prstGeom>
            <a:solidFill>
              <a:srgbClr val="529DB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529DBA"/>
                </a:solidFill>
              </a:endParaRPr>
            </a:p>
          </p:txBody>
        </p:sp>
        <p:sp>
          <p:nvSpPr>
            <p:cNvPr id="35" name="菱形 34">
              <a:extLst>
                <a:ext uri="{FF2B5EF4-FFF2-40B4-BE49-F238E27FC236}">
                  <a16:creationId xmlns="" xmlns:a16="http://schemas.microsoft.com/office/drawing/2014/main" id="{2DE462A3-DB8C-4393-9F7F-75FF65E13480}"/>
                </a:ext>
              </a:extLst>
            </p:cNvPr>
            <p:cNvSpPr/>
            <p:nvPr/>
          </p:nvSpPr>
          <p:spPr>
            <a:xfrm>
              <a:off x="6748391" y="1353189"/>
              <a:ext cx="581886" cy="581886"/>
            </a:xfrm>
            <a:prstGeom prst="diamond">
              <a:avLst/>
            </a:prstGeom>
            <a:noFill/>
            <a:ln w="28575">
              <a:solidFill>
                <a:srgbClr val="529DB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529DBA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901475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 advClick="0" advTm="0">
        <p14:switch dir="r"/>
      </p:transition>
    </mc:Choice>
    <mc:Fallback xmlns="">
      <p:transition spd="slow" advClick="0" advTm="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0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9" presetID="2" presetClass="entr" presetSubtype="2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1" dur="1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2" dur="1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3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24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6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2" grpId="0" animBg="1"/>
          <p:bldP spid="10" grpId="0" animBg="1"/>
          <p:bldP spid="11" grpId="0" animBg="1"/>
          <p:bldP spid="25" grpId="0"/>
          <p:bldP spid="31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0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9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1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1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3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24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6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2" grpId="0" animBg="1"/>
          <p:bldP spid="10" grpId="0" animBg="1"/>
          <p:bldP spid="11" grpId="0" animBg="1"/>
          <p:bldP spid="25" grpId="0"/>
          <p:bldP spid="31" grpId="0"/>
        </p:bldLst>
      </p:timing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矩形 14">
            <a:extLst>
              <a:ext uri="{FF2B5EF4-FFF2-40B4-BE49-F238E27FC236}">
                <a16:creationId xmlns="" xmlns:a16="http://schemas.microsoft.com/office/drawing/2014/main" id="{31BD326E-E4C9-4B04-957E-C4151E4C6526}"/>
              </a:ext>
            </a:extLst>
          </p:cNvPr>
          <p:cNvSpPr/>
          <p:nvPr/>
        </p:nvSpPr>
        <p:spPr>
          <a:xfrm>
            <a:off x="0" y="1579418"/>
            <a:ext cx="12192000" cy="1089732"/>
          </a:xfrm>
          <a:prstGeom prst="rect">
            <a:avLst/>
          </a:prstGeom>
          <a:solidFill>
            <a:srgbClr val="5F667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8" name="矩形 17">
            <a:extLst>
              <a:ext uri="{FF2B5EF4-FFF2-40B4-BE49-F238E27FC236}">
                <a16:creationId xmlns="" xmlns:a16="http://schemas.microsoft.com/office/drawing/2014/main" id="{A6DDC771-1391-47CC-B972-52E609EC5877}"/>
              </a:ext>
            </a:extLst>
          </p:cNvPr>
          <p:cNvSpPr/>
          <p:nvPr/>
        </p:nvSpPr>
        <p:spPr>
          <a:xfrm>
            <a:off x="6788727" y="2669150"/>
            <a:ext cx="1800000" cy="2429630"/>
          </a:xfrm>
          <a:prstGeom prst="rect">
            <a:avLst/>
          </a:prstGeom>
          <a:solidFill>
            <a:srgbClr val="529DBA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标题 1">
            <a:extLst>
              <a:ext uri="{FF2B5EF4-FFF2-40B4-BE49-F238E27FC236}">
                <a16:creationId xmlns="" xmlns:a16="http://schemas.microsoft.com/office/drawing/2014/main" id="{7CDC3998-1CC8-4741-8CA9-68337EA7DBA7}"/>
              </a:ext>
            </a:extLst>
          </p:cNvPr>
          <p:cNvSpPr txBox="1">
            <a:spLocks/>
          </p:cNvSpPr>
          <p:nvPr/>
        </p:nvSpPr>
        <p:spPr>
          <a:xfrm>
            <a:off x="2595956" y="1634034"/>
            <a:ext cx="3916692" cy="9805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>
              <a:lnSpc>
                <a:spcPct val="100000"/>
              </a:lnSpc>
            </a:pPr>
            <a:r>
              <a:rPr lang="en-US" altLang="zh-CN" sz="5400" dirty="0">
                <a:solidFill>
                  <a:schemeClr val="bg1"/>
                </a:solidFill>
                <a:latin typeface="Bahnschrift" panose="020B0502040204020203" pitchFamily="34" charset="0"/>
                <a:ea typeface="字魂58号-创中黑" panose="00000500000000000000" pitchFamily="2" charset="-122"/>
                <a:sym typeface="字魂58号-创中黑" panose="00000500000000000000" pitchFamily="2" charset="-122"/>
              </a:rPr>
              <a:t>PART ONE</a:t>
            </a:r>
            <a:endParaRPr lang="zh-CN" altLang="en-US" sz="5400" dirty="0">
              <a:solidFill>
                <a:schemeClr val="bg1"/>
              </a:solidFill>
              <a:latin typeface="Bahnschrift" panose="020B0502040204020203" pitchFamily="34" charset="0"/>
              <a:ea typeface="字魂58号-创中黑" panose="00000500000000000000" pitchFamily="2" charset="-122"/>
              <a:sym typeface="字魂58号-创中黑" panose="00000500000000000000" pitchFamily="2" charset="-122"/>
            </a:endParaRPr>
          </a:p>
        </p:txBody>
      </p:sp>
      <p:sp>
        <p:nvSpPr>
          <p:cNvPr id="20" name="文本框 19">
            <a:extLst>
              <a:ext uri="{FF2B5EF4-FFF2-40B4-BE49-F238E27FC236}">
                <a16:creationId xmlns="" xmlns:a16="http://schemas.microsoft.com/office/drawing/2014/main" id="{FC27CDF2-63ED-46CC-B2DD-2F84FC4C141D}"/>
              </a:ext>
            </a:extLst>
          </p:cNvPr>
          <p:cNvSpPr txBox="1"/>
          <p:nvPr/>
        </p:nvSpPr>
        <p:spPr>
          <a:xfrm>
            <a:off x="2581092" y="3020805"/>
            <a:ext cx="397312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6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字魂58号-创中黑" panose="00000500000000000000" pitchFamily="2" charset="-122"/>
              </a:rPr>
              <a:t>项目介绍</a:t>
            </a:r>
            <a:endParaRPr kumimoji="0" lang="zh-CN" altLang="en-US" sz="60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字魂58号-创中黑" panose="00000500000000000000" pitchFamily="2" charset="-122"/>
              <a:ea typeface="字魂58号-创中黑" panose="00000500000000000000" pitchFamily="2" charset="-122"/>
              <a:sym typeface="字魂58号-创中黑" panose="00000500000000000000" pitchFamily="2" charset="-122"/>
            </a:endParaRPr>
          </a:p>
        </p:txBody>
      </p:sp>
      <p:sp>
        <p:nvSpPr>
          <p:cNvPr id="22" name="矩形 21">
            <a:extLst>
              <a:ext uri="{FF2B5EF4-FFF2-40B4-BE49-F238E27FC236}">
                <a16:creationId xmlns="" xmlns:a16="http://schemas.microsoft.com/office/drawing/2014/main" id="{D61659A1-B538-4623-A425-656FAF234924}"/>
              </a:ext>
            </a:extLst>
          </p:cNvPr>
          <p:cNvSpPr/>
          <p:nvPr/>
        </p:nvSpPr>
        <p:spPr>
          <a:xfrm>
            <a:off x="907667" y="4910492"/>
            <a:ext cx="3567347" cy="10327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字魂58号-创中黑" panose="00000500000000000000" pitchFamily="2" charset="-122"/>
              </a:rPr>
              <a:t>No matter how long the rain lasts, there will be a rainbow in the end. No matter how sad you may be, believe, that happiness is waiting</a:t>
            </a:r>
          </a:p>
          <a:p>
            <a:pPr>
              <a:lnSpc>
                <a:spcPct val="130000"/>
              </a:lnSpc>
            </a:pP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字魂58号-创中黑" panose="00000500000000000000" pitchFamily="2" charset="-122"/>
              </a:rPr>
              <a:t>…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  <a:latin typeface="字魂58号-创中黑" panose="00000500000000000000" pitchFamily="2" charset="-122"/>
              <a:ea typeface="字魂58号-创中黑" panose="00000500000000000000" pitchFamily="2" charset="-122"/>
              <a:sym typeface="字魂58号-创中黑" panose="00000500000000000000" pitchFamily="2" charset="-122"/>
            </a:endParaRPr>
          </a:p>
        </p:txBody>
      </p:sp>
      <p:sp>
        <p:nvSpPr>
          <p:cNvPr id="23" name="矩形 22">
            <a:extLst>
              <a:ext uri="{FF2B5EF4-FFF2-40B4-BE49-F238E27FC236}">
                <a16:creationId xmlns="" xmlns:a16="http://schemas.microsoft.com/office/drawing/2014/main" id="{644287D9-B694-49FA-8875-304FD8BF8E46}"/>
              </a:ext>
            </a:extLst>
          </p:cNvPr>
          <p:cNvSpPr/>
          <p:nvPr/>
        </p:nvSpPr>
        <p:spPr>
          <a:xfrm>
            <a:off x="0" y="4858542"/>
            <a:ext cx="799556" cy="1136618"/>
          </a:xfrm>
          <a:prstGeom prst="rect">
            <a:avLst/>
          </a:prstGeom>
          <a:solidFill>
            <a:srgbClr val="529DB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110864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 advClick="0" advTm="0">
        <p14:gallery dir="l"/>
      </p:transition>
    </mc:Choice>
    <mc:Fallback xmlns="">
      <p:transition spd="slow" advClick="0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0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5" presetID="2" presetClass="entr" presetSubtype="2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7" dur="1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8" dur="1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3900"/>
                                </p:stCondLst>
                                <p:childTnLst>
                                  <p:par>
                                    <p:cTn id="20" presetID="14" presetClass="entr" presetSubtype="1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22" dur="75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3" fill="hold">
                                <p:stCondLst>
                                  <p:cond delay="4650"/>
                                </p:stCondLst>
                                <p:childTnLst>
                                  <p:par>
                                    <p:cTn id="24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6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5" grpId="0" animBg="1"/>
          <p:bldP spid="18" grpId="0" animBg="1"/>
          <p:bldP spid="19" grpId="0"/>
          <p:bldP spid="20" grpId="0"/>
          <p:bldP spid="22" grpId="0"/>
          <p:bldP spid="23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0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5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" dur="1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" dur="1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3900"/>
                                </p:stCondLst>
                                <p:childTnLst>
                                  <p:par>
                                    <p:cTn id="20" presetID="14" presetClass="entr" presetSubtype="1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22" dur="75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3" fill="hold">
                                <p:stCondLst>
                                  <p:cond delay="4650"/>
                                </p:stCondLst>
                                <p:childTnLst>
                                  <p:par>
                                    <p:cTn id="24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6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5" grpId="0" animBg="1"/>
          <p:bldP spid="18" grpId="0" animBg="1"/>
          <p:bldP spid="19" grpId="0"/>
          <p:bldP spid="20" grpId="0"/>
          <p:bldP spid="22" grpId="0"/>
          <p:bldP spid="23" grpId="0" animBg="1"/>
        </p:bldLst>
      </p:timing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9">
            <a:extLst>
              <a:ext uri="{FF2B5EF4-FFF2-40B4-BE49-F238E27FC236}">
                <a16:creationId xmlns="" xmlns:a16="http://schemas.microsoft.com/office/drawing/2014/main" id="{8C00CA0B-9121-44D0-BB49-391D8C8E6DF3}"/>
              </a:ext>
            </a:extLst>
          </p:cNvPr>
          <p:cNvSpPr txBox="1"/>
          <p:nvPr/>
        </p:nvSpPr>
        <p:spPr>
          <a:xfrm>
            <a:off x="5894820" y="2074347"/>
            <a:ext cx="89281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3600">
                <a:solidFill>
                  <a:schemeClr val="tx1">
                    <a:lumMod val="95000"/>
                    <a:lumOff val="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字魂58号-创中黑" panose="00000500000000000000" pitchFamily="2" charset="-122"/>
              </a:rPr>
              <a:t>01</a:t>
            </a:r>
          </a:p>
        </p:txBody>
      </p:sp>
      <p:sp>
        <p:nvSpPr>
          <p:cNvPr id="11" name="文本框 10">
            <a:extLst>
              <a:ext uri="{FF2B5EF4-FFF2-40B4-BE49-F238E27FC236}">
                <a16:creationId xmlns="" xmlns:a16="http://schemas.microsoft.com/office/drawing/2014/main" id="{EB210AEE-DDE2-483B-B4E3-0C28FEF23D68}"/>
              </a:ext>
            </a:extLst>
          </p:cNvPr>
          <p:cNvSpPr txBox="1"/>
          <p:nvPr/>
        </p:nvSpPr>
        <p:spPr>
          <a:xfrm>
            <a:off x="6854622" y="2006085"/>
            <a:ext cx="327914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>
                <a:solidFill>
                  <a:schemeClr val="tx1">
                    <a:lumMod val="95000"/>
                    <a:lumOff val="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字魂58号-创中黑" panose="00000500000000000000" pitchFamily="2" charset="-122"/>
              </a:rPr>
              <a:t>输入此处标题</a:t>
            </a:r>
          </a:p>
        </p:txBody>
      </p:sp>
      <p:sp>
        <p:nvSpPr>
          <p:cNvPr id="12" name="文本框 11">
            <a:extLst>
              <a:ext uri="{FF2B5EF4-FFF2-40B4-BE49-F238E27FC236}">
                <a16:creationId xmlns="" xmlns:a16="http://schemas.microsoft.com/office/drawing/2014/main" id="{3713B46D-3D31-492D-BE83-F82A9CDB40F2}"/>
              </a:ext>
            </a:extLst>
          </p:cNvPr>
          <p:cNvSpPr txBox="1"/>
          <p:nvPr/>
        </p:nvSpPr>
        <p:spPr>
          <a:xfrm>
            <a:off x="6912287" y="2327226"/>
            <a:ext cx="37715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000" dirty="0">
                <a:latin typeface="字魂58号-创中黑" panose="00000500000000000000" pitchFamily="2" charset="-122"/>
                <a:ea typeface="字魂58号-创中黑" panose="00000500000000000000" pitchFamily="2" charset="-122"/>
                <a:sym typeface="字魂58号-创中黑" panose="00000500000000000000" pitchFamily="2" charset="-122"/>
              </a:rPr>
              <a:t>请在此处简单描述具体文字内容，请尽量言简意赅表达，说明意思即可。</a:t>
            </a:r>
            <a:endParaRPr lang="en-US" altLang="zh-CN" sz="1000" dirty="0">
              <a:latin typeface="字魂58号-创中黑" panose="00000500000000000000" pitchFamily="2" charset="-122"/>
              <a:ea typeface="字魂58号-创中黑" panose="00000500000000000000" pitchFamily="2" charset="-122"/>
              <a:sym typeface="字魂58号-创中黑" panose="00000500000000000000" pitchFamily="2" charset="-122"/>
            </a:endParaRPr>
          </a:p>
        </p:txBody>
      </p:sp>
      <p:sp>
        <p:nvSpPr>
          <p:cNvPr id="13" name="文本框 12">
            <a:extLst>
              <a:ext uri="{FF2B5EF4-FFF2-40B4-BE49-F238E27FC236}">
                <a16:creationId xmlns="" xmlns:a16="http://schemas.microsoft.com/office/drawing/2014/main" id="{9513B6D0-14CB-4BDB-A311-93C4E8B93E3C}"/>
              </a:ext>
            </a:extLst>
          </p:cNvPr>
          <p:cNvSpPr txBox="1"/>
          <p:nvPr/>
        </p:nvSpPr>
        <p:spPr>
          <a:xfrm>
            <a:off x="5894820" y="3111937"/>
            <a:ext cx="89281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3600">
                <a:solidFill>
                  <a:schemeClr val="tx1">
                    <a:lumMod val="95000"/>
                    <a:lumOff val="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字魂58号-创中黑" panose="00000500000000000000" pitchFamily="2" charset="-122"/>
              </a:rPr>
              <a:t>02</a:t>
            </a:r>
          </a:p>
        </p:txBody>
      </p:sp>
      <p:sp>
        <p:nvSpPr>
          <p:cNvPr id="14" name="文本框 13">
            <a:extLst>
              <a:ext uri="{FF2B5EF4-FFF2-40B4-BE49-F238E27FC236}">
                <a16:creationId xmlns="" xmlns:a16="http://schemas.microsoft.com/office/drawing/2014/main" id="{58F2C10B-0959-4F18-9BCA-01E74D7C7C6C}"/>
              </a:ext>
            </a:extLst>
          </p:cNvPr>
          <p:cNvSpPr txBox="1"/>
          <p:nvPr/>
        </p:nvSpPr>
        <p:spPr>
          <a:xfrm>
            <a:off x="6931140" y="3071932"/>
            <a:ext cx="327914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>
                <a:solidFill>
                  <a:schemeClr val="tx1">
                    <a:lumMod val="95000"/>
                    <a:lumOff val="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字魂58号-创中黑" panose="00000500000000000000" pitchFamily="2" charset="-122"/>
              </a:rPr>
              <a:t>输入此处标题</a:t>
            </a:r>
          </a:p>
        </p:txBody>
      </p:sp>
      <p:sp>
        <p:nvSpPr>
          <p:cNvPr id="15" name="文本框 14">
            <a:extLst>
              <a:ext uri="{FF2B5EF4-FFF2-40B4-BE49-F238E27FC236}">
                <a16:creationId xmlns="" xmlns:a16="http://schemas.microsoft.com/office/drawing/2014/main" id="{8735A988-E4AC-4A62-BDC7-4A177FBE9E4E}"/>
              </a:ext>
            </a:extLst>
          </p:cNvPr>
          <p:cNvSpPr txBox="1"/>
          <p:nvPr/>
        </p:nvSpPr>
        <p:spPr>
          <a:xfrm>
            <a:off x="6931140" y="3440232"/>
            <a:ext cx="3752735" cy="530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defTabSz="457200">
              <a:lnSpc>
                <a:spcPts val="1800"/>
              </a:lnSpc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dirty="0">
                <a:latin typeface="字魂58号-创中黑" panose="00000500000000000000" pitchFamily="2" charset="-122"/>
                <a:ea typeface="字魂58号-创中黑" panose="00000500000000000000" pitchFamily="2" charset="-122"/>
                <a:sym typeface="字魂58号-创中黑" panose="00000500000000000000" pitchFamily="2" charset="-122"/>
              </a:rPr>
              <a:t>请在此处简单描述具体文字内容，请尽量言简意赅表达，说明意思即可。</a:t>
            </a:r>
            <a:endParaRPr lang="en-US" altLang="zh-CN" dirty="0">
              <a:latin typeface="字魂58号-创中黑" panose="00000500000000000000" pitchFamily="2" charset="-122"/>
              <a:ea typeface="字魂58号-创中黑" panose="00000500000000000000" pitchFamily="2" charset="-122"/>
              <a:sym typeface="字魂58号-创中黑" panose="00000500000000000000" pitchFamily="2" charset="-122"/>
            </a:endParaRPr>
          </a:p>
        </p:txBody>
      </p:sp>
      <p:sp>
        <p:nvSpPr>
          <p:cNvPr id="16" name="文本框 15">
            <a:extLst>
              <a:ext uri="{FF2B5EF4-FFF2-40B4-BE49-F238E27FC236}">
                <a16:creationId xmlns="" xmlns:a16="http://schemas.microsoft.com/office/drawing/2014/main" id="{1E4C7360-239A-40FF-93D3-90B2BD39AC34}"/>
              </a:ext>
            </a:extLst>
          </p:cNvPr>
          <p:cNvSpPr txBox="1"/>
          <p:nvPr/>
        </p:nvSpPr>
        <p:spPr>
          <a:xfrm>
            <a:off x="5894820" y="4150162"/>
            <a:ext cx="89281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3600">
                <a:solidFill>
                  <a:schemeClr val="tx1">
                    <a:lumMod val="95000"/>
                    <a:lumOff val="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字魂58号-创中黑" panose="00000500000000000000" pitchFamily="2" charset="-122"/>
              </a:rPr>
              <a:t>03</a:t>
            </a:r>
          </a:p>
        </p:txBody>
      </p:sp>
      <p:sp>
        <p:nvSpPr>
          <p:cNvPr id="17" name="文本框 16">
            <a:extLst>
              <a:ext uri="{FF2B5EF4-FFF2-40B4-BE49-F238E27FC236}">
                <a16:creationId xmlns="" xmlns:a16="http://schemas.microsoft.com/office/drawing/2014/main" id="{0AB2A3A1-F142-45E5-94EE-0249EE8A3060}"/>
              </a:ext>
            </a:extLst>
          </p:cNvPr>
          <p:cNvSpPr txBox="1"/>
          <p:nvPr/>
        </p:nvSpPr>
        <p:spPr>
          <a:xfrm>
            <a:off x="6931140" y="4110157"/>
            <a:ext cx="327914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>
                <a:solidFill>
                  <a:schemeClr val="tx1">
                    <a:lumMod val="95000"/>
                    <a:lumOff val="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字魂58号-创中黑" panose="00000500000000000000" pitchFamily="2" charset="-122"/>
              </a:rPr>
              <a:t>输入此处标题</a:t>
            </a:r>
          </a:p>
        </p:txBody>
      </p:sp>
      <p:sp>
        <p:nvSpPr>
          <p:cNvPr id="18" name="文本框 17">
            <a:extLst>
              <a:ext uri="{FF2B5EF4-FFF2-40B4-BE49-F238E27FC236}">
                <a16:creationId xmlns="" xmlns:a16="http://schemas.microsoft.com/office/drawing/2014/main" id="{46D30DE9-53FF-4648-8BE8-C1DC4EA1EB8B}"/>
              </a:ext>
            </a:extLst>
          </p:cNvPr>
          <p:cNvSpPr txBox="1"/>
          <p:nvPr/>
        </p:nvSpPr>
        <p:spPr>
          <a:xfrm>
            <a:off x="6931140" y="4412468"/>
            <a:ext cx="3752735" cy="7609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defTabSz="457200">
              <a:lnSpc>
                <a:spcPts val="1800"/>
              </a:lnSpc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dirty="0">
                <a:latin typeface="字魂58号-创中黑" panose="00000500000000000000" pitchFamily="2" charset="-122"/>
                <a:ea typeface="字魂58号-创中黑" panose="00000500000000000000" pitchFamily="2" charset="-122"/>
                <a:sym typeface="字魂58号-创中黑" panose="00000500000000000000" pitchFamily="2" charset="-122"/>
              </a:rPr>
              <a:t>请在此处简单描述具体文字内容，请尽量言简意赅表达，说明意思即可，不必过于繁琐，注意整体版面的美观度。</a:t>
            </a:r>
            <a:endParaRPr lang="en-US" altLang="zh-CN" dirty="0">
              <a:latin typeface="字魂58号-创中黑" panose="00000500000000000000" pitchFamily="2" charset="-122"/>
              <a:ea typeface="字魂58号-创中黑" panose="00000500000000000000" pitchFamily="2" charset="-122"/>
              <a:sym typeface="字魂58号-创中黑" panose="00000500000000000000" pitchFamily="2" charset="-122"/>
            </a:endParaRPr>
          </a:p>
          <a:p>
            <a:endParaRPr lang="zh-CN" altLang="en-US" dirty="0">
              <a:latin typeface="字魂58号-创中黑" panose="00000500000000000000" pitchFamily="2" charset="-122"/>
              <a:ea typeface="字魂58号-创中黑" panose="00000500000000000000" pitchFamily="2" charset="-122"/>
              <a:sym typeface="字魂58号-创中黑" panose="00000500000000000000" pitchFamily="2" charset="-122"/>
            </a:endParaRPr>
          </a:p>
        </p:txBody>
      </p:sp>
      <p:sp>
        <p:nvSpPr>
          <p:cNvPr id="19" name="文本框 18">
            <a:extLst>
              <a:ext uri="{FF2B5EF4-FFF2-40B4-BE49-F238E27FC236}">
                <a16:creationId xmlns="" xmlns:a16="http://schemas.microsoft.com/office/drawing/2014/main" id="{4B4F7849-1CF9-440B-BB14-2CC2B6165FCD}"/>
              </a:ext>
            </a:extLst>
          </p:cNvPr>
          <p:cNvSpPr txBox="1"/>
          <p:nvPr/>
        </p:nvSpPr>
        <p:spPr>
          <a:xfrm>
            <a:off x="5894820" y="5188387"/>
            <a:ext cx="89281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3600">
                <a:solidFill>
                  <a:schemeClr val="tx1">
                    <a:lumMod val="95000"/>
                    <a:lumOff val="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字魂58号-创中黑" panose="00000500000000000000" pitchFamily="2" charset="-122"/>
              </a:rPr>
              <a:t>04</a:t>
            </a:r>
          </a:p>
        </p:txBody>
      </p:sp>
      <p:sp>
        <p:nvSpPr>
          <p:cNvPr id="20" name="文本框 19">
            <a:extLst>
              <a:ext uri="{FF2B5EF4-FFF2-40B4-BE49-F238E27FC236}">
                <a16:creationId xmlns="" xmlns:a16="http://schemas.microsoft.com/office/drawing/2014/main" id="{D0B61F4F-2B6E-46AD-B655-BAA5E156F43E}"/>
              </a:ext>
            </a:extLst>
          </p:cNvPr>
          <p:cNvSpPr txBox="1"/>
          <p:nvPr/>
        </p:nvSpPr>
        <p:spPr>
          <a:xfrm>
            <a:off x="6931140" y="5148382"/>
            <a:ext cx="327914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>
                <a:solidFill>
                  <a:schemeClr val="tx1">
                    <a:lumMod val="95000"/>
                    <a:lumOff val="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字魂58号-创中黑" panose="00000500000000000000" pitchFamily="2" charset="-122"/>
              </a:rPr>
              <a:t>输入此处标题</a:t>
            </a:r>
          </a:p>
        </p:txBody>
      </p:sp>
      <p:sp>
        <p:nvSpPr>
          <p:cNvPr id="21" name="文本框 20">
            <a:extLst>
              <a:ext uri="{FF2B5EF4-FFF2-40B4-BE49-F238E27FC236}">
                <a16:creationId xmlns="" xmlns:a16="http://schemas.microsoft.com/office/drawing/2014/main" id="{543A5823-93EA-4E2A-A210-4CE912BBBB53}"/>
              </a:ext>
            </a:extLst>
          </p:cNvPr>
          <p:cNvSpPr txBox="1"/>
          <p:nvPr/>
        </p:nvSpPr>
        <p:spPr>
          <a:xfrm>
            <a:off x="6931140" y="5516682"/>
            <a:ext cx="3753294" cy="530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457200">
              <a:lnSpc>
                <a:spcPts val="1800"/>
              </a:lnSpc>
              <a:defRPr/>
            </a:pPr>
            <a:r>
              <a:rPr lang="zh-CN" altLang="en-US" sz="1000" dirty="0">
                <a:solidFill>
                  <a:schemeClr val="tx1">
                    <a:lumMod val="95000"/>
                    <a:lumOff val="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字魂58号-创中黑" panose="00000500000000000000" pitchFamily="2" charset="-122"/>
              </a:rPr>
              <a:t>请在此处简单描述具体文字内容，请尽量言简意赅表达，说明意思即可，不必过于繁琐。</a:t>
            </a:r>
            <a:endParaRPr lang="en-US" altLang="zh-CN" sz="1000" dirty="0">
              <a:solidFill>
                <a:schemeClr val="tx1">
                  <a:lumMod val="95000"/>
                  <a:lumOff val="5000"/>
                </a:schemeClr>
              </a:solidFill>
              <a:latin typeface="字魂58号-创中黑" panose="00000500000000000000" pitchFamily="2" charset="-122"/>
              <a:ea typeface="字魂58号-创中黑" panose="00000500000000000000" pitchFamily="2" charset="-122"/>
              <a:sym typeface="字魂58号-创中黑" panose="00000500000000000000" pitchFamily="2" charset="-122"/>
            </a:endParaRPr>
          </a:p>
        </p:txBody>
      </p:sp>
      <p:pic>
        <p:nvPicPr>
          <p:cNvPr id="22" name="图片 21">
            <a:extLst>
              <a:ext uri="{FF2B5EF4-FFF2-40B4-BE49-F238E27FC236}">
                <a16:creationId xmlns="" xmlns:a16="http://schemas.microsoft.com/office/drawing/2014/main" id="{A812AF04-A922-49EE-A186-5910DC39F2B1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148" r="20148"/>
          <a:stretch/>
        </p:blipFill>
        <p:spPr>
          <a:xfrm>
            <a:off x="1507566" y="1963918"/>
            <a:ext cx="4125600" cy="4125600"/>
          </a:xfrm>
          <a:prstGeom prst="rect">
            <a:avLst/>
          </a:prstGeom>
          <a:ln>
            <a:noFill/>
          </a:ln>
          <a:effectLst/>
        </p:spPr>
      </p:pic>
      <p:grpSp>
        <p:nvGrpSpPr>
          <p:cNvPr id="24" name="组合 23">
            <a:extLst>
              <a:ext uri="{FF2B5EF4-FFF2-40B4-BE49-F238E27FC236}">
                <a16:creationId xmlns="" xmlns:a16="http://schemas.microsoft.com/office/drawing/2014/main" id="{20593CA4-1B3F-4EA3-8B92-375D2E96A734}"/>
              </a:ext>
            </a:extLst>
          </p:cNvPr>
          <p:cNvGrpSpPr/>
          <p:nvPr/>
        </p:nvGrpSpPr>
        <p:grpSpPr>
          <a:xfrm>
            <a:off x="402572" y="577858"/>
            <a:ext cx="2950229" cy="535590"/>
            <a:chOff x="5872296" y="558919"/>
            <a:chExt cx="2950229" cy="535590"/>
          </a:xfrm>
        </p:grpSpPr>
        <p:grpSp>
          <p:nvGrpSpPr>
            <p:cNvPr id="25" name="组合 24">
              <a:extLst>
                <a:ext uri="{FF2B5EF4-FFF2-40B4-BE49-F238E27FC236}">
                  <a16:creationId xmlns="" xmlns:a16="http://schemas.microsoft.com/office/drawing/2014/main" id="{9724D558-C583-411F-BC73-E468EFB30BF4}"/>
                </a:ext>
              </a:extLst>
            </p:cNvPr>
            <p:cNvGrpSpPr/>
            <p:nvPr/>
          </p:nvGrpSpPr>
          <p:grpSpPr>
            <a:xfrm>
              <a:off x="5872296" y="558919"/>
              <a:ext cx="766256" cy="535590"/>
              <a:chOff x="6497787" y="1353189"/>
              <a:chExt cx="832490" cy="581886"/>
            </a:xfrm>
          </p:grpSpPr>
          <p:sp>
            <p:nvSpPr>
              <p:cNvPr id="27" name="菱形 26">
                <a:extLst>
                  <a:ext uri="{FF2B5EF4-FFF2-40B4-BE49-F238E27FC236}">
                    <a16:creationId xmlns="" xmlns:a16="http://schemas.microsoft.com/office/drawing/2014/main" id="{5969ADE7-2603-4F3B-9153-FD1161FC79CA}"/>
                  </a:ext>
                </a:extLst>
              </p:cNvPr>
              <p:cNvSpPr/>
              <p:nvPr/>
            </p:nvSpPr>
            <p:spPr>
              <a:xfrm>
                <a:off x="6497787" y="1353189"/>
                <a:ext cx="581886" cy="581886"/>
              </a:xfrm>
              <a:prstGeom prst="diamond">
                <a:avLst/>
              </a:prstGeom>
              <a:solidFill>
                <a:srgbClr val="529DB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529DBA"/>
                  </a:solidFill>
                </a:endParaRPr>
              </a:p>
            </p:txBody>
          </p:sp>
          <p:sp>
            <p:nvSpPr>
              <p:cNvPr id="28" name="菱形 27">
                <a:extLst>
                  <a:ext uri="{FF2B5EF4-FFF2-40B4-BE49-F238E27FC236}">
                    <a16:creationId xmlns="" xmlns:a16="http://schemas.microsoft.com/office/drawing/2014/main" id="{65273D86-E985-4742-8665-CB0CF09C69B8}"/>
                  </a:ext>
                </a:extLst>
              </p:cNvPr>
              <p:cNvSpPr/>
              <p:nvPr/>
            </p:nvSpPr>
            <p:spPr>
              <a:xfrm>
                <a:off x="6748391" y="1353189"/>
                <a:ext cx="581886" cy="581886"/>
              </a:xfrm>
              <a:prstGeom prst="diamond">
                <a:avLst/>
              </a:prstGeom>
              <a:noFill/>
              <a:ln w="28575">
                <a:solidFill>
                  <a:srgbClr val="529DBA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529DBA"/>
                  </a:solidFill>
                </a:endParaRPr>
              </a:p>
            </p:txBody>
          </p:sp>
        </p:grpSp>
        <p:sp>
          <p:nvSpPr>
            <p:cNvPr id="26" name="标题 1">
              <a:extLst>
                <a:ext uri="{FF2B5EF4-FFF2-40B4-BE49-F238E27FC236}">
                  <a16:creationId xmlns="" xmlns:a16="http://schemas.microsoft.com/office/drawing/2014/main" id="{F86947A2-0A2E-4CE3-A400-94E16E854B9C}"/>
                </a:ext>
              </a:extLst>
            </p:cNvPr>
            <p:cNvSpPr txBox="1">
              <a:spLocks/>
            </p:cNvSpPr>
            <p:nvPr/>
          </p:nvSpPr>
          <p:spPr>
            <a:xfrm>
              <a:off x="6680117" y="558919"/>
              <a:ext cx="2142408" cy="535590"/>
            </a:xfrm>
            <a:prstGeom prst="rect">
              <a:avLst/>
            </a:prstGeom>
          </p:spPr>
          <p:txBody>
            <a:bodyPr vert="horz" lIns="91440" tIns="45720" rIns="91440" bIns="45720" rtlCol="0" anchor="b">
              <a:normAutofit fontScale="92500" lnSpcReduction="20000"/>
            </a:bodyPr>
            <a:lstStyle>
              <a:lvl1pPr algn="ctr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60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lvl="0" algn="l">
                <a:spcBef>
                  <a:spcPts val="0"/>
                </a:spcBef>
                <a:defRPr/>
              </a:pPr>
              <a:r>
                <a:rPr lang="zh-CN" altLang="en-US" sz="40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字魂58号-创中黑" panose="00000500000000000000" pitchFamily="2" charset="-122"/>
                  <a:ea typeface="字魂58号-创中黑" panose="00000500000000000000" pitchFamily="2" charset="-122"/>
                  <a:sym typeface="字魂58号-创中黑" panose="00000500000000000000" pitchFamily="2" charset="-122"/>
                </a:rPr>
                <a:t>项目介绍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1048908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 advClick="0" advTm="0">
        <p14:prism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53" presetClass="entr" presetSubtype="16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25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750"/>
                            </p:stCondLst>
                            <p:childTnLst>
                              <p:par>
                                <p:cTn id="19" presetID="14" presetClass="entr" presetSubtype="5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2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750"/>
                            </p:stCondLst>
                            <p:childTnLst>
                              <p:par>
                                <p:cTn id="23" presetID="53" presetClass="entr" presetSubtype="16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25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750"/>
                            </p:stCondLst>
                            <p:childTnLst>
                              <p:par>
                                <p:cTn id="33" presetID="14" presetClass="entr" presetSubtype="5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35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50"/>
                            </p:stCondLst>
                            <p:childTnLst>
                              <p:par>
                                <p:cTn id="37" presetID="53" presetClass="entr" presetSubtype="16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250"/>
                            </p:stCondLst>
                            <p:childTnLst>
                              <p:par>
                                <p:cTn id="4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750"/>
                            </p:stCondLst>
                            <p:childTnLst>
                              <p:par>
                                <p:cTn id="47" presetID="14" presetClass="entr" presetSubtype="5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49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6750"/>
                            </p:stCondLst>
                            <p:childTnLst>
                              <p:par>
                                <p:cTn id="51" presetID="53" presetClass="entr" presetSubtype="16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25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750"/>
                            </p:stCondLst>
                            <p:childTnLst>
                              <p:par>
                                <p:cTn id="61" presetID="14" presetClass="entr" presetSubtype="5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63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8750"/>
                            </p:stCondLst>
                            <p:childTnLst>
                              <p:par>
                                <p:cTn id="65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0" grpId="1"/>
      <p:bldP spid="11" grpId="0"/>
      <p:bldP spid="12" grpId="0"/>
      <p:bldP spid="12" grpId="1"/>
      <p:bldP spid="13" grpId="0"/>
      <p:bldP spid="13" grpId="1"/>
      <p:bldP spid="14" grpId="0"/>
      <p:bldP spid="15" grpId="0"/>
      <p:bldP spid="15" grpId="1"/>
      <p:bldP spid="16" grpId="0"/>
      <p:bldP spid="16" grpId="1"/>
      <p:bldP spid="17" grpId="0"/>
      <p:bldP spid="18" grpId="0"/>
      <p:bldP spid="18" grpId="1"/>
      <p:bldP spid="19" grpId="0"/>
      <p:bldP spid="19" grpId="1"/>
      <p:bldP spid="20" grpId="0"/>
      <p:bldP spid="21" grpId="0"/>
      <p:bldP spid="21" grpId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38">
            <a:extLst>
              <a:ext uri="{FF2B5EF4-FFF2-40B4-BE49-F238E27FC236}">
                <a16:creationId xmlns="" xmlns:a16="http://schemas.microsoft.com/office/drawing/2014/main" id="{2DD1B41F-0DEE-4C7D-990A-8CC6A4167177}"/>
              </a:ext>
            </a:extLst>
          </p:cNvPr>
          <p:cNvGrpSpPr/>
          <p:nvPr/>
        </p:nvGrpSpPr>
        <p:grpSpPr>
          <a:xfrm>
            <a:off x="4828333" y="2466115"/>
            <a:ext cx="2535334" cy="2986796"/>
            <a:chOff x="4738467" y="2612526"/>
            <a:chExt cx="2715065" cy="3198532"/>
          </a:xfrm>
        </p:grpSpPr>
        <p:cxnSp>
          <p:nvCxnSpPr>
            <p:cNvPr id="9" name="Straight Connector 39">
              <a:extLst>
                <a:ext uri="{FF2B5EF4-FFF2-40B4-BE49-F238E27FC236}">
                  <a16:creationId xmlns="" xmlns:a16="http://schemas.microsoft.com/office/drawing/2014/main" id="{5BECC5F9-9D4D-4170-BA00-A6223A0C382D}"/>
                </a:ext>
              </a:extLst>
            </p:cNvPr>
            <p:cNvCxnSpPr/>
            <p:nvPr/>
          </p:nvCxnSpPr>
          <p:spPr>
            <a:xfrm>
              <a:off x="6095999" y="2612526"/>
              <a:ext cx="0" cy="3198532"/>
            </a:xfrm>
            <a:prstGeom prst="line">
              <a:avLst/>
            </a:prstGeom>
            <a:ln w="22225">
              <a:solidFill>
                <a:schemeClr val="bg1">
                  <a:lumMod val="85000"/>
                </a:schemeClr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40">
              <a:extLst>
                <a:ext uri="{FF2B5EF4-FFF2-40B4-BE49-F238E27FC236}">
                  <a16:creationId xmlns="" xmlns:a16="http://schemas.microsoft.com/office/drawing/2014/main" id="{83BF4893-3B33-4EAC-AEE9-823568F807DC}"/>
                </a:ext>
              </a:extLst>
            </p:cNvPr>
            <p:cNvCxnSpPr/>
            <p:nvPr/>
          </p:nvCxnSpPr>
          <p:spPr>
            <a:xfrm>
              <a:off x="4738467" y="4211792"/>
              <a:ext cx="2715065" cy="0"/>
            </a:xfrm>
            <a:prstGeom prst="line">
              <a:avLst/>
            </a:prstGeom>
            <a:ln w="22225">
              <a:solidFill>
                <a:schemeClr val="bg1">
                  <a:lumMod val="85000"/>
                </a:schemeClr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" name="组合 10">
            <a:extLst>
              <a:ext uri="{FF2B5EF4-FFF2-40B4-BE49-F238E27FC236}">
                <a16:creationId xmlns="" xmlns:a16="http://schemas.microsoft.com/office/drawing/2014/main" id="{34CF6095-13EE-4B88-A2BE-3D99F91B2790}"/>
              </a:ext>
            </a:extLst>
          </p:cNvPr>
          <p:cNvGrpSpPr/>
          <p:nvPr/>
        </p:nvGrpSpPr>
        <p:grpSpPr>
          <a:xfrm>
            <a:off x="1934892" y="1640115"/>
            <a:ext cx="3566824" cy="2016787"/>
            <a:chOff x="1934892" y="1640115"/>
            <a:chExt cx="3566824" cy="2016787"/>
          </a:xfrm>
        </p:grpSpPr>
        <p:grpSp>
          <p:nvGrpSpPr>
            <p:cNvPr id="12" name="Group 44">
              <a:extLst>
                <a:ext uri="{FF2B5EF4-FFF2-40B4-BE49-F238E27FC236}">
                  <a16:creationId xmlns="" xmlns:a16="http://schemas.microsoft.com/office/drawing/2014/main" id="{E4FB8454-1973-48D9-B2C6-65C0773574B5}"/>
                </a:ext>
              </a:extLst>
            </p:cNvPr>
            <p:cNvGrpSpPr/>
            <p:nvPr/>
          </p:nvGrpSpPr>
          <p:grpSpPr>
            <a:xfrm>
              <a:off x="1934892" y="1640115"/>
              <a:ext cx="3566824" cy="2016787"/>
              <a:chOff x="1639910" y="1329148"/>
              <a:chExt cx="3819677" cy="2159758"/>
            </a:xfrm>
          </p:grpSpPr>
          <p:sp>
            <p:nvSpPr>
              <p:cNvPr id="16" name="Rectangle 6">
                <a:extLst>
                  <a:ext uri="{FF2B5EF4-FFF2-40B4-BE49-F238E27FC236}">
                    <a16:creationId xmlns="" xmlns:a16="http://schemas.microsoft.com/office/drawing/2014/main" id="{22BCCC60-AF26-4BBD-A493-CAAA68908933}"/>
                  </a:ext>
                </a:extLst>
              </p:cNvPr>
              <p:cNvSpPr/>
              <p:nvPr/>
            </p:nvSpPr>
            <p:spPr>
              <a:xfrm>
                <a:off x="1639910" y="1706999"/>
                <a:ext cx="3819677" cy="1781907"/>
              </a:xfrm>
              <a:prstGeom prst="rect">
                <a:avLst/>
              </a:prstGeom>
              <a:noFill/>
              <a:ln w="6350">
                <a:solidFill>
                  <a:schemeClr val="bg1">
                    <a:lumMod val="50000"/>
                  </a:schemeClr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solidFill>
                    <a:schemeClr val="tx1">
                      <a:lumMod val="95000"/>
                      <a:lumOff val="5000"/>
                    </a:schemeClr>
                  </a:solidFill>
                  <a:latin typeface="字魂58号-创中黑" panose="00000500000000000000" pitchFamily="2" charset="-122"/>
                  <a:ea typeface="字魂58号-创中黑" panose="00000500000000000000" pitchFamily="2" charset="-122"/>
                  <a:sym typeface="字魂58号-创中黑" panose="00000500000000000000" pitchFamily="2" charset="-122"/>
                </a:endParaRPr>
              </a:p>
            </p:txBody>
          </p:sp>
          <p:sp>
            <p:nvSpPr>
              <p:cNvPr id="17" name="Rectangle: Rounded Corners 4">
                <a:extLst>
                  <a:ext uri="{FF2B5EF4-FFF2-40B4-BE49-F238E27FC236}">
                    <a16:creationId xmlns="" xmlns:a16="http://schemas.microsoft.com/office/drawing/2014/main" id="{7E1F2EA8-FE94-468D-951C-2B55ACAD0A15}"/>
                  </a:ext>
                </a:extLst>
              </p:cNvPr>
              <p:cNvSpPr/>
              <p:nvPr/>
            </p:nvSpPr>
            <p:spPr>
              <a:xfrm rot="2700000">
                <a:off x="3171896" y="1329148"/>
                <a:ext cx="755703" cy="755703"/>
              </a:xfrm>
              <a:prstGeom prst="roundRect">
                <a:avLst/>
              </a:prstGeom>
              <a:solidFill>
                <a:srgbClr val="529DB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r>
                  <a:rPr lang="en-US" altLang="zh-CN" b="1" dirty="0">
                    <a:solidFill>
                      <a:schemeClr val="bg1"/>
                    </a:solidFill>
                    <a:latin typeface="字魂58号-创中黑" panose="00000500000000000000" pitchFamily="2" charset="-122"/>
                    <a:ea typeface="字魂58号-创中黑" panose="00000500000000000000" pitchFamily="2" charset="-122"/>
                    <a:sym typeface="字魂58号-创中黑" panose="00000500000000000000" pitchFamily="2" charset="-122"/>
                  </a:rPr>
                  <a:t>01</a:t>
                </a:r>
                <a:endParaRPr b="1" dirty="0">
                  <a:solidFill>
                    <a:schemeClr val="bg1"/>
                  </a:solidFill>
                  <a:latin typeface="字魂58号-创中黑" panose="00000500000000000000" pitchFamily="2" charset="-122"/>
                  <a:ea typeface="字魂58号-创中黑" panose="00000500000000000000" pitchFamily="2" charset="-122"/>
                  <a:sym typeface="字魂58号-创中黑" panose="00000500000000000000" pitchFamily="2" charset="-122"/>
                </a:endParaRPr>
              </a:p>
            </p:txBody>
          </p:sp>
        </p:grpSp>
        <p:grpSp>
          <p:nvGrpSpPr>
            <p:cNvPr id="13" name="组合 12">
              <a:extLst>
                <a:ext uri="{FF2B5EF4-FFF2-40B4-BE49-F238E27FC236}">
                  <a16:creationId xmlns="" xmlns:a16="http://schemas.microsoft.com/office/drawing/2014/main" id="{FD835CFA-E2B9-4468-887B-8BDBAD6E4630}"/>
                </a:ext>
              </a:extLst>
            </p:cNvPr>
            <p:cNvGrpSpPr/>
            <p:nvPr/>
          </p:nvGrpSpPr>
          <p:grpSpPr>
            <a:xfrm>
              <a:off x="2579058" y="2488781"/>
              <a:ext cx="2278485" cy="1040386"/>
              <a:chOff x="8386922" y="2059445"/>
              <a:chExt cx="2965476" cy="1040386"/>
            </a:xfrm>
          </p:grpSpPr>
          <p:sp>
            <p:nvSpPr>
              <p:cNvPr id="14" name="矩形 13">
                <a:extLst>
                  <a:ext uri="{FF2B5EF4-FFF2-40B4-BE49-F238E27FC236}">
                    <a16:creationId xmlns="" xmlns:a16="http://schemas.microsoft.com/office/drawing/2014/main" id="{3CAC7E17-77B4-47A0-9E11-07FA75D5BE16}"/>
                  </a:ext>
                </a:extLst>
              </p:cNvPr>
              <p:cNvSpPr/>
              <p:nvPr/>
            </p:nvSpPr>
            <p:spPr>
              <a:xfrm>
                <a:off x="8618684" y="2059445"/>
                <a:ext cx="2501952" cy="401841"/>
              </a:xfrm>
              <a:prstGeom prst="rect">
                <a:avLst/>
              </a:prstGeom>
            </p:spPr>
            <p:txBody>
              <a:bodyPr wrap="square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b="1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字魂58号-创中黑" panose="00000500000000000000" pitchFamily="2" charset="-122"/>
                    <a:ea typeface="字魂58号-创中黑" panose="00000500000000000000" pitchFamily="2" charset="-122"/>
                    <a:sym typeface="字魂58号-创中黑" panose="00000500000000000000" pitchFamily="2" charset="-122"/>
                  </a:rPr>
                  <a:t>标题文字添加</a:t>
                </a:r>
              </a:p>
            </p:txBody>
          </p:sp>
          <p:sp>
            <p:nvSpPr>
              <p:cNvPr id="15" name="文本框 14">
                <a:extLst>
                  <a:ext uri="{FF2B5EF4-FFF2-40B4-BE49-F238E27FC236}">
                    <a16:creationId xmlns="" xmlns:a16="http://schemas.microsoft.com/office/drawing/2014/main" id="{5086D215-427E-441E-A283-503AF4D7D69B}"/>
                  </a:ext>
                </a:extLst>
              </p:cNvPr>
              <p:cNvSpPr txBox="1"/>
              <p:nvPr/>
            </p:nvSpPr>
            <p:spPr>
              <a:xfrm>
                <a:off x="8386922" y="2409001"/>
                <a:ext cx="2965476" cy="6908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>
                  <a:lnSpc>
                    <a:spcPts val="1600"/>
                  </a:lnSpc>
                </a:pPr>
                <a:r>
                  <a:rPr lang="zh-CN" altLang="en-US" sz="1000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字魂58号-创中黑" panose="00000500000000000000" pitchFamily="2" charset="-122"/>
                    <a:ea typeface="字魂58号-创中黑" panose="00000500000000000000" pitchFamily="2" charset="-122"/>
                    <a:sym typeface="字魂58号-创中黑" panose="00000500000000000000" pitchFamily="2" charset="-122"/>
                  </a:rPr>
                  <a:t>请在此处添加具体内容，文字尽量言简意赅，简单描述即可，不必过于繁琐，注意版面美观度。</a:t>
                </a:r>
                <a:endParaRPr lang="en-US" altLang="zh-CN" sz="10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字魂58号-创中黑" panose="00000500000000000000" pitchFamily="2" charset="-122"/>
                  <a:ea typeface="字魂58号-创中黑" panose="00000500000000000000" pitchFamily="2" charset="-122"/>
                  <a:sym typeface="字魂58号-创中黑" panose="00000500000000000000" pitchFamily="2" charset="-122"/>
                </a:endParaRPr>
              </a:p>
            </p:txBody>
          </p:sp>
        </p:grpSp>
      </p:grpSp>
      <p:grpSp>
        <p:nvGrpSpPr>
          <p:cNvPr id="22" name="组合 21">
            <a:extLst>
              <a:ext uri="{FF2B5EF4-FFF2-40B4-BE49-F238E27FC236}">
                <a16:creationId xmlns="" xmlns:a16="http://schemas.microsoft.com/office/drawing/2014/main" id="{E7A36C53-3180-473B-B770-E3B17AFC151D}"/>
              </a:ext>
            </a:extLst>
          </p:cNvPr>
          <p:cNvGrpSpPr/>
          <p:nvPr/>
        </p:nvGrpSpPr>
        <p:grpSpPr>
          <a:xfrm>
            <a:off x="1934892" y="3921823"/>
            <a:ext cx="3566824" cy="2016788"/>
            <a:chOff x="1934892" y="3921823"/>
            <a:chExt cx="3566824" cy="2016788"/>
          </a:xfrm>
        </p:grpSpPr>
        <p:grpSp>
          <p:nvGrpSpPr>
            <p:cNvPr id="23" name="Group 47">
              <a:extLst>
                <a:ext uri="{FF2B5EF4-FFF2-40B4-BE49-F238E27FC236}">
                  <a16:creationId xmlns="" xmlns:a16="http://schemas.microsoft.com/office/drawing/2014/main" id="{31F080F6-AB95-46BC-ABF1-AC9812C3CE45}"/>
                </a:ext>
              </a:extLst>
            </p:cNvPr>
            <p:cNvGrpSpPr/>
            <p:nvPr/>
          </p:nvGrpSpPr>
          <p:grpSpPr>
            <a:xfrm>
              <a:off x="1934892" y="3921823"/>
              <a:ext cx="3566824" cy="2016788"/>
              <a:chOff x="1639910" y="3772608"/>
              <a:chExt cx="3819677" cy="2159759"/>
            </a:xfrm>
          </p:grpSpPr>
          <p:sp>
            <p:nvSpPr>
              <p:cNvPr id="27" name="Rectangle 14">
                <a:extLst>
                  <a:ext uri="{FF2B5EF4-FFF2-40B4-BE49-F238E27FC236}">
                    <a16:creationId xmlns="" xmlns:a16="http://schemas.microsoft.com/office/drawing/2014/main" id="{88B28738-F686-4D44-B40C-FE02BEB53A16}"/>
                  </a:ext>
                </a:extLst>
              </p:cNvPr>
              <p:cNvSpPr/>
              <p:nvPr/>
            </p:nvSpPr>
            <p:spPr>
              <a:xfrm>
                <a:off x="1639910" y="4150460"/>
                <a:ext cx="3819677" cy="1781907"/>
              </a:xfrm>
              <a:prstGeom prst="rect">
                <a:avLst/>
              </a:prstGeom>
              <a:noFill/>
              <a:ln w="6350">
                <a:solidFill>
                  <a:schemeClr val="bg1">
                    <a:lumMod val="50000"/>
                  </a:schemeClr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solidFill>
                    <a:schemeClr val="tx1">
                      <a:lumMod val="95000"/>
                      <a:lumOff val="5000"/>
                    </a:schemeClr>
                  </a:solidFill>
                  <a:latin typeface="字魂58号-创中黑" panose="00000500000000000000" pitchFamily="2" charset="-122"/>
                  <a:ea typeface="字魂58号-创中黑" panose="00000500000000000000" pitchFamily="2" charset="-122"/>
                  <a:sym typeface="字魂58号-创中黑" panose="00000500000000000000" pitchFamily="2" charset="-122"/>
                </a:endParaRPr>
              </a:p>
            </p:txBody>
          </p:sp>
          <p:sp>
            <p:nvSpPr>
              <p:cNvPr id="28" name="Rectangle: Rounded Corners 15">
                <a:extLst>
                  <a:ext uri="{FF2B5EF4-FFF2-40B4-BE49-F238E27FC236}">
                    <a16:creationId xmlns="" xmlns:a16="http://schemas.microsoft.com/office/drawing/2014/main" id="{B7D4C9BA-4FDB-4DD6-9D8E-37E42FDB07E3}"/>
                  </a:ext>
                </a:extLst>
              </p:cNvPr>
              <p:cNvSpPr/>
              <p:nvPr/>
            </p:nvSpPr>
            <p:spPr>
              <a:xfrm rot="2700000">
                <a:off x="3171895" y="3772608"/>
                <a:ext cx="755703" cy="755703"/>
              </a:xfrm>
              <a:prstGeom prst="roundRect">
                <a:avLst/>
              </a:prstGeom>
              <a:solidFill>
                <a:srgbClr val="5F667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r>
                  <a:rPr lang="en-US" altLang="zh-CN" b="1" dirty="0">
                    <a:solidFill>
                      <a:schemeClr val="bg1"/>
                    </a:solidFill>
                    <a:latin typeface="字魂58号-创中黑" panose="00000500000000000000" pitchFamily="2" charset="-122"/>
                    <a:ea typeface="字魂58号-创中黑" panose="00000500000000000000" pitchFamily="2" charset="-122"/>
                    <a:sym typeface="字魂58号-创中黑" panose="00000500000000000000" pitchFamily="2" charset="-122"/>
                  </a:rPr>
                  <a:t>02</a:t>
                </a:r>
                <a:endParaRPr b="1" dirty="0">
                  <a:solidFill>
                    <a:schemeClr val="bg1"/>
                  </a:solidFill>
                  <a:latin typeface="字魂58号-创中黑" panose="00000500000000000000" pitchFamily="2" charset="-122"/>
                  <a:ea typeface="字魂58号-创中黑" panose="00000500000000000000" pitchFamily="2" charset="-122"/>
                  <a:sym typeface="字魂58号-创中黑" panose="00000500000000000000" pitchFamily="2" charset="-122"/>
                </a:endParaRPr>
              </a:p>
            </p:txBody>
          </p:sp>
        </p:grpSp>
        <p:grpSp>
          <p:nvGrpSpPr>
            <p:cNvPr id="24" name="组合 23">
              <a:extLst>
                <a:ext uri="{FF2B5EF4-FFF2-40B4-BE49-F238E27FC236}">
                  <a16:creationId xmlns="" xmlns:a16="http://schemas.microsoft.com/office/drawing/2014/main" id="{0535B2C1-2CCC-4C70-98B5-45E1B43BD49F}"/>
                </a:ext>
              </a:extLst>
            </p:cNvPr>
            <p:cNvGrpSpPr/>
            <p:nvPr/>
          </p:nvGrpSpPr>
          <p:grpSpPr>
            <a:xfrm>
              <a:off x="2579058" y="4810348"/>
              <a:ext cx="2278485" cy="1040386"/>
              <a:chOff x="8386922" y="2078495"/>
              <a:chExt cx="2965476" cy="1040386"/>
            </a:xfrm>
          </p:grpSpPr>
          <p:sp>
            <p:nvSpPr>
              <p:cNvPr id="25" name="矩形 24">
                <a:extLst>
                  <a:ext uri="{FF2B5EF4-FFF2-40B4-BE49-F238E27FC236}">
                    <a16:creationId xmlns="" xmlns:a16="http://schemas.microsoft.com/office/drawing/2014/main" id="{E1E364DC-1165-42AD-A1B9-25C1C4670BE2}"/>
                  </a:ext>
                </a:extLst>
              </p:cNvPr>
              <p:cNvSpPr/>
              <p:nvPr/>
            </p:nvSpPr>
            <p:spPr>
              <a:xfrm>
                <a:off x="8618684" y="2078495"/>
                <a:ext cx="2501952" cy="401841"/>
              </a:xfrm>
              <a:prstGeom prst="rect">
                <a:avLst/>
              </a:prstGeom>
            </p:spPr>
            <p:txBody>
              <a:bodyPr wrap="square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b="1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字魂58号-创中黑" panose="00000500000000000000" pitchFamily="2" charset="-122"/>
                    <a:ea typeface="字魂58号-创中黑" panose="00000500000000000000" pitchFamily="2" charset="-122"/>
                    <a:sym typeface="字魂58号-创中黑" panose="00000500000000000000" pitchFamily="2" charset="-122"/>
                  </a:rPr>
                  <a:t>标题文字添加</a:t>
                </a:r>
              </a:p>
            </p:txBody>
          </p:sp>
          <p:sp>
            <p:nvSpPr>
              <p:cNvPr id="26" name="文本框 25">
                <a:extLst>
                  <a:ext uri="{FF2B5EF4-FFF2-40B4-BE49-F238E27FC236}">
                    <a16:creationId xmlns="" xmlns:a16="http://schemas.microsoft.com/office/drawing/2014/main" id="{F5590B7C-4968-42F6-8E02-C306DFD13579}"/>
                  </a:ext>
                </a:extLst>
              </p:cNvPr>
              <p:cNvSpPr txBox="1"/>
              <p:nvPr/>
            </p:nvSpPr>
            <p:spPr>
              <a:xfrm>
                <a:off x="8386922" y="2428051"/>
                <a:ext cx="2965476" cy="6908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>
                <a:defPPr>
                  <a:defRPr lang="zh-CN"/>
                </a:defPPr>
                <a:lvl1pPr algn="ctr">
                  <a:lnSpc>
                    <a:spcPts val="1600"/>
                  </a:lnSpc>
                  <a:defRPr sz="1000"/>
                </a:lvl1pPr>
              </a:lstStyle>
              <a:p>
                <a:r>
                  <a:rPr lang="zh-CN" altLang="en-US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字魂58号-创中黑" panose="00000500000000000000" pitchFamily="2" charset="-122"/>
                    <a:ea typeface="字魂58号-创中黑" panose="00000500000000000000" pitchFamily="2" charset="-122"/>
                    <a:sym typeface="字魂58号-创中黑" panose="00000500000000000000" pitchFamily="2" charset="-122"/>
                  </a:rPr>
                  <a:t>请在此处添加具体内容，文字尽量言简意赅，简单描述即可，不必过于繁琐，注意版面美观度。</a:t>
                </a:r>
                <a:endParaRPr lang="en-US" altLang="zh-CN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字魂58号-创中黑" panose="00000500000000000000" pitchFamily="2" charset="-122"/>
                  <a:ea typeface="字魂58号-创中黑" panose="00000500000000000000" pitchFamily="2" charset="-122"/>
                  <a:sym typeface="字魂58号-创中黑" panose="00000500000000000000" pitchFamily="2" charset="-122"/>
                </a:endParaRPr>
              </a:p>
            </p:txBody>
          </p:sp>
        </p:grpSp>
      </p:grpSp>
      <p:grpSp>
        <p:nvGrpSpPr>
          <p:cNvPr id="32" name="组合 31">
            <a:extLst>
              <a:ext uri="{FF2B5EF4-FFF2-40B4-BE49-F238E27FC236}">
                <a16:creationId xmlns="" xmlns:a16="http://schemas.microsoft.com/office/drawing/2014/main" id="{0B0CA377-D3A5-40AA-A61A-BAE08D9B4803}"/>
              </a:ext>
            </a:extLst>
          </p:cNvPr>
          <p:cNvGrpSpPr/>
          <p:nvPr/>
        </p:nvGrpSpPr>
        <p:grpSpPr>
          <a:xfrm>
            <a:off x="6690284" y="1640115"/>
            <a:ext cx="3566824" cy="2016787"/>
            <a:chOff x="6690284" y="1640115"/>
            <a:chExt cx="3566824" cy="2016787"/>
          </a:xfrm>
        </p:grpSpPr>
        <p:grpSp>
          <p:nvGrpSpPr>
            <p:cNvPr id="33" name="Group 45">
              <a:extLst>
                <a:ext uri="{FF2B5EF4-FFF2-40B4-BE49-F238E27FC236}">
                  <a16:creationId xmlns="" xmlns:a16="http://schemas.microsoft.com/office/drawing/2014/main" id="{CC5A7168-5422-4D9E-8B67-229175DBD2C8}"/>
                </a:ext>
              </a:extLst>
            </p:cNvPr>
            <p:cNvGrpSpPr/>
            <p:nvPr/>
          </p:nvGrpSpPr>
          <p:grpSpPr>
            <a:xfrm>
              <a:off x="6690284" y="1640115"/>
              <a:ext cx="3566824" cy="2016787"/>
              <a:chOff x="6732413" y="1329148"/>
              <a:chExt cx="3819677" cy="2159758"/>
            </a:xfrm>
          </p:grpSpPr>
          <p:sp>
            <p:nvSpPr>
              <p:cNvPr id="37" name="Rectangle 30">
                <a:extLst>
                  <a:ext uri="{FF2B5EF4-FFF2-40B4-BE49-F238E27FC236}">
                    <a16:creationId xmlns="" xmlns:a16="http://schemas.microsoft.com/office/drawing/2014/main" id="{7892E652-405C-41CE-80DD-FFCC1803FE3E}"/>
                  </a:ext>
                </a:extLst>
              </p:cNvPr>
              <p:cNvSpPr/>
              <p:nvPr/>
            </p:nvSpPr>
            <p:spPr>
              <a:xfrm>
                <a:off x="6732413" y="1706999"/>
                <a:ext cx="3819677" cy="1781907"/>
              </a:xfrm>
              <a:prstGeom prst="rect">
                <a:avLst/>
              </a:prstGeom>
              <a:solidFill>
                <a:srgbClr val="5F6676"/>
              </a:solidFill>
              <a:ln w="254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字魂58号-创中黑" panose="00000500000000000000" pitchFamily="2" charset="-122"/>
                  <a:ea typeface="字魂58号-创中黑" panose="00000500000000000000" pitchFamily="2" charset="-122"/>
                  <a:sym typeface="字魂58号-创中黑" panose="00000500000000000000" pitchFamily="2" charset="-122"/>
                </a:endParaRPr>
              </a:p>
            </p:txBody>
          </p:sp>
          <p:sp>
            <p:nvSpPr>
              <p:cNvPr id="38" name="Rectangle: Rounded Corners 33">
                <a:extLst>
                  <a:ext uri="{FF2B5EF4-FFF2-40B4-BE49-F238E27FC236}">
                    <a16:creationId xmlns="" xmlns:a16="http://schemas.microsoft.com/office/drawing/2014/main" id="{8A40DF8E-70BE-4B8F-8B41-FBB006A2C7FE}"/>
                  </a:ext>
                </a:extLst>
              </p:cNvPr>
              <p:cNvSpPr/>
              <p:nvPr/>
            </p:nvSpPr>
            <p:spPr>
              <a:xfrm rot="2700000">
                <a:off x="8264399" y="1329148"/>
                <a:ext cx="755703" cy="755703"/>
              </a:xfrm>
              <a:prstGeom prst="roundRect">
                <a:avLst/>
              </a:prstGeom>
              <a:solidFill>
                <a:schemeClr val="bg1"/>
              </a:solidFill>
              <a:ln w="25400">
                <a:solidFill>
                  <a:srgbClr val="5F667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r>
                  <a:rPr lang="en-US" altLang="zh-CN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字魂58号-创中黑" panose="00000500000000000000" pitchFamily="2" charset="-122"/>
                    <a:ea typeface="字魂58号-创中黑" panose="00000500000000000000" pitchFamily="2" charset="-122"/>
                    <a:sym typeface="字魂58号-创中黑" panose="00000500000000000000" pitchFamily="2" charset="-122"/>
                  </a:rPr>
                  <a:t>03</a:t>
                </a:r>
                <a:endParaRPr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字魂58号-创中黑" panose="00000500000000000000" pitchFamily="2" charset="-122"/>
                  <a:ea typeface="字魂58号-创中黑" panose="00000500000000000000" pitchFamily="2" charset="-122"/>
                  <a:sym typeface="字魂58号-创中黑" panose="00000500000000000000" pitchFamily="2" charset="-122"/>
                </a:endParaRPr>
              </a:p>
            </p:txBody>
          </p:sp>
        </p:grpSp>
        <p:grpSp>
          <p:nvGrpSpPr>
            <p:cNvPr id="34" name="组合 33">
              <a:extLst>
                <a:ext uri="{FF2B5EF4-FFF2-40B4-BE49-F238E27FC236}">
                  <a16:creationId xmlns="" xmlns:a16="http://schemas.microsoft.com/office/drawing/2014/main" id="{F1D46ECF-2504-4CE5-94A0-B5BD58E0475B}"/>
                </a:ext>
              </a:extLst>
            </p:cNvPr>
            <p:cNvGrpSpPr/>
            <p:nvPr/>
          </p:nvGrpSpPr>
          <p:grpSpPr>
            <a:xfrm>
              <a:off x="7323671" y="2555456"/>
              <a:ext cx="2278485" cy="1040386"/>
              <a:chOff x="8386922" y="2126120"/>
              <a:chExt cx="2965476" cy="1040386"/>
            </a:xfrm>
          </p:grpSpPr>
          <p:sp>
            <p:nvSpPr>
              <p:cNvPr id="35" name="矩形 34">
                <a:extLst>
                  <a:ext uri="{FF2B5EF4-FFF2-40B4-BE49-F238E27FC236}">
                    <a16:creationId xmlns="" xmlns:a16="http://schemas.microsoft.com/office/drawing/2014/main" id="{8E771F7C-F063-4486-BD79-D809B0764B39}"/>
                  </a:ext>
                </a:extLst>
              </p:cNvPr>
              <p:cNvSpPr/>
              <p:nvPr/>
            </p:nvSpPr>
            <p:spPr>
              <a:xfrm>
                <a:off x="8618684" y="2126120"/>
                <a:ext cx="2501952" cy="403316"/>
              </a:xfrm>
              <a:prstGeom prst="rect">
                <a:avLst/>
              </a:prstGeom>
            </p:spPr>
            <p:txBody>
              <a:bodyPr wrap="square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b="1" dirty="0">
                    <a:solidFill>
                      <a:schemeClr val="bg1"/>
                    </a:solidFill>
                    <a:latin typeface="字魂58号-创中黑" panose="00000500000000000000" pitchFamily="2" charset="-122"/>
                    <a:ea typeface="字魂58号-创中黑" panose="00000500000000000000" pitchFamily="2" charset="-122"/>
                    <a:sym typeface="字魂58号-创中黑" panose="00000500000000000000" pitchFamily="2" charset="-122"/>
                  </a:rPr>
                  <a:t>标题文字添加</a:t>
                </a:r>
              </a:p>
            </p:txBody>
          </p:sp>
          <p:sp>
            <p:nvSpPr>
              <p:cNvPr id="36" name="文本框 35">
                <a:extLst>
                  <a:ext uri="{FF2B5EF4-FFF2-40B4-BE49-F238E27FC236}">
                    <a16:creationId xmlns="" xmlns:a16="http://schemas.microsoft.com/office/drawing/2014/main" id="{2B22F778-B111-4705-9161-96BC54298C53}"/>
                  </a:ext>
                </a:extLst>
              </p:cNvPr>
              <p:cNvSpPr txBox="1"/>
              <p:nvPr/>
            </p:nvSpPr>
            <p:spPr>
              <a:xfrm>
                <a:off x="8386922" y="2475676"/>
                <a:ext cx="2965476" cy="6908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>
                  <a:lnSpc>
                    <a:spcPts val="1600"/>
                  </a:lnSpc>
                </a:pPr>
                <a:r>
                  <a:rPr lang="zh-CN" altLang="en-US" sz="1000" dirty="0">
                    <a:solidFill>
                      <a:schemeClr val="bg1"/>
                    </a:solidFill>
                    <a:latin typeface="字魂58号-创中黑" panose="00000500000000000000" pitchFamily="2" charset="-122"/>
                    <a:ea typeface="字魂58号-创中黑" panose="00000500000000000000" pitchFamily="2" charset="-122"/>
                    <a:sym typeface="字魂58号-创中黑" panose="00000500000000000000" pitchFamily="2" charset="-122"/>
                  </a:rPr>
                  <a:t>请在此处添加具体内容，文字尽量言简意赅，简单描述即可，不必过于繁琐，注意版面美观度。</a:t>
                </a:r>
                <a:endParaRPr lang="en-US" altLang="zh-CN" sz="1000" dirty="0">
                  <a:solidFill>
                    <a:schemeClr val="bg1"/>
                  </a:solidFill>
                  <a:latin typeface="字魂58号-创中黑" panose="00000500000000000000" pitchFamily="2" charset="-122"/>
                  <a:ea typeface="字魂58号-创中黑" panose="00000500000000000000" pitchFamily="2" charset="-122"/>
                  <a:sym typeface="字魂58号-创中黑" panose="00000500000000000000" pitchFamily="2" charset="-122"/>
                </a:endParaRPr>
              </a:p>
            </p:txBody>
          </p:sp>
        </p:grpSp>
      </p:grpSp>
      <p:grpSp>
        <p:nvGrpSpPr>
          <p:cNvPr id="43" name="组合 42">
            <a:extLst>
              <a:ext uri="{FF2B5EF4-FFF2-40B4-BE49-F238E27FC236}">
                <a16:creationId xmlns="" xmlns:a16="http://schemas.microsoft.com/office/drawing/2014/main" id="{7DB1E228-245D-4D03-9A89-06C0F9C0E147}"/>
              </a:ext>
            </a:extLst>
          </p:cNvPr>
          <p:cNvGrpSpPr/>
          <p:nvPr/>
        </p:nvGrpSpPr>
        <p:grpSpPr>
          <a:xfrm>
            <a:off x="6690284" y="3921822"/>
            <a:ext cx="3566824" cy="2016789"/>
            <a:chOff x="6690284" y="3921822"/>
            <a:chExt cx="3566824" cy="2016789"/>
          </a:xfrm>
        </p:grpSpPr>
        <p:grpSp>
          <p:nvGrpSpPr>
            <p:cNvPr id="44" name="Group 46">
              <a:extLst>
                <a:ext uri="{FF2B5EF4-FFF2-40B4-BE49-F238E27FC236}">
                  <a16:creationId xmlns="" xmlns:a16="http://schemas.microsoft.com/office/drawing/2014/main" id="{CB6A5BC2-5AF9-4A3F-9BDB-BFF739024E6D}"/>
                </a:ext>
              </a:extLst>
            </p:cNvPr>
            <p:cNvGrpSpPr/>
            <p:nvPr/>
          </p:nvGrpSpPr>
          <p:grpSpPr>
            <a:xfrm>
              <a:off x="6690284" y="3921822"/>
              <a:ext cx="3566824" cy="2016789"/>
              <a:chOff x="6732413" y="3772607"/>
              <a:chExt cx="3819677" cy="2159760"/>
            </a:xfrm>
          </p:grpSpPr>
          <p:sp>
            <p:nvSpPr>
              <p:cNvPr id="48" name="Rectangle 22">
                <a:extLst>
                  <a:ext uri="{FF2B5EF4-FFF2-40B4-BE49-F238E27FC236}">
                    <a16:creationId xmlns="" xmlns:a16="http://schemas.microsoft.com/office/drawing/2014/main" id="{604F8815-24B9-4D60-B7B0-BEED5EAA0549}"/>
                  </a:ext>
                </a:extLst>
              </p:cNvPr>
              <p:cNvSpPr/>
              <p:nvPr/>
            </p:nvSpPr>
            <p:spPr>
              <a:xfrm>
                <a:off x="6732413" y="4150460"/>
                <a:ext cx="3819677" cy="1781907"/>
              </a:xfrm>
              <a:prstGeom prst="rect">
                <a:avLst/>
              </a:prstGeom>
              <a:noFill/>
              <a:ln w="6350">
                <a:solidFill>
                  <a:schemeClr val="bg1">
                    <a:lumMod val="50000"/>
                  </a:schemeClr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solidFill>
                    <a:schemeClr val="tx1">
                      <a:lumMod val="95000"/>
                      <a:lumOff val="5000"/>
                    </a:schemeClr>
                  </a:solidFill>
                  <a:latin typeface="字魂58号-创中黑" panose="00000500000000000000" pitchFamily="2" charset="-122"/>
                  <a:ea typeface="字魂58号-创中黑" panose="00000500000000000000" pitchFamily="2" charset="-122"/>
                  <a:sym typeface="字魂58号-创中黑" panose="00000500000000000000" pitchFamily="2" charset="-122"/>
                </a:endParaRPr>
              </a:p>
            </p:txBody>
          </p:sp>
          <p:sp>
            <p:nvSpPr>
              <p:cNvPr id="49" name="Rectangle: Rounded Corners 23">
                <a:extLst>
                  <a:ext uri="{FF2B5EF4-FFF2-40B4-BE49-F238E27FC236}">
                    <a16:creationId xmlns="" xmlns:a16="http://schemas.microsoft.com/office/drawing/2014/main" id="{FC8CFCDC-A198-493E-99F9-C9A4747FE546}"/>
                  </a:ext>
                </a:extLst>
              </p:cNvPr>
              <p:cNvSpPr/>
              <p:nvPr/>
            </p:nvSpPr>
            <p:spPr>
              <a:xfrm rot="2700000">
                <a:off x="8264399" y="3772607"/>
                <a:ext cx="755703" cy="755703"/>
              </a:xfrm>
              <a:prstGeom prst="roundRect">
                <a:avLst/>
              </a:prstGeom>
              <a:solidFill>
                <a:srgbClr val="529DB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r>
                  <a:rPr lang="en-US" altLang="zh-CN" b="1" dirty="0">
                    <a:solidFill>
                      <a:schemeClr val="bg1"/>
                    </a:solidFill>
                    <a:latin typeface="字魂58号-创中黑" panose="00000500000000000000" pitchFamily="2" charset="-122"/>
                    <a:ea typeface="字魂58号-创中黑" panose="00000500000000000000" pitchFamily="2" charset="-122"/>
                    <a:sym typeface="字魂58号-创中黑" panose="00000500000000000000" pitchFamily="2" charset="-122"/>
                  </a:rPr>
                  <a:t>04</a:t>
                </a:r>
                <a:endParaRPr b="1" dirty="0">
                  <a:solidFill>
                    <a:schemeClr val="bg1"/>
                  </a:solidFill>
                  <a:latin typeface="字魂58号-创中黑" panose="00000500000000000000" pitchFamily="2" charset="-122"/>
                  <a:ea typeface="字魂58号-创中黑" panose="00000500000000000000" pitchFamily="2" charset="-122"/>
                  <a:sym typeface="字魂58号-创中黑" panose="00000500000000000000" pitchFamily="2" charset="-122"/>
                </a:endParaRPr>
              </a:p>
            </p:txBody>
          </p:sp>
        </p:grpSp>
        <p:grpSp>
          <p:nvGrpSpPr>
            <p:cNvPr id="45" name="组合 44">
              <a:extLst>
                <a:ext uri="{FF2B5EF4-FFF2-40B4-BE49-F238E27FC236}">
                  <a16:creationId xmlns="" xmlns:a16="http://schemas.microsoft.com/office/drawing/2014/main" id="{4A5749BB-E02F-47EC-A276-535EC3E28F1F}"/>
                </a:ext>
              </a:extLst>
            </p:cNvPr>
            <p:cNvGrpSpPr/>
            <p:nvPr/>
          </p:nvGrpSpPr>
          <p:grpSpPr>
            <a:xfrm>
              <a:off x="7323671" y="4800823"/>
              <a:ext cx="2278485" cy="1040386"/>
              <a:chOff x="8386922" y="2068970"/>
              <a:chExt cx="2965476" cy="1040386"/>
            </a:xfrm>
          </p:grpSpPr>
          <p:sp>
            <p:nvSpPr>
              <p:cNvPr id="46" name="矩形 45">
                <a:extLst>
                  <a:ext uri="{FF2B5EF4-FFF2-40B4-BE49-F238E27FC236}">
                    <a16:creationId xmlns="" xmlns:a16="http://schemas.microsoft.com/office/drawing/2014/main" id="{D375F929-0FA7-4339-B924-B0BF364E056C}"/>
                  </a:ext>
                </a:extLst>
              </p:cNvPr>
              <p:cNvSpPr/>
              <p:nvPr/>
            </p:nvSpPr>
            <p:spPr>
              <a:xfrm>
                <a:off x="8618684" y="2068970"/>
                <a:ext cx="2501952" cy="401841"/>
              </a:xfrm>
              <a:prstGeom prst="rect">
                <a:avLst/>
              </a:prstGeom>
            </p:spPr>
            <p:txBody>
              <a:bodyPr wrap="square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b="1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字魂58号-创中黑" panose="00000500000000000000" pitchFamily="2" charset="-122"/>
                    <a:ea typeface="字魂58号-创中黑" panose="00000500000000000000" pitchFamily="2" charset="-122"/>
                    <a:sym typeface="字魂58号-创中黑" panose="00000500000000000000" pitchFamily="2" charset="-122"/>
                  </a:rPr>
                  <a:t>标题文字添加</a:t>
                </a:r>
              </a:p>
            </p:txBody>
          </p:sp>
          <p:sp>
            <p:nvSpPr>
              <p:cNvPr id="47" name="文本框 46">
                <a:extLst>
                  <a:ext uri="{FF2B5EF4-FFF2-40B4-BE49-F238E27FC236}">
                    <a16:creationId xmlns="" xmlns:a16="http://schemas.microsoft.com/office/drawing/2014/main" id="{A656051A-EDCF-4143-89F6-D3E51DA2F098}"/>
                  </a:ext>
                </a:extLst>
              </p:cNvPr>
              <p:cNvSpPr txBox="1"/>
              <p:nvPr/>
            </p:nvSpPr>
            <p:spPr>
              <a:xfrm>
                <a:off x="8386922" y="2418526"/>
                <a:ext cx="2965476" cy="6908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>
                <a:defPPr>
                  <a:defRPr lang="zh-CN"/>
                </a:defPPr>
                <a:lvl1pPr algn="ctr">
                  <a:lnSpc>
                    <a:spcPts val="1600"/>
                  </a:lnSpc>
                  <a:defRPr sz="1000"/>
                </a:lvl1pPr>
              </a:lstStyle>
              <a:p>
                <a:r>
                  <a:rPr lang="zh-CN" altLang="en-US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字魂58号-创中黑" panose="00000500000000000000" pitchFamily="2" charset="-122"/>
                    <a:ea typeface="字魂58号-创中黑" panose="00000500000000000000" pitchFamily="2" charset="-122"/>
                    <a:sym typeface="字魂58号-创中黑" panose="00000500000000000000" pitchFamily="2" charset="-122"/>
                  </a:rPr>
                  <a:t>请在此处添加具体内容，文字尽量言简意赅，简单描述即可，不必过于繁琐，注意版面美观度。</a:t>
                </a:r>
                <a:endParaRPr lang="en-US" altLang="zh-CN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字魂58号-创中黑" panose="00000500000000000000" pitchFamily="2" charset="-122"/>
                  <a:ea typeface="字魂58号-创中黑" panose="00000500000000000000" pitchFamily="2" charset="-122"/>
                  <a:sym typeface="字魂58号-创中黑" panose="00000500000000000000" pitchFamily="2" charset="-122"/>
                </a:endParaRPr>
              </a:p>
            </p:txBody>
          </p:sp>
        </p:grpSp>
      </p:grpSp>
      <p:grpSp>
        <p:nvGrpSpPr>
          <p:cNvPr id="39" name="组合 38">
            <a:extLst>
              <a:ext uri="{FF2B5EF4-FFF2-40B4-BE49-F238E27FC236}">
                <a16:creationId xmlns="" xmlns:a16="http://schemas.microsoft.com/office/drawing/2014/main" id="{5CFE57A1-DD70-4055-ABE2-4FCC7A0DE14F}"/>
              </a:ext>
            </a:extLst>
          </p:cNvPr>
          <p:cNvGrpSpPr/>
          <p:nvPr/>
        </p:nvGrpSpPr>
        <p:grpSpPr>
          <a:xfrm>
            <a:off x="402572" y="577858"/>
            <a:ext cx="2950229" cy="535590"/>
            <a:chOff x="5872296" y="558919"/>
            <a:chExt cx="2950229" cy="535590"/>
          </a:xfrm>
        </p:grpSpPr>
        <p:grpSp>
          <p:nvGrpSpPr>
            <p:cNvPr id="40" name="组合 39">
              <a:extLst>
                <a:ext uri="{FF2B5EF4-FFF2-40B4-BE49-F238E27FC236}">
                  <a16:creationId xmlns="" xmlns:a16="http://schemas.microsoft.com/office/drawing/2014/main" id="{87A4580C-F44C-4FEC-916B-31B5E2D54E30}"/>
                </a:ext>
              </a:extLst>
            </p:cNvPr>
            <p:cNvGrpSpPr/>
            <p:nvPr/>
          </p:nvGrpSpPr>
          <p:grpSpPr>
            <a:xfrm>
              <a:off x="5872296" y="558919"/>
              <a:ext cx="766256" cy="535590"/>
              <a:chOff x="6497787" y="1353189"/>
              <a:chExt cx="832490" cy="581886"/>
            </a:xfrm>
          </p:grpSpPr>
          <p:sp>
            <p:nvSpPr>
              <p:cNvPr id="42" name="菱形 41">
                <a:extLst>
                  <a:ext uri="{FF2B5EF4-FFF2-40B4-BE49-F238E27FC236}">
                    <a16:creationId xmlns="" xmlns:a16="http://schemas.microsoft.com/office/drawing/2014/main" id="{1D975A90-A1B0-4F46-85E2-B8C52EB19EDE}"/>
                  </a:ext>
                </a:extLst>
              </p:cNvPr>
              <p:cNvSpPr/>
              <p:nvPr/>
            </p:nvSpPr>
            <p:spPr>
              <a:xfrm>
                <a:off x="6497787" y="1353189"/>
                <a:ext cx="581886" cy="581886"/>
              </a:xfrm>
              <a:prstGeom prst="diamond">
                <a:avLst/>
              </a:prstGeom>
              <a:solidFill>
                <a:srgbClr val="529DB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529DBA"/>
                  </a:solidFill>
                </a:endParaRPr>
              </a:p>
            </p:txBody>
          </p:sp>
          <p:sp>
            <p:nvSpPr>
              <p:cNvPr id="50" name="菱形 49">
                <a:extLst>
                  <a:ext uri="{FF2B5EF4-FFF2-40B4-BE49-F238E27FC236}">
                    <a16:creationId xmlns="" xmlns:a16="http://schemas.microsoft.com/office/drawing/2014/main" id="{6E61A07A-DA9D-4C78-AC01-B37B71DDABC5}"/>
                  </a:ext>
                </a:extLst>
              </p:cNvPr>
              <p:cNvSpPr/>
              <p:nvPr/>
            </p:nvSpPr>
            <p:spPr>
              <a:xfrm>
                <a:off x="6748391" y="1353189"/>
                <a:ext cx="581886" cy="581886"/>
              </a:xfrm>
              <a:prstGeom prst="diamond">
                <a:avLst/>
              </a:prstGeom>
              <a:noFill/>
              <a:ln w="28575">
                <a:solidFill>
                  <a:srgbClr val="529DBA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529DBA"/>
                  </a:solidFill>
                </a:endParaRPr>
              </a:p>
            </p:txBody>
          </p:sp>
        </p:grpSp>
        <p:sp>
          <p:nvSpPr>
            <p:cNvPr id="41" name="标题 1">
              <a:extLst>
                <a:ext uri="{FF2B5EF4-FFF2-40B4-BE49-F238E27FC236}">
                  <a16:creationId xmlns="" xmlns:a16="http://schemas.microsoft.com/office/drawing/2014/main" id="{CE914F13-0F28-4DDA-82B9-D395F57818BB}"/>
                </a:ext>
              </a:extLst>
            </p:cNvPr>
            <p:cNvSpPr txBox="1">
              <a:spLocks/>
            </p:cNvSpPr>
            <p:nvPr/>
          </p:nvSpPr>
          <p:spPr>
            <a:xfrm>
              <a:off x="6680117" y="558919"/>
              <a:ext cx="2142408" cy="535590"/>
            </a:xfrm>
            <a:prstGeom prst="rect">
              <a:avLst/>
            </a:prstGeom>
          </p:spPr>
          <p:txBody>
            <a:bodyPr vert="horz" lIns="91440" tIns="45720" rIns="91440" bIns="45720" rtlCol="0" anchor="b">
              <a:normAutofit fontScale="92500" lnSpcReduction="20000"/>
            </a:bodyPr>
            <a:lstStyle>
              <a:lvl1pPr algn="ctr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60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lvl="0" algn="l">
                <a:spcBef>
                  <a:spcPts val="0"/>
                </a:spcBef>
                <a:defRPr/>
              </a:pPr>
              <a:r>
                <a:rPr lang="zh-CN" altLang="en-US" sz="40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字魂58号-创中黑" panose="00000500000000000000" pitchFamily="2" charset="-122"/>
                  <a:ea typeface="字魂58号-创中黑" panose="00000500000000000000" pitchFamily="2" charset="-122"/>
                  <a:sym typeface="字魂58号-创中黑" panose="00000500000000000000" pitchFamily="2" charset="-122"/>
                </a:rPr>
                <a:t>项目介绍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6859232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 advClick="0" advTm="0">
        <p14:doors dir="vert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000"/>
                            </p:stCondLst>
                            <p:childTnLst>
                              <p:par>
                                <p:cTn id="32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>
            <a:extLst>
              <a:ext uri="{FF2B5EF4-FFF2-40B4-BE49-F238E27FC236}">
                <a16:creationId xmlns="" xmlns:a16="http://schemas.microsoft.com/office/drawing/2014/main" id="{8E30DEE5-6EA6-496A-BA42-FCE00F410E09}"/>
              </a:ext>
            </a:extLst>
          </p:cNvPr>
          <p:cNvGrpSpPr/>
          <p:nvPr/>
        </p:nvGrpSpPr>
        <p:grpSpPr>
          <a:xfrm>
            <a:off x="424812" y="1725271"/>
            <a:ext cx="3719140" cy="4693421"/>
            <a:chOff x="655912" y="2105133"/>
            <a:chExt cx="2607791" cy="4693421"/>
          </a:xfrm>
        </p:grpSpPr>
        <p:sp>
          <p:nvSpPr>
            <p:cNvPr id="10" name="直角三角形 69">
              <a:extLst>
                <a:ext uri="{FF2B5EF4-FFF2-40B4-BE49-F238E27FC236}">
                  <a16:creationId xmlns="" xmlns:a16="http://schemas.microsoft.com/office/drawing/2014/main" id="{943E0AF7-5DBC-40B1-AB8C-AA7F2A043E71}"/>
                </a:ext>
              </a:extLst>
            </p:cNvPr>
            <p:cNvSpPr/>
            <p:nvPr/>
          </p:nvSpPr>
          <p:spPr>
            <a:xfrm rot="5400000" flipH="1">
              <a:off x="735314" y="4270165"/>
              <a:ext cx="4693421" cy="363357"/>
            </a:xfrm>
            <a:custGeom>
              <a:avLst/>
              <a:gdLst>
                <a:gd name="connsiteX0" fmla="*/ 0 w 1994637"/>
                <a:gd name="connsiteY0" fmla="*/ 328931 h 328931"/>
                <a:gd name="connsiteX1" fmla="*/ 0 w 1994637"/>
                <a:gd name="connsiteY1" fmla="*/ 0 h 328931"/>
                <a:gd name="connsiteX2" fmla="*/ 1994637 w 1994637"/>
                <a:gd name="connsiteY2" fmla="*/ 328931 h 328931"/>
                <a:gd name="connsiteX3" fmla="*/ 0 w 1994637"/>
                <a:gd name="connsiteY3" fmla="*/ 328931 h 328931"/>
                <a:gd name="connsiteX0-1" fmla="*/ 196850 w 2191487"/>
                <a:gd name="connsiteY0-2" fmla="*/ 278131 h 278131"/>
                <a:gd name="connsiteX1-3" fmla="*/ 0 w 2191487"/>
                <a:gd name="connsiteY1-4" fmla="*/ 0 h 278131"/>
                <a:gd name="connsiteX2-5" fmla="*/ 2191487 w 2191487"/>
                <a:gd name="connsiteY2-6" fmla="*/ 278131 h 278131"/>
                <a:gd name="connsiteX3-7" fmla="*/ 196850 w 2191487"/>
                <a:gd name="connsiteY3-8" fmla="*/ 278131 h 278131"/>
                <a:gd name="connsiteX0-9" fmla="*/ 273050 w 2267687"/>
                <a:gd name="connsiteY0-10" fmla="*/ 290831 h 290831"/>
                <a:gd name="connsiteX1-11" fmla="*/ 0 w 2267687"/>
                <a:gd name="connsiteY1-12" fmla="*/ 0 h 290831"/>
                <a:gd name="connsiteX2-13" fmla="*/ 2267687 w 2267687"/>
                <a:gd name="connsiteY2-14" fmla="*/ 290831 h 290831"/>
                <a:gd name="connsiteX3-15" fmla="*/ 273050 w 2267687"/>
                <a:gd name="connsiteY3-16" fmla="*/ 290831 h 290831"/>
                <a:gd name="connsiteX0-17" fmla="*/ 174418 w 2267687"/>
                <a:gd name="connsiteY0-18" fmla="*/ 303531 h 303531"/>
                <a:gd name="connsiteX1-19" fmla="*/ 0 w 2267687"/>
                <a:gd name="connsiteY1-20" fmla="*/ 0 h 303531"/>
                <a:gd name="connsiteX2-21" fmla="*/ 2267687 w 2267687"/>
                <a:gd name="connsiteY2-22" fmla="*/ 290831 h 303531"/>
                <a:gd name="connsiteX3-23" fmla="*/ 174418 w 2267687"/>
                <a:gd name="connsiteY3-24" fmla="*/ 303531 h 303531"/>
                <a:gd name="connsiteX0-25" fmla="*/ 172657 w 2265926"/>
                <a:gd name="connsiteY0-26" fmla="*/ 316231 h 316231"/>
                <a:gd name="connsiteX1-27" fmla="*/ 0 w 2265926"/>
                <a:gd name="connsiteY1-28" fmla="*/ 0 h 316231"/>
                <a:gd name="connsiteX2-29" fmla="*/ 2265926 w 2265926"/>
                <a:gd name="connsiteY2-30" fmla="*/ 303531 h 316231"/>
                <a:gd name="connsiteX3-31" fmla="*/ 172657 w 2265926"/>
                <a:gd name="connsiteY3-32" fmla="*/ 316231 h 31623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</a:cxnLst>
              <a:rect l="l" t="t" r="r" b="b"/>
              <a:pathLst>
                <a:path w="2265926" h="316231">
                  <a:moveTo>
                    <a:pt x="172657" y="316231"/>
                  </a:moveTo>
                  <a:lnTo>
                    <a:pt x="0" y="0"/>
                  </a:lnTo>
                  <a:lnTo>
                    <a:pt x="2265926" y="303531"/>
                  </a:lnTo>
                  <a:lnTo>
                    <a:pt x="172657" y="316231"/>
                  </a:lnTo>
                  <a:close/>
                </a:path>
              </a:pathLst>
            </a:custGeom>
            <a:gradFill>
              <a:gsLst>
                <a:gs pos="100000">
                  <a:schemeClr val="bg1">
                    <a:lumMod val="50000"/>
                    <a:alpha val="44000"/>
                  </a:schemeClr>
                </a:gs>
                <a:gs pos="0">
                  <a:srgbClr val="F3F3F3">
                    <a:alpha val="12000"/>
                  </a:srgbClr>
                </a:gs>
              </a:gsLst>
              <a:lin ang="5400000" scaled="0"/>
            </a:gradFill>
            <a:ln>
              <a:noFill/>
            </a:ln>
            <a:effectLst>
              <a:softEdge rad="254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字魂58号-创中黑" panose="00000500000000000000" pitchFamily="2" charset="-122"/>
                <a:ea typeface="字魂58号-创中黑" panose="00000500000000000000" pitchFamily="2" charset="-122"/>
                <a:sym typeface="字魂58号-创中黑" panose="00000500000000000000" pitchFamily="2" charset="-122"/>
              </a:endParaRPr>
            </a:p>
          </p:txBody>
        </p:sp>
        <p:sp>
          <p:nvSpPr>
            <p:cNvPr id="11" name="直角三角形 69">
              <a:extLst>
                <a:ext uri="{FF2B5EF4-FFF2-40B4-BE49-F238E27FC236}">
                  <a16:creationId xmlns="" xmlns:a16="http://schemas.microsoft.com/office/drawing/2014/main" id="{9E3B0BCB-A3EB-41CC-B585-877DB07DFEC3}"/>
                </a:ext>
              </a:extLst>
            </p:cNvPr>
            <p:cNvSpPr/>
            <p:nvPr/>
          </p:nvSpPr>
          <p:spPr>
            <a:xfrm flipH="1" flipV="1">
              <a:off x="655912" y="6409659"/>
              <a:ext cx="2605627" cy="334172"/>
            </a:xfrm>
            <a:custGeom>
              <a:avLst/>
              <a:gdLst>
                <a:gd name="connsiteX0" fmla="*/ 0 w 1994637"/>
                <a:gd name="connsiteY0" fmla="*/ 328931 h 328931"/>
                <a:gd name="connsiteX1" fmla="*/ 0 w 1994637"/>
                <a:gd name="connsiteY1" fmla="*/ 0 h 328931"/>
                <a:gd name="connsiteX2" fmla="*/ 1994637 w 1994637"/>
                <a:gd name="connsiteY2" fmla="*/ 328931 h 328931"/>
                <a:gd name="connsiteX3" fmla="*/ 0 w 1994637"/>
                <a:gd name="connsiteY3" fmla="*/ 328931 h 328931"/>
                <a:gd name="connsiteX0-1" fmla="*/ 196850 w 2191487"/>
                <a:gd name="connsiteY0-2" fmla="*/ 278131 h 278131"/>
                <a:gd name="connsiteX1-3" fmla="*/ 0 w 2191487"/>
                <a:gd name="connsiteY1-4" fmla="*/ 0 h 278131"/>
                <a:gd name="connsiteX2-5" fmla="*/ 2191487 w 2191487"/>
                <a:gd name="connsiteY2-6" fmla="*/ 278131 h 278131"/>
                <a:gd name="connsiteX3-7" fmla="*/ 196850 w 2191487"/>
                <a:gd name="connsiteY3-8" fmla="*/ 278131 h 278131"/>
                <a:gd name="connsiteX0-9" fmla="*/ 273050 w 2267687"/>
                <a:gd name="connsiteY0-10" fmla="*/ 290831 h 290831"/>
                <a:gd name="connsiteX1-11" fmla="*/ 0 w 2267687"/>
                <a:gd name="connsiteY1-12" fmla="*/ 0 h 290831"/>
                <a:gd name="connsiteX2-13" fmla="*/ 2267687 w 2267687"/>
                <a:gd name="connsiteY2-14" fmla="*/ 290831 h 290831"/>
                <a:gd name="connsiteX3-15" fmla="*/ 273050 w 2267687"/>
                <a:gd name="connsiteY3-16" fmla="*/ 290831 h 29083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</a:cxnLst>
              <a:rect l="l" t="t" r="r" b="b"/>
              <a:pathLst>
                <a:path w="2267687" h="290831">
                  <a:moveTo>
                    <a:pt x="273050" y="290831"/>
                  </a:moveTo>
                  <a:lnTo>
                    <a:pt x="0" y="0"/>
                  </a:lnTo>
                  <a:lnTo>
                    <a:pt x="2267687" y="290831"/>
                  </a:lnTo>
                  <a:lnTo>
                    <a:pt x="273050" y="290831"/>
                  </a:lnTo>
                  <a:close/>
                </a:path>
              </a:pathLst>
            </a:custGeom>
            <a:gradFill>
              <a:gsLst>
                <a:gs pos="100000">
                  <a:schemeClr val="bg1">
                    <a:lumMod val="50000"/>
                    <a:alpha val="44000"/>
                  </a:schemeClr>
                </a:gs>
                <a:gs pos="0">
                  <a:srgbClr val="F3F3F3">
                    <a:alpha val="12000"/>
                  </a:srgbClr>
                </a:gs>
              </a:gsLst>
              <a:lin ang="5400000" scaled="0"/>
            </a:gradFill>
            <a:ln>
              <a:noFill/>
            </a:ln>
            <a:effectLst>
              <a:softEdge rad="254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字魂58号-创中黑" panose="00000500000000000000" pitchFamily="2" charset="-122"/>
                <a:ea typeface="字魂58号-创中黑" panose="00000500000000000000" pitchFamily="2" charset="-122"/>
                <a:sym typeface="字魂58号-创中黑" panose="00000500000000000000" pitchFamily="2" charset="-122"/>
              </a:endParaRPr>
            </a:p>
          </p:txBody>
        </p:sp>
        <p:sp>
          <p:nvSpPr>
            <p:cNvPr id="12" name="矩形 11">
              <a:extLst>
                <a:ext uri="{FF2B5EF4-FFF2-40B4-BE49-F238E27FC236}">
                  <a16:creationId xmlns="" xmlns:a16="http://schemas.microsoft.com/office/drawing/2014/main" id="{521291FE-8AED-4BFF-86D4-4D328E8502DC}"/>
                </a:ext>
              </a:extLst>
            </p:cNvPr>
            <p:cNvSpPr/>
            <p:nvPr/>
          </p:nvSpPr>
          <p:spPr>
            <a:xfrm>
              <a:off x="1037203" y="2560945"/>
              <a:ext cx="1894121" cy="3877900"/>
            </a:xfrm>
            <a:prstGeom prst="rect">
              <a:avLst/>
            </a:prstGeom>
            <a:solidFill>
              <a:srgbClr val="F7F7F7"/>
            </a:solidFill>
            <a:ln>
              <a:noFill/>
            </a:ln>
            <a:effectLst>
              <a:outerShdw blurRad="76200" dist="50800" dir="2700000" algn="tl" rotWithShape="0">
                <a:prstClr val="black">
                  <a:alpha val="1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字魂58号-创中黑" panose="00000500000000000000" pitchFamily="2" charset="-122"/>
                <a:ea typeface="字魂58号-创中黑" panose="00000500000000000000" pitchFamily="2" charset="-122"/>
                <a:sym typeface="字魂58号-创中黑" panose="00000500000000000000" pitchFamily="2" charset="-122"/>
              </a:endParaRPr>
            </a:p>
          </p:txBody>
        </p:sp>
        <p:sp>
          <p:nvSpPr>
            <p:cNvPr id="13" name="矩形 12">
              <a:extLst>
                <a:ext uri="{FF2B5EF4-FFF2-40B4-BE49-F238E27FC236}">
                  <a16:creationId xmlns="" xmlns:a16="http://schemas.microsoft.com/office/drawing/2014/main" id="{2D07A29C-A39D-4B79-9BF1-2B9FCE0C8221}"/>
                </a:ext>
              </a:extLst>
            </p:cNvPr>
            <p:cNvSpPr/>
            <p:nvPr/>
          </p:nvSpPr>
          <p:spPr>
            <a:xfrm>
              <a:off x="1037203" y="2560945"/>
              <a:ext cx="1894121" cy="582162"/>
            </a:xfrm>
            <a:prstGeom prst="rect">
              <a:avLst/>
            </a:prstGeom>
            <a:solidFill>
              <a:srgbClr val="5F6676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字魂58号-创中黑" panose="00000500000000000000" pitchFamily="2" charset="-122"/>
                <a:ea typeface="字魂58号-创中黑" panose="00000500000000000000" pitchFamily="2" charset="-122"/>
                <a:sym typeface="字魂58号-创中黑" panose="00000500000000000000" pitchFamily="2" charset="-122"/>
              </a:endParaRPr>
            </a:p>
          </p:txBody>
        </p:sp>
      </p:grpSp>
      <p:grpSp>
        <p:nvGrpSpPr>
          <p:cNvPr id="14" name="组合 13">
            <a:extLst>
              <a:ext uri="{FF2B5EF4-FFF2-40B4-BE49-F238E27FC236}">
                <a16:creationId xmlns="" xmlns:a16="http://schemas.microsoft.com/office/drawing/2014/main" id="{CA637CC6-9B81-458C-A9B7-F08A93654F13}"/>
              </a:ext>
            </a:extLst>
          </p:cNvPr>
          <p:cNvGrpSpPr/>
          <p:nvPr/>
        </p:nvGrpSpPr>
        <p:grpSpPr>
          <a:xfrm>
            <a:off x="1746947" y="1279096"/>
            <a:ext cx="1086228" cy="1334681"/>
            <a:chOff x="6591300" y="1966752"/>
            <a:chExt cx="830580" cy="975045"/>
          </a:xfrm>
        </p:grpSpPr>
        <p:sp>
          <p:nvSpPr>
            <p:cNvPr id="15" name="任意多边形 18">
              <a:extLst>
                <a:ext uri="{FF2B5EF4-FFF2-40B4-BE49-F238E27FC236}">
                  <a16:creationId xmlns="" xmlns:a16="http://schemas.microsoft.com/office/drawing/2014/main" id="{1D17F2C0-B479-433E-8871-6A60522682EE}"/>
                </a:ext>
              </a:extLst>
            </p:cNvPr>
            <p:cNvSpPr/>
            <p:nvPr/>
          </p:nvSpPr>
          <p:spPr>
            <a:xfrm>
              <a:off x="6591300" y="2484597"/>
              <a:ext cx="830580" cy="457200"/>
            </a:xfrm>
            <a:custGeom>
              <a:avLst/>
              <a:gdLst>
                <a:gd name="connsiteX0" fmla="*/ 0 w 830580"/>
                <a:gd name="connsiteY0" fmla="*/ 0 h 457200"/>
                <a:gd name="connsiteX1" fmla="*/ 830580 w 830580"/>
                <a:gd name="connsiteY1" fmla="*/ 0 h 457200"/>
                <a:gd name="connsiteX2" fmla="*/ 830580 w 830580"/>
                <a:gd name="connsiteY2" fmla="*/ 457200 h 457200"/>
                <a:gd name="connsiteX3" fmla="*/ 608210 w 830580"/>
                <a:gd name="connsiteY3" fmla="*/ 457200 h 457200"/>
                <a:gd name="connsiteX4" fmla="*/ 608210 w 830580"/>
                <a:gd name="connsiteY4" fmla="*/ 415966 h 457200"/>
                <a:gd name="connsiteX5" fmla="*/ 573326 w 830580"/>
                <a:gd name="connsiteY5" fmla="*/ 415966 h 457200"/>
                <a:gd name="connsiteX6" fmla="*/ 532092 w 830580"/>
                <a:gd name="connsiteY6" fmla="*/ 457200 h 457200"/>
                <a:gd name="connsiteX7" fmla="*/ 298488 w 830580"/>
                <a:gd name="connsiteY7" fmla="*/ 457200 h 457200"/>
                <a:gd name="connsiteX8" fmla="*/ 257254 w 830580"/>
                <a:gd name="connsiteY8" fmla="*/ 415966 h 457200"/>
                <a:gd name="connsiteX9" fmla="*/ 222370 w 830580"/>
                <a:gd name="connsiteY9" fmla="*/ 415966 h 457200"/>
                <a:gd name="connsiteX10" fmla="*/ 222370 w 830580"/>
                <a:gd name="connsiteY10" fmla="*/ 457200 h 457200"/>
                <a:gd name="connsiteX11" fmla="*/ 0 w 830580"/>
                <a:gd name="connsiteY11" fmla="*/ 457200 h 457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830580" h="457200">
                  <a:moveTo>
                    <a:pt x="0" y="0"/>
                  </a:moveTo>
                  <a:lnTo>
                    <a:pt x="830580" y="0"/>
                  </a:lnTo>
                  <a:lnTo>
                    <a:pt x="830580" y="457200"/>
                  </a:lnTo>
                  <a:lnTo>
                    <a:pt x="608210" y="457200"/>
                  </a:lnTo>
                  <a:lnTo>
                    <a:pt x="608210" y="415966"/>
                  </a:lnTo>
                  <a:lnTo>
                    <a:pt x="573326" y="415966"/>
                  </a:lnTo>
                  <a:lnTo>
                    <a:pt x="532092" y="457200"/>
                  </a:lnTo>
                  <a:lnTo>
                    <a:pt x="298488" y="457200"/>
                  </a:lnTo>
                  <a:lnTo>
                    <a:pt x="257254" y="415966"/>
                  </a:lnTo>
                  <a:lnTo>
                    <a:pt x="222370" y="415966"/>
                  </a:lnTo>
                  <a:lnTo>
                    <a:pt x="222370" y="457200"/>
                  </a:lnTo>
                  <a:lnTo>
                    <a:pt x="0" y="457200"/>
                  </a:lnTo>
                  <a:close/>
                </a:path>
              </a:pathLst>
            </a:custGeom>
            <a:solidFill>
              <a:srgbClr val="529DBA"/>
            </a:solidFill>
            <a:ln>
              <a:noFill/>
            </a:ln>
            <a:effectLst>
              <a:outerShdw blurRad="76200" dist="254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字魂58号-创中黑" panose="00000500000000000000" pitchFamily="2" charset="-122"/>
                <a:ea typeface="字魂58号-创中黑" panose="00000500000000000000" pitchFamily="2" charset="-122"/>
                <a:sym typeface="字魂58号-创中黑" panose="00000500000000000000" pitchFamily="2" charset="-122"/>
              </a:endParaRPr>
            </a:p>
          </p:txBody>
        </p:sp>
        <p:sp>
          <p:nvSpPr>
            <p:cNvPr id="16" name="任意多边形 19">
              <a:extLst>
                <a:ext uri="{FF2B5EF4-FFF2-40B4-BE49-F238E27FC236}">
                  <a16:creationId xmlns="" xmlns:a16="http://schemas.microsoft.com/office/drawing/2014/main" id="{D0DB2256-E04C-45F7-9BCF-1C42FDD19403}"/>
                </a:ext>
              </a:extLst>
            </p:cNvPr>
            <p:cNvSpPr/>
            <p:nvPr/>
          </p:nvSpPr>
          <p:spPr>
            <a:xfrm>
              <a:off x="6790111" y="1966752"/>
              <a:ext cx="432956" cy="938372"/>
            </a:xfrm>
            <a:custGeom>
              <a:avLst/>
              <a:gdLst>
                <a:gd name="connsiteX0" fmla="*/ 216478 w 432956"/>
                <a:gd name="connsiteY0" fmla="*/ 0 h 938372"/>
                <a:gd name="connsiteX1" fmla="*/ 432956 w 432956"/>
                <a:gd name="connsiteY1" fmla="*/ 152400 h 938372"/>
                <a:gd name="connsiteX2" fmla="*/ 369551 w 432956"/>
                <a:gd name="connsiteY2" fmla="*/ 260163 h 938372"/>
                <a:gd name="connsiteX3" fmla="*/ 309290 w 432956"/>
                <a:gd name="connsiteY3" fmla="*/ 288766 h 938372"/>
                <a:gd name="connsiteX4" fmla="*/ 318874 w 432956"/>
                <a:gd name="connsiteY4" fmla="*/ 390981 h 938372"/>
                <a:gd name="connsiteX5" fmla="*/ 391740 w 432956"/>
                <a:gd name="connsiteY5" fmla="*/ 938372 h 938372"/>
                <a:gd name="connsiteX6" fmla="*/ 41218 w 432956"/>
                <a:gd name="connsiteY6" fmla="*/ 938372 h 938372"/>
                <a:gd name="connsiteX7" fmla="*/ 113192 w 432956"/>
                <a:gd name="connsiteY7" fmla="*/ 391428 h 938372"/>
                <a:gd name="connsiteX8" fmla="*/ 123385 w 432956"/>
                <a:gd name="connsiteY8" fmla="*/ 288632 h 938372"/>
                <a:gd name="connsiteX9" fmla="*/ 63405 w 432956"/>
                <a:gd name="connsiteY9" fmla="*/ 260163 h 938372"/>
                <a:gd name="connsiteX10" fmla="*/ 0 w 432956"/>
                <a:gd name="connsiteY10" fmla="*/ 152400 h 938372"/>
                <a:gd name="connsiteX11" fmla="*/ 216478 w 432956"/>
                <a:gd name="connsiteY11" fmla="*/ 0 h 938372"/>
                <a:gd name="connsiteX0-1" fmla="*/ 216478 w 432956"/>
                <a:gd name="connsiteY0-2" fmla="*/ 0 h 938372"/>
                <a:gd name="connsiteX1-3" fmla="*/ 432956 w 432956"/>
                <a:gd name="connsiteY1-4" fmla="*/ 152400 h 938372"/>
                <a:gd name="connsiteX2-5" fmla="*/ 369551 w 432956"/>
                <a:gd name="connsiteY2-6" fmla="*/ 260163 h 938372"/>
                <a:gd name="connsiteX3-7" fmla="*/ 309290 w 432956"/>
                <a:gd name="connsiteY3-8" fmla="*/ 288766 h 938372"/>
                <a:gd name="connsiteX4-9" fmla="*/ 318874 w 432956"/>
                <a:gd name="connsiteY4-10" fmla="*/ 390981 h 938372"/>
                <a:gd name="connsiteX5-11" fmla="*/ 391740 w 432956"/>
                <a:gd name="connsiteY5-12" fmla="*/ 938372 h 938372"/>
                <a:gd name="connsiteX6-13" fmla="*/ 41218 w 432956"/>
                <a:gd name="connsiteY6-14" fmla="*/ 938372 h 938372"/>
                <a:gd name="connsiteX7-15" fmla="*/ 113192 w 432956"/>
                <a:gd name="connsiteY7-16" fmla="*/ 391428 h 938372"/>
                <a:gd name="connsiteX8-17" fmla="*/ 63405 w 432956"/>
                <a:gd name="connsiteY8-18" fmla="*/ 260163 h 938372"/>
                <a:gd name="connsiteX9-19" fmla="*/ 0 w 432956"/>
                <a:gd name="connsiteY9-20" fmla="*/ 152400 h 938372"/>
                <a:gd name="connsiteX10-21" fmla="*/ 216478 w 432956"/>
                <a:gd name="connsiteY10-22" fmla="*/ 0 h 938372"/>
                <a:gd name="connsiteX0-23" fmla="*/ 216478 w 432956"/>
                <a:gd name="connsiteY0-24" fmla="*/ 0 h 938372"/>
                <a:gd name="connsiteX1-25" fmla="*/ 432956 w 432956"/>
                <a:gd name="connsiteY1-26" fmla="*/ 152400 h 938372"/>
                <a:gd name="connsiteX2-27" fmla="*/ 369551 w 432956"/>
                <a:gd name="connsiteY2-28" fmla="*/ 260163 h 938372"/>
                <a:gd name="connsiteX3-29" fmla="*/ 309290 w 432956"/>
                <a:gd name="connsiteY3-30" fmla="*/ 288766 h 938372"/>
                <a:gd name="connsiteX4-31" fmla="*/ 318874 w 432956"/>
                <a:gd name="connsiteY4-32" fmla="*/ 390981 h 938372"/>
                <a:gd name="connsiteX5-33" fmla="*/ 391740 w 432956"/>
                <a:gd name="connsiteY5-34" fmla="*/ 938372 h 938372"/>
                <a:gd name="connsiteX6-35" fmla="*/ 41218 w 432956"/>
                <a:gd name="connsiteY6-36" fmla="*/ 938372 h 938372"/>
                <a:gd name="connsiteX7-37" fmla="*/ 113192 w 432956"/>
                <a:gd name="connsiteY7-38" fmla="*/ 391428 h 938372"/>
                <a:gd name="connsiteX8-39" fmla="*/ 63405 w 432956"/>
                <a:gd name="connsiteY8-40" fmla="*/ 260163 h 938372"/>
                <a:gd name="connsiteX9-41" fmla="*/ 0 w 432956"/>
                <a:gd name="connsiteY9-42" fmla="*/ 152400 h 938372"/>
                <a:gd name="connsiteX10-43" fmla="*/ 216478 w 432956"/>
                <a:gd name="connsiteY10-44" fmla="*/ 0 h 938372"/>
                <a:gd name="connsiteX0-45" fmla="*/ 216478 w 432956"/>
                <a:gd name="connsiteY0-46" fmla="*/ 0 h 938372"/>
                <a:gd name="connsiteX1-47" fmla="*/ 432956 w 432956"/>
                <a:gd name="connsiteY1-48" fmla="*/ 152400 h 938372"/>
                <a:gd name="connsiteX2-49" fmla="*/ 369551 w 432956"/>
                <a:gd name="connsiteY2-50" fmla="*/ 260163 h 938372"/>
                <a:gd name="connsiteX3-51" fmla="*/ 309290 w 432956"/>
                <a:gd name="connsiteY3-52" fmla="*/ 288766 h 938372"/>
                <a:gd name="connsiteX4-53" fmla="*/ 318874 w 432956"/>
                <a:gd name="connsiteY4-54" fmla="*/ 390981 h 938372"/>
                <a:gd name="connsiteX5-55" fmla="*/ 391740 w 432956"/>
                <a:gd name="connsiteY5-56" fmla="*/ 938372 h 938372"/>
                <a:gd name="connsiteX6-57" fmla="*/ 41218 w 432956"/>
                <a:gd name="connsiteY6-58" fmla="*/ 938372 h 938372"/>
                <a:gd name="connsiteX7-59" fmla="*/ 110017 w 432956"/>
                <a:gd name="connsiteY7-60" fmla="*/ 429528 h 938372"/>
                <a:gd name="connsiteX8-61" fmla="*/ 63405 w 432956"/>
                <a:gd name="connsiteY8-62" fmla="*/ 260163 h 938372"/>
                <a:gd name="connsiteX9-63" fmla="*/ 0 w 432956"/>
                <a:gd name="connsiteY9-64" fmla="*/ 152400 h 938372"/>
                <a:gd name="connsiteX10-65" fmla="*/ 216478 w 432956"/>
                <a:gd name="connsiteY10-66" fmla="*/ 0 h 938372"/>
                <a:gd name="connsiteX0-67" fmla="*/ 216478 w 432956"/>
                <a:gd name="connsiteY0-68" fmla="*/ 0 h 938372"/>
                <a:gd name="connsiteX1-69" fmla="*/ 432956 w 432956"/>
                <a:gd name="connsiteY1-70" fmla="*/ 152400 h 938372"/>
                <a:gd name="connsiteX2-71" fmla="*/ 369551 w 432956"/>
                <a:gd name="connsiteY2-72" fmla="*/ 260163 h 938372"/>
                <a:gd name="connsiteX3-73" fmla="*/ 309290 w 432956"/>
                <a:gd name="connsiteY3-74" fmla="*/ 288766 h 938372"/>
                <a:gd name="connsiteX4-75" fmla="*/ 318874 w 432956"/>
                <a:gd name="connsiteY4-76" fmla="*/ 390981 h 938372"/>
                <a:gd name="connsiteX5-77" fmla="*/ 391740 w 432956"/>
                <a:gd name="connsiteY5-78" fmla="*/ 938372 h 938372"/>
                <a:gd name="connsiteX6-79" fmla="*/ 41218 w 432956"/>
                <a:gd name="connsiteY6-80" fmla="*/ 938372 h 938372"/>
                <a:gd name="connsiteX7-81" fmla="*/ 110017 w 432956"/>
                <a:gd name="connsiteY7-82" fmla="*/ 429528 h 938372"/>
                <a:gd name="connsiteX8-83" fmla="*/ 63405 w 432956"/>
                <a:gd name="connsiteY8-84" fmla="*/ 260163 h 938372"/>
                <a:gd name="connsiteX9-85" fmla="*/ 0 w 432956"/>
                <a:gd name="connsiteY9-86" fmla="*/ 152400 h 938372"/>
                <a:gd name="connsiteX10-87" fmla="*/ 216478 w 432956"/>
                <a:gd name="connsiteY10-88" fmla="*/ 0 h 938372"/>
                <a:gd name="connsiteX0-89" fmla="*/ 216478 w 432956"/>
                <a:gd name="connsiteY0-90" fmla="*/ 0 h 938372"/>
                <a:gd name="connsiteX1-91" fmla="*/ 432956 w 432956"/>
                <a:gd name="connsiteY1-92" fmla="*/ 152400 h 938372"/>
                <a:gd name="connsiteX2-93" fmla="*/ 369551 w 432956"/>
                <a:gd name="connsiteY2-94" fmla="*/ 260163 h 938372"/>
                <a:gd name="connsiteX3-95" fmla="*/ 309290 w 432956"/>
                <a:gd name="connsiteY3-96" fmla="*/ 288766 h 938372"/>
                <a:gd name="connsiteX4-97" fmla="*/ 318874 w 432956"/>
                <a:gd name="connsiteY4-98" fmla="*/ 390981 h 938372"/>
                <a:gd name="connsiteX5-99" fmla="*/ 391740 w 432956"/>
                <a:gd name="connsiteY5-100" fmla="*/ 938372 h 938372"/>
                <a:gd name="connsiteX6-101" fmla="*/ 41218 w 432956"/>
                <a:gd name="connsiteY6-102" fmla="*/ 938372 h 938372"/>
                <a:gd name="connsiteX7-103" fmla="*/ 110017 w 432956"/>
                <a:gd name="connsiteY7-104" fmla="*/ 429528 h 938372"/>
                <a:gd name="connsiteX8-105" fmla="*/ 63405 w 432956"/>
                <a:gd name="connsiteY8-106" fmla="*/ 260163 h 938372"/>
                <a:gd name="connsiteX9-107" fmla="*/ 0 w 432956"/>
                <a:gd name="connsiteY9-108" fmla="*/ 152400 h 938372"/>
                <a:gd name="connsiteX10-109" fmla="*/ 216478 w 432956"/>
                <a:gd name="connsiteY10-110" fmla="*/ 0 h 938372"/>
                <a:gd name="connsiteX0-111" fmla="*/ 216478 w 432956"/>
                <a:gd name="connsiteY0-112" fmla="*/ 0 h 938372"/>
                <a:gd name="connsiteX1-113" fmla="*/ 432956 w 432956"/>
                <a:gd name="connsiteY1-114" fmla="*/ 152400 h 938372"/>
                <a:gd name="connsiteX2-115" fmla="*/ 369551 w 432956"/>
                <a:gd name="connsiteY2-116" fmla="*/ 260163 h 938372"/>
                <a:gd name="connsiteX3-117" fmla="*/ 309290 w 432956"/>
                <a:gd name="connsiteY3-118" fmla="*/ 288766 h 938372"/>
                <a:gd name="connsiteX4-119" fmla="*/ 318874 w 432956"/>
                <a:gd name="connsiteY4-120" fmla="*/ 390981 h 938372"/>
                <a:gd name="connsiteX5-121" fmla="*/ 391740 w 432956"/>
                <a:gd name="connsiteY5-122" fmla="*/ 938372 h 938372"/>
                <a:gd name="connsiteX6-123" fmla="*/ 41218 w 432956"/>
                <a:gd name="connsiteY6-124" fmla="*/ 938372 h 938372"/>
                <a:gd name="connsiteX7-125" fmla="*/ 110017 w 432956"/>
                <a:gd name="connsiteY7-126" fmla="*/ 454928 h 938372"/>
                <a:gd name="connsiteX8-127" fmla="*/ 63405 w 432956"/>
                <a:gd name="connsiteY8-128" fmla="*/ 260163 h 938372"/>
                <a:gd name="connsiteX9-129" fmla="*/ 0 w 432956"/>
                <a:gd name="connsiteY9-130" fmla="*/ 152400 h 938372"/>
                <a:gd name="connsiteX10-131" fmla="*/ 216478 w 432956"/>
                <a:gd name="connsiteY10-132" fmla="*/ 0 h 938372"/>
                <a:gd name="connsiteX0-133" fmla="*/ 216478 w 432956"/>
                <a:gd name="connsiteY0-134" fmla="*/ 0 h 938372"/>
                <a:gd name="connsiteX1-135" fmla="*/ 432956 w 432956"/>
                <a:gd name="connsiteY1-136" fmla="*/ 152400 h 938372"/>
                <a:gd name="connsiteX2-137" fmla="*/ 369551 w 432956"/>
                <a:gd name="connsiteY2-138" fmla="*/ 260163 h 938372"/>
                <a:gd name="connsiteX3-139" fmla="*/ 309290 w 432956"/>
                <a:gd name="connsiteY3-140" fmla="*/ 288766 h 938372"/>
                <a:gd name="connsiteX4-141" fmla="*/ 318874 w 432956"/>
                <a:gd name="connsiteY4-142" fmla="*/ 390981 h 938372"/>
                <a:gd name="connsiteX5-143" fmla="*/ 391740 w 432956"/>
                <a:gd name="connsiteY5-144" fmla="*/ 938372 h 938372"/>
                <a:gd name="connsiteX6-145" fmla="*/ 41218 w 432956"/>
                <a:gd name="connsiteY6-146" fmla="*/ 938372 h 938372"/>
                <a:gd name="connsiteX7-147" fmla="*/ 110017 w 432956"/>
                <a:gd name="connsiteY7-148" fmla="*/ 454928 h 938372"/>
                <a:gd name="connsiteX8-149" fmla="*/ 63405 w 432956"/>
                <a:gd name="connsiteY8-150" fmla="*/ 260163 h 938372"/>
                <a:gd name="connsiteX9-151" fmla="*/ 0 w 432956"/>
                <a:gd name="connsiteY9-152" fmla="*/ 152400 h 938372"/>
                <a:gd name="connsiteX10-153" fmla="*/ 216478 w 432956"/>
                <a:gd name="connsiteY10-154" fmla="*/ 0 h 938372"/>
                <a:gd name="connsiteX0-155" fmla="*/ 216478 w 432956"/>
                <a:gd name="connsiteY0-156" fmla="*/ 0 h 938372"/>
                <a:gd name="connsiteX1-157" fmla="*/ 432956 w 432956"/>
                <a:gd name="connsiteY1-158" fmla="*/ 152400 h 938372"/>
                <a:gd name="connsiteX2-159" fmla="*/ 369551 w 432956"/>
                <a:gd name="connsiteY2-160" fmla="*/ 260163 h 938372"/>
                <a:gd name="connsiteX3-161" fmla="*/ 309290 w 432956"/>
                <a:gd name="connsiteY3-162" fmla="*/ 288766 h 938372"/>
                <a:gd name="connsiteX4-163" fmla="*/ 318874 w 432956"/>
                <a:gd name="connsiteY4-164" fmla="*/ 390981 h 938372"/>
                <a:gd name="connsiteX5-165" fmla="*/ 391740 w 432956"/>
                <a:gd name="connsiteY5-166" fmla="*/ 938372 h 938372"/>
                <a:gd name="connsiteX6-167" fmla="*/ 41218 w 432956"/>
                <a:gd name="connsiteY6-168" fmla="*/ 938372 h 938372"/>
                <a:gd name="connsiteX7-169" fmla="*/ 110017 w 432956"/>
                <a:gd name="connsiteY7-170" fmla="*/ 454928 h 938372"/>
                <a:gd name="connsiteX8-171" fmla="*/ 63405 w 432956"/>
                <a:gd name="connsiteY8-172" fmla="*/ 260163 h 938372"/>
                <a:gd name="connsiteX9-173" fmla="*/ 0 w 432956"/>
                <a:gd name="connsiteY9-174" fmla="*/ 152400 h 938372"/>
                <a:gd name="connsiteX10-175" fmla="*/ 216478 w 432956"/>
                <a:gd name="connsiteY10-176" fmla="*/ 0 h 938372"/>
                <a:gd name="connsiteX0-177" fmla="*/ 216478 w 432956"/>
                <a:gd name="connsiteY0-178" fmla="*/ 0 h 938372"/>
                <a:gd name="connsiteX1-179" fmla="*/ 432956 w 432956"/>
                <a:gd name="connsiteY1-180" fmla="*/ 152400 h 938372"/>
                <a:gd name="connsiteX2-181" fmla="*/ 369551 w 432956"/>
                <a:gd name="connsiteY2-182" fmla="*/ 260163 h 938372"/>
                <a:gd name="connsiteX3-183" fmla="*/ 309290 w 432956"/>
                <a:gd name="connsiteY3-184" fmla="*/ 288766 h 938372"/>
                <a:gd name="connsiteX4-185" fmla="*/ 318874 w 432956"/>
                <a:gd name="connsiteY4-186" fmla="*/ 390981 h 938372"/>
                <a:gd name="connsiteX5-187" fmla="*/ 391740 w 432956"/>
                <a:gd name="connsiteY5-188" fmla="*/ 938372 h 938372"/>
                <a:gd name="connsiteX6-189" fmla="*/ 41218 w 432956"/>
                <a:gd name="connsiteY6-190" fmla="*/ 938372 h 938372"/>
                <a:gd name="connsiteX7-191" fmla="*/ 122717 w 432956"/>
                <a:gd name="connsiteY7-192" fmla="*/ 458103 h 938372"/>
                <a:gd name="connsiteX8-193" fmla="*/ 63405 w 432956"/>
                <a:gd name="connsiteY8-194" fmla="*/ 260163 h 938372"/>
                <a:gd name="connsiteX9-195" fmla="*/ 0 w 432956"/>
                <a:gd name="connsiteY9-196" fmla="*/ 152400 h 938372"/>
                <a:gd name="connsiteX10-197" fmla="*/ 216478 w 432956"/>
                <a:gd name="connsiteY10-198" fmla="*/ 0 h 938372"/>
                <a:gd name="connsiteX0-199" fmla="*/ 216478 w 432956"/>
                <a:gd name="connsiteY0-200" fmla="*/ 0 h 938372"/>
                <a:gd name="connsiteX1-201" fmla="*/ 432956 w 432956"/>
                <a:gd name="connsiteY1-202" fmla="*/ 152400 h 938372"/>
                <a:gd name="connsiteX2-203" fmla="*/ 369551 w 432956"/>
                <a:gd name="connsiteY2-204" fmla="*/ 260163 h 938372"/>
                <a:gd name="connsiteX3-205" fmla="*/ 309290 w 432956"/>
                <a:gd name="connsiteY3-206" fmla="*/ 288766 h 938372"/>
                <a:gd name="connsiteX4-207" fmla="*/ 318874 w 432956"/>
                <a:gd name="connsiteY4-208" fmla="*/ 390981 h 938372"/>
                <a:gd name="connsiteX5-209" fmla="*/ 391740 w 432956"/>
                <a:gd name="connsiteY5-210" fmla="*/ 938372 h 938372"/>
                <a:gd name="connsiteX6-211" fmla="*/ 41218 w 432956"/>
                <a:gd name="connsiteY6-212" fmla="*/ 938372 h 938372"/>
                <a:gd name="connsiteX7-213" fmla="*/ 122717 w 432956"/>
                <a:gd name="connsiteY7-214" fmla="*/ 458103 h 938372"/>
                <a:gd name="connsiteX8-215" fmla="*/ 63405 w 432956"/>
                <a:gd name="connsiteY8-216" fmla="*/ 260163 h 938372"/>
                <a:gd name="connsiteX9-217" fmla="*/ 0 w 432956"/>
                <a:gd name="connsiteY9-218" fmla="*/ 152400 h 938372"/>
                <a:gd name="connsiteX10-219" fmla="*/ 216478 w 432956"/>
                <a:gd name="connsiteY10-220" fmla="*/ 0 h 938372"/>
                <a:gd name="connsiteX0-221" fmla="*/ 216478 w 432956"/>
                <a:gd name="connsiteY0-222" fmla="*/ 0 h 938372"/>
                <a:gd name="connsiteX1-223" fmla="*/ 432956 w 432956"/>
                <a:gd name="connsiteY1-224" fmla="*/ 152400 h 938372"/>
                <a:gd name="connsiteX2-225" fmla="*/ 369551 w 432956"/>
                <a:gd name="connsiteY2-226" fmla="*/ 260163 h 938372"/>
                <a:gd name="connsiteX3-227" fmla="*/ 309290 w 432956"/>
                <a:gd name="connsiteY3-228" fmla="*/ 288766 h 938372"/>
                <a:gd name="connsiteX4-229" fmla="*/ 318874 w 432956"/>
                <a:gd name="connsiteY4-230" fmla="*/ 390981 h 938372"/>
                <a:gd name="connsiteX5-231" fmla="*/ 391740 w 432956"/>
                <a:gd name="connsiteY5-232" fmla="*/ 938372 h 938372"/>
                <a:gd name="connsiteX6-233" fmla="*/ 41218 w 432956"/>
                <a:gd name="connsiteY6-234" fmla="*/ 938372 h 938372"/>
                <a:gd name="connsiteX7-235" fmla="*/ 122717 w 432956"/>
                <a:gd name="connsiteY7-236" fmla="*/ 458103 h 938372"/>
                <a:gd name="connsiteX8-237" fmla="*/ 63405 w 432956"/>
                <a:gd name="connsiteY8-238" fmla="*/ 260163 h 938372"/>
                <a:gd name="connsiteX9-239" fmla="*/ 0 w 432956"/>
                <a:gd name="connsiteY9-240" fmla="*/ 152400 h 938372"/>
                <a:gd name="connsiteX10-241" fmla="*/ 216478 w 432956"/>
                <a:gd name="connsiteY10-242" fmla="*/ 0 h 938372"/>
                <a:gd name="connsiteX0-243" fmla="*/ 216478 w 432956"/>
                <a:gd name="connsiteY0-244" fmla="*/ 0 h 938372"/>
                <a:gd name="connsiteX1-245" fmla="*/ 432956 w 432956"/>
                <a:gd name="connsiteY1-246" fmla="*/ 152400 h 938372"/>
                <a:gd name="connsiteX2-247" fmla="*/ 369551 w 432956"/>
                <a:gd name="connsiteY2-248" fmla="*/ 260163 h 938372"/>
                <a:gd name="connsiteX3-249" fmla="*/ 309290 w 432956"/>
                <a:gd name="connsiteY3-250" fmla="*/ 288766 h 938372"/>
                <a:gd name="connsiteX4-251" fmla="*/ 318874 w 432956"/>
                <a:gd name="connsiteY4-252" fmla="*/ 390981 h 938372"/>
                <a:gd name="connsiteX5-253" fmla="*/ 391740 w 432956"/>
                <a:gd name="connsiteY5-254" fmla="*/ 938372 h 938372"/>
                <a:gd name="connsiteX6-255" fmla="*/ 41218 w 432956"/>
                <a:gd name="connsiteY6-256" fmla="*/ 938372 h 938372"/>
                <a:gd name="connsiteX7-257" fmla="*/ 122717 w 432956"/>
                <a:gd name="connsiteY7-258" fmla="*/ 458103 h 938372"/>
                <a:gd name="connsiteX8-259" fmla="*/ 63405 w 432956"/>
                <a:gd name="connsiteY8-260" fmla="*/ 260163 h 938372"/>
                <a:gd name="connsiteX9-261" fmla="*/ 0 w 432956"/>
                <a:gd name="connsiteY9-262" fmla="*/ 152400 h 938372"/>
                <a:gd name="connsiteX10-263" fmla="*/ 216478 w 432956"/>
                <a:gd name="connsiteY10-264" fmla="*/ 0 h 938372"/>
                <a:gd name="connsiteX0-265" fmla="*/ 216478 w 432956"/>
                <a:gd name="connsiteY0-266" fmla="*/ 0 h 938372"/>
                <a:gd name="connsiteX1-267" fmla="*/ 432956 w 432956"/>
                <a:gd name="connsiteY1-268" fmla="*/ 152400 h 938372"/>
                <a:gd name="connsiteX2-269" fmla="*/ 369551 w 432956"/>
                <a:gd name="connsiteY2-270" fmla="*/ 260163 h 938372"/>
                <a:gd name="connsiteX3-271" fmla="*/ 309290 w 432956"/>
                <a:gd name="connsiteY3-272" fmla="*/ 288766 h 938372"/>
                <a:gd name="connsiteX4-273" fmla="*/ 318874 w 432956"/>
                <a:gd name="connsiteY4-274" fmla="*/ 390981 h 938372"/>
                <a:gd name="connsiteX5-275" fmla="*/ 391740 w 432956"/>
                <a:gd name="connsiteY5-276" fmla="*/ 938372 h 938372"/>
                <a:gd name="connsiteX6-277" fmla="*/ 41218 w 432956"/>
                <a:gd name="connsiteY6-278" fmla="*/ 938372 h 938372"/>
                <a:gd name="connsiteX7-279" fmla="*/ 122717 w 432956"/>
                <a:gd name="connsiteY7-280" fmla="*/ 458103 h 938372"/>
                <a:gd name="connsiteX8-281" fmla="*/ 63405 w 432956"/>
                <a:gd name="connsiteY8-282" fmla="*/ 260163 h 938372"/>
                <a:gd name="connsiteX9-283" fmla="*/ 0 w 432956"/>
                <a:gd name="connsiteY9-284" fmla="*/ 152400 h 938372"/>
                <a:gd name="connsiteX10-285" fmla="*/ 216478 w 432956"/>
                <a:gd name="connsiteY10-286" fmla="*/ 0 h 938372"/>
                <a:gd name="connsiteX0-287" fmla="*/ 216478 w 432956"/>
                <a:gd name="connsiteY0-288" fmla="*/ 0 h 938372"/>
                <a:gd name="connsiteX1-289" fmla="*/ 432956 w 432956"/>
                <a:gd name="connsiteY1-290" fmla="*/ 152400 h 938372"/>
                <a:gd name="connsiteX2-291" fmla="*/ 369551 w 432956"/>
                <a:gd name="connsiteY2-292" fmla="*/ 260163 h 938372"/>
                <a:gd name="connsiteX3-293" fmla="*/ 309290 w 432956"/>
                <a:gd name="connsiteY3-294" fmla="*/ 288766 h 938372"/>
                <a:gd name="connsiteX4-295" fmla="*/ 318874 w 432956"/>
                <a:gd name="connsiteY4-296" fmla="*/ 390981 h 938372"/>
                <a:gd name="connsiteX5-297" fmla="*/ 391740 w 432956"/>
                <a:gd name="connsiteY5-298" fmla="*/ 938372 h 938372"/>
                <a:gd name="connsiteX6-299" fmla="*/ 41218 w 432956"/>
                <a:gd name="connsiteY6-300" fmla="*/ 938372 h 938372"/>
                <a:gd name="connsiteX7-301" fmla="*/ 138592 w 432956"/>
                <a:gd name="connsiteY7-302" fmla="*/ 458103 h 938372"/>
                <a:gd name="connsiteX8-303" fmla="*/ 63405 w 432956"/>
                <a:gd name="connsiteY8-304" fmla="*/ 260163 h 938372"/>
                <a:gd name="connsiteX9-305" fmla="*/ 0 w 432956"/>
                <a:gd name="connsiteY9-306" fmla="*/ 152400 h 938372"/>
                <a:gd name="connsiteX10-307" fmla="*/ 216478 w 432956"/>
                <a:gd name="connsiteY10-308" fmla="*/ 0 h 938372"/>
                <a:gd name="connsiteX0-309" fmla="*/ 216478 w 432956"/>
                <a:gd name="connsiteY0-310" fmla="*/ 0 h 938372"/>
                <a:gd name="connsiteX1-311" fmla="*/ 432956 w 432956"/>
                <a:gd name="connsiteY1-312" fmla="*/ 152400 h 938372"/>
                <a:gd name="connsiteX2-313" fmla="*/ 369551 w 432956"/>
                <a:gd name="connsiteY2-314" fmla="*/ 260163 h 938372"/>
                <a:gd name="connsiteX3-315" fmla="*/ 309290 w 432956"/>
                <a:gd name="connsiteY3-316" fmla="*/ 288766 h 938372"/>
                <a:gd name="connsiteX4-317" fmla="*/ 318874 w 432956"/>
                <a:gd name="connsiteY4-318" fmla="*/ 390981 h 938372"/>
                <a:gd name="connsiteX5-319" fmla="*/ 391740 w 432956"/>
                <a:gd name="connsiteY5-320" fmla="*/ 938372 h 938372"/>
                <a:gd name="connsiteX6-321" fmla="*/ 41218 w 432956"/>
                <a:gd name="connsiteY6-322" fmla="*/ 938372 h 938372"/>
                <a:gd name="connsiteX7-323" fmla="*/ 138592 w 432956"/>
                <a:gd name="connsiteY7-324" fmla="*/ 458103 h 938372"/>
                <a:gd name="connsiteX8-325" fmla="*/ 63405 w 432956"/>
                <a:gd name="connsiteY8-326" fmla="*/ 260163 h 938372"/>
                <a:gd name="connsiteX9-327" fmla="*/ 0 w 432956"/>
                <a:gd name="connsiteY9-328" fmla="*/ 152400 h 938372"/>
                <a:gd name="connsiteX10-329" fmla="*/ 216478 w 432956"/>
                <a:gd name="connsiteY10-330" fmla="*/ 0 h 938372"/>
                <a:gd name="connsiteX0-331" fmla="*/ 216478 w 432956"/>
                <a:gd name="connsiteY0-332" fmla="*/ 0 h 938372"/>
                <a:gd name="connsiteX1-333" fmla="*/ 432956 w 432956"/>
                <a:gd name="connsiteY1-334" fmla="*/ 152400 h 938372"/>
                <a:gd name="connsiteX2-335" fmla="*/ 369551 w 432956"/>
                <a:gd name="connsiteY2-336" fmla="*/ 260163 h 938372"/>
                <a:gd name="connsiteX3-337" fmla="*/ 309290 w 432956"/>
                <a:gd name="connsiteY3-338" fmla="*/ 288766 h 938372"/>
                <a:gd name="connsiteX4-339" fmla="*/ 318874 w 432956"/>
                <a:gd name="connsiteY4-340" fmla="*/ 390981 h 938372"/>
                <a:gd name="connsiteX5-341" fmla="*/ 391740 w 432956"/>
                <a:gd name="connsiteY5-342" fmla="*/ 938372 h 938372"/>
                <a:gd name="connsiteX6-343" fmla="*/ 41218 w 432956"/>
                <a:gd name="connsiteY6-344" fmla="*/ 938372 h 938372"/>
                <a:gd name="connsiteX7-345" fmla="*/ 138592 w 432956"/>
                <a:gd name="connsiteY7-346" fmla="*/ 458103 h 938372"/>
                <a:gd name="connsiteX8-347" fmla="*/ 63405 w 432956"/>
                <a:gd name="connsiteY8-348" fmla="*/ 260163 h 938372"/>
                <a:gd name="connsiteX9-349" fmla="*/ 0 w 432956"/>
                <a:gd name="connsiteY9-350" fmla="*/ 152400 h 938372"/>
                <a:gd name="connsiteX10-351" fmla="*/ 216478 w 432956"/>
                <a:gd name="connsiteY10-352" fmla="*/ 0 h 938372"/>
                <a:gd name="connsiteX0-353" fmla="*/ 216478 w 432956"/>
                <a:gd name="connsiteY0-354" fmla="*/ 0 h 938372"/>
                <a:gd name="connsiteX1-355" fmla="*/ 432956 w 432956"/>
                <a:gd name="connsiteY1-356" fmla="*/ 152400 h 938372"/>
                <a:gd name="connsiteX2-357" fmla="*/ 369551 w 432956"/>
                <a:gd name="connsiteY2-358" fmla="*/ 260163 h 938372"/>
                <a:gd name="connsiteX3-359" fmla="*/ 309290 w 432956"/>
                <a:gd name="connsiteY3-360" fmla="*/ 288766 h 938372"/>
                <a:gd name="connsiteX4-361" fmla="*/ 322049 w 432956"/>
                <a:gd name="connsiteY4-362" fmla="*/ 457656 h 938372"/>
                <a:gd name="connsiteX5-363" fmla="*/ 391740 w 432956"/>
                <a:gd name="connsiteY5-364" fmla="*/ 938372 h 938372"/>
                <a:gd name="connsiteX6-365" fmla="*/ 41218 w 432956"/>
                <a:gd name="connsiteY6-366" fmla="*/ 938372 h 938372"/>
                <a:gd name="connsiteX7-367" fmla="*/ 138592 w 432956"/>
                <a:gd name="connsiteY7-368" fmla="*/ 458103 h 938372"/>
                <a:gd name="connsiteX8-369" fmla="*/ 63405 w 432956"/>
                <a:gd name="connsiteY8-370" fmla="*/ 260163 h 938372"/>
                <a:gd name="connsiteX9-371" fmla="*/ 0 w 432956"/>
                <a:gd name="connsiteY9-372" fmla="*/ 152400 h 938372"/>
                <a:gd name="connsiteX10-373" fmla="*/ 216478 w 432956"/>
                <a:gd name="connsiteY10-374" fmla="*/ 0 h 938372"/>
                <a:gd name="connsiteX0-375" fmla="*/ 216478 w 432956"/>
                <a:gd name="connsiteY0-376" fmla="*/ 0 h 938372"/>
                <a:gd name="connsiteX1-377" fmla="*/ 432956 w 432956"/>
                <a:gd name="connsiteY1-378" fmla="*/ 152400 h 938372"/>
                <a:gd name="connsiteX2-379" fmla="*/ 369551 w 432956"/>
                <a:gd name="connsiteY2-380" fmla="*/ 260163 h 938372"/>
                <a:gd name="connsiteX3-381" fmla="*/ 309290 w 432956"/>
                <a:gd name="connsiteY3-382" fmla="*/ 288766 h 938372"/>
                <a:gd name="connsiteX4-383" fmla="*/ 322049 w 432956"/>
                <a:gd name="connsiteY4-384" fmla="*/ 457656 h 938372"/>
                <a:gd name="connsiteX5-385" fmla="*/ 391740 w 432956"/>
                <a:gd name="connsiteY5-386" fmla="*/ 938372 h 938372"/>
                <a:gd name="connsiteX6-387" fmla="*/ 41218 w 432956"/>
                <a:gd name="connsiteY6-388" fmla="*/ 938372 h 938372"/>
                <a:gd name="connsiteX7-389" fmla="*/ 138592 w 432956"/>
                <a:gd name="connsiteY7-390" fmla="*/ 458103 h 938372"/>
                <a:gd name="connsiteX8-391" fmla="*/ 63405 w 432956"/>
                <a:gd name="connsiteY8-392" fmla="*/ 260163 h 938372"/>
                <a:gd name="connsiteX9-393" fmla="*/ 0 w 432956"/>
                <a:gd name="connsiteY9-394" fmla="*/ 152400 h 938372"/>
                <a:gd name="connsiteX10-395" fmla="*/ 216478 w 432956"/>
                <a:gd name="connsiteY10-396" fmla="*/ 0 h 938372"/>
                <a:gd name="connsiteX0-397" fmla="*/ 216478 w 432956"/>
                <a:gd name="connsiteY0-398" fmla="*/ 0 h 938372"/>
                <a:gd name="connsiteX1-399" fmla="*/ 432956 w 432956"/>
                <a:gd name="connsiteY1-400" fmla="*/ 152400 h 938372"/>
                <a:gd name="connsiteX2-401" fmla="*/ 369551 w 432956"/>
                <a:gd name="connsiteY2-402" fmla="*/ 260163 h 938372"/>
                <a:gd name="connsiteX3-403" fmla="*/ 309290 w 432956"/>
                <a:gd name="connsiteY3-404" fmla="*/ 285591 h 938372"/>
                <a:gd name="connsiteX4-405" fmla="*/ 322049 w 432956"/>
                <a:gd name="connsiteY4-406" fmla="*/ 457656 h 938372"/>
                <a:gd name="connsiteX5-407" fmla="*/ 391740 w 432956"/>
                <a:gd name="connsiteY5-408" fmla="*/ 938372 h 938372"/>
                <a:gd name="connsiteX6-409" fmla="*/ 41218 w 432956"/>
                <a:gd name="connsiteY6-410" fmla="*/ 938372 h 938372"/>
                <a:gd name="connsiteX7-411" fmla="*/ 138592 w 432956"/>
                <a:gd name="connsiteY7-412" fmla="*/ 458103 h 938372"/>
                <a:gd name="connsiteX8-413" fmla="*/ 63405 w 432956"/>
                <a:gd name="connsiteY8-414" fmla="*/ 260163 h 938372"/>
                <a:gd name="connsiteX9-415" fmla="*/ 0 w 432956"/>
                <a:gd name="connsiteY9-416" fmla="*/ 152400 h 938372"/>
                <a:gd name="connsiteX10-417" fmla="*/ 216478 w 432956"/>
                <a:gd name="connsiteY10-418" fmla="*/ 0 h 938372"/>
                <a:gd name="connsiteX0-419" fmla="*/ 216478 w 432956"/>
                <a:gd name="connsiteY0-420" fmla="*/ 0 h 938372"/>
                <a:gd name="connsiteX1-421" fmla="*/ 432956 w 432956"/>
                <a:gd name="connsiteY1-422" fmla="*/ 152400 h 938372"/>
                <a:gd name="connsiteX2-423" fmla="*/ 369551 w 432956"/>
                <a:gd name="connsiteY2-424" fmla="*/ 260163 h 938372"/>
                <a:gd name="connsiteX3-425" fmla="*/ 309290 w 432956"/>
                <a:gd name="connsiteY3-426" fmla="*/ 285591 h 938372"/>
                <a:gd name="connsiteX4-427" fmla="*/ 322049 w 432956"/>
                <a:gd name="connsiteY4-428" fmla="*/ 457656 h 938372"/>
                <a:gd name="connsiteX5-429" fmla="*/ 391740 w 432956"/>
                <a:gd name="connsiteY5-430" fmla="*/ 938372 h 938372"/>
                <a:gd name="connsiteX6-431" fmla="*/ 41218 w 432956"/>
                <a:gd name="connsiteY6-432" fmla="*/ 938372 h 938372"/>
                <a:gd name="connsiteX7-433" fmla="*/ 138592 w 432956"/>
                <a:gd name="connsiteY7-434" fmla="*/ 458103 h 938372"/>
                <a:gd name="connsiteX8-435" fmla="*/ 63405 w 432956"/>
                <a:gd name="connsiteY8-436" fmla="*/ 260163 h 938372"/>
                <a:gd name="connsiteX9-437" fmla="*/ 0 w 432956"/>
                <a:gd name="connsiteY9-438" fmla="*/ 152400 h 938372"/>
                <a:gd name="connsiteX10-439" fmla="*/ 216478 w 432956"/>
                <a:gd name="connsiteY10-440" fmla="*/ 0 h 938372"/>
                <a:gd name="connsiteX0-441" fmla="*/ 216478 w 432956"/>
                <a:gd name="connsiteY0-442" fmla="*/ 0 h 938372"/>
                <a:gd name="connsiteX1-443" fmla="*/ 432956 w 432956"/>
                <a:gd name="connsiteY1-444" fmla="*/ 152400 h 938372"/>
                <a:gd name="connsiteX2-445" fmla="*/ 369551 w 432956"/>
                <a:gd name="connsiteY2-446" fmla="*/ 260163 h 938372"/>
                <a:gd name="connsiteX3-447" fmla="*/ 322049 w 432956"/>
                <a:gd name="connsiteY3-448" fmla="*/ 457656 h 938372"/>
                <a:gd name="connsiteX4-449" fmla="*/ 391740 w 432956"/>
                <a:gd name="connsiteY4-450" fmla="*/ 938372 h 938372"/>
                <a:gd name="connsiteX5-451" fmla="*/ 41218 w 432956"/>
                <a:gd name="connsiteY5-452" fmla="*/ 938372 h 938372"/>
                <a:gd name="connsiteX6-453" fmla="*/ 138592 w 432956"/>
                <a:gd name="connsiteY6-454" fmla="*/ 458103 h 938372"/>
                <a:gd name="connsiteX7-455" fmla="*/ 63405 w 432956"/>
                <a:gd name="connsiteY7-456" fmla="*/ 260163 h 938372"/>
                <a:gd name="connsiteX8-457" fmla="*/ 0 w 432956"/>
                <a:gd name="connsiteY8-458" fmla="*/ 152400 h 938372"/>
                <a:gd name="connsiteX9-459" fmla="*/ 216478 w 432956"/>
                <a:gd name="connsiteY9-460" fmla="*/ 0 h 938372"/>
                <a:gd name="connsiteX0-461" fmla="*/ 216478 w 432956"/>
                <a:gd name="connsiteY0-462" fmla="*/ 0 h 938372"/>
                <a:gd name="connsiteX1-463" fmla="*/ 432956 w 432956"/>
                <a:gd name="connsiteY1-464" fmla="*/ 152400 h 938372"/>
                <a:gd name="connsiteX2-465" fmla="*/ 369551 w 432956"/>
                <a:gd name="connsiteY2-466" fmla="*/ 260163 h 938372"/>
                <a:gd name="connsiteX3-467" fmla="*/ 322049 w 432956"/>
                <a:gd name="connsiteY3-468" fmla="*/ 457656 h 938372"/>
                <a:gd name="connsiteX4-469" fmla="*/ 391740 w 432956"/>
                <a:gd name="connsiteY4-470" fmla="*/ 938372 h 938372"/>
                <a:gd name="connsiteX5-471" fmla="*/ 41218 w 432956"/>
                <a:gd name="connsiteY5-472" fmla="*/ 938372 h 938372"/>
                <a:gd name="connsiteX6-473" fmla="*/ 138592 w 432956"/>
                <a:gd name="connsiteY6-474" fmla="*/ 458103 h 938372"/>
                <a:gd name="connsiteX7-475" fmla="*/ 63405 w 432956"/>
                <a:gd name="connsiteY7-476" fmla="*/ 260163 h 938372"/>
                <a:gd name="connsiteX8-477" fmla="*/ 0 w 432956"/>
                <a:gd name="connsiteY8-478" fmla="*/ 152400 h 938372"/>
                <a:gd name="connsiteX9-479" fmla="*/ 216478 w 432956"/>
                <a:gd name="connsiteY9-480" fmla="*/ 0 h 938372"/>
                <a:gd name="connsiteX0-481" fmla="*/ 216478 w 432956"/>
                <a:gd name="connsiteY0-482" fmla="*/ 0 h 938372"/>
                <a:gd name="connsiteX1-483" fmla="*/ 432956 w 432956"/>
                <a:gd name="connsiteY1-484" fmla="*/ 152400 h 938372"/>
                <a:gd name="connsiteX2-485" fmla="*/ 369551 w 432956"/>
                <a:gd name="connsiteY2-486" fmla="*/ 260163 h 938372"/>
                <a:gd name="connsiteX3-487" fmla="*/ 322049 w 432956"/>
                <a:gd name="connsiteY3-488" fmla="*/ 457656 h 938372"/>
                <a:gd name="connsiteX4-489" fmla="*/ 391740 w 432956"/>
                <a:gd name="connsiteY4-490" fmla="*/ 938372 h 938372"/>
                <a:gd name="connsiteX5-491" fmla="*/ 41218 w 432956"/>
                <a:gd name="connsiteY5-492" fmla="*/ 938372 h 938372"/>
                <a:gd name="connsiteX6-493" fmla="*/ 138592 w 432956"/>
                <a:gd name="connsiteY6-494" fmla="*/ 458103 h 938372"/>
                <a:gd name="connsiteX7-495" fmla="*/ 63405 w 432956"/>
                <a:gd name="connsiteY7-496" fmla="*/ 260163 h 938372"/>
                <a:gd name="connsiteX8-497" fmla="*/ 0 w 432956"/>
                <a:gd name="connsiteY8-498" fmla="*/ 152400 h 938372"/>
                <a:gd name="connsiteX9-499" fmla="*/ 216478 w 432956"/>
                <a:gd name="connsiteY9-500" fmla="*/ 0 h 938372"/>
                <a:gd name="connsiteX0-501" fmla="*/ 216478 w 432956"/>
                <a:gd name="connsiteY0-502" fmla="*/ 0 h 938372"/>
                <a:gd name="connsiteX1-503" fmla="*/ 432956 w 432956"/>
                <a:gd name="connsiteY1-504" fmla="*/ 152400 h 938372"/>
                <a:gd name="connsiteX2-505" fmla="*/ 369551 w 432956"/>
                <a:gd name="connsiteY2-506" fmla="*/ 260163 h 938372"/>
                <a:gd name="connsiteX3-507" fmla="*/ 322049 w 432956"/>
                <a:gd name="connsiteY3-508" fmla="*/ 457656 h 938372"/>
                <a:gd name="connsiteX4-509" fmla="*/ 391740 w 432956"/>
                <a:gd name="connsiteY4-510" fmla="*/ 938372 h 938372"/>
                <a:gd name="connsiteX5-511" fmla="*/ 41218 w 432956"/>
                <a:gd name="connsiteY5-512" fmla="*/ 938372 h 938372"/>
                <a:gd name="connsiteX6-513" fmla="*/ 138592 w 432956"/>
                <a:gd name="connsiteY6-514" fmla="*/ 458103 h 938372"/>
                <a:gd name="connsiteX7-515" fmla="*/ 63405 w 432956"/>
                <a:gd name="connsiteY7-516" fmla="*/ 260163 h 938372"/>
                <a:gd name="connsiteX8-517" fmla="*/ 0 w 432956"/>
                <a:gd name="connsiteY8-518" fmla="*/ 152400 h 938372"/>
                <a:gd name="connsiteX9-519" fmla="*/ 216478 w 432956"/>
                <a:gd name="connsiteY9-520" fmla="*/ 0 h 938372"/>
                <a:gd name="connsiteX0-521" fmla="*/ 216478 w 432956"/>
                <a:gd name="connsiteY0-522" fmla="*/ 0 h 938372"/>
                <a:gd name="connsiteX1-523" fmla="*/ 432956 w 432956"/>
                <a:gd name="connsiteY1-524" fmla="*/ 152400 h 938372"/>
                <a:gd name="connsiteX2-525" fmla="*/ 369551 w 432956"/>
                <a:gd name="connsiteY2-526" fmla="*/ 260163 h 938372"/>
                <a:gd name="connsiteX3-527" fmla="*/ 322049 w 432956"/>
                <a:gd name="connsiteY3-528" fmla="*/ 470356 h 938372"/>
                <a:gd name="connsiteX4-529" fmla="*/ 391740 w 432956"/>
                <a:gd name="connsiteY4-530" fmla="*/ 938372 h 938372"/>
                <a:gd name="connsiteX5-531" fmla="*/ 41218 w 432956"/>
                <a:gd name="connsiteY5-532" fmla="*/ 938372 h 938372"/>
                <a:gd name="connsiteX6-533" fmla="*/ 138592 w 432956"/>
                <a:gd name="connsiteY6-534" fmla="*/ 458103 h 938372"/>
                <a:gd name="connsiteX7-535" fmla="*/ 63405 w 432956"/>
                <a:gd name="connsiteY7-536" fmla="*/ 260163 h 938372"/>
                <a:gd name="connsiteX8-537" fmla="*/ 0 w 432956"/>
                <a:gd name="connsiteY8-538" fmla="*/ 152400 h 938372"/>
                <a:gd name="connsiteX9-539" fmla="*/ 216478 w 432956"/>
                <a:gd name="connsiteY9-540" fmla="*/ 0 h 938372"/>
                <a:gd name="connsiteX0-541" fmla="*/ 216478 w 432956"/>
                <a:gd name="connsiteY0-542" fmla="*/ 0 h 938372"/>
                <a:gd name="connsiteX1-543" fmla="*/ 432956 w 432956"/>
                <a:gd name="connsiteY1-544" fmla="*/ 152400 h 938372"/>
                <a:gd name="connsiteX2-545" fmla="*/ 369551 w 432956"/>
                <a:gd name="connsiteY2-546" fmla="*/ 260163 h 938372"/>
                <a:gd name="connsiteX3-547" fmla="*/ 322049 w 432956"/>
                <a:gd name="connsiteY3-548" fmla="*/ 470356 h 938372"/>
                <a:gd name="connsiteX4-549" fmla="*/ 391740 w 432956"/>
                <a:gd name="connsiteY4-550" fmla="*/ 938372 h 938372"/>
                <a:gd name="connsiteX5-551" fmla="*/ 41218 w 432956"/>
                <a:gd name="connsiteY5-552" fmla="*/ 938372 h 938372"/>
                <a:gd name="connsiteX6-553" fmla="*/ 138592 w 432956"/>
                <a:gd name="connsiteY6-554" fmla="*/ 458103 h 938372"/>
                <a:gd name="connsiteX7-555" fmla="*/ 63405 w 432956"/>
                <a:gd name="connsiteY7-556" fmla="*/ 260163 h 938372"/>
                <a:gd name="connsiteX8-557" fmla="*/ 0 w 432956"/>
                <a:gd name="connsiteY8-558" fmla="*/ 152400 h 938372"/>
                <a:gd name="connsiteX9-559" fmla="*/ 216478 w 432956"/>
                <a:gd name="connsiteY9-560" fmla="*/ 0 h 938372"/>
                <a:gd name="connsiteX0-561" fmla="*/ 216478 w 432956"/>
                <a:gd name="connsiteY0-562" fmla="*/ 0 h 938372"/>
                <a:gd name="connsiteX1-563" fmla="*/ 432956 w 432956"/>
                <a:gd name="connsiteY1-564" fmla="*/ 152400 h 938372"/>
                <a:gd name="connsiteX2-565" fmla="*/ 369551 w 432956"/>
                <a:gd name="connsiteY2-566" fmla="*/ 260163 h 938372"/>
                <a:gd name="connsiteX3-567" fmla="*/ 318874 w 432956"/>
                <a:gd name="connsiteY3-568" fmla="*/ 454481 h 938372"/>
                <a:gd name="connsiteX4-569" fmla="*/ 391740 w 432956"/>
                <a:gd name="connsiteY4-570" fmla="*/ 938372 h 938372"/>
                <a:gd name="connsiteX5-571" fmla="*/ 41218 w 432956"/>
                <a:gd name="connsiteY5-572" fmla="*/ 938372 h 938372"/>
                <a:gd name="connsiteX6-573" fmla="*/ 138592 w 432956"/>
                <a:gd name="connsiteY6-574" fmla="*/ 458103 h 938372"/>
                <a:gd name="connsiteX7-575" fmla="*/ 63405 w 432956"/>
                <a:gd name="connsiteY7-576" fmla="*/ 260163 h 938372"/>
                <a:gd name="connsiteX8-577" fmla="*/ 0 w 432956"/>
                <a:gd name="connsiteY8-578" fmla="*/ 152400 h 938372"/>
                <a:gd name="connsiteX9-579" fmla="*/ 216478 w 432956"/>
                <a:gd name="connsiteY9-580" fmla="*/ 0 h 938372"/>
                <a:gd name="connsiteX0-581" fmla="*/ 216478 w 432956"/>
                <a:gd name="connsiteY0-582" fmla="*/ 0 h 938372"/>
                <a:gd name="connsiteX1-583" fmla="*/ 432956 w 432956"/>
                <a:gd name="connsiteY1-584" fmla="*/ 152400 h 938372"/>
                <a:gd name="connsiteX2-585" fmla="*/ 369551 w 432956"/>
                <a:gd name="connsiteY2-586" fmla="*/ 260163 h 938372"/>
                <a:gd name="connsiteX3-587" fmla="*/ 318874 w 432956"/>
                <a:gd name="connsiteY3-588" fmla="*/ 454481 h 938372"/>
                <a:gd name="connsiteX4-589" fmla="*/ 391740 w 432956"/>
                <a:gd name="connsiteY4-590" fmla="*/ 938372 h 938372"/>
                <a:gd name="connsiteX5-591" fmla="*/ 41218 w 432956"/>
                <a:gd name="connsiteY5-592" fmla="*/ 938372 h 938372"/>
                <a:gd name="connsiteX6-593" fmla="*/ 138592 w 432956"/>
                <a:gd name="connsiteY6-594" fmla="*/ 458103 h 938372"/>
                <a:gd name="connsiteX7-595" fmla="*/ 63405 w 432956"/>
                <a:gd name="connsiteY7-596" fmla="*/ 260163 h 938372"/>
                <a:gd name="connsiteX8-597" fmla="*/ 0 w 432956"/>
                <a:gd name="connsiteY8-598" fmla="*/ 152400 h 938372"/>
                <a:gd name="connsiteX9-599" fmla="*/ 216478 w 432956"/>
                <a:gd name="connsiteY9-600" fmla="*/ 0 h 938372"/>
                <a:gd name="connsiteX0-601" fmla="*/ 216478 w 432956"/>
                <a:gd name="connsiteY0-602" fmla="*/ 0 h 938372"/>
                <a:gd name="connsiteX1-603" fmla="*/ 432956 w 432956"/>
                <a:gd name="connsiteY1-604" fmla="*/ 152400 h 938372"/>
                <a:gd name="connsiteX2-605" fmla="*/ 369551 w 432956"/>
                <a:gd name="connsiteY2-606" fmla="*/ 260163 h 938372"/>
                <a:gd name="connsiteX3-607" fmla="*/ 318874 w 432956"/>
                <a:gd name="connsiteY3-608" fmla="*/ 454481 h 938372"/>
                <a:gd name="connsiteX4-609" fmla="*/ 391740 w 432956"/>
                <a:gd name="connsiteY4-610" fmla="*/ 938372 h 938372"/>
                <a:gd name="connsiteX5-611" fmla="*/ 41218 w 432956"/>
                <a:gd name="connsiteY5-612" fmla="*/ 938372 h 938372"/>
                <a:gd name="connsiteX6-613" fmla="*/ 138592 w 432956"/>
                <a:gd name="connsiteY6-614" fmla="*/ 458103 h 938372"/>
                <a:gd name="connsiteX7-615" fmla="*/ 63405 w 432956"/>
                <a:gd name="connsiteY7-616" fmla="*/ 260163 h 938372"/>
                <a:gd name="connsiteX8-617" fmla="*/ 0 w 432956"/>
                <a:gd name="connsiteY8-618" fmla="*/ 152400 h 938372"/>
                <a:gd name="connsiteX9-619" fmla="*/ 216478 w 432956"/>
                <a:gd name="connsiteY9-620" fmla="*/ 0 h 938372"/>
                <a:gd name="connsiteX0-621" fmla="*/ 216478 w 432956"/>
                <a:gd name="connsiteY0-622" fmla="*/ 0 h 938372"/>
                <a:gd name="connsiteX1-623" fmla="*/ 432956 w 432956"/>
                <a:gd name="connsiteY1-624" fmla="*/ 152400 h 938372"/>
                <a:gd name="connsiteX2-625" fmla="*/ 369551 w 432956"/>
                <a:gd name="connsiteY2-626" fmla="*/ 260163 h 938372"/>
                <a:gd name="connsiteX3-627" fmla="*/ 318874 w 432956"/>
                <a:gd name="connsiteY3-628" fmla="*/ 454481 h 938372"/>
                <a:gd name="connsiteX4-629" fmla="*/ 391740 w 432956"/>
                <a:gd name="connsiteY4-630" fmla="*/ 938372 h 938372"/>
                <a:gd name="connsiteX5-631" fmla="*/ 41218 w 432956"/>
                <a:gd name="connsiteY5-632" fmla="*/ 938372 h 938372"/>
                <a:gd name="connsiteX6-633" fmla="*/ 138592 w 432956"/>
                <a:gd name="connsiteY6-634" fmla="*/ 458103 h 938372"/>
                <a:gd name="connsiteX7-635" fmla="*/ 63405 w 432956"/>
                <a:gd name="connsiteY7-636" fmla="*/ 260163 h 938372"/>
                <a:gd name="connsiteX8-637" fmla="*/ 0 w 432956"/>
                <a:gd name="connsiteY8-638" fmla="*/ 152400 h 938372"/>
                <a:gd name="connsiteX9-639" fmla="*/ 216478 w 432956"/>
                <a:gd name="connsiteY9-640" fmla="*/ 0 h 938372"/>
                <a:gd name="connsiteX0-641" fmla="*/ 216478 w 432956"/>
                <a:gd name="connsiteY0-642" fmla="*/ 0 h 938372"/>
                <a:gd name="connsiteX1-643" fmla="*/ 432956 w 432956"/>
                <a:gd name="connsiteY1-644" fmla="*/ 152400 h 938372"/>
                <a:gd name="connsiteX2-645" fmla="*/ 369551 w 432956"/>
                <a:gd name="connsiteY2-646" fmla="*/ 260163 h 938372"/>
                <a:gd name="connsiteX3-647" fmla="*/ 318874 w 432956"/>
                <a:gd name="connsiteY3-648" fmla="*/ 454481 h 938372"/>
                <a:gd name="connsiteX4-649" fmla="*/ 391740 w 432956"/>
                <a:gd name="connsiteY4-650" fmla="*/ 938372 h 938372"/>
                <a:gd name="connsiteX5-651" fmla="*/ 41218 w 432956"/>
                <a:gd name="connsiteY5-652" fmla="*/ 938372 h 938372"/>
                <a:gd name="connsiteX6-653" fmla="*/ 138592 w 432956"/>
                <a:gd name="connsiteY6-654" fmla="*/ 458103 h 938372"/>
                <a:gd name="connsiteX7-655" fmla="*/ 63405 w 432956"/>
                <a:gd name="connsiteY7-656" fmla="*/ 260163 h 938372"/>
                <a:gd name="connsiteX8-657" fmla="*/ 0 w 432956"/>
                <a:gd name="connsiteY8-658" fmla="*/ 152400 h 938372"/>
                <a:gd name="connsiteX9-659" fmla="*/ 216478 w 432956"/>
                <a:gd name="connsiteY9-660" fmla="*/ 0 h 938372"/>
                <a:gd name="connsiteX0-661" fmla="*/ 216478 w 432956"/>
                <a:gd name="connsiteY0-662" fmla="*/ 0 h 938372"/>
                <a:gd name="connsiteX1-663" fmla="*/ 432956 w 432956"/>
                <a:gd name="connsiteY1-664" fmla="*/ 152400 h 938372"/>
                <a:gd name="connsiteX2-665" fmla="*/ 369551 w 432956"/>
                <a:gd name="connsiteY2-666" fmla="*/ 260163 h 938372"/>
                <a:gd name="connsiteX3-667" fmla="*/ 318874 w 432956"/>
                <a:gd name="connsiteY3-668" fmla="*/ 457656 h 938372"/>
                <a:gd name="connsiteX4-669" fmla="*/ 391740 w 432956"/>
                <a:gd name="connsiteY4-670" fmla="*/ 938372 h 938372"/>
                <a:gd name="connsiteX5-671" fmla="*/ 41218 w 432956"/>
                <a:gd name="connsiteY5-672" fmla="*/ 938372 h 938372"/>
                <a:gd name="connsiteX6-673" fmla="*/ 138592 w 432956"/>
                <a:gd name="connsiteY6-674" fmla="*/ 458103 h 938372"/>
                <a:gd name="connsiteX7-675" fmla="*/ 63405 w 432956"/>
                <a:gd name="connsiteY7-676" fmla="*/ 260163 h 938372"/>
                <a:gd name="connsiteX8-677" fmla="*/ 0 w 432956"/>
                <a:gd name="connsiteY8-678" fmla="*/ 152400 h 938372"/>
                <a:gd name="connsiteX9-679" fmla="*/ 216478 w 432956"/>
                <a:gd name="connsiteY9-680" fmla="*/ 0 h 938372"/>
                <a:gd name="connsiteX0-681" fmla="*/ 216478 w 432956"/>
                <a:gd name="connsiteY0-682" fmla="*/ 0 h 938372"/>
                <a:gd name="connsiteX1-683" fmla="*/ 432956 w 432956"/>
                <a:gd name="connsiteY1-684" fmla="*/ 152400 h 938372"/>
                <a:gd name="connsiteX2-685" fmla="*/ 369551 w 432956"/>
                <a:gd name="connsiteY2-686" fmla="*/ 260163 h 938372"/>
                <a:gd name="connsiteX3-687" fmla="*/ 318874 w 432956"/>
                <a:gd name="connsiteY3-688" fmla="*/ 457656 h 938372"/>
                <a:gd name="connsiteX4-689" fmla="*/ 391740 w 432956"/>
                <a:gd name="connsiteY4-690" fmla="*/ 938372 h 938372"/>
                <a:gd name="connsiteX5-691" fmla="*/ 41218 w 432956"/>
                <a:gd name="connsiteY5-692" fmla="*/ 938372 h 938372"/>
                <a:gd name="connsiteX6-693" fmla="*/ 138592 w 432956"/>
                <a:gd name="connsiteY6-694" fmla="*/ 458103 h 938372"/>
                <a:gd name="connsiteX7-695" fmla="*/ 63405 w 432956"/>
                <a:gd name="connsiteY7-696" fmla="*/ 260163 h 938372"/>
                <a:gd name="connsiteX8-697" fmla="*/ 0 w 432956"/>
                <a:gd name="connsiteY8-698" fmla="*/ 152400 h 938372"/>
                <a:gd name="connsiteX9-699" fmla="*/ 216478 w 432956"/>
                <a:gd name="connsiteY9-700" fmla="*/ 0 h 938372"/>
                <a:gd name="connsiteX0-701" fmla="*/ 216478 w 432956"/>
                <a:gd name="connsiteY0-702" fmla="*/ 0 h 938372"/>
                <a:gd name="connsiteX1-703" fmla="*/ 432956 w 432956"/>
                <a:gd name="connsiteY1-704" fmla="*/ 152400 h 938372"/>
                <a:gd name="connsiteX2-705" fmla="*/ 369551 w 432956"/>
                <a:gd name="connsiteY2-706" fmla="*/ 260163 h 938372"/>
                <a:gd name="connsiteX3-707" fmla="*/ 318874 w 432956"/>
                <a:gd name="connsiteY3-708" fmla="*/ 457656 h 938372"/>
                <a:gd name="connsiteX4-709" fmla="*/ 391740 w 432956"/>
                <a:gd name="connsiteY4-710" fmla="*/ 938372 h 938372"/>
                <a:gd name="connsiteX5-711" fmla="*/ 41218 w 432956"/>
                <a:gd name="connsiteY5-712" fmla="*/ 938372 h 938372"/>
                <a:gd name="connsiteX6-713" fmla="*/ 138592 w 432956"/>
                <a:gd name="connsiteY6-714" fmla="*/ 458103 h 938372"/>
                <a:gd name="connsiteX7-715" fmla="*/ 63405 w 432956"/>
                <a:gd name="connsiteY7-716" fmla="*/ 260163 h 938372"/>
                <a:gd name="connsiteX8-717" fmla="*/ 0 w 432956"/>
                <a:gd name="connsiteY8-718" fmla="*/ 152400 h 938372"/>
                <a:gd name="connsiteX9-719" fmla="*/ 216478 w 432956"/>
                <a:gd name="connsiteY9-720" fmla="*/ 0 h 938372"/>
                <a:gd name="connsiteX0-721" fmla="*/ 391740 w 483180"/>
                <a:gd name="connsiteY0-722" fmla="*/ 938372 h 1029812"/>
                <a:gd name="connsiteX1-723" fmla="*/ 41218 w 483180"/>
                <a:gd name="connsiteY1-724" fmla="*/ 938372 h 1029812"/>
                <a:gd name="connsiteX2-725" fmla="*/ 138592 w 483180"/>
                <a:gd name="connsiteY2-726" fmla="*/ 458103 h 1029812"/>
                <a:gd name="connsiteX3-727" fmla="*/ 63405 w 483180"/>
                <a:gd name="connsiteY3-728" fmla="*/ 260163 h 1029812"/>
                <a:gd name="connsiteX4-729" fmla="*/ 0 w 483180"/>
                <a:gd name="connsiteY4-730" fmla="*/ 152400 h 1029812"/>
                <a:gd name="connsiteX5-731" fmla="*/ 216478 w 483180"/>
                <a:gd name="connsiteY5-732" fmla="*/ 0 h 1029812"/>
                <a:gd name="connsiteX6-733" fmla="*/ 432956 w 483180"/>
                <a:gd name="connsiteY6-734" fmla="*/ 152400 h 1029812"/>
                <a:gd name="connsiteX7-735" fmla="*/ 369551 w 483180"/>
                <a:gd name="connsiteY7-736" fmla="*/ 260163 h 1029812"/>
                <a:gd name="connsiteX8-737" fmla="*/ 318874 w 483180"/>
                <a:gd name="connsiteY8-738" fmla="*/ 457656 h 1029812"/>
                <a:gd name="connsiteX9-739" fmla="*/ 483180 w 483180"/>
                <a:gd name="connsiteY9-740" fmla="*/ 1029812 h 1029812"/>
                <a:gd name="connsiteX0-741" fmla="*/ 41218 w 483180"/>
                <a:gd name="connsiteY0-742" fmla="*/ 938372 h 1029812"/>
                <a:gd name="connsiteX1-743" fmla="*/ 138592 w 483180"/>
                <a:gd name="connsiteY1-744" fmla="*/ 458103 h 1029812"/>
                <a:gd name="connsiteX2-745" fmla="*/ 63405 w 483180"/>
                <a:gd name="connsiteY2-746" fmla="*/ 260163 h 1029812"/>
                <a:gd name="connsiteX3-747" fmla="*/ 0 w 483180"/>
                <a:gd name="connsiteY3-748" fmla="*/ 152400 h 1029812"/>
                <a:gd name="connsiteX4-749" fmla="*/ 216478 w 483180"/>
                <a:gd name="connsiteY4-750" fmla="*/ 0 h 1029812"/>
                <a:gd name="connsiteX5-751" fmla="*/ 432956 w 483180"/>
                <a:gd name="connsiteY5-752" fmla="*/ 152400 h 1029812"/>
                <a:gd name="connsiteX6-753" fmla="*/ 369551 w 483180"/>
                <a:gd name="connsiteY6-754" fmla="*/ 260163 h 1029812"/>
                <a:gd name="connsiteX7-755" fmla="*/ 318874 w 483180"/>
                <a:gd name="connsiteY7-756" fmla="*/ 457656 h 1029812"/>
                <a:gd name="connsiteX8-757" fmla="*/ 483180 w 483180"/>
                <a:gd name="connsiteY8-758" fmla="*/ 1029812 h 1029812"/>
                <a:gd name="connsiteX0-759" fmla="*/ 41218 w 432956"/>
                <a:gd name="connsiteY0-760" fmla="*/ 938372 h 938372"/>
                <a:gd name="connsiteX1-761" fmla="*/ 138592 w 432956"/>
                <a:gd name="connsiteY1-762" fmla="*/ 458103 h 938372"/>
                <a:gd name="connsiteX2-763" fmla="*/ 63405 w 432956"/>
                <a:gd name="connsiteY2-764" fmla="*/ 260163 h 938372"/>
                <a:gd name="connsiteX3-765" fmla="*/ 0 w 432956"/>
                <a:gd name="connsiteY3-766" fmla="*/ 152400 h 938372"/>
                <a:gd name="connsiteX4-767" fmla="*/ 216478 w 432956"/>
                <a:gd name="connsiteY4-768" fmla="*/ 0 h 938372"/>
                <a:gd name="connsiteX5-769" fmla="*/ 432956 w 432956"/>
                <a:gd name="connsiteY5-770" fmla="*/ 152400 h 938372"/>
                <a:gd name="connsiteX6-771" fmla="*/ 369551 w 432956"/>
                <a:gd name="connsiteY6-772" fmla="*/ 260163 h 938372"/>
                <a:gd name="connsiteX7-773" fmla="*/ 318874 w 432956"/>
                <a:gd name="connsiteY7-774" fmla="*/ 457656 h 938372"/>
                <a:gd name="connsiteX8-775" fmla="*/ 422855 w 432956"/>
                <a:gd name="connsiteY8-776" fmla="*/ 925037 h 938372"/>
                <a:gd name="connsiteX0-777" fmla="*/ 41218 w 432956"/>
                <a:gd name="connsiteY0-778" fmla="*/ 938372 h 938372"/>
                <a:gd name="connsiteX1-779" fmla="*/ 138592 w 432956"/>
                <a:gd name="connsiteY1-780" fmla="*/ 458103 h 938372"/>
                <a:gd name="connsiteX2-781" fmla="*/ 63405 w 432956"/>
                <a:gd name="connsiteY2-782" fmla="*/ 260163 h 938372"/>
                <a:gd name="connsiteX3-783" fmla="*/ 0 w 432956"/>
                <a:gd name="connsiteY3-784" fmla="*/ 152400 h 938372"/>
                <a:gd name="connsiteX4-785" fmla="*/ 216478 w 432956"/>
                <a:gd name="connsiteY4-786" fmla="*/ 0 h 938372"/>
                <a:gd name="connsiteX5-787" fmla="*/ 432956 w 432956"/>
                <a:gd name="connsiteY5-788" fmla="*/ 152400 h 938372"/>
                <a:gd name="connsiteX6-789" fmla="*/ 369551 w 432956"/>
                <a:gd name="connsiteY6-790" fmla="*/ 260163 h 938372"/>
                <a:gd name="connsiteX7-791" fmla="*/ 318874 w 432956"/>
                <a:gd name="connsiteY7-792" fmla="*/ 457656 h 938372"/>
                <a:gd name="connsiteX8-793" fmla="*/ 422855 w 432956"/>
                <a:gd name="connsiteY8-794" fmla="*/ 925037 h 938372"/>
                <a:gd name="connsiteX0-795" fmla="*/ 41218 w 432956"/>
                <a:gd name="connsiteY0-796" fmla="*/ 938372 h 938372"/>
                <a:gd name="connsiteX1-797" fmla="*/ 138592 w 432956"/>
                <a:gd name="connsiteY1-798" fmla="*/ 458103 h 938372"/>
                <a:gd name="connsiteX2-799" fmla="*/ 63405 w 432956"/>
                <a:gd name="connsiteY2-800" fmla="*/ 260163 h 938372"/>
                <a:gd name="connsiteX3-801" fmla="*/ 0 w 432956"/>
                <a:gd name="connsiteY3-802" fmla="*/ 152400 h 938372"/>
                <a:gd name="connsiteX4-803" fmla="*/ 216478 w 432956"/>
                <a:gd name="connsiteY4-804" fmla="*/ 0 h 938372"/>
                <a:gd name="connsiteX5-805" fmla="*/ 432956 w 432956"/>
                <a:gd name="connsiteY5-806" fmla="*/ 152400 h 938372"/>
                <a:gd name="connsiteX6-807" fmla="*/ 369551 w 432956"/>
                <a:gd name="connsiteY6-808" fmla="*/ 260163 h 938372"/>
                <a:gd name="connsiteX7-809" fmla="*/ 318874 w 432956"/>
                <a:gd name="connsiteY7-810" fmla="*/ 457656 h 938372"/>
                <a:gd name="connsiteX8-811" fmla="*/ 400630 w 432956"/>
                <a:gd name="connsiteY8-812" fmla="*/ 925037 h 938372"/>
                <a:gd name="connsiteX0-813" fmla="*/ 41218 w 432956"/>
                <a:gd name="connsiteY0-814" fmla="*/ 938372 h 938372"/>
                <a:gd name="connsiteX1-815" fmla="*/ 138592 w 432956"/>
                <a:gd name="connsiteY1-816" fmla="*/ 458103 h 938372"/>
                <a:gd name="connsiteX2-817" fmla="*/ 63405 w 432956"/>
                <a:gd name="connsiteY2-818" fmla="*/ 260163 h 938372"/>
                <a:gd name="connsiteX3-819" fmla="*/ 0 w 432956"/>
                <a:gd name="connsiteY3-820" fmla="*/ 152400 h 938372"/>
                <a:gd name="connsiteX4-821" fmla="*/ 216478 w 432956"/>
                <a:gd name="connsiteY4-822" fmla="*/ 0 h 938372"/>
                <a:gd name="connsiteX5-823" fmla="*/ 432956 w 432956"/>
                <a:gd name="connsiteY5-824" fmla="*/ 152400 h 938372"/>
                <a:gd name="connsiteX6-825" fmla="*/ 369551 w 432956"/>
                <a:gd name="connsiteY6-826" fmla="*/ 260163 h 938372"/>
                <a:gd name="connsiteX7-827" fmla="*/ 318874 w 432956"/>
                <a:gd name="connsiteY7-828" fmla="*/ 457656 h 938372"/>
                <a:gd name="connsiteX8-829" fmla="*/ 400630 w 432956"/>
                <a:gd name="connsiteY8-830" fmla="*/ 925037 h 938372"/>
                <a:gd name="connsiteX0-831" fmla="*/ 41218 w 432956"/>
                <a:gd name="connsiteY0-832" fmla="*/ 938372 h 938372"/>
                <a:gd name="connsiteX1-833" fmla="*/ 138592 w 432956"/>
                <a:gd name="connsiteY1-834" fmla="*/ 458103 h 938372"/>
                <a:gd name="connsiteX2-835" fmla="*/ 63405 w 432956"/>
                <a:gd name="connsiteY2-836" fmla="*/ 260163 h 938372"/>
                <a:gd name="connsiteX3-837" fmla="*/ 0 w 432956"/>
                <a:gd name="connsiteY3-838" fmla="*/ 152400 h 938372"/>
                <a:gd name="connsiteX4-839" fmla="*/ 216478 w 432956"/>
                <a:gd name="connsiteY4-840" fmla="*/ 0 h 938372"/>
                <a:gd name="connsiteX5-841" fmla="*/ 432956 w 432956"/>
                <a:gd name="connsiteY5-842" fmla="*/ 152400 h 938372"/>
                <a:gd name="connsiteX6-843" fmla="*/ 369551 w 432956"/>
                <a:gd name="connsiteY6-844" fmla="*/ 260163 h 938372"/>
                <a:gd name="connsiteX7-845" fmla="*/ 318874 w 432956"/>
                <a:gd name="connsiteY7-846" fmla="*/ 454481 h 938372"/>
                <a:gd name="connsiteX8-847" fmla="*/ 400630 w 432956"/>
                <a:gd name="connsiteY8-848" fmla="*/ 925037 h 938372"/>
                <a:gd name="connsiteX0-849" fmla="*/ 41218 w 432956"/>
                <a:gd name="connsiteY0-850" fmla="*/ 938372 h 938372"/>
                <a:gd name="connsiteX1-851" fmla="*/ 138592 w 432956"/>
                <a:gd name="connsiteY1-852" fmla="*/ 458103 h 938372"/>
                <a:gd name="connsiteX2-853" fmla="*/ 63405 w 432956"/>
                <a:gd name="connsiteY2-854" fmla="*/ 260163 h 938372"/>
                <a:gd name="connsiteX3-855" fmla="*/ 0 w 432956"/>
                <a:gd name="connsiteY3-856" fmla="*/ 152400 h 938372"/>
                <a:gd name="connsiteX4-857" fmla="*/ 216478 w 432956"/>
                <a:gd name="connsiteY4-858" fmla="*/ 0 h 938372"/>
                <a:gd name="connsiteX5-859" fmla="*/ 432956 w 432956"/>
                <a:gd name="connsiteY5-860" fmla="*/ 152400 h 938372"/>
                <a:gd name="connsiteX6-861" fmla="*/ 369551 w 432956"/>
                <a:gd name="connsiteY6-862" fmla="*/ 260163 h 938372"/>
                <a:gd name="connsiteX7-863" fmla="*/ 318874 w 432956"/>
                <a:gd name="connsiteY7-864" fmla="*/ 454481 h 938372"/>
                <a:gd name="connsiteX8-865" fmla="*/ 400630 w 432956"/>
                <a:gd name="connsiteY8-866" fmla="*/ 925037 h 938372"/>
                <a:gd name="connsiteX0-867" fmla="*/ 41218 w 432956"/>
                <a:gd name="connsiteY0-868" fmla="*/ 938372 h 938372"/>
                <a:gd name="connsiteX1-869" fmla="*/ 138592 w 432956"/>
                <a:gd name="connsiteY1-870" fmla="*/ 458103 h 938372"/>
                <a:gd name="connsiteX2-871" fmla="*/ 63405 w 432956"/>
                <a:gd name="connsiteY2-872" fmla="*/ 260163 h 938372"/>
                <a:gd name="connsiteX3-873" fmla="*/ 0 w 432956"/>
                <a:gd name="connsiteY3-874" fmla="*/ 152400 h 938372"/>
                <a:gd name="connsiteX4-875" fmla="*/ 216478 w 432956"/>
                <a:gd name="connsiteY4-876" fmla="*/ 0 h 938372"/>
                <a:gd name="connsiteX5-877" fmla="*/ 432956 w 432956"/>
                <a:gd name="connsiteY5-878" fmla="*/ 152400 h 938372"/>
                <a:gd name="connsiteX6-879" fmla="*/ 369551 w 432956"/>
                <a:gd name="connsiteY6-880" fmla="*/ 260163 h 938372"/>
                <a:gd name="connsiteX7-881" fmla="*/ 318874 w 432956"/>
                <a:gd name="connsiteY7-882" fmla="*/ 454481 h 938372"/>
                <a:gd name="connsiteX8-883" fmla="*/ 400630 w 432956"/>
                <a:gd name="connsiteY8-884" fmla="*/ 925037 h 938372"/>
                <a:gd name="connsiteX0-885" fmla="*/ 41218 w 432956"/>
                <a:gd name="connsiteY0-886" fmla="*/ 938372 h 938372"/>
                <a:gd name="connsiteX1-887" fmla="*/ 138592 w 432956"/>
                <a:gd name="connsiteY1-888" fmla="*/ 458103 h 938372"/>
                <a:gd name="connsiteX2-889" fmla="*/ 63405 w 432956"/>
                <a:gd name="connsiteY2-890" fmla="*/ 260163 h 938372"/>
                <a:gd name="connsiteX3-891" fmla="*/ 0 w 432956"/>
                <a:gd name="connsiteY3-892" fmla="*/ 152400 h 938372"/>
                <a:gd name="connsiteX4-893" fmla="*/ 216478 w 432956"/>
                <a:gd name="connsiteY4-894" fmla="*/ 0 h 938372"/>
                <a:gd name="connsiteX5-895" fmla="*/ 432956 w 432956"/>
                <a:gd name="connsiteY5-896" fmla="*/ 152400 h 938372"/>
                <a:gd name="connsiteX6-897" fmla="*/ 369551 w 432956"/>
                <a:gd name="connsiteY6-898" fmla="*/ 260163 h 938372"/>
                <a:gd name="connsiteX7-899" fmla="*/ 318874 w 432956"/>
                <a:gd name="connsiteY7-900" fmla="*/ 454481 h 938372"/>
                <a:gd name="connsiteX8-901" fmla="*/ 400630 w 432956"/>
                <a:gd name="connsiteY8-902" fmla="*/ 925037 h 938372"/>
                <a:gd name="connsiteX0-903" fmla="*/ 41218 w 432956"/>
                <a:gd name="connsiteY0-904" fmla="*/ 938372 h 938372"/>
                <a:gd name="connsiteX1-905" fmla="*/ 138592 w 432956"/>
                <a:gd name="connsiteY1-906" fmla="*/ 458103 h 938372"/>
                <a:gd name="connsiteX2-907" fmla="*/ 63405 w 432956"/>
                <a:gd name="connsiteY2-908" fmla="*/ 260163 h 938372"/>
                <a:gd name="connsiteX3-909" fmla="*/ 0 w 432956"/>
                <a:gd name="connsiteY3-910" fmla="*/ 152400 h 938372"/>
                <a:gd name="connsiteX4-911" fmla="*/ 216478 w 432956"/>
                <a:gd name="connsiteY4-912" fmla="*/ 0 h 938372"/>
                <a:gd name="connsiteX5-913" fmla="*/ 432956 w 432956"/>
                <a:gd name="connsiteY5-914" fmla="*/ 152400 h 938372"/>
                <a:gd name="connsiteX6-915" fmla="*/ 369551 w 432956"/>
                <a:gd name="connsiteY6-916" fmla="*/ 260163 h 938372"/>
                <a:gd name="connsiteX7-917" fmla="*/ 315699 w 432956"/>
                <a:gd name="connsiteY7-918" fmla="*/ 454481 h 938372"/>
                <a:gd name="connsiteX8-919" fmla="*/ 400630 w 432956"/>
                <a:gd name="connsiteY8-920" fmla="*/ 925037 h 938372"/>
                <a:gd name="connsiteX0-921" fmla="*/ 41218 w 432956"/>
                <a:gd name="connsiteY0-922" fmla="*/ 938372 h 938372"/>
                <a:gd name="connsiteX1-923" fmla="*/ 138592 w 432956"/>
                <a:gd name="connsiteY1-924" fmla="*/ 458103 h 938372"/>
                <a:gd name="connsiteX2-925" fmla="*/ 63405 w 432956"/>
                <a:gd name="connsiteY2-926" fmla="*/ 260163 h 938372"/>
                <a:gd name="connsiteX3-927" fmla="*/ 0 w 432956"/>
                <a:gd name="connsiteY3-928" fmla="*/ 152400 h 938372"/>
                <a:gd name="connsiteX4-929" fmla="*/ 216478 w 432956"/>
                <a:gd name="connsiteY4-930" fmla="*/ 0 h 938372"/>
                <a:gd name="connsiteX5-931" fmla="*/ 432956 w 432956"/>
                <a:gd name="connsiteY5-932" fmla="*/ 152400 h 938372"/>
                <a:gd name="connsiteX6-933" fmla="*/ 369551 w 432956"/>
                <a:gd name="connsiteY6-934" fmla="*/ 260163 h 938372"/>
                <a:gd name="connsiteX7-935" fmla="*/ 315699 w 432956"/>
                <a:gd name="connsiteY7-936" fmla="*/ 454481 h 938372"/>
                <a:gd name="connsiteX8-937" fmla="*/ 400630 w 432956"/>
                <a:gd name="connsiteY8-938" fmla="*/ 925037 h 938372"/>
                <a:gd name="connsiteX0-939" fmla="*/ 41218 w 432956"/>
                <a:gd name="connsiteY0-940" fmla="*/ 938372 h 938372"/>
                <a:gd name="connsiteX1-941" fmla="*/ 138592 w 432956"/>
                <a:gd name="connsiteY1-942" fmla="*/ 458103 h 938372"/>
                <a:gd name="connsiteX2-943" fmla="*/ 63405 w 432956"/>
                <a:gd name="connsiteY2-944" fmla="*/ 260163 h 938372"/>
                <a:gd name="connsiteX3-945" fmla="*/ 0 w 432956"/>
                <a:gd name="connsiteY3-946" fmla="*/ 152400 h 938372"/>
                <a:gd name="connsiteX4-947" fmla="*/ 216478 w 432956"/>
                <a:gd name="connsiteY4-948" fmla="*/ 0 h 938372"/>
                <a:gd name="connsiteX5-949" fmla="*/ 432956 w 432956"/>
                <a:gd name="connsiteY5-950" fmla="*/ 152400 h 938372"/>
                <a:gd name="connsiteX6-951" fmla="*/ 369551 w 432956"/>
                <a:gd name="connsiteY6-952" fmla="*/ 260163 h 938372"/>
                <a:gd name="connsiteX7-953" fmla="*/ 315699 w 432956"/>
                <a:gd name="connsiteY7-954" fmla="*/ 454481 h 938372"/>
                <a:gd name="connsiteX8-955" fmla="*/ 400630 w 432956"/>
                <a:gd name="connsiteY8-956" fmla="*/ 925037 h 938372"/>
                <a:gd name="connsiteX0-957" fmla="*/ 41218 w 432956"/>
                <a:gd name="connsiteY0-958" fmla="*/ 938372 h 938372"/>
                <a:gd name="connsiteX1-959" fmla="*/ 138592 w 432956"/>
                <a:gd name="connsiteY1-960" fmla="*/ 458103 h 938372"/>
                <a:gd name="connsiteX2-961" fmla="*/ 63405 w 432956"/>
                <a:gd name="connsiteY2-962" fmla="*/ 260163 h 938372"/>
                <a:gd name="connsiteX3-963" fmla="*/ 0 w 432956"/>
                <a:gd name="connsiteY3-964" fmla="*/ 152400 h 938372"/>
                <a:gd name="connsiteX4-965" fmla="*/ 216478 w 432956"/>
                <a:gd name="connsiteY4-966" fmla="*/ 0 h 938372"/>
                <a:gd name="connsiteX5-967" fmla="*/ 432956 w 432956"/>
                <a:gd name="connsiteY5-968" fmla="*/ 152400 h 938372"/>
                <a:gd name="connsiteX6-969" fmla="*/ 369551 w 432956"/>
                <a:gd name="connsiteY6-970" fmla="*/ 260163 h 938372"/>
                <a:gd name="connsiteX7-971" fmla="*/ 315699 w 432956"/>
                <a:gd name="connsiteY7-972" fmla="*/ 454481 h 938372"/>
                <a:gd name="connsiteX8-973" fmla="*/ 400630 w 432956"/>
                <a:gd name="connsiteY8-974" fmla="*/ 925037 h 938372"/>
                <a:gd name="connsiteX0-975" fmla="*/ 41218 w 432956"/>
                <a:gd name="connsiteY0-976" fmla="*/ 938372 h 938372"/>
                <a:gd name="connsiteX1-977" fmla="*/ 138592 w 432956"/>
                <a:gd name="connsiteY1-978" fmla="*/ 458103 h 938372"/>
                <a:gd name="connsiteX2-979" fmla="*/ 63405 w 432956"/>
                <a:gd name="connsiteY2-980" fmla="*/ 260163 h 938372"/>
                <a:gd name="connsiteX3-981" fmla="*/ 0 w 432956"/>
                <a:gd name="connsiteY3-982" fmla="*/ 152400 h 938372"/>
                <a:gd name="connsiteX4-983" fmla="*/ 216478 w 432956"/>
                <a:gd name="connsiteY4-984" fmla="*/ 0 h 938372"/>
                <a:gd name="connsiteX5-985" fmla="*/ 432956 w 432956"/>
                <a:gd name="connsiteY5-986" fmla="*/ 152400 h 938372"/>
                <a:gd name="connsiteX6-987" fmla="*/ 369551 w 432956"/>
                <a:gd name="connsiteY6-988" fmla="*/ 260163 h 938372"/>
                <a:gd name="connsiteX7-989" fmla="*/ 315699 w 432956"/>
                <a:gd name="connsiteY7-990" fmla="*/ 454481 h 938372"/>
                <a:gd name="connsiteX8-991" fmla="*/ 394280 w 432956"/>
                <a:gd name="connsiteY8-992" fmla="*/ 928212 h 93837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432956" h="938372">
                  <a:moveTo>
                    <a:pt x="41218" y="938372"/>
                  </a:moveTo>
                  <a:cubicBezTo>
                    <a:pt x="109163" y="674053"/>
                    <a:pt x="139668" y="603893"/>
                    <a:pt x="138592" y="458103"/>
                  </a:cubicBezTo>
                  <a:cubicBezTo>
                    <a:pt x="137871" y="360373"/>
                    <a:pt x="146676" y="307093"/>
                    <a:pt x="63405" y="260163"/>
                  </a:cubicBezTo>
                  <a:cubicBezTo>
                    <a:pt x="24230" y="232584"/>
                    <a:pt x="0" y="194484"/>
                    <a:pt x="0" y="152400"/>
                  </a:cubicBezTo>
                  <a:cubicBezTo>
                    <a:pt x="0" y="68232"/>
                    <a:pt x="96921" y="0"/>
                    <a:pt x="216478" y="0"/>
                  </a:cubicBezTo>
                  <a:cubicBezTo>
                    <a:pt x="336035" y="0"/>
                    <a:pt x="432956" y="68232"/>
                    <a:pt x="432956" y="152400"/>
                  </a:cubicBezTo>
                  <a:cubicBezTo>
                    <a:pt x="432956" y="194484"/>
                    <a:pt x="408726" y="232584"/>
                    <a:pt x="369551" y="260163"/>
                  </a:cubicBezTo>
                  <a:cubicBezTo>
                    <a:pt x="299742" y="303769"/>
                    <a:pt x="318833" y="363250"/>
                    <a:pt x="315699" y="454481"/>
                  </a:cubicBezTo>
                  <a:cubicBezTo>
                    <a:pt x="325700" y="599440"/>
                    <a:pt x="322208" y="722472"/>
                    <a:pt x="394280" y="928212"/>
                  </a:cubicBezTo>
                </a:path>
              </a:pathLst>
            </a:custGeom>
            <a:noFill/>
            <a:ln>
              <a:gradFill>
                <a:gsLst>
                  <a:gs pos="0">
                    <a:schemeClr val="bg1">
                      <a:lumMod val="50000"/>
                    </a:schemeClr>
                  </a:gs>
                  <a:gs pos="69000">
                    <a:schemeClr val="bg1">
                      <a:lumMod val="85000"/>
                    </a:schemeClr>
                  </a:gs>
                  <a:gs pos="35000">
                    <a:srgbClr val="C9C9C9"/>
                  </a:gs>
                  <a:gs pos="56000">
                    <a:schemeClr val="bg1">
                      <a:lumMod val="50000"/>
                    </a:schemeClr>
                  </a:gs>
                  <a:gs pos="22000">
                    <a:schemeClr val="bg1">
                      <a:lumMod val="50000"/>
                    </a:schemeClr>
                  </a:gs>
                  <a:gs pos="84000">
                    <a:schemeClr val="bg1">
                      <a:lumMod val="50000"/>
                    </a:schemeClr>
                  </a:gs>
                </a:gsLst>
                <a:lin ang="0" scaled="0"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字魂58号-创中黑" panose="00000500000000000000" pitchFamily="2" charset="-122"/>
                <a:ea typeface="字魂58号-创中黑" panose="00000500000000000000" pitchFamily="2" charset="-122"/>
                <a:sym typeface="字魂58号-创中黑" panose="00000500000000000000" pitchFamily="2" charset="-122"/>
              </a:endParaRPr>
            </a:p>
          </p:txBody>
        </p:sp>
      </p:grpSp>
      <p:sp>
        <p:nvSpPr>
          <p:cNvPr id="17" name="TextBox 26">
            <a:extLst>
              <a:ext uri="{FF2B5EF4-FFF2-40B4-BE49-F238E27FC236}">
                <a16:creationId xmlns="" xmlns:a16="http://schemas.microsoft.com/office/drawing/2014/main" id="{B4961A95-BB3B-4AEB-8EB3-911A05A74420}"/>
              </a:ext>
            </a:extLst>
          </p:cNvPr>
          <p:cNvSpPr txBox="1"/>
          <p:nvPr/>
        </p:nvSpPr>
        <p:spPr bwMode="auto">
          <a:xfrm>
            <a:off x="1198571" y="3089949"/>
            <a:ext cx="2295121" cy="19768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ts val="2500"/>
              </a:lnSpc>
              <a:buNone/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字魂58号-创中黑" panose="00000500000000000000" pitchFamily="2" charset="-122"/>
              </a:rPr>
              <a:t>请在此处添加具体内容，简单说明即可，注意版面得美观度。请在此处添加具体内容，文字尽量言简意赅，简单说明即可，不必过于繁琐，注意版面得美观度。</a:t>
            </a:r>
            <a:endParaRPr lang="en-US" altLang="zh-CN" sz="1200" dirty="0">
              <a:solidFill>
                <a:schemeClr val="tx1">
                  <a:lumMod val="85000"/>
                  <a:lumOff val="15000"/>
                </a:schemeClr>
              </a:solidFill>
              <a:latin typeface="字魂58号-创中黑" panose="00000500000000000000" pitchFamily="2" charset="-122"/>
              <a:ea typeface="字魂58号-创中黑" panose="00000500000000000000" pitchFamily="2" charset="-122"/>
              <a:sym typeface="字魂58号-创中黑" panose="00000500000000000000" pitchFamily="2" charset="-122"/>
            </a:endParaRPr>
          </a:p>
        </p:txBody>
      </p:sp>
      <p:grpSp>
        <p:nvGrpSpPr>
          <p:cNvPr id="18" name="组合 17">
            <a:extLst>
              <a:ext uri="{FF2B5EF4-FFF2-40B4-BE49-F238E27FC236}">
                <a16:creationId xmlns="" xmlns:a16="http://schemas.microsoft.com/office/drawing/2014/main" id="{424F54FA-0AE4-4BE1-A1B7-CF6C1008C86F}"/>
              </a:ext>
            </a:extLst>
          </p:cNvPr>
          <p:cNvGrpSpPr/>
          <p:nvPr/>
        </p:nvGrpSpPr>
        <p:grpSpPr>
          <a:xfrm>
            <a:off x="4140866" y="1725271"/>
            <a:ext cx="3719140" cy="4693421"/>
            <a:chOff x="655912" y="2105133"/>
            <a:chExt cx="2607791" cy="4693421"/>
          </a:xfrm>
        </p:grpSpPr>
        <p:sp>
          <p:nvSpPr>
            <p:cNvPr id="19" name="直角三角形 69">
              <a:extLst>
                <a:ext uri="{FF2B5EF4-FFF2-40B4-BE49-F238E27FC236}">
                  <a16:creationId xmlns="" xmlns:a16="http://schemas.microsoft.com/office/drawing/2014/main" id="{0900F02D-D688-4201-AB9B-904FB5CC37B8}"/>
                </a:ext>
              </a:extLst>
            </p:cNvPr>
            <p:cNvSpPr/>
            <p:nvPr/>
          </p:nvSpPr>
          <p:spPr>
            <a:xfrm rot="5400000" flipH="1">
              <a:off x="735314" y="4270165"/>
              <a:ext cx="4693421" cy="363357"/>
            </a:xfrm>
            <a:custGeom>
              <a:avLst/>
              <a:gdLst>
                <a:gd name="connsiteX0" fmla="*/ 0 w 1994637"/>
                <a:gd name="connsiteY0" fmla="*/ 328931 h 328931"/>
                <a:gd name="connsiteX1" fmla="*/ 0 w 1994637"/>
                <a:gd name="connsiteY1" fmla="*/ 0 h 328931"/>
                <a:gd name="connsiteX2" fmla="*/ 1994637 w 1994637"/>
                <a:gd name="connsiteY2" fmla="*/ 328931 h 328931"/>
                <a:gd name="connsiteX3" fmla="*/ 0 w 1994637"/>
                <a:gd name="connsiteY3" fmla="*/ 328931 h 328931"/>
                <a:gd name="connsiteX0-1" fmla="*/ 196850 w 2191487"/>
                <a:gd name="connsiteY0-2" fmla="*/ 278131 h 278131"/>
                <a:gd name="connsiteX1-3" fmla="*/ 0 w 2191487"/>
                <a:gd name="connsiteY1-4" fmla="*/ 0 h 278131"/>
                <a:gd name="connsiteX2-5" fmla="*/ 2191487 w 2191487"/>
                <a:gd name="connsiteY2-6" fmla="*/ 278131 h 278131"/>
                <a:gd name="connsiteX3-7" fmla="*/ 196850 w 2191487"/>
                <a:gd name="connsiteY3-8" fmla="*/ 278131 h 278131"/>
                <a:gd name="connsiteX0-9" fmla="*/ 273050 w 2267687"/>
                <a:gd name="connsiteY0-10" fmla="*/ 290831 h 290831"/>
                <a:gd name="connsiteX1-11" fmla="*/ 0 w 2267687"/>
                <a:gd name="connsiteY1-12" fmla="*/ 0 h 290831"/>
                <a:gd name="connsiteX2-13" fmla="*/ 2267687 w 2267687"/>
                <a:gd name="connsiteY2-14" fmla="*/ 290831 h 290831"/>
                <a:gd name="connsiteX3-15" fmla="*/ 273050 w 2267687"/>
                <a:gd name="connsiteY3-16" fmla="*/ 290831 h 290831"/>
                <a:gd name="connsiteX0-17" fmla="*/ 174418 w 2267687"/>
                <a:gd name="connsiteY0-18" fmla="*/ 303531 h 303531"/>
                <a:gd name="connsiteX1-19" fmla="*/ 0 w 2267687"/>
                <a:gd name="connsiteY1-20" fmla="*/ 0 h 303531"/>
                <a:gd name="connsiteX2-21" fmla="*/ 2267687 w 2267687"/>
                <a:gd name="connsiteY2-22" fmla="*/ 290831 h 303531"/>
                <a:gd name="connsiteX3-23" fmla="*/ 174418 w 2267687"/>
                <a:gd name="connsiteY3-24" fmla="*/ 303531 h 303531"/>
                <a:gd name="connsiteX0-25" fmla="*/ 172657 w 2265926"/>
                <a:gd name="connsiteY0-26" fmla="*/ 316231 h 316231"/>
                <a:gd name="connsiteX1-27" fmla="*/ 0 w 2265926"/>
                <a:gd name="connsiteY1-28" fmla="*/ 0 h 316231"/>
                <a:gd name="connsiteX2-29" fmla="*/ 2265926 w 2265926"/>
                <a:gd name="connsiteY2-30" fmla="*/ 303531 h 316231"/>
                <a:gd name="connsiteX3-31" fmla="*/ 172657 w 2265926"/>
                <a:gd name="connsiteY3-32" fmla="*/ 316231 h 31623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</a:cxnLst>
              <a:rect l="l" t="t" r="r" b="b"/>
              <a:pathLst>
                <a:path w="2265926" h="316231">
                  <a:moveTo>
                    <a:pt x="172657" y="316231"/>
                  </a:moveTo>
                  <a:lnTo>
                    <a:pt x="0" y="0"/>
                  </a:lnTo>
                  <a:lnTo>
                    <a:pt x="2265926" y="303531"/>
                  </a:lnTo>
                  <a:lnTo>
                    <a:pt x="172657" y="316231"/>
                  </a:lnTo>
                  <a:close/>
                </a:path>
              </a:pathLst>
            </a:custGeom>
            <a:gradFill>
              <a:gsLst>
                <a:gs pos="100000">
                  <a:schemeClr val="bg1">
                    <a:lumMod val="50000"/>
                    <a:alpha val="44000"/>
                  </a:schemeClr>
                </a:gs>
                <a:gs pos="0">
                  <a:srgbClr val="F3F3F3">
                    <a:alpha val="12000"/>
                  </a:srgbClr>
                </a:gs>
              </a:gsLst>
              <a:lin ang="5400000" scaled="0"/>
            </a:gradFill>
            <a:ln>
              <a:noFill/>
            </a:ln>
            <a:effectLst>
              <a:softEdge rad="254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字魂58号-创中黑" panose="00000500000000000000" pitchFamily="2" charset="-122"/>
                <a:ea typeface="字魂58号-创中黑" panose="00000500000000000000" pitchFamily="2" charset="-122"/>
                <a:sym typeface="字魂58号-创中黑" panose="00000500000000000000" pitchFamily="2" charset="-122"/>
              </a:endParaRPr>
            </a:p>
          </p:txBody>
        </p:sp>
        <p:sp>
          <p:nvSpPr>
            <p:cNvPr id="20" name="直角三角形 69">
              <a:extLst>
                <a:ext uri="{FF2B5EF4-FFF2-40B4-BE49-F238E27FC236}">
                  <a16:creationId xmlns="" xmlns:a16="http://schemas.microsoft.com/office/drawing/2014/main" id="{99377123-5183-488E-9D49-096FF0174A83}"/>
                </a:ext>
              </a:extLst>
            </p:cNvPr>
            <p:cNvSpPr/>
            <p:nvPr/>
          </p:nvSpPr>
          <p:spPr>
            <a:xfrm flipH="1" flipV="1">
              <a:off x="655912" y="6409659"/>
              <a:ext cx="2605627" cy="334172"/>
            </a:xfrm>
            <a:custGeom>
              <a:avLst/>
              <a:gdLst>
                <a:gd name="connsiteX0" fmla="*/ 0 w 1994637"/>
                <a:gd name="connsiteY0" fmla="*/ 328931 h 328931"/>
                <a:gd name="connsiteX1" fmla="*/ 0 w 1994637"/>
                <a:gd name="connsiteY1" fmla="*/ 0 h 328931"/>
                <a:gd name="connsiteX2" fmla="*/ 1994637 w 1994637"/>
                <a:gd name="connsiteY2" fmla="*/ 328931 h 328931"/>
                <a:gd name="connsiteX3" fmla="*/ 0 w 1994637"/>
                <a:gd name="connsiteY3" fmla="*/ 328931 h 328931"/>
                <a:gd name="connsiteX0-1" fmla="*/ 196850 w 2191487"/>
                <a:gd name="connsiteY0-2" fmla="*/ 278131 h 278131"/>
                <a:gd name="connsiteX1-3" fmla="*/ 0 w 2191487"/>
                <a:gd name="connsiteY1-4" fmla="*/ 0 h 278131"/>
                <a:gd name="connsiteX2-5" fmla="*/ 2191487 w 2191487"/>
                <a:gd name="connsiteY2-6" fmla="*/ 278131 h 278131"/>
                <a:gd name="connsiteX3-7" fmla="*/ 196850 w 2191487"/>
                <a:gd name="connsiteY3-8" fmla="*/ 278131 h 278131"/>
                <a:gd name="connsiteX0-9" fmla="*/ 273050 w 2267687"/>
                <a:gd name="connsiteY0-10" fmla="*/ 290831 h 290831"/>
                <a:gd name="connsiteX1-11" fmla="*/ 0 w 2267687"/>
                <a:gd name="connsiteY1-12" fmla="*/ 0 h 290831"/>
                <a:gd name="connsiteX2-13" fmla="*/ 2267687 w 2267687"/>
                <a:gd name="connsiteY2-14" fmla="*/ 290831 h 290831"/>
                <a:gd name="connsiteX3-15" fmla="*/ 273050 w 2267687"/>
                <a:gd name="connsiteY3-16" fmla="*/ 290831 h 29083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</a:cxnLst>
              <a:rect l="l" t="t" r="r" b="b"/>
              <a:pathLst>
                <a:path w="2267687" h="290831">
                  <a:moveTo>
                    <a:pt x="273050" y="290831"/>
                  </a:moveTo>
                  <a:lnTo>
                    <a:pt x="0" y="0"/>
                  </a:lnTo>
                  <a:lnTo>
                    <a:pt x="2267687" y="290831"/>
                  </a:lnTo>
                  <a:lnTo>
                    <a:pt x="273050" y="290831"/>
                  </a:lnTo>
                  <a:close/>
                </a:path>
              </a:pathLst>
            </a:custGeom>
            <a:gradFill>
              <a:gsLst>
                <a:gs pos="100000">
                  <a:schemeClr val="bg1">
                    <a:lumMod val="50000"/>
                    <a:alpha val="44000"/>
                  </a:schemeClr>
                </a:gs>
                <a:gs pos="0">
                  <a:srgbClr val="F3F3F3">
                    <a:alpha val="12000"/>
                  </a:srgbClr>
                </a:gs>
              </a:gsLst>
              <a:lin ang="5400000" scaled="0"/>
            </a:gradFill>
            <a:ln>
              <a:noFill/>
            </a:ln>
            <a:effectLst>
              <a:softEdge rad="254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字魂58号-创中黑" panose="00000500000000000000" pitchFamily="2" charset="-122"/>
                <a:ea typeface="字魂58号-创中黑" panose="00000500000000000000" pitchFamily="2" charset="-122"/>
                <a:sym typeface="字魂58号-创中黑" panose="00000500000000000000" pitchFamily="2" charset="-122"/>
              </a:endParaRPr>
            </a:p>
          </p:txBody>
        </p:sp>
        <p:sp>
          <p:nvSpPr>
            <p:cNvPr id="21" name="矩形 20">
              <a:extLst>
                <a:ext uri="{FF2B5EF4-FFF2-40B4-BE49-F238E27FC236}">
                  <a16:creationId xmlns="" xmlns:a16="http://schemas.microsoft.com/office/drawing/2014/main" id="{1BDAE2F0-4F8D-4497-9754-AF2C719258CA}"/>
                </a:ext>
              </a:extLst>
            </p:cNvPr>
            <p:cNvSpPr/>
            <p:nvPr/>
          </p:nvSpPr>
          <p:spPr>
            <a:xfrm>
              <a:off x="1037203" y="2560945"/>
              <a:ext cx="1894121" cy="3877900"/>
            </a:xfrm>
            <a:prstGeom prst="rect">
              <a:avLst/>
            </a:prstGeom>
            <a:solidFill>
              <a:srgbClr val="F7F7F7"/>
            </a:solidFill>
            <a:ln>
              <a:noFill/>
            </a:ln>
            <a:effectLst>
              <a:outerShdw blurRad="76200" dist="50800" dir="2700000" algn="tl" rotWithShape="0">
                <a:prstClr val="black">
                  <a:alpha val="1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字魂58号-创中黑" panose="00000500000000000000" pitchFamily="2" charset="-122"/>
                <a:ea typeface="字魂58号-创中黑" panose="00000500000000000000" pitchFamily="2" charset="-122"/>
                <a:sym typeface="字魂58号-创中黑" panose="00000500000000000000" pitchFamily="2" charset="-122"/>
              </a:endParaRPr>
            </a:p>
          </p:txBody>
        </p:sp>
        <p:sp>
          <p:nvSpPr>
            <p:cNvPr id="22" name="矩形 21">
              <a:extLst>
                <a:ext uri="{FF2B5EF4-FFF2-40B4-BE49-F238E27FC236}">
                  <a16:creationId xmlns="" xmlns:a16="http://schemas.microsoft.com/office/drawing/2014/main" id="{68A6E690-FBC2-49FD-9A53-E7759F91EB04}"/>
                </a:ext>
              </a:extLst>
            </p:cNvPr>
            <p:cNvSpPr/>
            <p:nvPr/>
          </p:nvSpPr>
          <p:spPr>
            <a:xfrm>
              <a:off x="1037203" y="2560945"/>
              <a:ext cx="1894121" cy="582162"/>
            </a:xfrm>
            <a:prstGeom prst="rect">
              <a:avLst/>
            </a:prstGeom>
            <a:solidFill>
              <a:srgbClr val="529DBA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字魂58号-创中黑" panose="00000500000000000000" pitchFamily="2" charset="-122"/>
                <a:ea typeface="字魂58号-创中黑" panose="00000500000000000000" pitchFamily="2" charset="-122"/>
                <a:sym typeface="字魂58号-创中黑" panose="00000500000000000000" pitchFamily="2" charset="-122"/>
              </a:endParaRPr>
            </a:p>
          </p:txBody>
        </p:sp>
      </p:grpSp>
      <p:grpSp>
        <p:nvGrpSpPr>
          <p:cNvPr id="23" name="组合 22">
            <a:extLst>
              <a:ext uri="{FF2B5EF4-FFF2-40B4-BE49-F238E27FC236}">
                <a16:creationId xmlns="" xmlns:a16="http://schemas.microsoft.com/office/drawing/2014/main" id="{C701BCC4-F5BF-4F79-A5CB-0ED6A9B5F824}"/>
              </a:ext>
            </a:extLst>
          </p:cNvPr>
          <p:cNvGrpSpPr/>
          <p:nvPr/>
        </p:nvGrpSpPr>
        <p:grpSpPr>
          <a:xfrm>
            <a:off x="5463001" y="1279096"/>
            <a:ext cx="1086228" cy="1334681"/>
            <a:chOff x="6591300" y="1966752"/>
            <a:chExt cx="830580" cy="975045"/>
          </a:xfrm>
        </p:grpSpPr>
        <p:sp>
          <p:nvSpPr>
            <p:cNvPr id="24" name="任意多边形 28">
              <a:extLst>
                <a:ext uri="{FF2B5EF4-FFF2-40B4-BE49-F238E27FC236}">
                  <a16:creationId xmlns="" xmlns:a16="http://schemas.microsoft.com/office/drawing/2014/main" id="{5DDAFB02-06D1-466F-8761-641C70560012}"/>
                </a:ext>
              </a:extLst>
            </p:cNvPr>
            <p:cNvSpPr/>
            <p:nvPr/>
          </p:nvSpPr>
          <p:spPr>
            <a:xfrm>
              <a:off x="6591300" y="2484597"/>
              <a:ext cx="830580" cy="457200"/>
            </a:xfrm>
            <a:custGeom>
              <a:avLst/>
              <a:gdLst>
                <a:gd name="connsiteX0" fmla="*/ 0 w 830580"/>
                <a:gd name="connsiteY0" fmla="*/ 0 h 457200"/>
                <a:gd name="connsiteX1" fmla="*/ 830580 w 830580"/>
                <a:gd name="connsiteY1" fmla="*/ 0 h 457200"/>
                <a:gd name="connsiteX2" fmla="*/ 830580 w 830580"/>
                <a:gd name="connsiteY2" fmla="*/ 457200 h 457200"/>
                <a:gd name="connsiteX3" fmla="*/ 608210 w 830580"/>
                <a:gd name="connsiteY3" fmla="*/ 457200 h 457200"/>
                <a:gd name="connsiteX4" fmla="*/ 608210 w 830580"/>
                <a:gd name="connsiteY4" fmla="*/ 415966 h 457200"/>
                <a:gd name="connsiteX5" fmla="*/ 573326 w 830580"/>
                <a:gd name="connsiteY5" fmla="*/ 415966 h 457200"/>
                <a:gd name="connsiteX6" fmla="*/ 532092 w 830580"/>
                <a:gd name="connsiteY6" fmla="*/ 457200 h 457200"/>
                <a:gd name="connsiteX7" fmla="*/ 298488 w 830580"/>
                <a:gd name="connsiteY7" fmla="*/ 457200 h 457200"/>
                <a:gd name="connsiteX8" fmla="*/ 257254 w 830580"/>
                <a:gd name="connsiteY8" fmla="*/ 415966 h 457200"/>
                <a:gd name="connsiteX9" fmla="*/ 222370 w 830580"/>
                <a:gd name="connsiteY9" fmla="*/ 415966 h 457200"/>
                <a:gd name="connsiteX10" fmla="*/ 222370 w 830580"/>
                <a:gd name="connsiteY10" fmla="*/ 457200 h 457200"/>
                <a:gd name="connsiteX11" fmla="*/ 0 w 830580"/>
                <a:gd name="connsiteY11" fmla="*/ 457200 h 457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830580" h="457200">
                  <a:moveTo>
                    <a:pt x="0" y="0"/>
                  </a:moveTo>
                  <a:lnTo>
                    <a:pt x="830580" y="0"/>
                  </a:lnTo>
                  <a:lnTo>
                    <a:pt x="830580" y="457200"/>
                  </a:lnTo>
                  <a:lnTo>
                    <a:pt x="608210" y="457200"/>
                  </a:lnTo>
                  <a:lnTo>
                    <a:pt x="608210" y="415966"/>
                  </a:lnTo>
                  <a:lnTo>
                    <a:pt x="573326" y="415966"/>
                  </a:lnTo>
                  <a:lnTo>
                    <a:pt x="532092" y="457200"/>
                  </a:lnTo>
                  <a:lnTo>
                    <a:pt x="298488" y="457200"/>
                  </a:lnTo>
                  <a:lnTo>
                    <a:pt x="257254" y="415966"/>
                  </a:lnTo>
                  <a:lnTo>
                    <a:pt x="222370" y="415966"/>
                  </a:lnTo>
                  <a:lnTo>
                    <a:pt x="222370" y="457200"/>
                  </a:lnTo>
                  <a:lnTo>
                    <a:pt x="0" y="457200"/>
                  </a:lnTo>
                  <a:close/>
                </a:path>
              </a:pathLst>
            </a:custGeom>
            <a:solidFill>
              <a:srgbClr val="5F6676"/>
            </a:solidFill>
            <a:ln>
              <a:noFill/>
            </a:ln>
            <a:effectLst>
              <a:outerShdw blurRad="76200" dist="254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字魂58号-创中黑" panose="00000500000000000000" pitchFamily="2" charset="-122"/>
                <a:ea typeface="字魂58号-创中黑" panose="00000500000000000000" pitchFamily="2" charset="-122"/>
                <a:sym typeface="字魂58号-创中黑" panose="00000500000000000000" pitchFamily="2" charset="-122"/>
              </a:endParaRPr>
            </a:p>
          </p:txBody>
        </p:sp>
        <p:sp>
          <p:nvSpPr>
            <p:cNvPr id="25" name="任意多边形 29">
              <a:extLst>
                <a:ext uri="{FF2B5EF4-FFF2-40B4-BE49-F238E27FC236}">
                  <a16:creationId xmlns="" xmlns:a16="http://schemas.microsoft.com/office/drawing/2014/main" id="{8CEB2C27-280C-455D-98A2-2D7738531970}"/>
                </a:ext>
              </a:extLst>
            </p:cNvPr>
            <p:cNvSpPr/>
            <p:nvPr/>
          </p:nvSpPr>
          <p:spPr>
            <a:xfrm>
              <a:off x="6790111" y="1966752"/>
              <a:ext cx="432956" cy="938372"/>
            </a:xfrm>
            <a:custGeom>
              <a:avLst/>
              <a:gdLst>
                <a:gd name="connsiteX0" fmla="*/ 216478 w 432956"/>
                <a:gd name="connsiteY0" fmla="*/ 0 h 938372"/>
                <a:gd name="connsiteX1" fmla="*/ 432956 w 432956"/>
                <a:gd name="connsiteY1" fmla="*/ 152400 h 938372"/>
                <a:gd name="connsiteX2" fmla="*/ 369551 w 432956"/>
                <a:gd name="connsiteY2" fmla="*/ 260163 h 938372"/>
                <a:gd name="connsiteX3" fmla="*/ 309290 w 432956"/>
                <a:gd name="connsiteY3" fmla="*/ 288766 h 938372"/>
                <a:gd name="connsiteX4" fmla="*/ 318874 w 432956"/>
                <a:gd name="connsiteY4" fmla="*/ 390981 h 938372"/>
                <a:gd name="connsiteX5" fmla="*/ 391740 w 432956"/>
                <a:gd name="connsiteY5" fmla="*/ 938372 h 938372"/>
                <a:gd name="connsiteX6" fmla="*/ 41218 w 432956"/>
                <a:gd name="connsiteY6" fmla="*/ 938372 h 938372"/>
                <a:gd name="connsiteX7" fmla="*/ 113192 w 432956"/>
                <a:gd name="connsiteY7" fmla="*/ 391428 h 938372"/>
                <a:gd name="connsiteX8" fmla="*/ 123385 w 432956"/>
                <a:gd name="connsiteY8" fmla="*/ 288632 h 938372"/>
                <a:gd name="connsiteX9" fmla="*/ 63405 w 432956"/>
                <a:gd name="connsiteY9" fmla="*/ 260163 h 938372"/>
                <a:gd name="connsiteX10" fmla="*/ 0 w 432956"/>
                <a:gd name="connsiteY10" fmla="*/ 152400 h 938372"/>
                <a:gd name="connsiteX11" fmla="*/ 216478 w 432956"/>
                <a:gd name="connsiteY11" fmla="*/ 0 h 938372"/>
                <a:gd name="connsiteX0-1" fmla="*/ 216478 w 432956"/>
                <a:gd name="connsiteY0-2" fmla="*/ 0 h 938372"/>
                <a:gd name="connsiteX1-3" fmla="*/ 432956 w 432956"/>
                <a:gd name="connsiteY1-4" fmla="*/ 152400 h 938372"/>
                <a:gd name="connsiteX2-5" fmla="*/ 369551 w 432956"/>
                <a:gd name="connsiteY2-6" fmla="*/ 260163 h 938372"/>
                <a:gd name="connsiteX3-7" fmla="*/ 309290 w 432956"/>
                <a:gd name="connsiteY3-8" fmla="*/ 288766 h 938372"/>
                <a:gd name="connsiteX4-9" fmla="*/ 318874 w 432956"/>
                <a:gd name="connsiteY4-10" fmla="*/ 390981 h 938372"/>
                <a:gd name="connsiteX5-11" fmla="*/ 391740 w 432956"/>
                <a:gd name="connsiteY5-12" fmla="*/ 938372 h 938372"/>
                <a:gd name="connsiteX6-13" fmla="*/ 41218 w 432956"/>
                <a:gd name="connsiteY6-14" fmla="*/ 938372 h 938372"/>
                <a:gd name="connsiteX7-15" fmla="*/ 113192 w 432956"/>
                <a:gd name="connsiteY7-16" fmla="*/ 391428 h 938372"/>
                <a:gd name="connsiteX8-17" fmla="*/ 63405 w 432956"/>
                <a:gd name="connsiteY8-18" fmla="*/ 260163 h 938372"/>
                <a:gd name="connsiteX9-19" fmla="*/ 0 w 432956"/>
                <a:gd name="connsiteY9-20" fmla="*/ 152400 h 938372"/>
                <a:gd name="connsiteX10-21" fmla="*/ 216478 w 432956"/>
                <a:gd name="connsiteY10-22" fmla="*/ 0 h 938372"/>
                <a:gd name="connsiteX0-23" fmla="*/ 216478 w 432956"/>
                <a:gd name="connsiteY0-24" fmla="*/ 0 h 938372"/>
                <a:gd name="connsiteX1-25" fmla="*/ 432956 w 432956"/>
                <a:gd name="connsiteY1-26" fmla="*/ 152400 h 938372"/>
                <a:gd name="connsiteX2-27" fmla="*/ 369551 w 432956"/>
                <a:gd name="connsiteY2-28" fmla="*/ 260163 h 938372"/>
                <a:gd name="connsiteX3-29" fmla="*/ 309290 w 432956"/>
                <a:gd name="connsiteY3-30" fmla="*/ 288766 h 938372"/>
                <a:gd name="connsiteX4-31" fmla="*/ 318874 w 432956"/>
                <a:gd name="connsiteY4-32" fmla="*/ 390981 h 938372"/>
                <a:gd name="connsiteX5-33" fmla="*/ 391740 w 432956"/>
                <a:gd name="connsiteY5-34" fmla="*/ 938372 h 938372"/>
                <a:gd name="connsiteX6-35" fmla="*/ 41218 w 432956"/>
                <a:gd name="connsiteY6-36" fmla="*/ 938372 h 938372"/>
                <a:gd name="connsiteX7-37" fmla="*/ 113192 w 432956"/>
                <a:gd name="connsiteY7-38" fmla="*/ 391428 h 938372"/>
                <a:gd name="connsiteX8-39" fmla="*/ 63405 w 432956"/>
                <a:gd name="connsiteY8-40" fmla="*/ 260163 h 938372"/>
                <a:gd name="connsiteX9-41" fmla="*/ 0 w 432956"/>
                <a:gd name="connsiteY9-42" fmla="*/ 152400 h 938372"/>
                <a:gd name="connsiteX10-43" fmla="*/ 216478 w 432956"/>
                <a:gd name="connsiteY10-44" fmla="*/ 0 h 938372"/>
                <a:gd name="connsiteX0-45" fmla="*/ 216478 w 432956"/>
                <a:gd name="connsiteY0-46" fmla="*/ 0 h 938372"/>
                <a:gd name="connsiteX1-47" fmla="*/ 432956 w 432956"/>
                <a:gd name="connsiteY1-48" fmla="*/ 152400 h 938372"/>
                <a:gd name="connsiteX2-49" fmla="*/ 369551 w 432956"/>
                <a:gd name="connsiteY2-50" fmla="*/ 260163 h 938372"/>
                <a:gd name="connsiteX3-51" fmla="*/ 309290 w 432956"/>
                <a:gd name="connsiteY3-52" fmla="*/ 288766 h 938372"/>
                <a:gd name="connsiteX4-53" fmla="*/ 318874 w 432956"/>
                <a:gd name="connsiteY4-54" fmla="*/ 390981 h 938372"/>
                <a:gd name="connsiteX5-55" fmla="*/ 391740 w 432956"/>
                <a:gd name="connsiteY5-56" fmla="*/ 938372 h 938372"/>
                <a:gd name="connsiteX6-57" fmla="*/ 41218 w 432956"/>
                <a:gd name="connsiteY6-58" fmla="*/ 938372 h 938372"/>
                <a:gd name="connsiteX7-59" fmla="*/ 110017 w 432956"/>
                <a:gd name="connsiteY7-60" fmla="*/ 429528 h 938372"/>
                <a:gd name="connsiteX8-61" fmla="*/ 63405 w 432956"/>
                <a:gd name="connsiteY8-62" fmla="*/ 260163 h 938372"/>
                <a:gd name="connsiteX9-63" fmla="*/ 0 w 432956"/>
                <a:gd name="connsiteY9-64" fmla="*/ 152400 h 938372"/>
                <a:gd name="connsiteX10-65" fmla="*/ 216478 w 432956"/>
                <a:gd name="connsiteY10-66" fmla="*/ 0 h 938372"/>
                <a:gd name="connsiteX0-67" fmla="*/ 216478 w 432956"/>
                <a:gd name="connsiteY0-68" fmla="*/ 0 h 938372"/>
                <a:gd name="connsiteX1-69" fmla="*/ 432956 w 432956"/>
                <a:gd name="connsiteY1-70" fmla="*/ 152400 h 938372"/>
                <a:gd name="connsiteX2-71" fmla="*/ 369551 w 432956"/>
                <a:gd name="connsiteY2-72" fmla="*/ 260163 h 938372"/>
                <a:gd name="connsiteX3-73" fmla="*/ 309290 w 432956"/>
                <a:gd name="connsiteY3-74" fmla="*/ 288766 h 938372"/>
                <a:gd name="connsiteX4-75" fmla="*/ 318874 w 432956"/>
                <a:gd name="connsiteY4-76" fmla="*/ 390981 h 938372"/>
                <a:gd name="connsiteX5-77" fmla="*/ 391740 w 432956"/>
                <a:gd name="connsiteY5-78" fmla="*/ 938372 h 938372"/>
                <a:gd name="connsiteX6-79" fmla="*/ 41218 w 432956"/>
                <a:gd name="connsiteY6-80" fmla="*/ 938372 h 938372"/>
                <a:gd name="connsiteX7-81" fmla="*/ 110017 w 432956"/>
                <a:gd name="connsiteY7-82" fmla="*/ 429528 h 938372"/>
                <a:gd name="connsiteX8-83" fmla="*/ 63405 w 432956"/>
                <a:gd name="connsiteY8-84" fmla="*/ 260163 h 938372"/>
                <a:gd name="connsiteX9-85" fmla="*/ 0 w 432956"/>
                <a:gd name="connsiteY9-86" fmla="*/ 152400 h 938372"/>
                <a:gd name="connsiteX10-87" fmla="*/ 216478 w 432956"/>
                <a:gd name="connsiteY10-88" fmla="*/ 0 h 938372"/>
                <a:gd name="connsiteX0-89" fmla="*/ 216478 w 432956"/>
                <a:gd name="connsiteY0-90" fmla="*/ 0 h 938372"/>
                <a:gd name="connsiteX1-91" fmla="*/ 432956 w 432956"/>
                <a:gd name="connsiteY1-92" fmla="*/ 152400 h 938372"/>
                <a:gd name="connsiteX2-93" fmla="*/ 369551 w 432956"/>
                <a:gd name="connsiteY2-94" fmla="*/ 260163 h 938372"/>
                <a:gd name="connsiteX3-95" fmla="*/ 309290 w 432956"/>
                <a:gd name="connsiteY3-96" fmla="*/ 288766 h 938372"/>
                <a:gd name="connsiteX4-97" fmla="*/ 318874 w 432956"/>
                <a:gd name="connsiteY4-98" fmla="*/ 390981 h 938372"/>
                <a:gd name="connsiteX5-99" fmla="*/ 391740 w 432956"/>
                <a:gd name="connsiteY5-100" fmla="*/ 938372 h 938372"/>
                <a:gd name="connsiteX6-101" fmla="*/ 41218 w 432956"/>
                <a:gd name="connsiteY6-102" fmla="*/ 938372 h 938372"/>
                <a:gd name="connsiteX7-103" fmla="*/ 110017 w 432956"/>
                <a:gd name="connsiteY7-104" fmla="*/ 429528 h 938372"/>
                <a:gd name="connsiteX8-105" fmla="*/ 63405 w 432956"/>
                <a:gd name="connsiteY8-106" fmla="*/ 260163 h 938372"/>
                <a:gd name="connsiteX9-107" fmla="*/ 0 w 432956"/>
                <a:gd name="connsiteY9-108" fmla="*/ 152400 h 938372"/>
                <a:gd name="connsiteX10-109" fmla="*/ 216478 w 432956"/>
                <a:gd name="connsiteY10-110" fmla="*/ 0 h 938372"/>
                <a:gd name="connsiteX0-111" fmla="*/ 216478 w 432956"/>
                <a:gd name="connsiteY0-112" fmla="*/ 0 h 938372"/>
                <a:gd name="connsiteX1-113" fmla="*/ 432956 w 432956"/>
                <a:gd name="connsiteY1-114" fmla="*/ 152400 h 938372"/>
                <a:gd name="connsiteX2-115" fmla="*/ 369551 w 432956"/>
                <a:gd name="connsiteY2-116" fmla="*/ 260163 h 938372"/>
                <a:gd name="connsiteX3-117" fmla="*/ 309290 w 432956"/>
                <a:gd name="connsiteY3-118" fmla="*/ 288766 h 938372"/>
                <a:gd name="connsiteX4-119" fmla="*/ 318874 w 432956"/>
                <a:gd name="connsiteY4-120" fmla="*/ 390981 h 938372"/>
                <a:gd name="connsiteX5-121" fmla="*/ 391740 w 432956"/>
                <a:gd name="connsiteY5-122" fmla="*/ 938372 h 938372"/>
                <a:gd name="connsiteX6-123" fmla="*/ 41218 w 432956"/>
                <a:gd name="connsiteY6-124" fmla="*/ 938372 h 938372"/>
                <a:gd name="connsiteX7-125" fmla="*/ 110017 w 432956"/>
                <a:gd name="connsiteY7-126" fmla="*/ 454928 h 938372"/>
                <a:gd name="connsiteX8-127" fmla="*/ 63405 w 432956"/>
                <a:gd name="connsiteY8-128" fmla="*/ 260163 h 938372"/>
                <a:gd name="connsiteX9-129" fmla="*/ 0 w 432956"/>
                <a:gd name="connsiteY9-130" fmla="*/ 152400 h 938372"/>
                <a:gd name="connsiteX10-131" fmla="*/ 216478 w 432956"/>
                <a:gd name="connsiteY10-132" fmla="*/ 0 h 938372"/>
                <a:gd name="connsiteX0-133" fmla="*/ 216478 w 432956"/>
                <a:gd name="connsiteY0-134" fmla="*/ 0 h 938372"/>
                <a:gd name="connsiteX1-135" fmla="*/ 432956 w 432956"/>
                <a:gd name="connsiteY1-136" fmla="*/ 152400 h 938372"/>
                <a:gd name="connsiteX2-137" fmla="*/ 369551 w 432956"/>
                <a:gd name="connsiteY2-138" fmla="*/ 260163 h 938372"/>
                <a:gd name="connsiteX3-139" fmla="*/ 309290 w 432956"/>
                <a:gd name="connsiteY3-140" fmla="*/ 288766 h 938372"/>
                <a:gd name="connsiteX4-141" fmla="*/ 318874 w 432956"/>
                <a:gd name="connsiteY4-142" fmla="*/ 390981 h 938372"/>
                <a:gd name="connsiteX5-143" fmla="*/ 391740 w 432956"/>
                <a:gd name="connsiteY5-144" fmla="*/ 938372 h 938372"/>
                <a:gd name="connsiteX6-145" fmla="*/ 41218 w 432956"/>
                <a:gd name="connsiteY6-146" fmla="*/ 938372 h 938372"/>
                <a:gd name="connsiteX7-147" fmla="*/ 110017 w 432956"/>
                <a:gd name="connsiteY7-148" fmla="*/ 454928 h 938372"/>
                <a:gd name="connsiteX8-149" fmla="*/ 63405 w 432956"/>
                <a:gd name="connsiteY8-150" fmla="*/ 260163 h 938372"/>
                <a:gd name="connsiteX9-151" fmla="*/ 0 w 432956"/>
                <a:gd name="connsiteY9-152" fmla="*/ 152400 h 938372"/>
                <a:gd name="connsiteX10-153" fmla="*/ 216478 w 432956"/>
                <a:gd name="connsiteY10-154" fmla="*/ 0 h 938372"/>
                <a:gd name="connsiteX0-155" fmla="*/ 216478 w 432956"/>
                <a:gd name="connsiteY0-156" fmla="*/ 0 h 938372"/>
                <a:gd name="connsiteX1-157" fmla="*/ 432956 w 432956"/>
                <a:gd name="connsiteY1-158" fmla="*/ 152400 h 938372"/>
                <a:gd name="connsiteX2-159" fmla="*/ 369551 w 432956"/>
                <a:gd name="connsiteY2-160" fmla="*/ 260163 h 938372"/>
                <a:gd name="connsiteX3-161" fmla="*/ 309290 w 432956"/>
                <a:gd name="connsiteY3-162" fmla="*/ 288766 h 938372"/>
                <a:gd name="connsiteX4-163" fmla="*/ 318874 w 432956"/>
                <a:gd name="connsiteY4-164" fmla="*/ 390981 h 938372"/>
                <a:gd name="connsiteX5-165" fmla="*/ 391740 w 432956"/>
                <a:gd name="connsiteY5-166" fmla="*/ 938372 h 938372"/>
                <a:gd name="connsiteX6-167" fmla="*/ 41218 w 432956"/>
                <a:gd name="connsiteY6-168" fmla="*/ 938372 h 938372"/>
                <a:gd name="connsiteX7-169" fmla="*/ 110017 w 432956"/>
                <a:gd name="connsiteY7-170" fmla="*/ 454928 h 938372"/>
                <a:gd name="connsiteX8-171" fmla="*/ 63405 w 432956"/>
                <a:gd name="connsiteY8-172" fmla="*/ 260163 h 938372"/>
                <a:gd name="connsiteX9-173" fmla="*/ 0 w 432956"/>
                <a:gd name="connsiteY9-174" fmla="*/ 152400 h 938372"/>
                <a:gd name="connsiteX10-175" fmla="*/ 216478 w 432956"/>
                <a:gd name="connsiteY10-176" fmla="*/ 0 h 938372"/>
                <a:gd name="connsiteX0-177" fmla="*/ 216478 w 432956"/>
                <a:gd name="connsiteY0-178" fmla="*/ 0 h 938372"/>
                <a:gd name="connsiteX1-179" fmla="*/ 432956 w 432956"/>
                <a:gd name="connsiteY1-180" fmla="*/ 152400 h 938372"/>
                <a:gd name="connsiteX2-181" fmla="*/ 369551 w 432956"/>
                <a:gd name="connsiteY2-182" fmla="*/ 260163 h 938372"/>
                <a:gd name="connsiteX3-183" fmla="*/ 309290 w 432956"/>
                <a:gd name="connsiteY3-184" fmla="*/ 288766 h 938372"/>
                <a:gd name="connsiteX4-185" fmla="*/ 318874 w 432956"/>
                <a:gd name="connsiteY4-186" fmla="*/ 390981 h 938372"/>
                <a:gd name="connsiteX5-187" fmla="*/ 391740 w 432956"/>
                <a:gd name="connsiteY5-188" fmla="*/ 938372 h 938372"/>
                <a:gd name="connsiteX6-189" fmla="*/ 41218 w 432956"/>
                <a:gd name="connsiteY6-190" fmla="*/ 938372 h 938372"/>
                <a:gd name="connsiteX7-191" fmla="*/ 122717 w 432956"/>
                <a:gd name="connsiteY7-192" fmla="*/ 458103 h 938372"/>
                <a:gd name="connsiteX8-193" fmla="*/ 63405 w 432956"/>
                <a:gd name="connsiteY8-194" fmla="*/ 260163 h 938372"/>
                <a:gd name="connsiteX9-195" fmla="*/ 0 w 432956"/>
                <a:gd name="connsiteY9-196" fmla="*/ 152400 h 938372"/>
                <a:gd name="connsiteX10-197" fmla="*/ 216478 w 432956"/>
                <a:gd name="connsiteY10-198" fmla="*/ 0 h 938372"/>
                <a:gd name="connsiteX0-199" fmla="*/ 216478 w 432956"/>
                <a:gd name="connsiteY0-200" fmla="*/ 0 h 938372"/>
                <a:gd name="connsiteX1-201" fmla="*/ 432956 w 432956"/>
                <a:gd name="connsiteY1-202" fmla="*/ 152400 h 938372"/>
                <a:gd name="connsiteX2-203" fmla="*/ 369551 w 432956"/>
                <a:gd name="connsiteY2-204" fmla="*/ 260163 h 938372"/>
                <a:gd name="connsiteX3-205" fmla="*/ 309290 w 432956"/>
                <a:gd name="connsiteY3-206" fmla="*/ 288766 h 938372"/>
                <a:gd name="connsiteX4-207" fmla="*/ 318874 w 432956"/>
                <a:gd name="connsiteY4-208" fmla="*/ 390981 h 938372"/>
                <a:gd name="connsiteX5-209" fmla="*/ 391740 w 432956"/>
                <a:gd name="connsiteY5-210" fmla="*/ 938372 h 938372"/>
                <a:gd name="connsiteX6-211" fmla="*/ 41218 w 432956"/>
                <a:gd name="connsiteY6-212" fmla="*/ 938372 h 938372"/>
                <a:gd name="connsiteX7-213" fmla="*/ 122717 w 432956"/>
                <a:gd name="connsiteY7-214" fmla="*/ 458103 h 938372"/>
                <a:gd name="connsiteX8-215" fmla="*/ 63405 w 432956"/>
                <a:gd name="connsiteY8-216" fmla="*/ 260163 h 938372"/>
                <a:gd name="connsiteX9-217" fmla="*/ 0 w 432956"/>
                <a:gd name="connsiteY9-218" fmla="*/ 152400 h 938372"/>
                <a:gd name="connsiteX10-219" fmla="*/ 216478 w 432956"/>
                <a:gd name="connsiteY10-220" fmla="*/ 0 h 938372"/>
                <a:gd name="connsiteX0-221" fmla="*/ 216478 w 432956"/>
                <a:gd name="connsiteY0-222" fmla="*/ 0 h 938372"/>
                <a:gd name="connsiteX1-223" fmla="*/ 432956 w 432956"/>
                <a:gd name="connsiteY1-224" fmla="*/ 152400 h 938372"/>
                <a:gd name="connsiteX2-225" fmla="*/ 369551 w 432956"/>
                <a:gd name="connsiteY2-226" fmla="*/ 260163 h 938372"/>
                <a:gd name="connsiteX3-227" fmla="*/ 309290 w 432956"/>
                <a:gd name="connsiteY3-228" fmla="*/ 288766 h 938372"/>
                <a:gd name="connsiteX4-229" fmla="*/ 318874 w 432956"/>
                <a:gd name="connsiteY4-230" fmla="*/ 390981 h 938372"/>
                <a:gd name="connsiteX5-231" fmla="*/ 391740 w 432956"/>
                <a:gd name="connsiteY5-232" fmla="*/ 938372 h 938372"/>
                <a:gd name="connsiteX6-233" fmla="*/ 41218 w 432956"/>
                <a:gd name="connsiteY6-234" fmla="*/ 938372 h 938372"/>
                <a:gd name="connsiteX7-235" fmla="*/ 122717 w 432956"/>
                <a:gd name="connsiteY7-236" fmla="*/ 458103 h 938372"/>
                <a:gd name="connsiteX8-237" fmla="*/ 63405 w 432956"/>
                <a:gd name="connsiteY8-238" fmla="*/ 260163 h 938372"/>
                <a:gd name="connsiteX9-239" fmla="*/ 0 w 432956"/>
                <a:gd name="connsiteY9-240" fmla="*/ 152400 h 938372"/>
                <a:gd name="connsiteX10-241" fmla="*/ 216478 w 432956"/>
                <a:gd name="connsiteY10-242" fmla="*/ 0 h 938372"/>
                <a:gd name="connsiteX0-243" fmla="*/ 216478 w 432956"/>
                <a:gd name="connsiteY0-244" fmla="*/ 0 h 938372"/>
                <a:gd name="connsiteX1-245" fmla="*/ 432956 w 432956"/>
                <a:gd name="connsiteY1-246" fmla="*/ 152400 h 938372"/>
                <a:gd name="connsiteX2-247" fmla="*/ 369551 w 432956"/>
                <a:gd name="connsiteY2-248" fmla="*/ 260163 h 938372"/>
                <a:gd name="connsiteX3-249" fmla="*/ 309290 w 432956"/>
                <a:gd name="connsiteY3-250" fmla="*/ 288766 h 938372"/>
                <a:gd name="connsiteX4-251" fmla="*/ 318874 w 432956"/>
                <a:gd name="connsiteY4-252" fmla="*/ 390981 h 938372"/>
                <a:gd name="connsiteX5-253" fmla="*/ 391740 w 432956"/>
                <a:gd name="connsiteY5-254" fmla="*/ 938372 h 938372"/>
                <a:gd name="connsiteX6-255" fmla="*/ 41218 w 432956"/>
                <a:gd name="connsiteY6-256" fmla="*/ 938372 h 938372"/>
                <a:gd name="connsiteX7-257" fmla="*/ 122717 w 432956"/>
                <a:gd name="connsiteY7-258" fmla="*/ 458103 h 938372"/>
                <a:gd name="connsiteX8-259" fmla="*/ 63405 w 432956"/>
                <a:gd name="connsiteY8-260" fmla="*/ 260163 h 938372"/>
                <a:gd name="connsiteX9-261" fmla="*/ 0 w 432956"/>
                <a:gd name="connsiteY9-262" fmla="*/ 152400 h 938372"/>
                <a:gd name="connsiteX10-263" fmla="*/ 216478 w 432956"/>
                <a:gd name="connsiteY10-264" fmla="*/ 0 h 938372"/>
                <a:gd name="connsiteX0-265" fmla="*/ 216478 w 432956"/>
                <a:gd name="connsiteY0-266" fmla="*/ 0 h 938372"/>
                <a:gd name="connsiteX1-267" fmla="*/ 432956 w 432956"/>
                <a:gd name="connsiteY1-268" fmla="*/ 152400 h 938372"/>
                <a:gd name="connsiteX2-269" fmla="*/ 369551 w 432956"/>
                <a:gd name="connsiteY2-270" fmla="*/ 260163 h 938372"/>
                <a:gd name="connsiteX3-271" fmla="*/ 309290 w 432956"/>
                <a:gd name="connsiteY3-272" fmla="*/ 288766 h 938372"/>
                <a:gd name="connsiteX4-273" fmla="*/ 318874 w 432956"/>
                <a:gd name="connsiteY4-274" fmla="*/ 390981 h 938372"/>
                <a:gd name="connsiteX5-275" fmla="*/ 391740 w 432956"/>
                <a:gd name="connsiteY5-276" fmla="*/ 938372 h 938372"/>
                <a:gd name="connsiteX6-277" fmla="*/ 41218 w 432956"/>
                <a:gd name="connsiteY6-278" fmla="*/ 938372 h 938372"/>
                <a:gd name="connsiteX7-279" fmla="*/ 122717 w 432956"/>
                <a:gd name="connsiteY7-280" fmla="*/ 458103 h 938372"/>
                <a:gd name="connsiteX8-281" fmla="*/ 63405 w 432956"/>
                <a:gd name="connsiteY8-282" fmla="*/ 260163 h 938372"/>
                <a:gd name="connsiteX9-283" fmla="*/ 0 w 432956"/>
                <a:gd name="connsiteY9-284" fmla="*/ 152400 h 938372"/>
                <a:gd name="connsiteX10-285" fmla="*/ 216478 w 432956"/>
                <a:gd name="connsiteY10-286" fmla="*/ 0 h 938372"/>
                <a:gd name="connsiteX0-287" fmla="*/ 216478 w 432956"/>
                <a:gd name="connsiteY0-288" fmla="*/ 0 h 938372"/>
                <a:gd name="connsiteX1-289" fmla="*/ 432956 w 432956"/>
                <a:gd name="connsiteY1-290" fmla="*/ 152400 h 938372"/>
                <a:gd name="connsiteX2-291" fmla="*/ 369551 w 432956"/>
                <a:gd name="connsiteY2-292" fmla="*/ 260163 h 938372"/>
                <a:gd name="connsiteX3-293" fmla="*/ 309290 w 432956"/>
                <a:gd name="connsiteY3-294" fmla="*/ 288766 h 938372"/>
                <a:gd name="connsiteX4-295" fmla="*/ 318874 w 432956"/>
                <a:gd name="connsiteY4-296" fmla="*/ 390981 h 938372"/>
                <a:gd name="connsiteX5-297" fmla="*/ 391740 w 432956"/>
                <a:gd name="connsiteY5-298" fmla="*/ 938372 h 938372"/>
                <a:gd name="connsiteX6-299" fmla="*/ 41218 w 432956"/>
                <a:gd name="connsiteY6-300" fmla="*/ 938372 h 938372"/>
                <a:gd name="connsiteX7-301" fmla="*/ 138592 w 432956"/>
                <a:gd name="connsiteY7-302" fmla="*/ 458103 h 938372"/>
                <a:gd name="connsiteX8-303" fmla="*/ 63405 w 432956"/>
                <a:gd name="connsiteY8-304" fmla="*/ 260163 h 938372"/>
                <a:gd name="connsiteX9-305" fmla="*/ 0 w 432956"/>
                <a:gd name="connsiteY9-306" fmla="*/ 152400 h 938372"/>
                <a:gd name="connsiteX10-307" fmla="*/ 216478 w 432956"/>
                <a:gd name="connsiteY10-308" fmla="*/ 0 h 938372"/>
                <a:gd name="connsiteX0-309" fmla="*/ 216478 w 432956"/>
                <a:gd name="connsiteY0-310" fmla="*/ 0 h 938372"/>
                <a:gd name="connsiteX1-311" fmla="*/ 432956 w 432956"/>
                <a:gd name="connsiteY1-312" fmla="*/ 152400 h 938372"/>
                <a:gd name="connsiteX2-313" fmla="*/ 369551 w 432956"/>
                <a:gd name="connsiteY2-314" fmla="*/ 260163 h 938372"/>
                <a:gd name="connsiteX3-315" fmla="*/ 309290 w 432956"/>
                <a:gd name="connsiteY3-316" fmla="*/ 288766 h 938372"/>
                <a:gd name="connsiteX4-317" fmla="*/ 318874 w 432956"/>
                <a:gd name="connsiteY4-318" fmla="*/ 390981 h 938372"/>
                <a:gd name="connsiteX5-319" fmla="*/ 391740 w 432956"/>
                <a:gd name="connsiteY5-320" fmla="*/ 938372 h 938372"/>
                <a:gd name="connsiteX6-321" fmla="*/ 41218 w 432956"/>
                <a:gd name="connsiteY6-322" fmla="*/ 938372 h 938372"/>
                <a:gd name="connsiteX7-323" fmla="*/ 138592 w 432956"/>
                <a:gd name="connsiteY7-324" fmla="*/ 458103 h 938372"/>
                <a:gd name="connsiteX8-325" fmla="*/ 63405 w 432956"/>
                <a:gd name="connsiteY8-326" fmla="*/ 260163 h 938372"/>
                <a:gd name="connsiteX9-327" fmla="*/ 0 w 432956"/>
                <a:gd name="connsiteY9-328" fmla="*/ 152400 h 938372"/>
                <a:gd name="connsiteX10-329" fmla="*/ 216478 w 432956"/>
                <a:gd name="connsiteY10-330" fmla="*/ 0 h 938372"/>
                <a:gd name="connsiteX0-331" fmla="*/ 216478 w 432956"/>
                <a:gd name="connsiteY0-332" fmla="*/ 0 h 938372"/>
                <a:gd name="connsiteX1-333" fmla="*/ 432956 w 432956"/>
                <a:gd name="connsiteY1-334" fmla="*/ 152400 h 938372"/>
                <a:gd name="connsiteX2-335" fmla="*/ 369551 w 432956"/>
                <a:gd name="connsiteY2-336" fmla="*/ 260163 h 938372"/>
                <a:gd name="connsiteX3-337" fmla="*/ 309290 w 432956"/>
                <a:gd name="connsiteY3-338" fmla="*/ 288766 h 938372"/>
                <a:gd name="connsiteX4-339" fmla="*/ 318874 w 432956"/>
                <a:gd name="connsiteY4-340" fmla="*/ 390981 h 938372"/>
                <a:gd name="connsiteX5-341" fmla="*/ 391740 w 432956"/>
                <a:gd name="connsiteY5-342" fmla="*/ 938372 h 938372"/>
                <a:gd name="connsiteX6-343" fmla="*/ 41218 w 432956"/>
                <a:gd name="connsiteY6-344" fmla="*/ 938372 h 938372"/>
                <a:gd name="connsiteX7-345" fmla="*/ 138592 w 432956"/>
                <a:gd name="connsiteY7-346" fmla="*/ 458103 h 938372"/>
                <a:gd name="connsiteX8-347" fmla="*/ 63405 w 432956"/>
                <a:gd name="connsiteY8-348" fmla="*/ 260163 h 938372"/>
                <a:gd name="connsiteX9-349" fmla="*/ 0 w 432956"/>
                <a:gd name="connsiteY9-350" fmla="*/ 152400 h 938372"/>
                <a:gd name="connsiteX10-351" fmla="*/ 216478 w 432956"/>
                <a:gd name="connsiteY10-352" fmla="*/ 0 h 938372"/>
                <a:gd name="connsiteX0-353" fmla="*/ 216478 w 432956"/>
                <a:gd name="connsiteY0-354" fmla="*/ 0 h 938372"/>
                <a:gd name="connsiteX1-355" fmla="*/ 432956 w 432956"/>
                <a:gd name="connsiteY1-356" fmla="*/ 152400 h 938372"/>
                <a:gd name="connsiteX2-357" fmla="*/ 369551 w 432956"/>
                <a:gd name="connsiteY2-358" fmla="*/ 260163 h 938372"/>
                <a:gd name="connsiteX3-359" fmla="*/ 309290 w 432956"/>
                <a:gd name="connsiteY3-360" fmla="*/ 288766 h 938372"/>
                <a:gd name="connsiteX4-361" fmla="*/ 322049 w 432956"/>
                <a:gd name="connsiteY4-362" fmla="*/ 457656 h 938372"/>
                <a:gd name="connsiteX5-363" fmla="*/ 391740 w 432956"/>
                <a:gd name="connsiteY5-364" fmla="*/ 938372 h 938372"/>
                <a:gd name="connsiteX6-365" fmla="*/ 41218 w 432956"/>
                <a:gd name="connsiteY6-366" fmla="*/ 938372 h 938372"/>
                <a:gd name="connsiteX7-367" fmla="*/ 138592 w 432956"/>
                <a:gd name="connsiteY7-368" fmla="*/ 458103 h 938372"/>
                <a:gd name="connsiteX8-369" fmla="*/ 63405 w 432956"/>
                <a:gd name="connsiteY8-370" fmla="*/ 260163 h 938372"/>
                <a:gd name="connsiteX9-371" fmla="*/ 0 w 432956"/>
                <a:gd name="connsiteY9-372" fmla="*/ 152400 h 938372"/>
                <a:gd name="connsiteX10-373" fmla="*/ 216478 w 432956"/>
                <a:gd name="connsiteY10-374" fmla="*/ 0 h 938372"/>
                <a:gd name="connsiteX0-375" fmla="*/ 216478 w 432956"/>
                <a:gd name="connsiteY0-376" fmla="*/ 0 h 938372"/>
                <a:gd name="connsiteX1-377" fmla="*/ 432956 w 432956"/>
                <a:gd name="connsiteY1-378" fmla="*/ 152400 h 938372"/>
                <a:gd name="connsiteX2-379" fmla="*/ 369551 w 432956"/>
                <a:gd name="connsiteY2-380" fmla="*/ 260163 h 938372"/>
                <a:gd name="connsiteX3-381" fmla="*/ 309290 w 432956"/>
                <a:gd name="connsiteY3-382" fmla="*/ 288766 h 938372"/>
                <a:gd name="connsiteX4-383" fmla="*/ 322049 w 432956"/>
                <a:gd name="connsiteY4-384" fmla="*/ 457656 h 938372"/>
                <a:gd name="connsiteX5-385" fmla="*/ 391740 w 432956"/>
                <a:gd name="connsiteY5-386" fmla="*/ 938372 h 938372"/>
                <a:gd name="connsiteX6-387" fmla="*/ 41218 w 432956"/>
                <a:gd name="connsiteY6-388" fmla="*/ 938372 h 938372"/>
                <a:gd name="connsiteX7-389" fmla="*/ 138592 w 432956"/>
                <a:gd name="connsiteY7-390" fmla="*/ 458103 h 938372"/>
                <a:gd name="connsiteX8-391" fmla="*/ 63405 w 432956"/>
                <a:gd name="connsiteY8-392" fmla="*/ 260163 h 938372"/>
                <a:gd name="connsiteX9-393" fmla="*/ 0 w 432956"/>
                <a:gd name="connsiteY9-394" fmla="*/ 152400 h 938372"/>
                <a:gd name="connsiteX10-395" fmla="*/ 216478 w 432956"/>
                <a:gd name="connsiteY10-396" fmla="*/ 0 h 938372"/>
                <a:gd name="connsiteX0-397" fmla="*/ 216478 w 432956"/>
                <a:gd name="connsiteY0-398" fmla="*/ 0 h 938372"/>
                <a:gd name="connsiteX1-399" fmla="*/ 432956 w 432956"/>
                <a:gd name="connsiteY1-400" fmla="*/ 152400 h 938372"/>
                <a:gd name="connsiteX2-401" fmla="*/ 369551 w 432956"/>
                <a:gd name="connsiteY2-402" fmla="*/ 260163 h 938372"/>
                <a:gd name="connsiteX3-403" fmla="*/ 309290 w 432956"/>
                <a:gd name="connsiteY3-404" fmla="*/ 285591 h 938372"/>
                <a:gd name="connsiteX4-405" fmla="*/ 322049 w 432956"/>
                <a:gd name="connsiteY4-406" fmla="*/ 457656 h 938372"/>
                <a:gd name="connsiteX5-407" fmla="*/ 391740 w 432956"/>
                <a:gd name="connsiteY5-408" fmla="*/ 938372 h 938372"/>
                <a:gd name="connsiteX6-409" fmla="*/ 41218 w 432956"/>
                <a:gd name="connsiteY6-410" fmla="*/ 938372 h 938372"/>
                <a:gd name="connsiteX7-411" fmla="*/ 138592 w 432956"/>
                <a:gd name="connsiteY7-412" fmla="*/ 458103 h 938372"/>
                <a:gd name="connsiteX8-413" fmla="*/ 63405 w 432956"/>
                <a:gd name="connsiteY8-414" fmla="*/ 260163 h 938372"/>
                <a:gd name="connsiteX9-415" fmla="*/ 0 w 432956"/>
                <a:gd name="connsiteY9-416" fmla="*/ 152400 h 938372"/>
                <a:gd name="connsiteX10-417" fmla="*/ 216478 w 432956"/>
                <a:gd name="connsiteY10-418" fmla="*/ 0 h 938372"/>
                <a:gd name="connsiteX0-419" fmla="*/ 216478 w 432956"/>
                <a:gd name="connsiteY0-420" fmla="*/ 0 h 938372"/>
                <a:gd name="connsiteX1-421" fmla="*/ 432956 w 432956"/>
                <a:gd name="connsiteY1-422" fmla="*/ 152400 h 938372"/>
                <a:gd name="connsiteX2-423" fmla="*/ 369551 w 432956"/>
                <a:gd name="connsiteY2-424" fmla="*/ 260163 h 938372"/>
                <a:gd name="connsiteX3-425" fmla="*/ 309290 w 432956"/>
                <a:gd name="connsiteY3-426" fmla="*/ 285591 h 938372"/>
                <a:gd name="connsiteX4-427" fmla="*/ 322049 w 432956"/>
                <a:gd name="connsiteY4-428" fmla="*/ 457656 h 938372"/>
                <a:gd name="connsiteX5-429" fmla="*/ 391740 w 432956"/>
                <a:gd name="connsiteY5-430" fmla="*/ 938372 h 938372"/>
                <a:gd name="connsiteX6-431" fmla="*/ 41218 w 432956"/>
                <a:gd name="connsiteY6-432" fmla="*/ 938372 h 938372"/>
                <a:gd name="connsiteX7-433" fmla="*/ 138592 w 432956"/>
                <a:gd name="connsiteY7-434" fmla="*/ 458103 h 938372"/>
                <a:gd name="connsiteX8-435" fmla="*/ 63405 w 432956"/>
                <a:gd name="connsiteY8-436" fmla="*/ 260163 h 938372"/>
                <a:gd name="connsiteX9-437" fmla="*/ 0 w 432956"/>
                <a:gd name="connsiteY9-438" fmla="*/ 152400 h 938372"/>
                <a:gd name="connsiteX10-439" fmla="*/ 216478 w 432956"/>
                <a:gd name="connsiteY10-440" fmla="*/ 0 h 938372"/>
                <a:gd name="connsiteX0-441" fmla="*/ 216478 w 432956"/>
                <a:gd name="connsiteY0-442" fmla="*/ 0 h 938372"/>
                <a:gd name="connsiteX1-443" fmla="*/ 432956 w 432956"/>
                <a:gd name="connsiteY1-444" fmla="*/ 152400 h 938372"/>
                <a:gd name="connsiteX2-445" fmla="*/ 369551 w 432956"/>
                <a:gd name="connsiteY2-446" fmla="*/ 260163 h 938372"/>
                <a:gd name="connsiteX3-447" fmla="*/ 322049 w 432956"/>
                <a:gd name="connsiteY3-448" fmla="*/ 457656 h 938372"/>
                <a:gd name="connsiteX4-449" fmla="*/ 391740 w 432956"/>
                <a:gd name="connsiteY4-450" fmla="*/ 938372 h 938372"/>
                <a:gd name="connsiteX5-451" fmla="*/ 41218 w 432956"/>
                <a:gd name="connsiteY5-452" fmla="*/ 938372 h 938372"/>
                <a:gd name="connsiteX6-453" fmla="*/ 138592 w 432956"/>
                <a:gd name="connsiteY6-454" fmla="*/ 458103 h 938372"/>
                <a:gd name="connsiteX7-455" fmla="*/ 63405 w 432956"/>
                <a:gd name="connsiteY7-456" fmla="*/ 260163 h 938372"/>
                <a:gd name="connsiteX8-457" fmla="*/ 0 w 432956"/>
                <a:gd name="connsiteY8-458" fmla="*/ 152400 h 938372"/>
                <a:gd name="connsiteX9-459" fmla="*/ 216478 w 432956"/>
                <a:gd name="connsiteY9-460" fmla="*/ 0 h 938372"/>
                <a:gd name="connsiteX0-461" fmla="*/ 216478 w 432956"/>
                <a:gd name="connsiteY0-462" fmla="*/ 0 h 938372"/>
                <a:gd name="connsiteX1-463" fmla="*/ 432956 w 432956"/>
                <a:gd name="connsiteY1-464" fmla="*/ 152400 h 938372"/>
                <a:gd name="connsiteX2-465" fmla="*/ 369551 w 432956"/>
                <a:gd name="connsiteY2-466" fmla="*/ 260163 h 938372"/>
                <a:gd name="connsiteX3-467" fmla="*/ 322049 w 432956"/>
                <a:gd name="connsiteY3-468" fmla="*/ 457656 h 938372"/>
                <a:gd name="connsiteX4-469" fmla="*/ 391740 w 432956"/>
                <a:gd name="connsiteY4-470" fmla="*/ 938372 h 938372"/>
                <a:gd name="connsiteX5-471" fmla="*/ 41218 w 432956"/>
                <a:gd name="connsiteY5-472" fmla="*/ 938372 h 938372"/>
                <a:gd name="connsiteX6-473" fmla="*/ 138592 w 432956"/>
                <a:gd name="connsiteY6-474" fmla="*/ 458103 h 938372"/>
                <a:gd name="connsiteX7-475" fmla="*/ 63405 w 432956"/>
                <a:gd name="connsiteY7-476" fmla="*/ 260163 h 938372"/>
                <a:gd name="connsiteX8-477" fmla="*/ 0 w 432956"/>
                <a:gd name="connsiteY8-478" fmla="*/ 152400 h 938372"/>
                <a:gd name="connsiteX9-479" fmla="*/ 216478 w 432956"/>
                <a:gd name="connsiteY9-480" fmla="*/ 0 h 938372"/>
                <a:gd name="connsiteX0-481" fmla="*/ 216478 w 432956"/>
                <a:gd name="connsiteY0-482" fmla="*/ 0 h 938372"/>
                <a:gd name="connsiteX1-483" fmla="*/ 432956 w 432956"/>
                <a:gd name="connsiteY1-484" fmla="*/ 152400 h 938372"/>
                <a:gd name="connsiteX2-485" fmla="*/ 369551 w 432956"/>
                <a:gd name="connsiteY2-486" fmla="*/ 260163 h 938372"/>
                <a:gd name="connsiteX3-487" fmla="*/ 322049 w 432956"/>
                <a:gd name="connsiteY3-488" fmla="*/ 457656 h 938372"/>
                <a:gd name="connsiteX4-489" fmla="*/ 391740 w 432956"/>
                <a:gd name="connsiteY4-490" fmla="*/ 938372 h 938372"/>
                <a:gd name="connsiteX5-491" fmla="*/ 41218 w 432956"/>
                <a:gd name="connsiteY5-492" fmla="*/ 938372 h 938372"/>
                <a:gd name="connsiteX6-493" fmla="*/ 138592 w 432956"/>
                <a:gd name="connsiteY6-494" fmla="*/ 458103 h 938372"/>
                <a:gd name="connsiteX7-495" fmla="*/ 63405 w 432956"/>
                <a:gd name="connsiteY7-496" fmla="*/ 260163 h 938372"/>
                <a:gd name="connsiteX8-497" fmla="*/ 0 w 432956"/>
                <a:gd name="connsiteY8-498" fmla="*/ 152400 h 938372"/>
                <a:gd name="connsiteX9-499" fmla="*/ 216478 w 432956"/>
                <a:gd name="connsiteY9-500" fmla="*/ 0 h 938372"/>
                <a:gd name="connsiteX0-501" fmla="*/ 216478 w 432956"/>
                <a:gd name="connsiteY0-502" fmla="*/ 0 h 938372"/>
                <a:gd name="connsiteX1-503" fmla="*/ 432956 w 432956"/>
                <a:gd name="connsiteY1-504" fmla="*/ 152400 h 938372"/>
                <a:gd name="connsiteX2-505" fmla="*/ 369551 w 432956"/>
                <a:gd name="connsiteY2-506" fmla="*/ 260163 h 938372"/>
                <a:gd name="connsiteX3-507" fmla="*/ 322049 w 432956"/>
                <a:gd name="connsiteY3-508" fmla="*/ 457656 h 938372"/>
                <a:gd name="connsiteX4-509" fmla="*/ 391740 w 432956"/>
                <a:gd name="connsiteY4-510" fmla="*/ 938372 h 938372"/>
                <a:gd name="connsiteX5-511" fmla="*/ 41218 w 432956"/>
                <a:gd name="connsiteY5-512" fmla="*/ 938372 h 938372"/>
                <a:gd name="connsiteX6-513" fmla="*/ 138592 w 432956"/>
                <a:gd name="connsiteY6-514" fmla="*/ 458103 h 938372"/>
                <a:gd name="connsiteX7-515" fmla="*/ 63405 w 432956"/>
                <a:gd name="connsiteY7-516" fmla="*/ 260163 h 938372"/>
                <a:gd name="connsiteX8-517" fmla="*/ 0 w 432956"/>
                <a:gd name="connsiteY8-518" fmla="*/ 152400 h 938372"/>
                <a:gd name="connsiteX9-519" fmla="*/ 216478 w 432956"/>
                <a:gd name="connsiteY9-520" fmla="*/ 0 h 938372"/>
                <a:gd name="connsiteX0-521" fmla="*/ 216478 w 432956"/>
                <a:gd name="connsiteY0-522" fmla="*/ 0 h 938372"/>
                <a:gd name="connsiteX1-523" fmla="*/ 432956 w 432956"/>
                <a:gd name="connsiteY1-524" fmla="*/ 152400 h 938372"/>
                <a:gd name="connsiteX2-525" fmla="*/ 369551 w 432956"/>
                <a:gd name="connsiteY2-526" fmla="*/ 260163 h 938372"/>
                <a:gd name="connsiteX3-527" fmla="*/ 322049 w 432956"/>
                <a:gd name="connsiteY3-528" fmla="*/ 470356 h 938372"/>
                <a:gd name="connsiteX4-529" fmla="*/ 391740 w 432956"/>
                <a:gd name="connsiteY4-530" fmla="*/ 938372 h 938372"/>
                <a:gd name="connsiteX5-531" fmla="*/ 41218 w 432956"/>
                <a:gd name="connsiteY5-532" fmla="*/ 938372 h 938372"/>
                <a:gd name="connsiteX6-533" fmla="*/ 138592 w 432956"/>
                <a:gd name="connsiteY6-534" fmla="*/ 458103 h 938372"/>
                <a:gd name="connsiteX7-535" fmla="*/ 63405 w 432956"/>
                <a:gd name="connsiteY7-536" fmla="*/ 260163 h 938372"/>
                <a:gd name="connsiteX8-537" fmla="*/ 0 w 432956"/>
                <a:gd name="connsiteY8-538" fmla="*/ 152400 h 938372"/>
                <a:gd name="connsiteX9-539" fmla="*/ 216478 w 432956"/>
                <a:gd name="connsiteY9-540" fmla="*/ 0 h 938372"/>
                <a:gd name="connsiteX0-541" fmla="*/ 216478 w 432956"/>
                <a:gd name="connsiteY0-542" fmla="*/ 0 h 938372"/>
                <a:gd name="connsiteX1-543" fmla="*/ 432956 w 432956"/>
                <a:gd name="connsiteY1-544" fmla="*/ 152400 h 938372"/>
                <a:gd name="connsiteX2-545" fmla="*/ 369551 w 432956"/>
                <a:gd name="connsiteY2-546" fmla="*/ 260163 h 938372"/>
                <a:gd name="connsiteX3-547" fmla="*/ 322049 w 432956"/>
                <a:gd name="connsiteY3-548" fmla="*/ 470356 h 938372"/>
                <a:gd name="connsiteX4-549" fmla="*/ 391740 w 432956"/>
                <a:gd name="connsiteY4-550" fmla="*/ 938372 h 938372"/>
                <a:gd name="connsiteX5-551" fmla="*/ 41218 w 432956"/>
                <a:gd name="connsiteY5-552" fmla="*/ 938372 h 938372"/>
                <a:gd name="connsiteX6-553" fmla="*/ 138592 w 432956"/>
                <a:gd name="connsiteY6-554" fmla="*/ 458103 h 938372"/>
                <a:gd name="connsiteX7-555" fmla="*/ 63405 w 432956"/>
                <a:gd name="connsiteY7-556" fmla="*/ 260163 h 938372"/>
                <a:gd name="connsiteX8-557" fmla="*/ 0 w 432956"/>
                <a:gd name="connsiteY8-558" fmla="*/ 152400 h 938372"/>
                <a:gd name="connsiteX9-559" fmla="*/ 216478 w 432956"/>
                <a:gd name="connsiteY9-560" fmla="*/ 0 h 938372"/>
                <a:gd name="connsiteX0-561" fmla="*/ 216478 w 432956"/>
                <a:gd name="connsiteY0-562" fmla="*/ 0 h 938372"/>
                <a:gd name="connsiteX1-563" fmla="*/ 432956 w 432956"/>
                <a:gd name="connsiteY1-564" fmla="*/ 152400 h 938372"/>
                <a:gd name="connsiteX2-565" fmla="*/ 369551 w 432956"/>
                <a:gd name="connsiteY2-566" fmla="*/ 260163 h 938372"/>
                <a:gd name="connsiteX3-567" fmla="*/ 318874 w 432956"/>
                <a:gd name="connsiteY3-568" fmla="*/ 454481 h 938372"/>
                <a:gd name="connsiteX4-569" fmla="*/ 391740 w 432956"/>
                <a:gd name="connsiteY4-570" fmla="*/ 938372 h 938372"/>
                <a:gd name="connsiteX5-571" fmla="*/ 41218 w 432956"/>
                <a:gd name="connsiteY5-572" fmla="*/ 938372 h 938372"/>
                <a:gd name="connsiteX6-573" fmla="*/ 138592 w 432956"/>
                <a:gd name="connsiteY6-574" fmla="*/ 458103 h 938372"/>
                <a:gd name="connsiteX7-575" fmla="*/ 63405 w 432956"/>
                <a:gd name="connsiteY7-576" fmla="*/ 260163 h 938372"/>
                <a:gd name="connsiteX8-577" fmla="*/ 0 w 432956"/>
                <a:gd name="connsiteY8-578" fmla="*/ 152400 h 938372"/>
                <a:gd name="connsiteX9-579" fmla="*/ 216478 w 432956"/>
                <a:gd name="connsiteY9-580" fmla="*/ 0 h 938372"/>
                <a:gd name="connsiteX0-581" fmla="*/ 216478 w 432956"/>
                <a:gd name="connsiteY0-582" fmla="*/ 0 h 938372"/>
                <a:gd name="connsiteX1-583" fmla="*/ 432956 w 432956"/>
                <a:gd name="connsiteY1-584" fmla="*/ 152400 h 938372"/>
                <a:gd name="connsiteX2-585" fmla="*/ 369551 w 432956"/>
                <a:gd name="connsiteY2-586" fmla="*/ 260163 h 938372"/>
                <a:gd name="connsiteX3-587" fmla="*/ 318874 w 432956"/>
                <a:gd name="connsiteY3-588" fmla="*/ 454481 h 938372"/>
                <a:gd name="connsiteX4-589" fmla="*/ 391740 w 432956"/>
                <a:gd name="connsiteY4-590" fmla="*/ 938372 h 938372"/>
                <a:gd name="connsiteX5-591" fmla="*/ 41218 w 432956"/>
                <a:gd name="connsiteY5-592" fmla="*/ 938372 h 938372"/>
                <a:gd name="connsiteX6-593" fmla="*/ 138592 w 432956"/>
                <a:gd name="connsiteY6-594" fmla="*/ 458103 h 938372"/>
                <a:gd name="connsiteX7-595" fmla="*/ 63405 w 432956"/>
                <a:gd name="connsiteY7-596" fmla="*/ 260163 h 938372"/>
                <a:gd name="connsiteX8-597" fmla="*/ 0 w 432956"/>
                <a:gd name="connsiteY8-598" fmla="*/ 152400 h 938372"/>
                <a:gd name="connsiteX9-599" fmla="*/ 216478 w 432956"/>
                <a:gd name="connsiteY9-600" fmla="*/ 0 h 938372"/>
                <a:gd name="connsiteX0-601" fmla="*/ 216478 w 432956"/>
                <a:gd name="connsiteY0-602" fmla="*/ 0 h 938372"/>
                <a:gd name="connsiteX1-603" fmla="*/ 432956 w 432956"/>
                <a:gd name="connsiteY1-604" fmla="*/ 152400 h 938372"/>
                <a:gd name="connsiteX2-605" fmla="*/ 369551 w 432956"/>
                <a:gd name="connsiteY2-606" fmla="*/ 260163 h 938372"/>
                <a:gd name="connsiteX3-607" fmla="*/ 318874 w 432956"/>
                <a:gd name="connsiteY3-608" fmla="*/ 454481 h 938372"/>
                <a:gd name="connsiteX4-609" fmla="*/ 391740 w 432956"/>
                <a:gd name="connsiteY4-610" fmla="*/ 938372 h 938372"/>
                <a:gd name="connsiteX5-611" fmla="*/ 41218 w 432956"/>
                <a:gd name="connsiteY5-612" fmla="*/ 938372 h 938372"/>
                <a:gd name="connsiteX6-613" fmla="*/ 138592 w 432956"/>
                <a:gd name="connsiteY6-614" fmla="*/ 458103 h 938372"/>
                <a:gd name="connsiteX7-615" fmla="*/ 63405 w 432956"/>
                <a:gd name="connsiteY7-616" fmla="*/ 260163 h 938372"/>
                <a:gd name="connsiteX8-617" fmla="*/ 0 w 432956"/>
                <a:gd name="connsiteY8-618" fmla="*/ 152400 h 938372"/>
                <a:gd name="connsiteX9-619" fmla="*/ 216478 w 432956"/>
                <a:gd name="connsiteY9-620" fmla="*/ 0 h 938372"/>
                <a:gd name="connsiteX0-621" fmla="*/ 216478 w 432956"/>
                <a:gd name="connsiteY0-622" fmla="*/ 0 h 938372"/>
                <a:gd name="connsiteX1-623" fmla="*/ 432956 w 432956"/>
                <a:gd name="connsiteY1-624" fmla="*/ 152400 h 938372"/>
                <a:gd name="connsiteX2-625" fmla="*/ 369551 w 432956"/>
                <a:gd name="connsiteY2-626" fmla="*/ 260163 h 938372"/>
                <a:gd name="connsiteX3-627" fmla="*/ 318874 w 432956"/>
                <a:gd name="connsiteY3-628" fmla="*/ 454481 h 938372"/>
                <a:gd name="connsiteX4-629" fmla="*/ 391740 w 432956"/>
                <a:gd name="connsiteY4-630" fmla="*/ 938372 h 938372"/>
                <a:gd name="connsiteX5-631" fmla="*/ 41218 w 432956"/>
                <a:gd name="connsiteY5-632" fmla="*/ 938372 h 938372"/>
                <a:gd name="connsiteX6-633" fmla="*/ 138592 w 432956"/>
                <a:gd name="connsiteY6-634" fmla="*/ 458103 h 938372"/>
                <a:gd name="connsiteX7-635" fmla="*/ 63405 w 432956"/>
                <a:gd name="connsiteY7-636" fmla="*/ 260163 h 938372"/>
                <a:gd name="connsiteX8-637" fmla="*/ 0 w 432956"/>
                <a:gd name="connsiteY8-638" fmla="*/ 152400 h 938372"/>
                <a:gd name="connsiteX9-639" fmla="*/ 216478 w 432956"/>
                <a:gd name="connsiteY9-640" fmla="*/ 0 h 938372"/>
                <a:gd name="connsiteX0-641" fmla="*/ 216478 w 432956"/>
                <a:gd name="connsiteY0-642" fmla="*/ 0 h 938372"/>
                <a:gd name="connsiteX1-643" fmla="*/ 432956 w 432956"/>
                <a:gd name="connsiteY1-644" fmla="*/ 152400 h 938372"/>
                <a:gd name="connsiteX2-645" fmla="*/ 369551 w 432956"/>
                <a:gd name="connsiteY2-646" fmla="*/ 260163 h 938372"/>
                <a:gd name="connsiteX3-647" fmla="*/ 318874 w 432956"/>
                <a:gd name="connsiteY3-648" fmla="*/ 454481 h 938372"/>
                <a:gd name="connsiteX4-649" fmla="*/ 391740 w 432956"/>
                <a:gd name="connsiteY4-650" fmla="*/ 938372 h 938372"/>
                <a:gd name="connsiteX5-651" fmla="*/ 41218 w 432956"/>
                <a:gd name="connsiteY5-652" fmla="*/ 938372 h 938372"/>
                <a:gd name="connsiteX6-653" fmla="*/ 138592 w 432956"/>
                <a:gd name="connsiteY6-654" fmla="*/ 458103 h 938372"/>
                <a:gd name="connsiteX7-655" fmla="*/ 63405 w 432956"/>
                <a:gd name="connsiteY7-656" fmla="*/ 260163 h 938372"/>
                <a:gd name="connsiteX8-657" fmla="*/ 0 w 432956"/>
                <a:gd name="connsiteY8-658" fmla="*/ 152400 h 938372"/>
                <a:gd name="connsiteX9-659" fmla="*/ 216478 w 432956"/>
                <a:gd name="connsiteY9-660" fmla="*/ 0 h 938372"/>
                <a:gd name="connsiteX0-661" fmla="*/ 216478 w 432956"/>
                <a:gd name="connsiteY0-662" fmla="*/ 0 h 938372"/>
                <a:gd name="connsiteX1-663" fmla="*/ 432956 w 432956"/>
                <a:gd name="connsiteY1-664" fmla="*/ 152400 h 938372"/>
                <a:gd name="connsiteX2-665" fmla="*/ 369551 w 432956"/>
                <a:gd name="connsiteY2-666" fmla="*/ 260163 h 938372"/>
                <a:gd name="connsiteX3-667" fmla="*/ 318874 w 432956"/>
                <a:gd name="connsiteY3-668" fmla="*/ 457656 h 938372"/>
                <a:gd name="connsiteX4-669" fmla="*/ 391740 w 432956"/>
                <a:gd name="connsiteY4-670" fmla="*/ 938372 h 938372"/>
                <a:gd name="connsiteX5-671" fmla="*/ 41218 w 432956"/>
                <a:gd name="connsiteY5-672" fmla="*/ 938372 h 938372"/>
                <a:gd name="connsiteX6-673" fmla="*/ 138592 w 432956"/>
                <a:gd name="connsiteY6-674" fmla="*/ 458103 h 938372"/>
                <a:gd name="connsiteX7-675" fmla="*/ 63405 w 432956"/>
                <a:gd name="connsiteY7-676" fmla="*/ 260163 h 938372"/>
                <a:gd name="connsiteX8-677" fmla="*/ 0 w 432956"/>
                <a:gd name="connsiteY8-678" fmla="*/ 152400 h 938372"/>
                <a:gd name="connsiteX9-679" fmla="*/ 216478 w 432956"/>
                <a:gd name="connsiteY9-680" fmla="*/ 0 h 938372"/>
                <a:gd name="connsiteX0-681" fmla="*/ 216478 w 432956"/>
                <a:gd name="connsiteY0-682" fmla="*/ 0 h 938372"/>
                <a:gd name="connsiteX1-683" fmla="*/ 432956 w 432956"/>
                <a:gd name="connsiteY1-684" fmla="*/ 152400 h 938372"/>
                <a:gd name="connsiteX2-685" fmla="*/ 369551 w 432956"/>
                <a:gd name="connsiteY2-686" fmla="*/ 260163 h 938372"/>
                <a:gd name="connsiteX3-687" fmla="*/ 318874 w 432956"/>
                <a:gd name="connsiteY3-688" fmla="*/ 457656 h 938372"/>
                <a:gd name="connsiteX4-689" fmla="*/ 391740 w 432956"/>
                <a:gd name="connsiteY4-690" fmla="*/ 938372 h 938372"/>
                <a:gd name="connsiteX5-691" fmla="*/ 41218 w 432956"/>
                <a:gd name="connsiteY5-692" fmla="*/ 938372 h 938372"/>
                <a:gd name="connsiteX6-693" fmla="*/ 138592 w 432956"/>
                <a:gd name="connsiteY6-694" fmla="*/ 458103 h 938372"/>
                <a:gd name="connsiteX7-695" fmla="*/ 63405 w 432956"/>
                <a:gd name="connsiteY7-696" fmla="*/ 260163 h 938372"/>
                <a:gd name="connsiteX8-697" fmla="*/ 0 w 432956"/>
                <a:gd name="connsiteY8-698" fmla="*/ 152400 h 938372"/>
                <a:gd name="connsiteX9-699" fmla="*/ 216478 w 432956"/>
                <a:gd name="connsiteY9-700" fmla="*/ 0 h 938372"/>
                <a:gd name="connsiteX0-701" fmla="*/ 216478 w 432956"/>
                <a:gd name="connsiteY0-702" fmla="*/ 0 h 938372"/>
                <a:gd name="connsiteX1-703" fmla="*/ 432956 w 432956"/>
                <a:gd name="connsiteY1-704" fmla="*/ 152400 h 938372"/>
                <a:gd name="connsiteX2-705" fmla="*/ 369551 w 432956"/>
                <a:gd name="connsiteY2-706" fmla="*/ 260163 h 938372"/>
                <a:gd name="connsiteX3-707" fmla="*/ 318874 w 432956"/>
                <a:gd name="connsiteY3-708" fmla="*/ 457656 h 938372"/>
                <a:gd name="connsiteX4-709" fmla="*/ 391740 w 432956"/>
                <a:gd name="connsiteY4-710" fmla="*/ 938372 h 938372"/>
                <a:gd name="connsiteX5-711" fmla="*/ 41218 w 432956"/>
                <a:gd name="connsiteY5-712" fmla="*/ 938372 h 938372"/>
                <a:gd name="connsiteX6-713" fmla="*/ 138592 w 432956"/>
                <a:gd name="connsiteY6-714" fmla="*/ 458103 h 938372"/>
                <a:gd name="connsiteX7-715" fmla="*/ 63405 w 432956"/>
                <a:gd name="connsiteY7-716" fmla="*/ 260163 h 938372"/>
                <a:gd name="connsiteX8-717" fmla="*/ 0 w 432956"/>
                <a:gd name="connsiteY8-718" fmla="*/ 152400 h 938372"/>
                <a:gd name="connsiteX9-719" fmla="*/ 216478 w 432956"/>
                <a:gd name="connsiteY9-720" fmla="*/ 0 h 938372"/>
                <a:gd name="connsiteX0-721" fmla="*/ 391740 w 483180"/>
                <a:gd name="connsiteY0-722" fmla="*/ 938372 h 1029812"/>
                <a:gd name="connsiteX1-723" fmla="*/ 41218 w 483180"/>
                <a:gd name="connsiteY1-724" fmla="*/ 938372 h 1029812"/>
                <a:gd name="connsiteX2-725" fmla="*/ 138592 w 483180"/>
                <a:gd name="connsiteY2-726" fmla="*/ 458103 h 1029812"/>
                <a:gd name="connsiteX3-727" fmla="*/ 63405 w 483180"/>
                <a:gd name="connsiteY3-728" fmla="*/ 260163 h 1029812"/>
                <a:gd name="connsiteX4-729" fmla="*/ 0 w 483180"/>
                <a:gd name="connsiteY4-730" fmla="*/ 152400 h 1029812"/>
                <a:gd name="connsiteX5-731" fmla="*/ 216478 w 483180"/>
                <a:gd name="connsiteY5-732" fmla="*/ 0 h 1029812"/>
                <a:gd name="connsiteX6-733" fmla="*/ 432956 w 483180"/>
                <a:gd name="connsiteY6-734" fmla="*/ 152400 h 1029812"/>
                <a:gd name="connsiteX7-735" fmla="*/ 369551 w 483180"/>
                <a:gd name="connsiteY7-736" fmla="*/ 260163 h 1029812"/>
                <a:gd name="connsiteX8-737" fmla="*/ 318874 w 483180"/>
                <a:gd name="connsiteY8-738" fmla="*/ 457656 h 1029812"/>
                <a:gd name="connsiteX9-739" fmla="*/ 483180 w 483180"/>
                <a:gd name="connsiteY9-740" fmla="*/ 1029812 h 1029812"/>
                <a:gd name="connsiteX0-741" fmla="*/ 41218 w 483180"/>
                <a:gd name="connsiteY0-742" fmla="*/ 938372 h 1029812"/>
                <a:gd name="connsiteX1-743" fmla="*/ 138592 w 483180"/>
                <a:gd name="connsiteY1-744" fmla="*/ 458103 h 1029812"/>
                <a:gd name="connsiteX2-745" fmla="*/ 63405 w 483180"/>
                <a:gd name="connsiteY2-746" fmla="*/ 260163 h 1029812"/>
                <a:gd name="connsiteX3-747" fmla="*/ 0 w 483180"/>
                <a:gd name="connsiteY3-748" fmla="*/ 152400 h 1029812"/>
                <a:gd name="connsiteX4-749" fmla="*/ 216478 w 483180"/>
                <a:gd name="connsiteY4-750" fmla="*/ 0 h 1029812"/>
                <a:gd name="connsiteX5-751" fmla="*/ 432956 w 483180"/>
                <a:gd name="connsiteY5-752" fmla="*/ 152400 h 1029812"/>
                <a:gd name="connsiteX6-753" fmla="*/ 369551 w 483180"/>
                <a:gd name="connsiteY6-754" fmla="*/ 260163 h 1029812"/>
                <a:gd name="connsiteX7-755" fmla="*/ 318874 w 483180"/>
                <a:gd name="connsiteY7-756" fmla="*/ 457656 h 1029812"/>
                <a:gd name="connsiteX8-757" fmla="*/ 483180 w 483180"/>
                <a:gd name="connsiteY8-758" fmla="*/ 1029812 h 1029812"/>
                <a:gd name="connsiteX0-759" fmla="*/ 41218 w 432956"/>
                <a:gd name="connsiteY0-760" fmla="*/ 938372 h 938372"/>
                <a:gd name="connsiteX1-761" fmla="*/ 138592 w 432956"/>
                <a:gd name="connsiteY1-762" fmla="*/ 458103 h 938372"/>
                <a:gd name="connsiteX2-763" fmla="*/ 63405 w 432956"/>
                <a:gd name="connsiteY2-764" fmla="*/ 260163 h 938372"/>
                <a:gd name="connsiteX3-765" fmla="*/ 0 w 432956"/>
                <a:gd name="connsiteY3-766" fmla="*/ 152400 h 938372"/>
                <a:gd name="connsiteX4-767" fmla="*/ 216478 w 432956"/>
                <a:gd name="connsiteY4-768" fmla="*/ 0 h 938372"/>
                <a:gd name="connsiteX5-769" fmla="*/ 432956 w 432956"/>
                <a:gd name="connsiteY5-770" fmla="*/ 152400 h 938372"/>
                <a:gd name="connsiteX6-771" fmla="*/ 369551 w 432956"/>
                <a:gd name="connsiteY6-772" fmla="*/ 260163 h 938372"/>
                <a:gd name="connsiteX7-773" fmla="*/ 318874 w 432956"/>
                <a:gd name="connsiteY7-774" fmla="*/ 457656 h 938372"/>
                <a:gd name="connsiteX8-775" fmla="*/ 422855 w 432956"/>
                <a:gd name="connsiteY8-776" fmla="*/ 925037 h 938372"/>
                <a:gd name="connsiteX0-777" fmla="*/ 41218 w 432956"/>
                <a:gd name="connsiteY0-778" fmla="*/ 938372 h 938372"/>
                <a:gd name="connsiteX1-779" fmla="*/ 138592 w 432956"/>
                <a:gd name="connsiteY1-780" fmla="*/ 458103 h 938372"/>
                <a:gd name="connsiteX2-781" fmla="*/ 63405 w 432956"/>
                <a:gd name="connsiteY2-782" fmla="*/ 260163 h 938372"/>
                <a:gd name="connsiteX3-783" fmla="*/ 0 w 432956"/>
                <a:gd name="connsiteY3-784" fmla="*/ 152400 h 938372"/>
                <a:gd name="connsiteX4-785" fmla="*/ 216478 w 432956"/>
                <a:gd name="connsiteY4-786" fmla="*/ 0 h 938372"/>
                <a:gd name="connsiteX5-787" fmla="*/ 432956 w 432956"/>
                <a:gd name="connsiteY5-788" fmla="*/ 152400 h 938372"/>
                <a:gd name="connsiteX6-789" fmla="*/ 369551 w 432956"/>
                <a:gd name="connsiteY6-790" fmla="*/ 260163 h 938372"/>
                <a:gd name="connsiteX7-791" fmla="*/ 318874 w 432956"/>
                <a:gd name="connsiteY7-792" fmla="*/ 457656 h 938372"/>
                <a:gd name="connsiteX8-793" fmla="*/ 422855 w 432956"/>
                <a:gd name="connsiteY8-794" fmla="*/ 925037 h 938372"/>
                <a:gd name="connsiteX0-795" fmla="*/ 41218 w 432956"/>
                <a:gd name="connsiteY0-796" fmla="*/ 938372 h 938372"/>
                <a:gd name="connsiteX1-797" fmla="*/ 138592 w 432956"/>
                <a:gd name="connsiteY1-798" fmla="*/ 458103 h 938372"/>
                <a:gd name="connsiteX2-799" fmla="*/ 63405 w 432956"/>
                <a:gd name="connsiteY2-800" fmla="*/ 260163 h 938372"/>
                <a:gd name="connsiteX3-801" fmla="*/ 0 w 432956"/>
                <a:gd name="connsiteY3-802" fmla="*/ 152400 h 938372"/>
                <a:gd name="connsiteX4-803" fmla="*/ 216478 w 432956"/>
                <a:gd name="connsiteY4-804" fmla="*/ 0 h 938372"/>
                <a:gd name="connsiteX5-805" fmla="*/ 432956 w 432956"/>
                <a:gd name="connsiteY5-806" fmla="*/ 152400 h 938372"/>
                <a:gd name="connsiteX6-807" fmla="*/ 369551 w 432956"/>
                <a:gd name="connsiteY6-808" fmla="*/ 260163 h 938372"/>
                <a:gd name="connsiteX7-809" fmla="*/ 318874 w 432956"/>
                <a:gd name="connsiteY7-810" fmla="*/ 457656 h 938372"/>
                <a:gd name="connsiteX8-811" fmla="*/ 400630 w 432956"/>
                <a:gd name="connsiteY8-812" fmla="*/ 925037 h 938372"/>
                <a:gd name="connsiteX0-813" fmla="*/ 41218 w 432956"/>
                <a:gd name="connsiteY0-814" fmla="*/ 938372 h 938372"/>
                <a:gd name="connsiteX1-815" fmla="*/ 138592 w 432956"/>
                <a:gd name="connsiteY1-816" fmla="*/ 458103 h 938372"/>
                <a:gd name="connsiteX2-817" fmla="*/ 63405 w 432956"/>
                <a:gd name="connsiteY2-818" fmla="*/ 260163 h 938372"/>
                <a:gd name="connsiteX3-819" fmla="*/ 0 w 432956"/>
                <a:gd name="connsiteY3-820" fmla="*/ 152400 h 938372"/>
                <a:gd name="connsiteX4-821" fmla="*/ 216478 w 432956"/>
                <a:gd name="connsiteY4-822" fmla="*/ 0 h 938372"/>
                <a:gd name="connsiteX5-823" fmla="*/ 432956 w 432956"/>
                <a:gd name="connsiteY5-824" fmla="*/ 152400 h 938372"/>
                <a:gd name="connsiteX6-825" fmla="*/ 369551 w 432956"/>
                <a:gd name="connsiteY6-826" fmla="*/ 260163 h 938372"/>
                <a:gd name="connsiteX7-827" fmla="*/ 318874 w 432956"/>
                <a:gd name="connsiteY7-828" fmla="*/ 457656 h 938372"/>
                <a:gd name="connsiteX8-829" fmla="*/ 400630 w 432956"/>
                <a:gd name="connsiteY8-830" fmla="*/ 925037 h 938372"/>
                <a:gd name="connsiteX0-831" fmla="*/ 41218 w 432956"/>
                <a:gd name="connsiteY0-832" fmla="*/ 938372 h 938372"/>
                <a:gd name="connsiteX1-833" fmla="*/ 138592 w 432956"/>
                <a:gd name="connsiteY1-834" fmla="*/ 458103 h 938372"/>
                <a:gd name="connsiteX2-835" fmla="*/ 63405 w 432956"/>
                <a:gd name="connsiteY2-836" fmla="*/ 260163 h 938372"/>
                <a:gd name="connsiteX3-837" fmla="*/ 0 w 432956"/>
                <a:gd name="connsiteY3-838" fmla="*/ 152400 h 938372"/>
                <a:gd name="connsiteX4-839" fmla="*/ 216478 w 432956"/>
                <a:gd name="connsiteY4-840" fmla="*/ 0 h 938372"/>
                <a:gd name="connsiteX5-841" fmla="*/ 432956 w 432956"/>
                <a:gd name="connsiteY5-842" fmla="*/ 152400 h 938372"/>
                <a:gd name="connsiteX6-843" fmla="*/ 369551 w 432956"/>
                <a:gd name="connsiteY6-844" fmla="*/ 260163 h 938372"/>
                <a:gd name="connsiteX7-845" fmla="*/ 318874 w 432956"/>
                <a:gd name="connsiteY7-846" fmla="*/ 454481 h 938372"/>
                <a:gd name="connsiteX8-847" fmla="*/ 400630 w 432956"/>
                <a:gd name="connsiteY8-848" fmla="*/ 925037 h 938372"/>
                <a:gd name="connsiteX0-849" fmla="*/ 41218 w 432956"/>
                <a:gd name="connsiteY0-850" fmla="*/ 938372 h 938372"/>
                <a:gd name="connsiteX1-851" fmla="*/ 138592 w 432956"/>
                <a:gd name="connsiteY1-852" fmla="*/ 458103 h 938372"/>
                <a:gd name="connsiteX2-853" fmla="*/ 63405 w 432956"/>
                <a:gd name="connsiteY2-854" fmla="*/ 260163 h 938372"/>
                <a:gd name="connsiteX3-855" fmla="*/ 0 w 432956"/>
                <a:gd name="connsiteY3-856" fmla="*/ 152400 h 938372"/>
                <a:gd name="connsiteX4-857" fmla="*/ 216478 w 432956"/>
                <a:gd name="connsiteY4-858" fmla="*/ 0 h 938372"/>
                <a:gd name="connsiteX5-859" fmla="*/ 432956 w 432956"/>
                <a:gd name="connsiteY5-860" fmla="*/ 152400 h 938372"/>
                <a:gd name="connsiteX6-861" fmla="*/ 369551 w 432956"/>
                <a:gd name="connsiteY6-862" fmla="*/ 260163 h 938372"/>
                <a:gd name="connsiteX7-863" fmla="*/ 318874 w 432956"/>
                <a:gd name="connsiteY7-864" fmla="*/ 454481 h 938372"/>
                <a:gd name="connsiteX8-865" fmla="*/ 400630 w 432956"/>
                <a:gd name="connsiteY8-866" fmla="*/ 925037 h 938372"/>
                <a:gd name="connsiteX0-867" fmla="*/ 41218 w 432956"/>
                <a:gd name="connsiteY0-868" fmla="*/ 938372 h 938372"/>
                <a:gd name="connsiteX1-869" fmla="*/ 138592 w 432956"/>
                <a:gd name="connsiteY1-870" fmla="*/ 458103 h 938372"/>
                <a:gd name="connsiteX2-871" fmla="*/ 63405 w 432956"/>
                <a:gd name="connsiteY2-872" fmla="*/ 260163 h 938372"/>
                <a:gd name="connsiteX3-873" fmla="*/ 0 w 432956"/>
                <a:gd name="connsiteY3-874" fmla="*/ 152400 h 938372"/>
                <a:gd name="connsiteX4-875" fmla="*/ 216478 w 432956"/>
                <a:gd name="connsiteY4-876" fmla="*/ 0 h 938372"/>
                <a:gd name="connsiteX5-877" fmla="*/ 432956 w 432956"/>
                <a:gd name="connsiteY5-878" fmla="*/ 152400 h 938372"/>
                <a:gd name="connsiteX6-879" fmla="*/ 369551 w 432956"/>
                <a:gd name="connsiteY6-880" fmla="*/ 260163 h 938372"/>
                <a:gd name="connsiteX7-881" fmla="*/ 318874 w 432956"/>
                <a:gd name="connsiteY7-882" fmla="*/ 454481 h 938372"/>
                <a:gd name="connsiteX8-883" fmla="*/ 400630 w 432956"/>
                <a:gd name="connsiteY8-884" fmla="*/ 925037 h 938372"/>
                <a:gd name="connsiteX0-885" fmla="*/ 41218 w 432956"/>
                <a:gd name="connsiteY0-886" fmla="*/ 938372 h 938372"/>
                <a:gd name="connsiteX1-887" fmla="*/ 138592 w 432956"/>
                <a:gd name="connsiteY1-888" fmla="*/ 458103 h 938372"/>
                <a:gd name="connsiteX2-889" fmla="*/ 63405 w 432956"/>
                <a:gd name="connsiteY2-890" fmla="*/ 260163 h 938372"/>
                <a:gd name="connsiteX3-891" fmla="*/ 0 w 432956"/>
                <a:gd name="connsiteY3-892" fmla="*/ 152400 h 938372"/>
                <a:gd name="connsiteX4-893" fmla="*/ 216478 w 432956"/>
                <a:gd name="connsiteY4-894" fmla="*/ 0 h 938372"/>
                <a:gd name="connsiteX5-895" fmla="*/ 432956 w 432956"/>
                <a:gd name="connsiteY5-896" fmla="*/ 152400 h 938372"/>
                <a:gd name="connsiteX6-897" fmla="*/ 369551 w 432956"/>
                <a:gd name="connsiteY6-898" fmla="*/ 260163 h 938372"/>
                <a:gd name="connsiteX7-899" fmla="*/ 318874 w 432956"/>
                <a:gd name="connsiteY7-900" fmla="*/ 454481 h 938372"/>
                <a:gd name="connsiteX8-901" fmla="*/ 400630 w 432956"/>
                <a:gd name="connsiteY8-902" fmla="*/ 925037 h 938372"/>
                <a:gd name="connsiteX0-903" fmla="*/ 41218 w 432956"/>
                <a:gd name="connsiteY0-904" fmla="*/ 938372 h 938372"/>
                <a:gd name="connsiteX1-905" fmla="*/ 138592 w 432956"/>
                <a:gd name="connsiteY1-906" fmla="*/ 458103 h 938372"/>
                <a:gd name="connsiteX2-907" fmla="*/ 63405 w 432956"/>
                <a:gd name="connsiteY2-908" fmla="*/ 260163 h 938372"/>
                <a:gd name="connsiteX3-909" fmla="*/ 0 w 432956"/>
                <a:gd name="connsiteY3-910" fmla="*/ 152400 h 938372"/>
                <a:gd name="connsiteX4-911" fmla="*/ 216478 w 432956"/>
                <a:gd name="connsiteY4-912" fmla="*/ 0 h 938372"/>
                <a:gd name="connsiteX5-913" fmla="*/ 432956 w 432956"/>
                <a:gd name="connsiteY5-914" fmla="*/ 152400 h 938372"/>
                <a:gd name="connsiteX6-915" fmla="*/ 369551 w 432956"/>
                <a:gd name="connsiteY6-916" fmla="*/ 260163 h 938372"/>
                <a:gd name="connsiteX7-917" fmla="*/ 315699 w 432956"/>
                <a:gd name="connsiteY7-918" fmla="*/ 454481 h 938372"/>
                <a:gd name="connsiteX8-919" fmla="*/ 400630 w 432956"/>
                <a:gd name="connsiteY8-920" fmla="*/ 925037 h 938372"/>
                <a:gd name="connsiteX0-921" fmla="*/ 41218 w 432956"/>
                <a:gd name="connsiteY0-922" fmla="*/ 938372 h 938372"/>
                <a:gd name="connsiteX1-923" fmla="*/ 138592 w 432956"/>
                <a:gd name="connsiteY1-924" fmla="*/ 458103 h 938372"/>
                <a:gd name="connsiteX2-925" fmla="*/ 63405 w 432956"/>
                <a:gd name="connsiteY2-926" fmla="*/ 260163 h 938372"/>
                <a:gd name="connsiteX3-927" fmla="*/ 0 w 432956"/>
                <a:gd name="connsiteY3-928" fmla="*/ 152400 h 938372"/>
                <a:gd name="connsiteX4-929" fmla="*/ 216478 w 432956"/>
                <a:gd name="connsiteY4-930" fmla="*/ 0 h 938372"/>
                <a:gd name="connsiteX5-931" fmla="*/ 432956 w 432956"/>
                <a:gd name="connsiteY5-932" fmla="*/ 152400 h 938372"/>
                <a:gd name="connsiteX6-933" fmla="*/ 369551 w 432956"/>
                <a:gd name="connsiteY6-934" fmla="*/ 260163 h 938372"/>
                <a:gd name="connsiteX7-935" fmla="*/ 315699 w 432956"/>
                <a:gd name="connsiteY7-936" fmla="*/ 454481 h 938372"/>
                <a:gd name="connsiteX8-937" fmla="*/ 400630 w 432956"/>
                <a:gd name="connsiteY8-938" fmla="*/ 925037 h 938372"/>
                <a:gd name="connsiteX0-939" fmla="*/ 41218 w 432956"/>
                <a:gd name="connsiteY0-940" fmla="*/ 938372 h 938372"/>
                <a:gd name="connsiteX1-941" fmla="*/ 138592 w 432956"/>
                <a:gd name="connsiteY1-942" fmla="*/ 458103 h 938372"/>
                <a:gd name="connsiteX2-943" fmla="*/ 63405 w 432956"/>
                <a:gd name="connsiteY2-944" fmla="*/ 260163 h 938372"/>
                <a:gd name="connsiteX3-945" fmla="*/ 0 w 432956"/>
                <a:gd name="connsiteY3-946" fmla="*/ 152400 h 938372"/>
                <a:gd name="connsiteX4-947" fmla="*/ 216478 w 432956"/>
                <a:gd name="connsiteY4-948" fmla="*/ 0 h 938372"/>
                <a:gd name="connsiteX5-949" fmla="*/ 432956 w 432956"/>
                <a:gd name="connsiteY5-950" fmla="*/ 152400 h 938372"/>
                <a:gd name="connsiteX6-951" fmla="*/ 369551 w 432956"/>
                <a:gd name="connsiteY6-952" fmla="*/ 260163 h 938372"/>
                <a:gd name="connsiteX7-953" fmla="*/ 315699 w 432956"/>
                <a:gd name="connsiteY7-954" fmla="*/ 454481 h 938372"/>
                <a:gd name="connsiteX8-955" fmla="*/ 400630 w 432956"/>
                <a:gd name="connsiteY8-956" fmla="*/ 925037 h 938372"/>
                <a:gd name="connsiteX0-957" fmla="*/ 41218 w 432956"/>
                <a:gd name="connsiteY0-958" fmla="*/ 938372 h 938372"/>
                <a:gd name="connsiteX1-959" fmla="*/ 138592 w 432956"/>
                <a:gd name="connsiteY1-960" fmla="*/ 458103 h 938372"/>
                <a:gd name="connsiteX2-961" fmla="*/ 63405 w 432956"/>
                <a:gd name="connsiteY2-962" fmla="*/ 260163 h 938372"/>
                <a:gd name="connsiteX3-963" fmla="*/ 0 w 432956"/>
                <a:gd name="connsiteY3-964" fmla="*/ 152400 h 938372"/>
                <a:gd name="connsiteX4-965" fmla="*/ 216478 w 432956"/>
                <a:gd name="connsiteY4-966" fmla="*/ 0 h 938372"/>
                <a:gd name="connsiteX5-967" fmla="*/ 432956 w 432956"/>
                <a:gd name="connsiteY5-968" fmla="*/ 152400 h 938372"/>
                <a:gd name="connsiteX6-969" fmla="*/ 369551 w 432956"/>
                <a:gd name="connsiteY6-970" fmla="*/ 260163 h 938372"/>
                <a:gd name="connsiteX7-971" fmla="*/ 315699 w 432956"/>
                <a:gd name="connsiteY7-972" fmla="*/ 454481 h 938372"/>
                <a:gd name="connsiteX8-973" fmla="*/ 400630 w 432956"/>
                <a:gd name="connsiteY8-974" fmla="*/ 925037 h 938372"/>
                <a:gd name="connsiteX0-975" fmla="*/ 41218 w 432956"/>
                <a:gd name="connsiteY0-976" fmla="*/ 938372 h 938372"/>
                <a:gd name="connsiteX1-977" fmla="*/ 138592 w 432956"/>
                <a:gd name="connsiteY1-978" fmla="*/ 458103 h 938372"/>
                <a:gd name="connsiteX2-979" fmla="*/ 63405 w 432956"/>
                <a:gd name="connsiteY2-980" fmla="*/ 260163 h 938372"/>
                <a:gd name="connsiteX3-981" fmla="*/ 0 w 432956"/>
                <a:gd name="connsiteY3-982" fmla="*/ 152400 h 938372"/>
                <a:gd name="connsiteX4-983" fmla="*/ 216478 w 432956"/>
                <a:gd name="connsiteY4-984" fmla="*/ 0 h 938372"/>
                <a:gd name="connsiteX5-985" fmla="*/ 432956 w 432956"/>
                <a:gd name="connsiteY5-986" fmla="*/ 152400 h 938372"/>
                <a:gd name="connsiteX6-987" fmla="*/ 369551 w 432956"/>
                <a:gd name="connsiteY6-988" fmla="*/ 260163 h 938372"/>
                <a:gd name="connsiteX7-989" fmla="*/ 315699 w 432956"/>
                <a:gd name="connsiteY7-990" fmla="*/ 454481 h 938372"/>
                <a:gd name="connsiteX8-991" fmla="*/ 394280 w 432956"/>
                <a:gd name="connsiteY8-992" fmla="*/ 928212 h 93837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432956" h="938372">
                  <a:moveTo>
                    <a:pt x="41218" y="938372"/>
                  </a:moveTo>
                  <a:cubicBezTo>
                    <a:pt x="109163" y="674053"/>
                    <a:pt x="139668" y="603893"/>
                    <a:pt x="138592" y="458103"/>
                  </a:cubicBezTo>
                  <a:cubicBezTo>
                    <a:pt x="137871" y="360373"/>
                    <a:pt x="146676" y="307093"/>
                    <a:pt x="63405" y="260163"/>
                  </a:cubicBezTo>
                  <a:cubicBezTo>
                    <a:pt x="24230" y="232584"/>
                    <a:pt x="0" y="194484"/>
                    <a:pt x="0" y="152400"/>
                  </a:cubicBezTo>
                  <a:cubicBezTo>
                    <a:pt x="0" y="68232"/>
                    <a:pt x="96921" y="0"/>
                    <a:pt x="216478" y="0"/>
                  </a:cubicBezTo>
                  <a:cubicBezTo>
                    <a:pt x="336035" y="0"/>
                    <a:pt x="432956" y="68232"/>
                    <a:pt x="432956" y="152400"/>
                  </a:cubicBezTo>
                  <a:cubicBezTo>
                    <a:pt x="432956" y="194484"/>
                    <a:pt x="408726" y="232584"/>
                    <a:pt x="369551" y="260163"/>
                  </a:cubicBezTo>
                  <a:cubicBezTo>
                    <a:pt x="299742" y="303769"/>
                    <a:pt x="318833" y="363250"/>
                    <a:pt x="315699" y="454481"/>
                  </a:cubicBezTo>
                  <a:cubicBezTo>
                    <a:pt x="325700" y="599440"/>
                    <a:pt x="322208" y="722472"/>
                    <a:pt x="394280" y="928212"/>
                  </a:cubicBezTo>
                </a:path>
              </a:pathLst>
            </a:custGeom>
            <a:noFill/>
            <a:ln>
              <a:gradFill>
                <a:gsLst>
                  <a:gs pos="0">
                    <a:schemeClr val="bg1">
                      <a:lumMod val="50000"/>
                    </a:schemeClr>
                  </a:gs>
                  <a:gs pos="69000">
                    <a:schemeClr val="bg1">
                      <a:lumMod val="85000"/>
                    </a:schemeClr>
                  </a:gs>
                  <a:gs pos="35000">
                    <a:srgbClr val="C9C9C9"/>
                  </a:gs>
                  <a:gs pos="56000">
                    <a:schemeClr val="bg1">
                      <a:lumMod val="50000"/>
                    </a:schemeClr>
                  </a:gs>
                  <a:gs pos="22000">
                    <a:schemeClr val="bg1">
                      <a:lumMod val="50000"/>
                    </a:schemeClr>
                  </a:gs>
                  <a:gs pos="84000">
                    <a:schemeClr val="bg1">
                      <a:lumMod val="50000"/>
                    </a:schemeClr>
                  </a:gs>
                </a:gsLst>
                <a:lin ang="0" scaled="0"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字魂58号-创中黑" panose="00000500000000000000" pitchFamily="2" charset="-122"/>
                <a:ea typeface="字魂58号-创中黑" panose="00000500000000000000" pitchFamily="2" charset="-122"/>
                <a:sym typeface="字魂58号-创中黑" panose="00000500000000000000" pitchFamily="2" charset="-122"/>
              </a:endParaRPr>
            </a:p>
          </p:txBody>
        </p:sp>
      </p:grpSp>
      <p:sp>
        <p:nvSpPr>
          <p:cNvPr id="26" name="TextBox 26">
            <a:extLst>
              <a:ext uri="{FF2B5EF4-FFF2-40B4-BE49-F238E27FC236}">
                <a16:creationId xmlns="" xmlns:a16="http://schemas.microsoft.com/office/drawing/2014/main" id="{6922E3C1-E1CE-42E1-8A3D-F50D457C223B}"/>
              </a:ext>
            </a:extLst>
          </p:cNvPr>
          <p:cNvSpPr txBox="1"/>
          <p:nvPr/>
        </p:nvSpPr>
        <p:spPr bwMode="auto">
          <a:xfrm>
            <a:off x="4914625" y="3089949"/>
            <a:ext cx="2295121" cy="19768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ts val="2500"/>
              </a:lnSpc>
              <a:buNone/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字魂58号-创中黑" panose="00000500000000000000" pitchFamily="2" charset="-122"/>
              </a:rPr>
              <a:t>请在此处添加具体内容，简单说明即可，注意版面得美观度。请在此处添加具体内容，文字尽量言简意赅，简单说明即可，不必过于繁琐，注意版面得美观度。</a:t>
            </a:r>
            <a:endParaRPr lang="en-US" altLang="zh-CN" sz="1200" dirty="0">
              <a:solidFill>
                <a:schemeClr val="tx1">
                  <a:lumMod val="85000"/>
                  <a:lumOff val="15000"/>
                </a:schemeClr>
              </a:solidFill>
              <a:latin typeface="字魂58号-创中黑" panose="00000500000000000000" pitchFamily="2" charset="-122"/>
              <a:ea typeface="字魂58号-创中黑" panose="00000500000000000000" pitchFamily="2" charset="-122"/>
              <a:sym typeface="字魂58号-创中黑" panose="00000500000000000000" pitchFamily="2" charset="-122"/>
            </a:endParaRPr>
          </a:p>
        </p:txBody>
      </p:sp>
      <p:grpSp>
        <p:nvGrpSpPr>
          <p:cNvPr id="27" name="组合 26">
            <a:extLst>
              <a:ext uri="{FF2B5EF4-FFF2-40B4-BE49-F238E27FC236}">
                <a16:creationId xmlns="" xmlns:a16="http://schemas.microsoft.com/office/drawing/2014/main" id="{7442E833-086E-42F0-BF5C-1820D12CF33A}"/>
              </a:ext>
            </a:extLst>
          </p:cNvPr>
          <p:cNvGrpSpPr/>
          <p:nvPr/>
        </p:nvGrpSpPr>
        <p:grpSpPr>
          <a:xfrm>
            <a:off x="7913273" y="1725271"/>
            <a:ext cx="3719140" cy="4693421"/>
            <a:chOff x="655912" y="2105133"/>
            <a:chExt cx="2607791" cy="4693421"/>
          </a:xfrm>
        </p:grpSpPr>
        <p:sp>
          <p:nvSpPr>
            <p:cNvPr id="28" name="直角三角形 69">
              <a:extLst>
                <a:ext uri="{FF2B5EF4-FFF2-40B4-BE49-F238E27FC236}">
                  <a16:creationId xmlns="" xmlns:a16="http://schemas.microsoft.com/office/drawing/2014/main" id="{07CB3BCD-35BF-4874-8A9B-77AFD35190D2}"/>
                </a:ext>
              </a:extLst>
            </p:cNvPr>
            <p:cNvSpPr/>
            <p:nvPr/>
          </p:nvSpPr>
          <p:spPr>
            <a:xfrm rot="5400000" flipH="1">
              <a:off x="735314" y="4270165"/>
              <a:ext cx="4693421" cy="363357"/>
            </a:xfrm>
            <a:custGeom>
              <a:avLst/>
              <a:gdLst>
                <a:gd name="connsiteX0" fmla="*/ 0 w 1994637"/>
                <a:gd name="connsiteY0" fmla="*/ 328931 h 328931"/>
                <a:gd name="connsiteX1" fmla="*/ 0 w 1994637"/>
                <a:gd name="connsiteY1" fmla="*/ 0 h 328931"/>
                <a:gd name="connsiteX2" fmla="*/ 1994637 w 1994637"/>
                <a:gd name="connsiteY2" fmla="*/ 328931 h 328931"/>
                <a:gd name="connsiteX3" fmla="*/ 0 w 1994637"/>
                <a:gd name="connsiteY3" fmla="*/ 328931 h 328931"/>
                <a:gd name="connsiteX0-1" fmla="*/ 196850 w 2191487"/>
                <a:gd name="connsiteY0-2" fmla="*/ 278131 h 278131"/>
                <a:gd name="connsiteX1-3" fmla="*/ 0 w 2191487"/>
                <a:gd name="connsiteY1-4" fmla="*/ 0 h 278131"/>
                <a:gd name="connsiteX2-5" fmla="*/ 2191487 w 2191487"/>
                <a:gd name="connsiteY2-6" fmla="*/ 278131 h 278131"/>
                <a:gd name="connsiteX3-7" fmla="*/ 196850 w 2191487"/>
                <a:gd name="connsiteY3-8" fmla="*/ 278131 h 278131"/>
                <a:gd name="connsiteX0-9" fmla="*/ 273050 w 2267687"/>
                <a:gd name="connsiteY0-10" fmla="*/ 290831 h 290831"/>
                <a:gd name="connsiteX1-11" fmla="*/ 0 w 2267687"/>
                <a:gd name="connsiteY1-12" fmla="*/ 0 h 290831"/>
                <a:gd name="connsiteX2-13" fmla="*/ 2267687 w 2267687"/>
                <a:gd name="connsiteY2-14" fmla="*/ 290831 h 290831"/>
                <a:gd name="connsiteX3-15" fmla="*/ 273050 w 2267687"/>
                <a:gd name="connsiteY3-16" fmla="*/ 290831 h 290831"/>
                <a:gd name="connsiteX0-17" fmla="*/ 174418 w 2267687"/>
                <a:gd name="connsiteY0-18" fmla="*/ 303531 h 303531"/>
                <a:gd name="connsiteX1-19" fmla="*/ 0 w 2267687"/>
                <a:gd name="connsiteY1-20" fmla="*/ 0 h 303531"/>
                <a:gd name="connsiteX2-21" fmla="*/ 2267687 w 2267687"/>
                <a:gd name="connsiteY2-22" fmla="*/ 290831 h 303531"/>
                <a:gd name="connsiteX3-23" fmla="*/ 174418 w 2267687"/>
                <a:gd name="connsiteY3-24" fmla="*/ 303531 h 303531"/>
                <a:gd name="connsiteX0-25" fmla="*/ 172657 w 2265926"/>
                <a:gd name="connsiteY0-26" fmla="*/ 316231 h 316231"/>
                <a:gd name="connsiteX1-27" fmla="*/ 0 w 2265926"/>
                <a:gd name="connsiteY1-28" fmla="*/ 0 h 316231"/>
                <a:gd name="connsiteX2-29" fmla="*/ 2265926 w 2265926"/>
                <a:gd name="connsiteY2-30" fmla="*/ 303531 h 316231"/>
                <a:gd name="connsiteX3-31" fmla="*/ 172657 w 2265926"/>
                <a:gd name="connsiteY3-32" fmla="*/ 316231 h 31623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</a:cxnLst>
              <a:rect l="l" t="t" r="r" b="b"/>
              <a:pathLst>
                <a:path w="2265926" h="316231">
                  <a:moveTo>
                    <a:pt x="172657" y="316231"/>
                  </a:moveTo>
                  <a:lnTo>
                    <a:pt x="0" y="0"/>
                  </a:lnTo>
                  <a:lnTo>
                    <a:pt x="2265926" y="303531"/>
                  </a:lnTo>
                  <a:lnTo>
                    <a:pt x="172657" y="316231"/>
                  </a:lnTo>
                  <a:close/>
                </a:path>
              </a:pathLst>
            </a:custGeom>
            <a:gradFill>
              <a:gsLst>
                <a:gs pos="100000">
                  <a:schemeClr val="bg1">
                    <a:lumMod val="50000"/>
                    <a:alpha val="44000"/>
                  </a:schemeClr>
                </a:gs>
                <a:gs pos="0">
                  <a:srgbClr val="F3F3F3">
                    <a:alpha val="12000"/>
                  </a:srgbClr>
                </a:gs>
              </a:gsLst>
              <a:lin ang="5400000" scaled="0"/>
            </a:gradFill>
            <a:ln>
              <a:noFill/>
            </a:ln>
            <a:effectLst>
              <a:softEdge rad="254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字魂58号-创中黑" panose="00000500000000000000" pitchFamily="2" charset="-122"/>
                <a:ea typeface="字魂58号-创中黑" panose="00000500000000000000" pitchFamily="2" charset="-122"/>
                <a:sym typeface="字魂58号-创中黑" panose="00000500000000000000" pitchFamily="2" charset="-122"/>
              </a:endParaRPr>
            </a:p>
          </p:txBody>
        </p:sp>
        <p:sp>
          <p:nvSpPr>
            <p:cNvPr id="29" name="直角三角形 69">
              <a:extLst>
                <a:ext uri="{FF2B5EF4-FFF2-40B4-BE49-F238E27FC236}">
                  <a16:creationId xmlns="" xmlns:a16="http://schemas.microsoft.com/office/drawing/2014/main" id="{B6EC7887-74FA-4916-AD2D-6C069DD740CB}"/>
                </a:ext>
              </a:extLst>
            </p:cNvPr>
            <p:cNvSpPr/>
            <p:nvPr/>
          </p:nvSpPr>
          <p:spPr>
            <a:xfrm flipH="1" flipV="1">
              <a:off x="655912" y="6409659"/>
              <a:ext cx="2605627" cy="334172"/>
            </a:xfrm>
            <a:custGeom>
              <a:avLst/>
              <a:gdLst>
                <a:gd name="connsiteX0" fmla="*/ 0 w 1994637"/>
                <a:gd name="connsiteY0" fmla="*/ 328931 h 328931"/>
                <a:gd name="connsiteX1" fmla="*/ 0 w 1994637"/>
                <a:gd name="connsiteY1" fmla="*/ 0 h 328931"/>
                <a:gd name="connsiteX2" fmla="*/ 1994637 w 1994637"/>
                <a:gd name="connsiteY2" fmla="*/ 328931 h 328931"/>
                <a:gd name="connsiteX3" fmla="*/ 0 w 1994637"/>
                <a:gd name="connsiteY3" fmla="*/ 328931 h 328931"/>
                <a:gd name="connsiteX0-1" fmla="*/ 196850 w 2191487"/>
                <a:gd name="connsiteY0-2" fmla="*/ 278131 h 278131"/>
                <a:gd name="connsiteX1-3" fmla="*/ 0 w 2191487"/>
                <a:gd name="connsiteY1-4" fmla="*/ 0 h 278131"/>
                <a:gd name="connsiteX2-5" fmla="*/ 2191487 w 2191487"/>
                <a:gd name="connsiteY2-6" fmla="*/ 278131 h 278131"/>
                <a:gd name="connsiteX3-7" fmla="*/ 196850 w 2191487"/>
                <a:gd name="connsiteY3-8" fmla="*/ 278131 h 278131"/>
                <a:gd name="connsiteX0-9" fmla="*/ 273050 w 2267687"/>
                <a:gd name="connsiteY0-10" fmla="*/ 290831 h 290831"/>
                <a:gd name="connsiteX1-11" fmla="*/ 0 w 2267687"/>
                <a:gd name="connsiteY1-12" fmla="*/ 0 h 290831"/>
                <a:gd name="connsiteX2-13" fmla="*/ 2267687 w 2267687"/>
                <a:gd name="connsiteY2-14" fmla="*/ 290831 h 290831"/>
                <a:gd name="connsiteX3-15" fmla="*/ 273050 w 2267687"/>
                <a:gd name="connsiteY3-16" fmla="*/ 290831 h 29083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</a:cxnLst>
              <a:rect l="l" t="t" r="r" b="b"/>
              <a:pathLst>
                <a:path w="2267687" h="290831">
                  <a:moveTo>
                    <a:pt x="273050" y="290831"/>
                  </a:moveTo>
                  <a:lnTo>
                    <a:pt x="0" y="0"/>
                  </a:lnTo>
                  <a:lnTo>
                    <a:pt x="2267687" y="290831"/>
                  </a:lnTo>
                  <a:lnTo>
                    <a:pt x="273050" y="290831"/>
                  </a:lnTo>
                  <a:close/>
                </a:path>
              </a:pathLst>
            </a:custGeom>
            <a:gradFill>
              <a:gsLst>
                <a:gs pos="100000">
                  <a:schemeClr val="bg1">
                    <a:lumMod val="50000"/>
                    <a:alpha val="44000"/>
                  </a:schemeClr>
                </a:gs>
                <a:gs pos="0">
                  <a:srgbClr val="F3F3F3">
                    <a:alpha val="12000"/>
                  </a:srgbClr>
                </a:gs>
              </a:gsLst>
              <a:lin ang="5400000" scaled="0"/>
            </a:gradFill>
            <a:ln>
              <a:noFill/>
            </a:ln>
            <a:effectLst>
              <a:softEdge rad="254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字魂58号-创中黑" panose="00000500000000000000" pitchFamily="2" charset="-122"/>
                <a:ea typeface="字魂58号-创中黑" panose="00000500000000000000" pitchFamily="2" charset="-122"/>
                <a:sym typeface="字魂58号-创中黑" panose="00000500000000000000" pitchFamily="2" charset="-122"/>
              </a:endParaRPr>
            </a:p>
          </p:txBody>
        </p:sp>
        <p:sp>
          <p:nvSpPr>
            <p:cNvPr id="30" name="矩形 29">
              <a:extLst>
                <a:ext uri="{FF2B5EF4-FFF2-40B4-BE49-F238E27FC236}">
                  <a16:creationId xmlns="" xmlns:a16="http://schemas.microsoft.com/office/drawing/2014/main" id="{1922F13C-D3F2-40C0-84D8-2D29221A8BC8}"/>
                </a:ext>
              </a:extLst>
            </p:cNvPr>
            <p:cNvSpPr/>
            <p:nvPr/>
          </p:nvSpPr>
          <p:spPr>
            <a:xfrm>
              <a:off x="1037203" y="2560945"/>
              <a:ext cx="1894121" cy="3877900"/>
            </a:xfrm>
            <a:prstGeom prst="rect">
              <a:avLst/>
            </a:prstGeom>
            <a:solidFill>
              <a:srgbClr val="F7F7F7"/>
            </a:solidFill>
            <a:ln>
              <a:noFill/>
            </a:ln>
            <a:effectLst>
              <a:outerShdw blurRad="76200" dist="50800" dir="2700000" algn="tl" rotWithShape="0">
                <a:prstClr val="black">
                  <a:alpha val="1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字魂58号-创中黑" panose="00000500000000000000" pitchFamily="2" charset="-122"/>
                <a:ea typeface="字魂58号-创中黑" panose="00000500000000000000" pitchFamily="2" charset="-122"/>
                <a:sym typeface="字魂58号-创中黑" panose="00000500000000000000" pitchFamily="2" charset="-122"/>
              </a:endParaRPr>
            </a:p>
          </p:txBody>
        </p:sp>
        <p:sp>
          <p:nvSpPr>
            <p:cNvPr id="31" name="矩形 30">
              <a:extLst>
                <a:ext uri="{FF2B5EF4-FFF2-40B4-BE49-F238E27FC236}">
                  <a16:creationId xmlns="" xmlns:a16="http://schemas.microsoft.com/office/drawing/2014/main" id="{56019A7D-8008-4AE9-8ADD-3016DFF89F45}"/>
                </a:ext>
              </a:extLst>
            </p:cNvPr>
            <p:cNvSpPr/>
            <p:nvPr/>
          </p:nvSpPr>
          <p:spPr>
            <a:xfrm>
              <a:off x="1037203" y="2560945"/>
              <a:ext cx="1894121" cy="582162"/>
            </a:xfrm>
            <a:prstGeom prst="rect">
              <a:avLst/>
            </a:prstGeom>
            <a:solidFill>
              <a:srgbClr val="5F6676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字魂58号-创中黑" panose="00000500000000000000" pitchFamily="2" charset="-122"/>
                <a:ea typeface="字魂58号-创中黑" panose="00000500000000000000" pitchFamily="2" charset="-122"/>
                <a:sym typeface="字魂58号-创中黑" panose="00000500000000000000" pitchFamily="2" charset="-122"/>
              </a:endParaRPr>
            </a:p>
          </p:txBody>
        </p:sp>
      </p:grpSp>
      <p:grpSp>
        <p:nvGrpSpPr>
          <p:cNvPr id="32" name="组合 31">
            <a:extLst>
              <a:ext uri="{FF2B5EF4-FFF2-40B4-BE49-F238E27FC236}">
                <a16:creationId xmlns="" xmlns:a16="http://schemas.microsoft.com/office/drawing/2014/main" id="{8B73F9AF-DEEA-45C6-A062-CE65D035C8DF}"/>
              </a:ext>
            </a:extLst>
          </p:cNvPr>
          <p:cNvGrpSpPr/>
          <p:nvPr/>
        </p:nvGrpSpPr>
        <p:grpSpPr>
          <a:xfrm>
            <a:off x="9235408" y="1279096"/>
            <a:ext cx="1086228" cy="1334681"/>
            <a:chOff x="6591300" y="1966752"/>
            <a:chExt cx="830580" cy="975045"/>
          </a:xfrm>
        </p:grpSpPr>
        <p:sp>
          <p:nvSpPr>
            <p:cNvPr id="33" name="任意多边形 37">
              <a:extLst>
                <a:ext uri="{FF2B5EF4-FFF2-40B4-BE49-F238E27FC236}">
                  <a16:creationId xmlns="" xmlns:a16="http://schemas.microsoft.com/office/drawing/2014/main" id="{E41B7741-DFE7-487F-B147-7620874432C7}"/>
                </a:ext>
              </a:extLst>
            </p:cNvPr>
            <p:cNvSpPr/>
            <p:nvPr/>
          </p:nvSpPr>
          <p:spPr>
            <a:xfrm>
              <a:off x="6591300" y="2484597"/>
              <a:ext cx="830580" cy="457200"/>
            </a:xfrm>
            <a:custGeom>
              <a:avLst/>
              <a:gdLst>
                <a:gd name="connsiteX0" fmla="*/ 0 w 830580"/>
                <a:gd name="connsiteY0" fmla="*/ 0 h 457200"/>
                <a:gd name="connsiteX1" fmla="*/ 830580 w 830580"/>
                <a:gd name="connsiteY1" fmla="*/ 0 h 457200"/>
                <a:gd name="connsiteX2" fmla="*/ 830580 w 830580"/>
                <a:gd name="connsiteY2" fmla="*/ 457200 h 457200"/>
                <a:gd name="connsiteX3" fmla="*/ 608210 w 830580"/>
                <a:gd name="connsiteY3" fmla="*/ 457200 h 457200"/>
                <a:gd name="connsiteX4" fmla="*/ 608210 w 830580"/>
                <a:gd name="connsiteY4" fmla="*/ 415966 h 457200"/>
                <a:gd name="connsiteX5" fmla="*/ 573326 w 830580"/>
                <a:gd name="connsiteY5" fmla="*/ 415966 h 457200"/>
                <a:gd name="connsiteX6" fmla="*/ 532092 w 830580"/>
                <a:gd name="connsiteY6" fmla="*/ 457200 h 457200"/>
                <a:gd name="connsiteX7" fmla="*/ 298488 w 830580"/>
                <a:gd name="connsiteY7" fmla="*/ 457200 h 457200"/>
                <a:gd name="connsiteX8" fmla="*/ 257254 w 830580"/>
                <a:gd name="connsiteY8" fmla="*/ 415966 h 457200"/>
                <a:gd name="connsiteX9" fmla="*/ 222370 w 830580"/>
                <a:gd name="connsiteY9" fmla="*/ 415966 h 457200"/>
                <a:gd name="connsiteX10" fmla="*/ 222370 w 830580"/>
                <a:gd name="connsiteY10" fmla="*/ 457200 h 457200"/>
                <a:gd name="connsiteX11" fmla="*/ 0 w 830580"/>
                <a:gd name="connsiteY11" fmla="*/ 457200 h 457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830580" h="457200">
                  <a:moveTo>
                    <a:pt x="0" y="0"/>
                  </a:moveTo>
                  <a:lnTo>
                    <a:pt x="830580" y="0"/>
                  </a:lnTo>
                  <a:lnTo>
                    <a:pt x="830580" y="457200"/>
                  </a:lnTo>
                  <a:lnTo>
                    <a:pt x="608210" y="457200"/>
                  </a:lnTo>
                  <a:lnTo>
                    <a:pt x="608210" y="415966"/>
                  </a:lnTo>
                  <a:lnTo>
                    <a:pt x="573326" y="415966"/>
                  </a:lnTo>
                  <a:lnTo>
                    <a:pt x="532092" y="457200"/>
                  </a:lnTo>
                  <a:lnTo>
                    <a:pt x="298488" y="457200"/>
                  </a:lnTo>
                  <a:lnTo>
                    <a:pt x="257254" y="415966"/>
                  </a:lnTo>
                  <a:lnTo>
                    <a:pt x="222370" y="415966"/>
                  </a:lnTo>
                  <a:lnTo>
                    <a:pt x="222370" y="457200"/>
                  </a:lnTo>
                  <a:lnTo>
                    <a:pt x="0" y="457200"/>
                  </a:lnTo>
                  <a:close/>
                </a:path>
              </a:pathLst>
            </a:custGeom>
            <a:solidFill>
              <a:srgbClr val="529DBA"/>
            </a:solidFill>
            <a:ln>
              <a:noFill/>
            </a:ln>
            <a:effectLst>
              <a:outerShdw blurRad="76200" dist="254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字魂58号-创中黑" panose="00000500000000000000" pitchFamily="2" charset="-122"/>
                <a:ea typeface="字魂58号-创中黑" panose="00000500000000000000" pitchFamily="2" charset="-122"/>
                <a:sym typeface="字魂58号-创中黑" panose="00000500000000000000" pitchFamily="2" charset="-122"/>
              </a:endParaRPr>
            </a:p>
          </p:txBody>
        </p:sp>
        <p:sp>
          <p:nvSpPr>
            <p:cNvPr id="34" name="任意多边形 38">
              <a:extLst>
                <a:ext uri="{FF2B5EF4-FFF2-40B4-BE49-F238E27FC236}">
                  <a16:creationId xmlns="" xmlns:a16="http://schemas.microsoft.com/office/drawing/2014/main" id="{49524F42-15E8-4F20-BB2A-C3FD4618ACDF}"/>
                </a:ext>
              </a:extLst>
            </p:cNvPr>
            <p:cNvSpPr/>
            <p:nvPr/>
          </p:nvSpPr>
          <p:spPr>
            <a:xfrm>
              <a:off x="6790111" y="1966752"/>
              <a:ext cx="432956" cy="938372"/>
            </a:xfrm>
            <a:custGeom>
              <a:avLst/>
              <a:gdLst>
                <a:gd name="connsiteX0" fmla="*/ 216478 w 432956"/>
                <a:gd name="connsiteY0" fmla="*/ 0 h 938372"/>
                <a:gd name="connsiteX1" fmla="*/ 432956 w 432956"/>
                <a:gd name="connsiteY1" fmla="*/ 152400 h 938372"/>
                <a:gd name="connsiteX2" fmla="*/ 369551 w 432956"/>
                <a:gd name="connsiteY2" fmla="*/ 260163 h 938372"/>
                <a:gd name="connsiteX3" fmla="*/ 309290 w 432956"/>
                <a:gd name="connsiteY3" fmla="*/ 288766 h 938372"/>
                <a:gd name="connsiteX4" fmla="*/ 318874 w 432956"/>
                <a:gd name="connsiteY4" fmla="*/ 390981 h 938372"/>
                <a:gd name="connsiteX5" fmla="*/ 391740 w 432956"/>
                <a:gd name="connsiteY5" fmla="*/ 938372 h 938372"/>
                <a:gd name="connsiteX6" fmla="*/ 41218 w 432956"/>
                <a:gd name="connsiteY6" fmla="*/ 938372 h 938372"/>
                <a:gd name="connsiteX7" fmla="*/ 113192 w 432956"/>
                <a:gd name="connsiteY7" fmla="*/ 391428 h 938372"/>
                <a:gd name="connsiteX8" fmla="*/ 123385 w 432956"/>
                <a:gd name="connsiteY8" fmla="*/ 288632 h 938372"/>
                <a:gd name="connsiteX9" fmla="*/ 63405 w 432956"/>
                <a:gd name="connsiteY9" fmla="*/ 260163 h 938372"/>
                <a:gd name="connsiteX10" fmla="*/ 0 w 432956"/>
                <a:gd name="connsiteY10" fmla="*/ 152400 h 938372"/>
                <a:gd name="connsiteX11" fmla="*/ 216478 w 432956"/>
                <a:gd name="connsiteY11" fmla="*/ 0 h 938372"/>
                <a:gd name="connsiteX0-1" fmla="*/ 216478 w 432956"/>
                <a:gd name="connsiteY0-2" fmla="*/ 0 h 938372"/>
                <a:gd name="connsiteX1-3" fmla="*/ 432956 w 432956"/>
                <a:gd name="connsiteY1-4" fmla="*/ 152400 h 938372"/>
                <a:gd name="connsiteX2-5" fmla="*/ 369551 w 432956"/>
                <a:gd name="connsiteY2-6" fmla="*/ 260163 h 938372"/>
                <a:gd name="connsiteX3-7" fmla="*/ 309290 w 432956"/>
                <a:gd name="connsiteY3-8" fmla="*/ 288766 h 938372"/>
                <a:gd name="connsiteX4-9" fmla="*/ 318874 w 432956"/>
                <a:gd name="connsiteY4-10" fmla="*/ 390981 h 938372"/>
                <a:gd name="connsiteX5-11" fmla="*/ 391740 w 432956"/>
                <a:gd name="connsiteY5-12" fmla="*/ 938372 h 938372"/>
                <a:gd name="connsiteX6-13" fmla="*/ 41218 w 432956"/>
                <a:gd name="connsiteY6-14" fmla="*/ 938372 h 938372"/>
                <a:gd name="connsiteX7-15" fmla="*/ 113192 w 432956"/>
                <a:gd name="connsiteY7-16" fmla="*/ 391428 h 938372"/>
                <a:gd name="connsiteX8-17" fmla="*/ 63405 w 432956"/>
                <a:gd name="connsiteY8-18" fmla="*/ 260163 h 938372"/>
                <a:gd name="connsiteX9-19" fmla="*/ 0 w 432956"/>
                <a:gd name="connsiteY9-20" fmla="*/ 152400 h 938372"/>
                <a:gd name="connsiteX10-21" fmla="*/ 216478 w 432956"/>
                <a:gd name="connsiteY10-22" fmla="*/ 0 h 938372"/>
                <a:gd name="connsiteX0-23" fmla="*/ 216478 w 432956"/>
                <a:gd name="connsiteY0-24" fmla="*/ 0 h 938372"/>
                <a:gd name="connsiteX1-25" fmla="*/ 432956 w 432956"/>
                <a:gd name="connsiteY1-26" fmla="*/ 152400 h 938372"/>
                <a:gd name="connsiteX2-27" fmla="*/ 369551 w 432956"/>
                <a:gd name="connsiteY2-28" fmla="*/ 260163 h 938372"/>
                <a:gd name="connsiteX3-29" fmla="*/ 309290 w 432956"/>
                <a:gd name="connsiteY3-30" fmla="*/ 288766 h 938372"/>
                <a:gd name="connsiteX4-31" fmla="*/ 318874 w 432956"/>
                <a:gd name="connsiteY4-32" fmla="*/ 390981 h 938372"/>
                <a:gd name="connsiteX5-33" fmla="*/ 391740 w 432956"/>
                <a:gd name="connsiteY5-34" fmla="*/ 938372 h 938372"/>
                <a:gd name="connsiteX6-35" fmla="*/ 41218 w 432956"/>
                <a:gd name="connsiteY6-36" fmla="*/ 938372 h 938372"/>
                <a:gd name="connsiteX7-37" fmla="*/ 113192 w 432956"/>
                <a:gd name="connsiteY7-38" fmla="*/ 391428 h 938372"/>
                <a:gd name="connsiteX8-39" fmla="*/ 63405 w 432956"/>
                <a:gd name="connsiteY8-40" fmla="*/ 260163 h 938372"/>
                <a:gd name="connsiteX9-41" fmla="*/ 0 w 432956"/>
                <a:gd name="connsiteY9-42" fmla="*/ 152400 h 938372"/>
                <a:gd name="connsiteX10-43" fmla="*/ 216478 w 432956"/>
                <a:gd name="connsiteY10-44" fmla="*/ 0 h 938372"/>
                <a:gd name="connsiteX0-45" fmla="*/ 216478 w 432956"/>
                <a:gd name="connsiteY0-46" fmla="*/ 0 h 938372"/>
                <a:gd name="connsiteX1-47" fmla="*/ 432956 w 432956"/>
                <a:gd name="connsiteY1-48" fmla="*/ 152400 h 938372"/>
                <a:gd name="connsiteX2-49" fmla="*/ 369551 w 432956"/>
                <a:gd name="connsiteY2-50" fmla="*/ 260163 h 938372"/>
                <a:gd name="connsiteX3-51" fmla="*/ 309290 w 432956"/>
                <a:gd name="connsiteY3-52" fmla="*/ 288766 h 938372"/>
                <a:gd name="connsiteX4-53" fmla="*/ 318874 w 432956"/>
                <a:gd name="connsiteY4-54" fmla="*/ 390981 h 938372"/>
                <a:gd name="connsiteX5-55" fmla="*/ 391740 w 432956"/>
                <a:gd name="connsiteY5-56" fmla="*/ 938372 h 938372"/>
                <a:gd name="connsiteX6-57" fmla="*/ 41218 w 432956"/>
                <a:gd name="connsiteY6-58" fmla="*/ 938372 h 938372"/>
                <a:gd name="connsiteX7-59" fmla="*/ 110017 w 432956"/>
                <a:gd name="connsiteY7-60" fmla="*/ 429528 h 938372"/>
                <a:gd name="connsiteX8-61" fmla="*/ 63405 w 432956"/>
                <a:gd name="connsiteY8-62" fmla="*/ 260163 h 938372"/>
                <a:gd name="connsiteX9-63" fmla="*/ 0 w 432956"/>
                <a:gd name="connsiteY9-64" fmla="*/ 152400 h 938372"/>
                <a:gd name="connsiteX10-65" fmla="*/ 216478 w 432956"/>
                <a:gd name="connsiteY10-66" fmla="*/ 0 h 938372"/>
                <a:gd name="connsiteX0-67" fmla="*/ 216478 w 432956"/>
                <a:gd name="connsiteY0-68" fmla="*/ 0 h 938372"/>
                <a:gd name="connsiteX1-69" fmla="*/ 432956 w 432956"/>
                <a:gd name="connsiteY1-70" fmla="*/ 152400 h 938372"/>
                <a:gd name="connsiteX2-71" fmla="*/ 369551 w 432956"/>
                <a:gd name="connsiteY2-72" fmla="*/ 260163 h 938372"/>
                <a:gd name="connsiteX3-73" fmla="*/ 309290 w 432956"/>
                <a:gd name="connsiteY3-74" fmla="*/ 288766 h 938372"/>
                <a:gd name="connsiteX4-75" fmla="*/ 318874 w 432956"/>
                <a:gd name="connsiteY4-76" fmla="*/ 390981 h 938372"/>
                <a:gd name="connsiteX5-77" fmla="*/ 391740 w 432956"/>
                <a:gd name="connsiteY5-78" fmla="*/ 938372 h 938372"/>
                <a:gd name="connsiteX6-79" fmla="*/ 41218 w 432956"/>
                <a:gd name="connsiteY6-80" fmla="*/ 938372 h 938372"/>
                <a:gd name="connsiteX7-81" fmla="*/ 110017 w 432956"/>
                <a:gd name="connsiteY7-82" fmla="*/ 429528 h 938372"/>
                <a:gd name="connsiteX8-83" fmla="*/ 63405 w 432956"/>
                <a:gd name="connsiteY8-84" fmla="*/ 260163 h 938372"/>
                <a:gd name="connsiteX9-85" fmla="*/ 0 w 432956"/>
                <a:gd name="connsiteY9-86" fmla="*/ 152400 h 938372"/>
                <a:gd name="connsiteX10-87" fmla="*/ 216478 w 432956"/>
                <a:gd name="connsiteY10-88" fmla="*/ 0 h 938372"/>
                <a:gd name="connsiteX0-89" fmla="*/ 216478 w 432956"/>
                <a:gd name="connsiteY0-90" fmla="*/ 0 h 938372"/>
                <a:gd name="connsiteX1-91" fmla="*/ 432956 w 432956"/>
                <a:gd name="connsiteY1-92" fmla="*/ 152400 h 938372"/>
                <a:gd name="connsiteX2-93" fmla="*/ 369551 w 432956"/>
                <a:gd name="connsiteY2-94" fmla="*/ 260163 h 938372"/>
                <a:gd name="connsiteX3-95" fmla="*/ 309290 w 432956"/>
                <a:gd name="connsiteY3-96" fmla="*/ 288766 h 938372"/>
                <a:gd name="connsiteX4-97" fmla="*/ 318874 w 432956"/>
                <a:gd name="connsiteY4-98" fmla="*/ 390981 h 938372"/>
                <a:gd name="connsiteX5-99" fmla="*/ 391740 w 432956"/>
                <a:gd name="connsiteY5-100" fmla="*/ 938372 h 938372"/>
                <a:gd name="connsiteX6-101" fmla="*/ 41218 w 432956"/>
                <a:gd name="connsiteY6-102" fmla="*/ 938372 h 938372"/>
                <a:gd name="connsiteX7-103" fmla="*/ 110017 w 432956"/>
                <a:gd name="connsiteY7-104" fmla="*/ 429528 h 938372"/>
                <a:gd name="connsiteX8-105" fmla="*/ 63405 w 432956"/>
                <a:gd name="connsiteY8-106" fmla="*/ 260163 h 938372"/>
                <a:gd name="connsiteX9-107" fmla="*/ 0 w 432956"/>
                <a:gd name="connsiteY9-108" fmla="*/ 152400 h 938372"/>
                <a:gd name="connsiteX10-109" fmla="*/ 216478 w 432956"/>
                <a:gd name="connsiteY10-110" fmla="*/ 0 h 938372"/>
                <a:gd name="connsiteX0-111" fmla="*/ 216478 w 432956"/>
                <a:gd name="connsiteY0-112" fmla="*/ 0 h 938372"/>
                <a:gd name="connsiteX1-113" fmla="*/ 432956 w 432956"/>
                <a:gd name="connsiteY1-114" fmla="*/ 152400 h 938372"/>
                <a:gd name="connsiteX2-115" fmla="*/ 369551 w 432956"/>
                <a:gd name="connsiteY2-116" fmla="*/ 260163 h 938372"/>
                <a:gd name="connsiteX3-117" fmla="*/ 309290 w 432956"/>
                <a:gd name="connsiteY3-118" fmla="*/ 288766 h 938372"/>
                <a:gd name="connsiteX4-119" fmla="*/ 318874 w 432956"/>
                <a:gd name="connsiteY4-120" fmla="*/ 390981 h 938372"/>
                <a:gd name="connsiteX5-121" fmla="*/ 391740 w 432956"/>
                <a:gd name="connsiteY5-122" fmla="*/ 938372 h 938372"/>
                <a:gd name="connsiteX6-123" fmla="*/ 41218 w 432956"/>
                <a:gd name="connsiteY6-124" fmla="*/ 938372 h 938372"/>
                <a:gd name="connsiteX7-125" fmla="*/ 110017 w 432956"/>
                <a:gd name="connsiteY7-126" fmla="*/ 454928 h 938372"/>
                <a:gd name="connsiteX8-127" fmla="*/ 63405 w 432956"/>
                <a:gd name="connsiteY8-128" fmla="*/ 260163 h 938372"/>
                <a:gd name="connsiteX9-129" fmla="*/ 0 w 432956"/>
                <a:gd name="connsiteY9-130" fmla="*/ 152400 h 938372"/>
                <a:gd name="connsiteX10-131" fmla="*/ 216478 w 432956"/>
                <a:gd name="connsiteY10-132" fmla="*/ 0 h 938372"/>
                <a:gd name="connsiteX0-133" fmla="*/ 216478 w 432956"/>
                <a:gd name="connsiteY0-134" fmla="*/ 0 h 938372"/>
                <a:gd name="connsiteX1-135" fmla="*/ 432956 w 432956"/>
                <a:gd name="connsiteY1-136" fmla="*/ 152400 h 938372"/>
                <a:gd name="connsiteX2-137" fmla="*/ 369551 w 432956"/>
                <a:gd name="connsiteY2-138" fmla="*/ 260163 h 938372"/>
                <a:gd name="connsiteX3-139" fmla="*/ 309290 w 432956"/>
                <a:gd name="connsiteY3-140" fmla="*/ 288766 h 938372"/>
                <a:gd name="connsiteX4-141" fmla="*/ 318874 w 432956"/>
                <a:gd name="connsiteY4-142" fmla="*/ 390981 h 938372"/>
                <a:gd name="connsiteX5-143" fmla="*/ 391740 w 432956"/>
                <a:gd name="connsiteY5-144" fmla="*/ 938372 h 938372"/>
                <a:gd name="connsiteX6-145" fmla="*/ 41218 w 432956"/>
                <a:gd name="connsiteY6-146" fmla="*/ 938372 h 938372"/>
                <a:gd name="connsiteX7-147" fmla="*/ 110017 w 432956"/>
                <a:gd name="connsiteY7-148" fmla="*/ 454928 h 938372"/>
                <a:gd name="connsiteX8-149" fmla="*/ 63405 w 432956"/>
                <a:gd name="connsiteY8-150" fmla="*/ 260163 h 938372"/>
                <a:gd name="connsiteX9-151" fmla="*/ 0 w 432956"/>
                <a:gd name="connsiteY9-152" fmla="*/ 152400 h 938372"/>
                <a:gd name="connsiteX10-153" fmla="*/ 216478 w 432956"/>
                <a:gd name="connsiteY10-154" fmla="*/ 0 h 938372"/>
                <a:gd name="connsiteX0-155" fmla="*/ 216478 w 432956"/>
                <a:gd name="connsiteY0-156" fmla="*/ 0 h 938372"/>
                <a:gd name="connsiteX1-157" fmla="*/ 432956 w 432956"/>
                <a:gd name="connsiteY1-158" fmla="*/ 152400 h 938372"/>
                <a:gd name="connsiteX2-159" fmla="*/ 369551 w 432956"/>
                <a:gd name="connsiteY2-160" fmla="*/ 260163 h 938372"/>
                <a:gd name="connsiteX3-161" fmla="*/ 309290 w 432956"/>
                <a:gd name="connsiteY3-162" fmla="*/ 288766 h 938372"/>
                <a:gd name="connsiteX4-163" fmla="*/ 318874 w 432956"/>
                <a:gd name="connsiteY4-164" fmla="*/ 390981 h 938372"/>
                <a:gd name="connsiteX5-165" fmla="*/ 391740 w 432956"/>
                <a:gd name="connsiteY5-166" fmla="*/ 938372 h 938372"/>
                <a:gd name="connsiteX6-167" fmla="*/ 41218 w 432956"/>
                <a:gd name="connsiteY6-168" fmla="*/ 938372 h 938372"/>
                <a:gd name="connsiteX7-169" fmla="*/ 110017 w 432956"/>
                <a:gd name="connsiteY7-170" fmla="*/ 454928 h 938372"/>
                <a:gd name="connsiteX8-171" fmla="*/ 63405 w 432956"/>
                <a:gd name="connsiteY8-172" fmla="*/ 260163 h 938372"/>
                <a:gd name="connsiteX9-173" fmla="*/ 0 w 432956"/>
                <a:gd name="connsiteY9-174" fmla="*/ 152400 h 938372"/>
                <a:gd name="connsiteX10-175" fmla="*/ 216478 w 432956"/>
                <a:gd name="connsiteY10-176" fmla="*/ 0 h 938372"/>
                <a:gd name="connsiteX0-177" fmla="*/ 216478 w 432956"/>
                <a:gd name="connsiteY0-178" fmla="*/ 0 h 938372"/>
                <a:gd name="connsiteX1-179" fmla="*/ 432956 w 432956"/>
                <a:gd name="connsiteY1-180" fmla="*/ 152400 h 938372"/>
                <a:gd name="connsiteX2-181" fmla="*/ 369551 w 432956"/>
                <a:gd name="connsiteY2-182" fmla="*/ 260163 h 938372"/>
                <a:gd name="connsiteX3-183" fmla="*/ 309290 w 432956"/>
                <a:gd name="connsiteY3-184" fmla="*/ 288766 h 938372"/>
                <a:gd name="connsiteX4-185" fmla="*/ 318874 w 432956"/>
                <a:gd name="connsiteY4-186" fmla="*/ 390981 h 938372"/>
                <a:gd name="connsiteX5-187" fmla="*/ 391740 w 432956"/>
                <a:gd name="connsiteY5-188" fmla="*/ 938372 h 938372"/>
                <a:gd name="connsiteX6-189" fmla="*/ 41218 w 432956"/>
                <a:gd name="connsiteY6-190" fmla="*/ 938372 h 938372"/>
                <a:gd name="connsiteX7-191" fmla="*/ 122717 w 432956"/>
                <a:gd name="connsiteY7-192" fmla="*/ 458103 h 938372"/>
                <a:gd name="connsiteX8-193" fmla="*/ 63405 w 432956"/>
                <a:gd name="connsiteY8-194" fmla="*/ 260163 h 938372"/>
                <a:gd name="connsiteX9-195" fmla="*/ 0 w 432956"/>
                <a:gd name="connsiteY9-196" fmla="*/ 152400 h 938372"/>
                <a:gd name="connsiteX10-197" fmla="*/ 216478 w 432956"/>
                <a:gd name="connsiteY10-198" fmla="*/ 0 h 938372"/>
                <a:gd name="connsiteX0-199" fmla="*/ 216478 w 432956"/>
                <a:gd name="connsiteY0-200" fmla="*/ 0 h 938372"/>
                <a:gd name="connsiteX1-201" fmla="*/ 432956 w 432956"/>
                <a:gd name="connsiteY1-202" fmla="*/ 152400 h 938372"/>
                <a:gd name="connsiteX2-203" fmla="*/ 369551 w 432956"/>
                <a:gd name="connsiteY2-204" fmla="*/ 260163 h 938372"/>
                <a:gd name="connsiteX3-205" fmla="*/ 309290 w 432956"/>
                <a:gd name="connsiteY3-206" fmla="*/ 288766 h 938372"/>
                <a:gd name="connsiteX4-207" fmla="*/ 318874 w 432956"/>
                <a:gd name="connsiteY4-208" fmla="*/ 390981 h 938372"/>
                <a:gd name="connsiteX5-209" fmla="*/ 391740 w 432956"/>
                <a:gd name="connsiteY5-210" fmla="*/ 938372 h 938372"/>
                <a:gd name="connsiteX6-211" fmla="*/ 41218 w 432956"/>
                <a:gd name="connsiteY6-212" fmla="*/ 938372 h 938372"/>
                <a:gd name="connsiteX7-213" fmla="*/ 122717 w 432956"/>
                <a:gd name="connsiteY7-214" fmla="*/ 458103 h 938372"/>
                <a:gd name="connsiteX8-215" fmla="*/ 63405 w 432956"/>
                <a:gd name="connsiteY8-216" fmla="*/ 260163 h 938372"/>
                <a:gd name="connsiteX9-217" fmla="*/ 0 w 432956"/>
                <a:gd name="connsiteY9-218" fmla="*/ 152400 h 938372"/>
                <a:gd name="connsiteX10-219" fmla="*/ 216478 w 432956"/>
                <a:gd name="connsiteY10-220" fmla="*/ 0 h 938372"/>
                <a:gd name="connsiteX0-221" fmla="*/ 216478 w 432956"/>
                <a:gd name="connsiteY0-222" fmla="*/ 0 h 938372"/>
                <a:gd name="connsiteX1-223" fmla="*/ 432956 w 432956"/>
                <a:gd name="connsiteY1-224" fmla="*/ 152400 h 938372"/>
                <a:gd name="connsiteX2-225" fmla="*/ 369551 w 432956"/>
                <a:gd name="connsiteY2-226" fmla="*/ 260163 h 938372"/>
                <a:gd name="connsiteX3-227" fmla="*/ 309290 w 432956"/>
                <a:gd name="connsiteY3-228" fmla="*/ 288766 h 938372"/>
                <a:gd name="connsiteX4-229" fmla="*/ 318874 w 432956"/>
                <a:gd name="connsiteY4-230" fmla="*/ 390981 h 938372"/>
                <a:gd name="connsiteX5-231" fmla="*/ 391740 w 432956"/>
                <a:gd name="connsiteY5-232" fmla="*/ 938372 h 938372"/>
                <a:gd name="connsiteX6-233" fmla="*/ 41218 w 432956"/>
                <a:gd name="connsiteY6-234" fmla="*/ 938372 h 938372"/>
                <a:gd name="connsiteX7-235" fmla="*/ 122717 w 432956"/>
                <a:gd name="connsiteY7-236" fmla="*/ 458103 h 938372"/>
                <a:gd name="connsiteX8-237" fmla="*/ 63405 w 432956"/>
                <a:gd name="connsiteY8-238" fmla="*/ 260163 h 938372"/>
                <a:gd name="connsiteX9-239" fmla="*/ 0 w 432956"/>
                <a:gd name="connsiteY9-240" fmla="*/ 152400 h 938372"/>
                <a:gd name="connsiteX10-241" fmla="*/ 216478 w 432956"/>
                <a:gd name="connsiteY10-242" fmla="*/ 0 h 938372"/>
                <a:gd name="connsiteX0-243" fmla="*/ 216478 w 432956"/>
                <a:gd name="connsiteY0-244" fmla="*/ 0 h 938372"/>
                <a:gd name="connsiteX1-245" fmla="*/ 432956 w 432956"/>
                <a:gd name="connsiteY1-246" fmla="*/ 152400 h 938372"/>
                <a:gd name="connsiteX2-247" fmla="*/ 369551 w 432956"/>
                <a:gd name="connsiteY2-248" fmla="*/ 260163 h 938372"/>
                <a:gd name="connsiteX3-249" fmla="*/ 309290 w 432956"/>
                <a:gd name="connsiteY3-250" fmla="*/ 288766 h 938372"/>
                <a:gd name="connsiteX4-251" fmla="*/ 318874 w 432956"/>
                <a:gd name="connsiteY4-252" fmla="*/ 390981 h 938372"/>
                <a:gd name="connsiteX5-253" fmla="*/ 391740 w 432956"/>
                <a:gd name="connsiteY5-254" fmla="*/ 938372 h 938372"/>
                <a:gd name="connsiteX6-255" fmla="*/ 41218 w 432956"/>
                <a:gd name="connsiteY6-256" fmla="*/ 938372 h 938372"/>
                <a:gd name="connsiteX7-257" fmla="*/ 122717 w 432956"/>
                <a:gd name="connsiteY7-258" fmla="*/ 458103 h 938372"/>
                <a:gd name="connsiteX8-259" fmla="*/ 63405 w 432956"/>
                <a:gd name="connsiteY8-260" fmla="*/ 260163 h 938372"/>
                <a:gd name="connsiteX9-261" fmla="*/ 0 w 432956"/>
                <a:gd name="connsiteY9-262" fmla="*/ 152400 h 938372"/>
                <a:gd name="connsiteX10-263" fmla="*/ 216478 w 432956"/>
                <a:gd name="connsiteY10-264" fmla="*/ 0 h 938372"/>
                <a:gd name="connsiteX0-265" fmla="*/ 216478 w 432956"/>
                <a:gd name="connsiteY0-266" fmla="*/ 0 h 938372"/>
                <a:gd name="connsiteX1-267" fmla="*/ 432956 w 432956"/>
                <a:gd name="connsiteY1-268" fmla="*/ 152400 h 938372"/>
                <a:gd name="connsiteX2-269" fmla="*/ 369551 w 432956"/>
                <a:gd name="connsiteY2-270" fmla="*/ 260163 h 938372"/>
                <a:gd name="connsiteX3-271" fmla="*/ 309290 w 432956"/>
                <a:gd name="connsiteY3-272" fmla="*/ 288766 h 938372"/>
                <a:gd name="connsiteX4-273" fmla="*/ 318874 w 432956"/>
                <a:gd name="connsiteY4-274" fmla="*/ 390981 h 938372"/>
                <a:gd name="connsiteX5-275" fmla="*/ 391740 w 432956"/>
                <a:gd name="connsiteY5-276" fmla="*/ 938372 h 938372"/>
                <a:gd name="connsiteX6-277" fmla="*/ 41218 w 432956"/>
                <a:gd name="connsiteY6-278" fmla="*/ 938372 h 938372"/>
                <a:gd name="connsiteX7-279" fmla="*/ 122717 w 432956"/>
                <a:gd name="connsiteY7-280" fmla="*/ 458103 h 938372"/>
                <a:gd name="connsiteX8-281" fmla="*/ 63405 w 432956"/>
                <a:gd name="connsiteY8-282" fmla="*/ 260163 h 938372"/>
                <a:gd name="connsiteX9-283" fmla="*/ 0 w 432956"/>
                <a:gd name="connsiteY9-284" fmla="*/ 152400 h 938372"/>
                <a:gd name="connsiteX10-285" fmla="*/ 216478 w 432956"/>
                <a:gd name="connsiteY10-286" fmla="*/ 0 h 938372"/>
                <a:gd name="connsiteX0-287" fmla="*/ 216478 w 432956"/>
                <a:gd name="connsiteY0-288" fmla="*/ 0 h 938372"/>
                <a:gd name="connsiteX1-289" fmla="*/ 432956 w 432956"/>
                <a:gd name="connsiteY1-290" fmla="*/ 152400 h 938372"/>
                <a:gd name="connsiteX2-291" fmla="*/ 369551 w 432956"/>
                <a:gd name="connsiteY2-292" fmla="*/ 260163 h 938372"/>
                <a:gd name="connsiteX3-293" fmla="*/ 309290 w 432956"/>
                <a:gd name="connsiteY3-294" fmla="*/ 288766 h 938372"/>
                <a:gd name="connsiteX4-295" fmla="*/ 318874 w 432956"/>
                <a:gd name="connsiteY4-296" fmla="*/ 390981 h 938372"/>
                <a:gd name="connsiteX5-297" fmla="*/ 391740 w 432956"/>
                <a:gd name="connsiteY5-298" fmla="*/ 938372 h 938372"/>
                <a:gd name="connsiteX6-299" fmla="*/ 41218 w 432956"/>
                <a:gd name="connsiteY6-300" fmla="*/ 938372 h 938372"/>
                <a:gd name="connsiteX7-301" fmla="*/ 138592 w 432956"/>
                <a:gd name="connsiteY7-302" fmla="*/ 458103 h 938372"/>
                <a:gd name="connsiteX8-303" fmla="*/ 63405 w 432956"/>
                <a:gd name="connsiteY8-304" fmla="*/ 260163 h 938372"/>
                <a:gd name="connsiteX9-305" fmla="*/ 0 w 432956"/>
                <a:gd name="connsiteY9-306" fmla="*/ 152400 h 938372"/>
                <a:gd name="connsiteX10-307" fmla="*/ 216478 w 432956"/>
                <a:gd name="connsiteY10-308" fmla="*/ 0 h 938372"/>
                <a:gd name="connsiteX0-309" fmla="*/ 216478 w 432956"/>
                <a:gd name="connsiteY0-310" fmla="*/ 0 h 938372"/>
                <a:gd name="connsiteX1-311" fmla="*/ 432956 w 432956"/>
                <a:gd name="connsiteY1-312" fmla="*/ 152400 h 938372"/>
                <a:gd name="connsiteX2-313" fmla="*/ 369551 w 432956"/>
                <a:gd name="connsiteY2-314" fmla="*/ 260163 h 938372"/>
                <a:gd name="connsiteX3-315" fmla="*/ 309290 w 432956"/>
                <a:gd name="connsiteY3-316" fmla="*/ 288766 h 938372"/>
                <a:gd name="connsiteX4-317" fmla="*/ 318874 w 432956"/>
                <a:gd name="connsiteY4-318" fmla="*/ 390981 h 938372"/>
                <a:gd name="connsiteX5-319" fmla="*/ 391740 w 432956"/>
                <a:gd name="connsiteY5-320" fmla="*/ 938372 h 938372"/>
                <a:gd name="connsiteX6-321" fmla="*/ 41218 w 432956"/>
                <a:gd name="connsiteY6-322" fmla="*/ 938372 h 938372"/>
                <a:gd name="connsiteX7-323" fmla="*/ 138592 w 432956"/>
                <a:gd name="connsiteY7-324" fmla="*/ 458103 h 938372"/>
                <a:gd name="connsiteX8-325" fmla="*/ 63405 w 432956"/>
                <a:gd name="connsiteY8-326" fmla="*/ 260163 h 938372"/>
                <a:gd name="connsiteX9-327" fmla="*/ 0 w 432956"/>
                <a:gd name="connsiteY9-328" fmla="*/ 152400 h 938372"/>
                <a:gd name="connsiteX10-329" fmla="*/ 216478 w 432956"/>
                <a:gd name="connsiteY10-330" fmla="*/ 0 h 938372"/>
                <a:gd name="connsiteX0-331" fmla="*/ 216478 w 432956"/>
                <a:gd name="connsiteY0-332" fmla="*/ 0 h 938372"/>
                <a:gd name="connsiteX1-333" fmla="*/ 432956 w 432956"/>
                <a:gd name="connsiteY1-334" fmla="*/ 152400 h 938372"/>
                <a:gd name="connsiteX2-335" fmla="*/ 369551 w 432956"/>
                <a:gd name="connsiteY2-336" fmla="*/ 260163 h 938372"/>
                <a:gd name="connsiteX3-337" fmla="*/ 309290 w 432956"/>
                <a:gd name="connsiteY3-338" fmla="*/ 288766 h 938372"/>
                <a:gd name="connsiteX4-339" fmla="*/ 318874 w 432956"/>
                <a:gd name="connsiteY4-340" fmla="*/ 390981 h 938372"/>
                <a:gd name="connsiteX5-341" fmla="*/ 391740 w 432956"/>
                <a:gd name="connsiteY5-342" fmla="*/ 938372 h 938372"/>
                <a:gd name="connsiteX6-343" fmla="*/ 41218 w 432956"/>
                <a:gd name="connsiteY6-344" fmla="*/ 938372 h 938372"/>
                <a:gd name="connsiteX7-345" fmla="*/ 138592 w 432956"/>
                <a:gd name="connsiteY7-346" fmla="*/ 458103 h 938372"/>
                <a:gd name="connsiteX8-347" fmla="*/ 63405 w 432956"/>
                <a:gd name="connsiteY8-348" fmla="*/ 260163 h 938372"/>
                <a:gd name="connsiteX9-349" fmla="*/ 0 w 432956"/>
                <a:gd name="connsiteY9-350" fmla="*/ 152400 h 938372"/>
                <a:gd name="connsiteX10-351" fmla="*/ 216478 w 432956"/>
                <a:gd name="connsiteY10-352" fmla="*/ 0 h 938372"/>
                <a:gd name="connsiteX0-353" fmla="*/ 216478 w 432956"/>
                <a:gd name="connsiteY0-354" fmla="*/ 0 h 938372"/>
                <a:gd name="connsiteX1-355" fmla="*/ 432956 w 432956"/>
                <a:gd name="connsiteY1-356" fmla="*/ 152400 h 938372"/>
                <a:gd name="connsiteX2-357" fmla="*/ 369551 w 432956"/>
                <a:gd name="connsiteY2-358" fmla="*/ 260163 h 938372"/>
                <a:gd name="connsiteX3-359" fmla="*/ 309290 w 432956"/>
                <a:gd name="connsiteY3-360" fmla="*/ 288766 h 938372"/>
                <a:gd name="connsiteX4-361" fmla="*/ 322049 w 432956"/>
                <a:gd name="connsiteY4-362" fmla="*/ 457656 h 938372"/>
                <a:gd name="connsiteX5-363" fmla="*/ 391740 w 432956"/>
                <a:gd name="connsiteY5-364" fmla="*/ 938372 h 938372"/>
                <a:gd name="connsiteX6-365" fmla="*/ 41218 w 432956"/>
                <a:gd name="connsiteY6-366" fmla="*/ 938372 h 938372"/>
                <a:gd name="connsiteX7-367" fmla="*/ 138592 w 432956"/>
                <a:gd name="connsiteY7-368" fmla="*/ 458103 h 938372"/>
                <a:gd name="connsiteX8-369" fmla="*/ 63405 w 432956"/>
                <a:gd name="connsiteY8-370" fmla="*/ 260163 h 938372"/>
                <a:gd name="connsiteX9-371" fmla="*/ 0 w 432956"/>
                <a:gd name="connsiteY9-372" fmla="*/ 152400 h 938372"/>
                <a:gd name="connsiteX10-373" fmla="*/ 216478 w 432956"/>
                <a:gd name="connsiteY10-374" fmla="*/ 0 h 938372"/>
                <a:gd name="connsiteX0-375" fmla="*/ 216478 w 432956"/>
                <a:gd name="connsiteY0-376" fmla="*/ 0 h 938372"/>
                <a:gd name="connsiteX1-377" fmla="*/ 432956 w 432956"/>
                <a:gd name="connsiteY1-378" fmla="*/ 152400 h 938372"/>
                <a:gd name="connsiteX2-379" fmla="*/ 369551 w 432956"/>
                <a:gd name="connsiteY2-380" fmla="*/ 260163 h 938372"/>
                <a:gd name="connsiteX3-381" fmla="*/ 309290 w 432956"/>
                <a:gd name="connsiteY3-382" fmla="*/ 288766 h 938372"/>
                <a:gd name="connsiteX4-383" fmla="*/ 322049 w 432956"/>
                <a:gd name="connsiteY4-384" fmla="*/ 457656 h 938372"/>
                <a:gd name="connsiteX5-385" fmla="*/ 391740 w 432956"/>
                <a:gd name="connsiteY5-386" fmla="*/ 938372 h 938372"/>
                <a:gd name="connsiteX6-387" fmla="*/ 41218 w 432956"/>
                <a:gd name="connsiteY6-388" fmla="*/ 938372 h 938372"/>
                <a:gd name="connsiteX7-389" fmla="*/ 138592 w 432956"/>
                <a:gd name="connsiteY7-390" fmla="*/ 458103 h 938372"/>
                <a:gd name="connsiteX8-391" fmla="*/ 63405 w 432956"/>
                <a:gd name="connsiteY8-392" fmla="*/ 260163 h 938372"/>
                <a:gd name="connsiteX9-393" fmla="*/ 0 w 432956"/>
                <a:gd name="connsiteY9-394" fmla="*/ 152400 h 938372"/>
                <a:gd name="connsiteX10-395" fmla="*/ 216478 w 432956"/>
                <a:gd name="connsiteY10-396" fmla="*/ 0 h 938372"/>
                <a:gd name="connsiteX0-397" fmla="*/ 216478 w 432956"/>
                <a:gd name="connsiteY0-398" fmla="*/ 0 h 938372"/>
                <a:gd name="connsiteX1-399" fmla="*/ 432956 w 432956"/>
                <a:gd name="connsiteY1-400" fmla="*/ 152400 h 938372"/>
                <a:gd name="connsiteX2-401" fmla="*/ 369551 w 432956"/>
                <a:gd name="connsiteY2-402" fmla="*/ 260163 h 938372"/>
                <a:gd name="connsiteX3-403" fmla="*/ 309290 w 432956"/>
                <a:gd name="connsiteY3-404" fmla="*/ 285591 h 938372"/>
                <a:gd name="connsiteX4-405" fmla="*/ 322049 w 432956"/>
                <a:gd name="connsiteY4-406" fmla="*/ 457656 h 938372"/>
                <a:gd name="connsiteX5-407" fmla="*/ 391740 w 432956"/>
                <a:gd name="connsiteY5-408" fmla="*/ 938372 h 938372"/>
                <a:gd name="connsiteX6-409" fmla="*/ 41218 w 432956"/>
                <a:gd name="connsiteY6-410" fmla="*/ 938372 h 938372"/>
                <a:gd name="connsiteX7-411" fmla="*/ 138592 w 432956"/>
                <a:gd name="connsiteY7-412" fmla="*/ 458103 h 938372"/>
                <a:gd name="connsiteX8-413" fmla="*/ 63405 w 432956"/>
                <a:gd name="connsiteY8-414" fmla="*/ 260163 h 938372"/>
                <a:gd name="connsiteX9-415" fmla="*/ 0 w 432956"/>
                <a:gd name="connsiteY9-416" fmla="*/ 152400 h 938372"/>
                <a:gd name="connsiteX10-417" fmla="*/ 216478 w 432956"/>
                <a:gd name="connsiteY10-418" fmla="*/ 0 h 938372"/>
                <a:gd name="connsiteX0-419" fmla="*/ 216478 w 432956"/>
                <a:gd name="connsiteY0-420" fmla="*/ 0 h 938372"/>
                <a:gd name="connsiteX1-421" fmla="*/ 432956 w 432956"/>
                <a:gd name="connsiteY1-422" fmla="*/ 152400 h 938372"/>
                <a:gd name="connsiteX2-423" fmla="*/ 369551 w 432956"/>
                <a:gd name="connsiteY2-424" fmla="*/ 260163 h 938372"/>
                <a:gd name="connsiteX3-425" fmla="*/ 309290 w 432956"/>
                <a:gd name="connsiteY3-426" fmla="*/ 285591 h 938372"/>
                <a:gd name="connsiteX4-427" fmla="*/ 322049 w 432956"/>
                <a:gd name="connsiteY4-428" fmla="*/ 457656 h 938372"/>
                <a:gd name="connsiteX5-429" fmla="*/ 391740 w 432956"/>
                <a:gd name="connsiteY5-430" fmla="*/ 938372 h 938372"/>
                <a:gd name="connsiteX6-431" fmla="*/ 41218 w 432956"/>
                <a:gd name="connsiteY6-432" fmla="*/ 938372 h 938372"/>
                <a:gd name="connsiteX7-433" fmla="*/ 138592 w 432956"/>
                <a:gd name="connsiteY7-434" fmla="*/ 458103 h 938372"/>
                <a:gd name="connsiteX8-435" fmla="*/ 63405 w 432956"/>
                <a:gd name="connsiteY8-436" fmla="*/ 260163 h 938372"/>
                <a:gd name="connsiteX9-437" fmla="*/ 0 w 432956"/>
                <a:gd name="connsiteY9-438" fmla="*/ 152400 h 938372"/>
                <a:gd name="connsiteX10-439" fmla="*/ 216478 w 432956"/>
                <a:gd name="connsiteY10-440" fmla="*/ 0 h 938372"/>
                <a:gd name="connsiteX0-441" fmla="*/ 216478 w 432956"/>
                <a:gd name="connsiteY0-442" fmla="*/ 0 h 938372"/>
                <a:gd name="connsiteX1-443" fmla="*/ 432956 w 432956"/>
                <a:gd name="connsiteY1-444" fmla="*/ 152400 h 938372"/>
                <a:gd name="connsiteX2-445" fmla="*/ 369551 w 432956"/>
                <a:gd name="connsiteY2-446" fmla="*/ 260163 h 938372"/>
                <a:gd name="connsiteX3-447" fmla="*/ 322049 w 432956"/>
                <a:gd name="connsiteY3-448" fmla="*/ 457656 h 938372"/>
                <a:gd name="connsiteX4-449" fmla="*/ 391740 w 432956"/>
                <a:gd name="connsiteY4-450" fmla="*/ 938372 h 938372"/>
                <a:gd name="connsiteX5-451" fmla="*/ 41218 w 432956"/>
                <a:gd name="connsiteY5-452" fmla="*/ 938372 h 938372"/>
                <a:gd name="connsiteX6-453" fmla="*/ 138592 w 432956"/>
                <a:gd name="connsiteY6-454" fmla="*/ 458103 h 938372"/>
                <a:gd name="connsiteX7-455" fmla="*/ 63405 w 432956"/>
                <a:gd name="connsiteY7-456" fmla="*/ 260163 h 938372"/>
                <a:gd name="connsiteX8-457" fmla="*/ 0 w 432956"/>
                <a:gd name="connsiteY8-458" fmla="*/ 152400 h 938372"/>
                <a:gd name="connsiteX9-459" fmla="*/ 216478 w 432956"/>
                <a:gd name="connsiteY9-460" fmla="*/ 0 h 938372"/>
                <a:gd name="connsiteX0-461" fmla="*/ 216478 w 432956"/>
                <a:gd name="connsiteY0-462" fmla="*/ 0 h 938372"/>
                <a:gd name="connsiteX1-463" fmla="*/ 432956 w 432956"/>
                <a:gd name="connsiteY1-464" fmla="*/ 152400 h 938372"/>
                <a:gd name="connsiteX2-465" fmla="*/ 369551 w 432956"/>
                <a:gd name="connsiteY2-466" fmla="*/ 260163 h 938372"/>
                <a:gd name="connsiteX3-467" fmla="*/ 322049 w 432956"/>
                <a:gd name="connsiteY3-468" fmla="*/ 457656 h 938372"/>
                <a:gd name="connsiteX4-469" fmla="*/ 391740 w 432956"/>
                <a:gd name="connsiteY4-470" fmla="*/ 938372 h 938372"/>
                <a:gd name="connsiteX5-471" fmla="*/ 41218 w 432956"/>
                <a:gd name="connsiteY5-472" fmla="*/ 938372 h 938372"/>
                <a:gd name="connsiteX6-473" fmla="*/ 138592 w 432956"/>
                <a:gd name="connsiteY6-474" fmla="*/ 458103 h 938372"/>
                <a:gd name="connsiteX7-475" fmla="*/ 63405 w 432956"/>
                <a:gd name="connsiteY7-476" fmla="*/ 260163 h 938372"/>
                <a:gd name="connsiteX8-477" fmla="*/ 0 w 432956"/>
                <a:gd name="connsiteY8-478" fmla="*/ 152400 h 938372"/>
                <a:gd name="connsiteX9-479" fmla="*/ 216478 w 432956"/>
                <a:gd name="connsiteY9-480" fmla="*/ 0 h 938372"/>
                <a:gd name="connsiteX0-481" fmla="*/ 216478 w 432956"/>
                <a:gd name="connsiteY0-482" fmla="*/ 0 h 938372"/>
                <a:gd name="connsiteX1-483" fmla="*/ 432956 w 432956"/>
                <a:gd name="connsiteY1-484" fmla="*/ 152400 h 938372"/>
                <a:gd name="connsiteX2-485" fmla="*/ 369551 w 432956"/>
                <a:gd name="connsiteY2-486" fmla="*/ 260163 h 938372"/>
                <a:gd name="connsiteX3-487" fmla="*/ 322049 w 432956"/>
                <a:gd name="connsiteY3-488" fmla="*/ 457656 h 938372"/>
                <a:gd name="connsiteX4-489" fmla="*/ 391740 w 432956"/>
                <a:gd name="connsiteY4-490" fmla="*/ 938372 h 938372"/>
                <a:gd name="connsiteX5-491" fmla="*/ 41218 w 432956"/>
                <a:gd name="connsiteY5-492" fmla="*/ 938372 h 938372"/>
                <a:gd name="connsiteX6-493" fmla="*/ 138592 w 432956"/>
                <a:gd name="connsiteY6-494" fmla="*/ 458103 h 938372"/>
                <a:gd name="connsiteX7-495" fmla="*/ 63405 w 432956"/>
                <a:gd name="connsiteY7-496" fmla="*/ 260163 h 938372"/>
                <a:gd name="connsiteX8-497" fmla="*/ 0 w 432956"/>
                <a:gd name="connsiteY8-498" fmla="*/ 152400 h 938372"/>
                <a:gd name="connsiteX9-499" fmla="*/ 216478 w 432956"/>
                <a:gd name="connsiteY9-500" fmla="*/ 0 h 938372"/>
                <a:gd name="connsiteX0-501" fmla="*/ 216478 w 432956"/>
                <a:gd name="connsiteY0-502" fmla="*/ 0 h 938372"/>
                <a:gd name="connsiteX1-503" fmla="*/ 432956 w 432956"/>
                <a:gd name="connsiteY1-504" fmla="*/ 152400 h 938372"/>
                <a:gd name="connsiteX2-505" fmla="*/ 369551 w 432956"/>
                <a:gd name="connsiteY2-506" fmla="*/ 260163 h 938372"/>
                <a:gd name="connsiteX3-507" fmla="*/ 322049 w 432956"/>
                <a:gd name="connsiteY3-508" fmla="*/ 457656 h 938372"/>
                <a:gd name="connsiteX4-509" fmla="*/ 391740 w 432956"/>
                <a:gd name="connsiteY4-510" fmla="*/ 938372 h 938372"/>
                <a:gd name="connsiteX5-511" fmla="*/ 41218 w 432956"/>
                <a:gd name="connsiteY5-512" fmla="*/ 938372 h 938372"/>
                <a:gd name="connsiteX6-513" fmla="*/ 138592 w 432956"/>
                <a:gd name="connsiteY6-514" fmla="*/ 458103 h 938372"/>
                <a:gd name="connsiteX7-515" fmla="*/ 63405 w 432956"/>
                <a:gd name="connsiteY7-516" fmla="*/ 260163 h 938372"/>
                <a:gd name="connsiteX8-517" fmla="*/ 0 w 432956"/>
                <a:gd name="connsiteY8-518" fmla="*/ 152400 h 938372"/>
                <a:gd name="connsiteX9-519" fmla="*/ 216478 w 432956"/>
                <a:gd name="connsiteY9-520" fmla="*/ 0 h 938372"/>
                <a:gd name="connsiteX0-521" fmla="*/ 216478 w 432956"/>
                <a:gd name="connsiteY0-522" fmla="*/ 0 h 938372"/>
                <a:gd name="connsiteX1-523" fmla="*/ 432956 w 432956"/>
                <a:gd name="connsiteY1-524" fmla="*/ 152400 h 938372"/>
                <a:gd name="connsiteX2-525" fmla="*/ 369551 w 432956"/>
                <a:gd name="connsiteY2-526" fmla="*/ 260163 h 938372"/>
                <a:gd name="connsiteX3-527" fmla="*/ 322049 w 432956"/>
                <a:gd name="connsiteY3-528" fmla="*/ 470356 h 938372"/>
                <a:gd name="connsiteX4-529" fmla="*/ 391740 w 432956"/>
                <a:gd name="connsiteY4-530" fmla="*/ 938372 h 938372"/>
                <a:gd name="connsiteX5-531" fmla="*/ 41218 w 432956"/>
                <a:gd name="connsiteY5-532" fmla="*/ 938372 h 938372"/>
                <a:gd name="connsiteX6-533" fmla="*/ 138592 w 432956"/>
                <a:gd name="connsiteY6-534" fmla="*/ 458103 h 938372"/>
                <a:gd name="connsiteX7-535" fmla="*/ 63405 w 432956"/>
                <a:gd name="connsiteY7-536" fmla="*/ 260163 h 938372"/>
                <a:gd name="connsiteX8-537" fmla="*/ 0 w 432956"/>
                <a:gd name="connsiteY8-538" fmla="*/ 152400 h 938372"/>
                <a:gd name="connsiteX9-539" fmla="*/ 216478 w 432956"/>
                <a:gd name="connsiteY9-540" fmla="*/ 0 h 938372"/>
                <a:gd name="connsiteX0-541" fmla="*/ 216478 w 432956"/>
                <a:gd name="connsiteY0-542" fmla="*/ 0 h 938372"/>
                <a:gd name="connsiteX1-543" fmla="*/ 432956 w 432956"/>
                <a:gd name="connsiteY1-544" fmla="*/ 152400 h 938372"/>
                <a:gd name="connsiteX2-545" fmla="*/ 369551 w 432956"/>
                <a:gd name="connsiteY2-546" fmla="*/ 260163 h 938372"/>
                <a:gd name="connsiteX3-547" fmla="*/ 322049 w 432956"/>
                <a:gd name="connsiteY3-548" fmla="*/ 470356 h 938372"/>
                <a:gd name="connsiteX4-549" fmla="*/ 391740 w 432956"/>
                <a:gd name="connsiteY4-550" fmla="*/ 938372 h 938372"/>
                <a:gd name="connsiteX5-551" fmla="*/ 41218 w 432956"/>
                <a:gd name="connsiteY5-552" fmla="*/ 938372 h 938372"/>
                <a:gd name="connsiteX6-553" fmla="*/ 138592 w 432956"/>
                <a:gd name="connsiteY6-554" fmla="*/ 458103 h 938372"/>
                <a:gd name="connsiteX7-555" fmla="*/ 63405 w 432956"/>
                <a:gd name="connsiteY7-556" fmla="*/ 260163 h 938372"/>
                <a:gd name="connsiteX8-557" fmla="*/ 0 w 432956"/>
                <a:gd name="connsiteY8-558" fmla="*/ 152400 h 938372"/>
                <a:gd name="connsiteX9-559" fmla="*/ 216478 w 432956"/>
                <a:gd name="connsiteY9-560" fmla="*/ 0 h 938372"/>
                <a:gd name="connsiteX0-561" fmla="*/ 216478 w 432956"/>
                <a:gd name="connsiteY0-562" fmla="*/ 0 h 938372"/>
                <a:gd name="connsiteX1-563" fmla="*/ 432956 w 432956"/>
                <a:gd name="connsiteY1-564" fmla="*/ 152400 h 938372"/>
                <a:gd name="connsiteX2-565" fmla="*/ 369551 w 432956"/>
                <a:gd name="connsiteY2-566" fmla="*/ 260163 h 938372"/>
                <a:gd name="connsiteX3-567" fmla="*/ 318874 w 432956"/>
                <a:gd name="connsiteY3-568" fmla="*/ 454481 h 938372"/>
                <a:gd name="connsiteX4-569" fmla="*/ 391740 w 432956"/>
                <a:gd name="connsiteY4-570" fmla="*/ 938372 h 938372"/>
                <a:gd name="connsiteX5-571" fmla="*/ 41218 w 432956"/>
                <a:gd name="connsiteY5-572" fmla="*/ 938372 h 938372"/>
                <a:gd name="connsiteX6-573" fmla="*/ 138592 w 432956"/>
                <a:gd name="connsiteY6-574" fmla="*/ 458103 h 938372"/>
                <a:gd name="connsiteX7-575" fmla="*/ 63405 w 432956"/>
                <a:gd name="connsiteY7-576" fmla="*/ 260163 h 938372"/>
                <a:gd name="connsiteX8-577" fmla="*/ 0 w 432956"/>
                <a:gd name="connsiteY8-578" fmla="*/ 152400 h 938372"/>
                <a:gd name="connsiteX9-579" fmla="*/ 216478 w 432956"/>
                <a:gd name="connsiteY9-580" fmla="*/ 0 h 938372"/>
                <a:gd name="connsiteX0-581" fmla="*/ 216478 w 432956"/>
                <a:gd name="connsiteY0-582" fmla="*/ 0 h 938372"/>
                <a:gd name="connsiteX1-583" fmla="*/ 432956 w 432956"/>
                <a:gd name="connsiteY1-584" fmla="*/ 152400 h 938372"/>
                <a:gd name="connsiteX2-585" fmla="*/ 369551 w 432956"/>
                <a:gd name="connsiteY2-586" fmla="*/ 260163 h 938372"/>
                <a:gd name="connsiteX3-587" fmla="*/ 318874 w 432956"/>
                <a:gd name="connsiteY3-588" fmla="*/ 454481 h 938372"/>
                <a:gd name="connsiteX4-589" fmla="*/ 391740 w 432956"/>
                <a:gd name="connsiteY4-590" fmla="*/ 938372 h 938372"/>
                <a:gd name="connsiteX5-591" fmla="*/ 41218 w 432956"/>
                <a:gd name="connsiteY5-592" fmla="*/ 938372 h 938372"/>
                <a:gd name="connsiteX6-593" fmla="*/ 138592 w 432956"/>
                <a:gd name="connsiteY6-594" fmla="*/ 458103 h 938372"/>
                <a:gd name="connsiteX7-595" fmla="*/ 63405 w 432956"/>
                <a:gd name="connsiteY7-596" fmla="*/ 260163 h 938372"/>
                <a:gd name="connsiteX8-597" fmla="*/ 0 w 432956"/>
                <a:gd name="connsiteY8-598" fmla="*/ 152400 h 938372"/>
                <a:gd name="connsiteX9-599" fmla="*/ 216478 w 432956"/>
                <a:gd name="connsiteY9-600" fmla="*/ 0 h 938372"/>
                <a:gd name="connsiteX0-601" fmla="*/ 216478 w 432956"/>
                <a:gd name="connsiteY0-602" fmla="*/ 0 h 938372"/>
                <a:gd name="connsiteX1-603" fmla="*/ 432956 w 432956"/>
                <a:gd name="connsiteY1-604" fmla="*/ 152400 h 938372"/>
                <a:gd name="connsiteX2-605" fmla="*/ 369551 w 432956"/>
                <a:gd name="connsiteY2-606" fmla="*/ 260163 h 938372"/>
                <a:gd name="connsiteX3-607" fmla="*/ 318874 w 432956"/>
                <a:gd name="connsiteY3-608" fmla="*/ 454481 h 938372"/>
                <a:gd name="connsiteX4-609" fmla="*/ 391740 w 432956"/>
                <a:gd name="connsiteY4-610" fmla="*/ 938372 h 938372"/>
                <a:gd name="connsiteX5-611" fmla="*/ 41218 w 432956"/>
                <a:gd name="connsiteY5-612" fmla="*/ 938372 h 938372"/>
                <a:gd name="connsiteX6-613" fmla="*/ 138592 w 432956"/>
                <a:gd name="connsiteY6-614" fmla="*/ 458103 h 938372"/>
                <a:gd name="connsiteX7-615" fmla="*/ 63405 w 432956"/>
                <a:gd name="connsiteY7-616" fmla="*/ 260163 h 938372"/>
                <a:gd name="connsiteX8-617" fmla="*/ 0 w 432956"/>
                <a:gd name="connsiteY8-618" fmla="*/ 152400 h 938372"/>
                <a:gd name="connsiteX9-619" fmla="*/ 216478 w 432956"/>
                <a:gd name="connsiteY9-620" fmla="*/ 0 h 938372"/>
                <a:gd name="connsiteX0-621" fmla="*/ 216478 w 432956"/>
                <a:gd name="connsiteY0-622" fmla="*/ 0 h 938372"/>
                <a:gd name="connsiteX1-623" fmla="*/ 432956 w 432956"/>
                <a:gd name="connsiteY1-624" fmla="*/ 152400 h 938372"/>
                <a:gd name="connsiteX2-625" fmla="*/ 369551 w 432956"/>
                <a:gd name="connsiteY2-626" fmla="*/ 260163 h 938372"/>
                <a:gd name="connsiteX3-627" fmla="*/ 318874 w 432956"/>
                <a:gd name="connsiteY3-628" fmla="*/ 454481 h 938372"/>
                <a:gd name="connsiteX4-629" fmla="*/ 391740 w 432956"/>
                <a:gd name="connsiteY4-630" fmla="*/ 938372 h 938372"/>
                <a:gd name="connsiteX5-631" fmla="*/ 41218 w 432956"/>
                <a:gd name="connsiteY5-632" fmla="*/ 938372 h 938372"/>
                <a:gd name="connsiteX6-633" fmla="*/ 138592 w 432956"/>
                <a:gd name="connsiteY6-634" fmla="*/ 458103 h 938372"/>
                <a:gd name="connsiteX7-635" fmla="*/ 63405 w 432956"/>
                <a:gd name="connsiteY7-636" fmla="*/ 260163 h 938372"/>
                <a:gd name="connsiteX8-637" fmla="*/ 0 w 432956"/>
                <a:gd name="connsiteY8-638" fmla="*/ 152400 h 938372"/>
                <a:gd name="connsiteX9-639" fmla="*/ 216478 w 432956"/>
                <a:gd name="connsiteY9-640" fmla="*/ 0 h 938372"/>
                <a:gd name="connsiteX0-641" fmla="*/ 216478 w 432956"/>
                <a:gd name="connsiteY0-642" fmla="*/ 0 h 938372"/>
                <a:gd name="connsiteX1-643" fmla="*/ 432956 w 432956"/>
                <a:gd name="connsiteY1-644" fmla="*/ 152400 h 938372"/>
                <a:gd name="connsiteX2-645" fmla="*/ 369551 w 432956"/>
                <a:gd name="connsiteY2-646" fmla="*/ 260163 h 938372"/>
                <a:gd name="connsiteX3-647" fmla="*/ 318874 w 432956"/>
                <a:gd name="connsiteY3-648" fmla="*/ 454481 h 938372"/>
                <a:gd name="connsiteX4-649" fmla="*/ 391740 w 432956"/>
                <a:gd name="connsiteY4-650" fmla="*/ 938372 h 938372"/>
                <a:gd name="connsiteX5-651" fmla="*/ 41218 w 432956"/>
                <a:gd name="connsiteY5-652" fmla="*/ 938372 h 938372"/>
                <a:gd name="connsiteX6-653" fmla="*/ 138592 w 432956"/>
                <a:gd name="connsiteY6-654" fmla="*/ 458103 h 938372"/>
                <a:gd name="connsiteX7-655" fmla="*/ 63405 w 432956"/>
                <a:gd name="connsiteY7-656" fmla="*/ 260163 h 938372"/>
                <a:gd name="connsiteX8-657" fmla="*/ 0 w 432956"/>
                <a:gd name="connsiteY8-658" fmla="*/ 152400 h 938372"/>
                <a:gd name="connsiteX9-659" fmla="*/ 216478 w 432956"/>
                <a:gd name="connsiteY9-660" fmla="*/ 0 h 938372"/>
                <a:gd name="connsiteX0-661" fmla="*/ 216478 w 432956"/>
                <a:gd name="connsiteY0-662" fmla="*/ 0 h 938372"/>
                <a:gd name="connsiteX1-663" fmla="*/ 432956 w 432956"/>
                <a:gd name="connsiteY1-664" fmla="*/ 152400 h 938372"/>
                <a:gd name="connsiteX2-665" fmla="*/ 369551 w 432956"/>
                <a:gd name="connsiteY2-666" fmla="*/ 260163 h 938372"/>
                <a:gd name="connsiteX3-667" fmla="*/ 318874 w 432956"/>
                <a:gd name="connsiteY3-668" fmla="*/ 457656 h 938372"/>
                <a:gd name="connsiteX4-669" fmla="*/ 391740 w 432956"/>
                <a:gd name="connsiteY4-670" fmla="*/ 938372 h 938372"/>
                <a:gd name="connsiteX5-671" fmla="*/ 41218 w 432956"/>
                <a:gd name="connsiteY5-672" fmla="*/ 938372 h 938372"/>
                <a:gd name="connsiteX6-673" fmla="*/ 138592 w 432956"/>
                <a:gd name="connsiteY6-674" fmla="*/ 458103 h 938372"/>
                <a:gd name="connsiteX7-675" fmla="*/ 63405 w 432956"/>
                <a:gd name="connsiteY7-676" fmla="*/ 260163 h 938372"/>
                <a:gd name="connsiteX8-677" fmla="*/ 0 w 432956"/>
                <a:gd name="connsiteY8-678" fmla="*/ 152400 h 938372"/>
                <a:gd name="connsiteX9-679" fmla="*/ 216478 w 432956"/>
                <a:gd name="connsiteY9-680" fmla="*/ 0 h 938372"/>
                <a:gd name="connsiteX0-681" fmla="*/ 216478 w 432956"/>
                <a:gd name="connsiteY0-682" fmla="*/ 0 h 938372"/>
                <a:gd name="connsiteX1-683" fmla="*/ 432956 w 432956"/>
                <a:gd name="connsiteY1-684" fmla="*/ 152400 h 938372"/>
                <a:gd name="connsiteX2-685" fmla="*/ 369551 w 432956"/>
                <a:gd name="connsiteY2-686" fmla="*/ 260163 h 938372"/>
                <a:gd name="connsiteX3-687" fmla="*/ 318874 w 432956"/>
                <a:gd name="connsiteY3-688" fmla="*/ 457656 h 938372"/>
                <a:gd name="connsiteX4-689" fmla="*/ 391740 w 432956"/>
                <a:gd name="connsiteY4-690" fmla="*/ 938372 h 938372"/>
                <a:gd name="connsiteX5-691" fmla="*/ 41218 w 432956"/>
                <a:gd name="connsiteY5-692" fmla="*/ 938372 h 938372"/>
                <a:gd name="connsiteX6-693" fmla="*/ 138592 w 432956"/>
                <a:gd name="connsiteY6-694" fmla="*/ 458103 h 938372"/>
                <a:gd name="connsiteX7-695" fmla="*/ 63405 w 432956"/>
                <a:gd name="connsiteY7-696" fmla="*/ 260163 h 938372"/>
                <a:gd name="connsiteX8-697" fmla="*/ 0 w 432956"/>
                <a:gd name="connsiteY8-698" fmla="*/ 152400 h 938372"/>
                <a:gd name="connsiteX9-699" fmla="*/ 216478 w 432956"/>
                <a:gd name="connsiteY9-700" fmla="*/ 0 h 938372"/>
                <a:gd name="connsiteX0-701" fmla="*/ 216478 w 432956"/>
                <a:gd name="connsiteY0-702" fmla="*/ 0 h 938372"/>
                <a:gd name="connsiteX1-703" fmla="*/ 432956 w 432956"/>
                <a:gd name="connsiteY1-704" fmla="*/ 152400 h 938372"/>
                <a:gd name="connsiteX2-705" fmla="*/ 369551 w 432956"/>
                <a:gd name="connsiteY2-706" fmla="*/ 260163 h 938372"/>
                <a:gd name="connsiteX3-707" fmla="*/ 318874 w 432956"/>
                <a:gd name="connsiteY3-708" fmla="*/ 457656 h 938372"/>
                <a:gd name="connsiteX4-709" fmla="*/ 391740 w 432956"/>
                <a:gd name="connsiteY4-710" fmla="*/ 938372 h 938372"/>
                <a:gd name="connsiteX5-711" fmla="*/ 41218 w 432956"/>
                <a:gd name="connsiteY5-712" fmla="*/ 938372 h 938372"/>
                <a:gd name="connsiteX6-713" fmla="*/ 138592 w 432956"/>
                <a:gd name="connsiteY6-714" fmla="*/ 458103 h 938372"/>
                <a:gd name="connsiteX7-715" fmla="*/ 63405 w 432956"/>
                <a:gd name="connsiteY7-716" fmla="*/ 260163 h 938372"/>
                <a:gd name="connsiteX8-717" fmla="*/ 0 w 432956"/>
                <a:gd name="connsiteY8-718" fmla="*/ 152400 h 938372"/>
                <a:gd name="connsiteX9-719" fmla="*/ 216478 w 432956"/>
                <a:gd name="connsiteY9-720" fmla="*/ 0 h 938372"/>
                <a:gd name="connsiteX0-721" fmla="*/ 391740 w 483180"/>
                <a:gd name="connsiteY0-722" fmla="*/ 938372 h 1029812"/>
                <a:gd name="connsiteX1-723" fmla="*/ 41218 w 483180"/>
                <a:gd name="connsiteY1-724" fmla="*/ 938372 h 1029812"/>
                <a:gd name="connsiteX2-725" fmla="*/ 138592 w 483180"/>
                <a:gd name="connsiteY2-726" fmla="*/ 458103 h 1029812"/>
                <a:gd name="connsiteX3-727" fmla="*/ 63405 w 483180"/>
                <a:gd name="connsiteY3-728" fmla="*/ 260163 h 1029812"/>
                <a:gd name="connsiteX4-729" fmla="*/ 0 w 483180"/>
                <a:gd name="connsiteY4-730" fmla="*/ 152400 h 1029812"/>
                <a:gd name="connsiteX5-731" fmla="*/ 216478 w 483180"/>
                <a:gd name="connsiteY5-732" fmla="*/ 0 h 1029812"/>
                <a:gd name="connsiteX6-733" fmla="*/ 432956 w 483180"/>
                <a:gd name="connsiteY6-734" fmla="*/ 152400 h 1029812"/>
                <a:gd name="connsiteX7-735" fmla="*/ 369551 w 483180"/>
                <a:gd name="connsiteY7-736" fmla="*/ 260163 h 1029812"/>
                <a:gd name="connsiteX8-737" fmla="*/ 318874 w 483180"/>
                <a:gd name="connsiteY8-738" fmla="*/ 457656 h 1029812"/>
                <a:gd name="connsiteX9-739" fmla="*/ 483180 w 483180"/>
                <a:gd name="connsiteY9-740" fmla="*/ 1029812 h 1029812"/>
                <a:gd name="connsiteX0-741" fmla="*/ 41218 w 483180"/>
                <a:gd name="connsiteY0-742" fmla="*/ 938372 h 1029812"/>
                <a:gd name="connsiteX1-743" fmla="*/ 138592 w 483180"/>
                <a:gd name="connsiteY1-744" fmla="*/ 458103 h 1029812"/>
                <a:gd name="connsiteX2-745" fmla="*/ 63405 w 483180"/>
                <a:gd name="connsiteY2-746" fmla="*/ 260163 h 1029812"/>
                <a:gd name="connsiteX3-747" fmla="*/ 0 w 483180"/>
                <a:gd name="connsiteY3-748" fmla="*/ 152400 h 1029812"/>
                <a:gd name="connsiteX4-749" fmla="*/ 216478 w 483180"/>
                <a:gd name="connsiteY4-750" fmla="*/ 0 h 1029812"/>
                <a:gd name="connsiteX5-751" fmla="*/ 432956 w 483180"/>
                <a:gd name="connsiteY5-752" fmla="*/ 152400 h 1029812"/>
                <a:gd name="connsiteX6-753" fmla="*/ 369551 w 483180"/>
                <a:gd name="connsiteY6-754" fmla="*/ 260163 h 1029812"/>
                <a:gd name="connsiteX7-755" fmla="*/ 318874 w 483180"/>
                <a:gd name="connsiteY7-756" fmla="*/ 457656 h 1029812"/>
                <a:gd name="connsiteX8-757" fmla="*/ 483180 w 483180"/>
                <a:gd name="connsiteY8-758" fmla="*/ 1029812 h 1029812"/>
                <a:gd name="connsiteX0-759" fmla="*/ 41218 w 432956"/>
                <a:gd name="connsiteY0-760" fmla="*/ 938372 h 938372"/>
                <a:gd name="connsiteX1-761" fmla="*/ 138592 w 432956"/>
                <a:gd name="connsiteY1-762" fmla="*/ 458103 h 938372"/>
                <a:gd name="connsiteX2-763" fmla="*/ 63405 w 432956"/>
                <a:gd name="connsiteY2-764" fmla="*/ 260163 h 938372"/>
                <a:gd name="connsiteX3-765" fmla="*/ 0 w 432956"/>
                <a:gd name="connsiteY3-766" fmla="*/ 152400 h 938372"/>
                <a:gd name="connsiteX4-767" fmla="*/ 216478 w 432956"/>
                <a:gd name="connsiteY4-768" fmla="*/ 0 h 938372"/>
                <a:gd name="connsiteX5-769" fmla="*/ 432956 w 432956"/>
                <a:gd name="connsiteY5-770" fmla="*/ 152400 h 938372"/>
                <a:gd name="connsiteX6-771" fmla="*/ 369551 w 432956"/>
                <a:gd name="connsiteY6-772" fmla="*/ 260163 h 938372"/>
                <a:gd name="connsiteX7-773" fmla="*/ 318874 w 432956"/>
                <a:gd name="connsiteY7-774" fmla="*/ 457656 h 938372"/>
                <a:gd name="connsiteX8-775" fmla="*/ 422855 w 432956"/>
                <a:gd name="connsiteY8-776" fmla="*/ 925037 h 938372"/>
                <a:gd name="connsiteX0-777" fmla="*/ 41218 w 432956"/>
                <a:gd name="connsiteY0-778" fmla="*/ 938372 h 938372"/>
                <a:gd name="connsiteX1-779" fmla="*/ 138592 w 432956"/>
                <a:gd name="connsiteY1-780" fmla="*/ 458103 h 938372"/>
                <a:gd name="connsiteX2-781" fmla="*/ 63405 w 432956"/>
                <a:gd name="connsiteY2-782" fmla="*/ 260163 h 938372"/>
                <a:gd name="connsiteX3-783" fmla="*/ 0 w 432956"/>
                <a:gd name="connsiteY3-784" fmla="*/ 152400 h 938372"/>
                <a:gd name="connsiteX4-785" fmla="*/ 216478 w 432956"/>
                <a:gd name="connsiteY4-786" fmla="*/ 0 h 938372"/>
                <a:gd name="connsiteX5-787" fmla="*/ 432956 w 432956"/>
                <a:gd name="connsiteY5-788" fmla="*/ 152400 h 938372"/>
                <a:gd name="connsiteX6-789" fmla="*/ 369551 w 432956"/>
                <a:gd name="connsiteY6-790" fmla="*/ 260163 h 938372"/>
                <a:gd name="connsiteX7-791" fmla="*/ 318874 w 432956"/>
                <a:gd name="connsiteY7-792" fmla="*/ 457656 h 938372"/>
                <a:gd name="connsiteX8-793" fmla="*/ 422855 w 432956"/>
                <a:gd name="connsiteY8-794" fmla="*/ 925037 h 938372"/>
                <a:gd name="connsiteX0-795" fmla="*/ 41218 w 432956"/>
                <a:gd name="connsiteY0-796" fmla="*/ 938372 h 938372"/>
                <a:gd name="connsiteX1-797" fmla="*/ 138592 w 432956"/>
                <a:gd name="connsiteY1-798" fmla="*/ 458103 h 938372"/>
                <a:gd name="connsiteX2-799" fmla="*/ 63405 w 432956"/>
                <a:gd name="connsiteY2-800" fmla="*/ 260163 h 938372"/>
                <a:gd name="connsiteX3-801" fmla="*/ 0 w 432956"/>
                <a:gd name="connsiteY3-802" fmla="*/ 152400 h 938372"/>
                <a:gd name="connsiteX4-803" fmla="*/ 216478 w 432956"/>
                <a:gd name="connsiteY4-804" fmla="*/ 0 h 938372"/>
                <a:gd name="connsiteX5-805" fmla="*/ 432956 w 432956"/>
                <a:gd name="connsiteY5-806" fmla="*/ 152400 h 938372"/>
                <a:gd name="connsiteX6-807" fmla="*/ 369551 w 432956"/>
                <a:gd name="connsiteY6-808" fmla="*/ 260163 h 938372"/>
                <a:gd name="connsiteX7-809" fmla="*/ 318874 w 432956"/>
                <a:gd name="connsiteY7-810" fmla="*/ 457656 h 938372"/>
                <a:gd name="connsiteX8-811" fmla="*/ 400630 w 432956"/>
                <a:gd name="connsiteY8-812" fmla="*/ 925037 h 938372"/>
                <a:gd name="connsiteX0-813" fmla="*/ 41218 w 432956"/>
                <a:gd name="connsiteY0-814" fmla="*/ 938372 h 938372"/>
                <a:gd name="connsiteX1-815" fmla="*/ 138592 w 432956"/>
                <a:gd name="connsiteY1-816" fmla="*/ 458103 h 938372"/>
                <a:gd name="connsiteX2-817" fmla="*/ 63405 w 432956"/>
                <a:gd name="connsiteY2-818" fmla="*/ 260163 h 938372"/>
                <a:gd name="connsiteX3-819" fmla="*/ 0 w 432956"/>
                <a:gd name="connsiteY3-820" fmla="*/ 152400 h 938372"/>
                <a:gd name="connsiteX4-821" fmla="*/ 216478 w 432956"/>
                <a:gd name="connsiteY4-822" fmla="*/ 0 h 938372"/>
                <a:gd name="connsiteX5-823" fmla="*/ 432956 w 432956"/>
                <a:gd name="connsiteY5-824" fmla="*/ 152400 h 938372"/>
                <a:gd name="connsiteX6-825" fmla="*/ 369551 w 432956"/>
                <a:gd name="connsiteY6-826" fmla="*/ 260163 h 938372"/>
                <a:gd name="connsiteX7-827" fmla="*/ 318874 w 432956"/>
                <a:gd name="connsiteY7-828" fmla="*/ 457656 h 938372"/>
                <a:gd name="connsiteX8-829" fmla="*/ 400630 w 432956"/>
                <a:gd name="connsiteY8-830" fmla="*/ 925037 h 938372"/>
                <a:gd name="connsiteX0-831" fmla="*/ 41218 w 432956"/>
                <a:gd name="connsiteY0-832" fmla="*/ 938372 h 938372"/>
                <a:gd name="connsiteX1-833" fmla="*/ 138592 w 432956"/>
                <a:gd name="connsiteY1-834" fmla="*/ 458103 h 938372"/>
                <a:gd name="connsiteX2-835" fmla="*/ 63405 w 432956"/>
                <a:gd name="connsiteY2-836" fmla="*/ 260163 h 938372"/>
                <a:gd name="connsiteX3-837" fmla="*/ 0 w 432956"/>
                <a:gd name="connsiteY3-838" fmla="*/ 152400 h 938372"/>
                <a:gd name="connsiteX4-839" fmla="*/ 216478 w 432956"/>
                <a:gd name="connsiteY4-840" fmla="*/ 0 h 938372"/>
                <a:gd name="connsiteX5-841" fmla="*/ 432956 w 432956"/>
                <a:gd name="connsiteY5-842" fmla="*/ 152400 h 938372"/>
                <a:gd name="connsiteX6-843" fmla="*/ 369551 w 432956"/>
                <a:gd name="connsiteY6-844" fmla="*/ 260163 h 938372"/>
                <a:gd name="connsiteX7-845" fmla="*/ 318874 w 432956"/>
                <a:gd name="connsiteY7-846" fmla="*/ 454481 h 938372"/>
                <a:gd name="connsiteX8-847" fmla="*/ 400630 w 432956"/>
                <a:gd name="connsiteY8-848" fmla="*/ 925037 h 938372"/>
                <a:gd name="connsiteX0-849" fmla="*/ 41218 w 432956"/>
                <a:gd name="connsiteY0-850" fmla="*/ 938372 h 938372"/>
                <a:gd name="connsiteX1-851" fmla="*/ 138592 w 432956"/>
                <a:gd name="connsiteY1-852" fmla="*/ 458103 h 938372"/>
                <a:gd name="connsiteX2-853" fmla="*/ 63405 w 432956"/>
                <a:gd name="connsiteY2-854" fmla="*/ 260163 h 938372"/>
                <a:gd name="connsiteX3-855" fmla="*/ 0 w 432956"/>
                <a:gd name="connsiteY3-856" fmla="*/ 152400 h 938372"/>
                <a:gd name="connsiteX4-857" fmla="*/ 216478 w 432956"/>
                <a:gd name="connsiteY4-858" fmla="*/ 0 h 938372"/>
                <a:gd name="connsiteX5-859" fmla="*/ 432956 w 432956"/>
                <a:gd name="connsiteY5-860" fmla="*/ 152400 h 938372"/>
                <a:gd name="connsiteX6-861" fmla="*/ 369551 w 432956"/>
                <a:gd name="connsiteY6-862" fmla="*/ 260163 h 938372"/>
                <a:gd name="connsiteX7-863" fmla="*/ 318874 w 432956"/>
                <a:gd name="connsiteY7-864" fmla="*/ 454481 h 938372"/>
                <a:gd name="connsiteX8-865" fmla="*/ 400630 w 432956"/>
                <a:gd name="connsiteY8-866" fmla="*/ 925037 h 938372"/>
                <a:gd name="connsiteX0-867" fmla="*/ 41218 w 432956"/>
                <a:gd name="connsiteY0-868" fmla="*/ 938372 h 938372"/>
                <a:gd name="connsiteX1-869" fmla="*/ 138592 w 432956"/>
                <a:gd name="connsiteY1-870" fmla="*/ 458103 h 938372"/>
                <a:gd name="connsiteX2-871" fmla="*/ 63405 w 432956"/>
                <a:gd name="connsiteY2-872" fmla="*/ 260163 h 938372"/>
                <a:gd name="connsiteX3-873" fmla="*/ 0 w 432956"/>
                <a:gd name="connsiteY3-874" fmla="*/ 152400 h 938372"/>
                <a:gd name="connsiteX4-875" fmla="*/ 216478 w 432956"/>
                <a:gd name="connsiteY4-876" fmla="*/ 0 h 938372"/>
                <a:gd name="connsiteX5-877" fmla="*/ 432956 w 432956"/>
                <a:gd name="connsiteY5-878" fmla="*/ 152400 h 938372"/>
                <a:gd name="connsiteX6-879" fmla="*/ 369551 w 432956"/>
                <a:gd name="connsiteY6-880" fmla="*/ 260163 h 938372"/>
                <a:gd name="connsiteX7-881" fmla="*/ 318874 w 432956"/>
                <a:gd name="connsiteY7-882" fmla="*/ 454481 h 938372"/>
                <a:gd name="connsiteX8-883" fmla="*/ 400630 w 432956"/>
                <a:gd name="connsiteY8-884" fmla="*/ 925037 h 938372"/>
                <a:gd name="connsiteX0-885" fmla="*/ 41218 w 432956"/>
                <a:gd name="connsiteY0-886" fmla="*/ 938372 h 938372"/>
                <a:gd name="connsiteX1-887" fmla="*/ 138592 w 432956"/>
                <a:gd name="connsiteY1-888" fmla="*/ 458103 h 938372"/>
                <a:gd name="connsiteX2-889" fmla="*/ 63405 w 432956"/>
                <a:gd name="connsiteY2-890" fmla="*/ 260163 h 938372"/>
                <a:gd name="connsiteX3-891" fmla="*/ 0 w 432956"/>
                <a:gd name="connsiteY3-892" fmla="*/ 152400 h 938372"/>
                <a:gd name="connsiteX4-893" fmla="*/ 216478 w 432956"/>
                <a:gd name="connsiteY4-894" fmla="*/ 0 h 938372"/>
                <a:gd name="connsiteX5-895" fmla="*/ 432956 w 432956"/>
                <a:gd name="connsiteY5-896" fmla="*/ 152400 h 938372"/>
                <a:gd name="connsiteX6-897" fmla="*/ 369551 w 432956"/>
                <a:gd name="connsiteY6-898" fmla="*/ 260163 h 938372"/>
                <a:gd name="connsiteX7-899" fmla="*/ 318874 w 432956"/>
                <a:gd name="connsiteY7-900" fmla="*/ 454481 h 938372"/>
                <a:gd name="connsiteX8-901" fmla="*/ 400630 w 432956"/>
                <a:gd name="connsiteY8-902" fmla="*/ 925037 h 938372"/>
                <a:gd name="connsiteX0-903" fmla="*/ 41218 w 432956"/>
                <a:gd name="connsiteY0-904" fmla="*/ 938372 h 938372"/>
                <a:gd name="connsiteX1-905" fmla="*/ 138592 w 432956"/>
                <a:gd name="connsiteY1-906" fmla="*/ 458103 h 938372"/>
                <a:gd name="connsiteX2-907" fmla="*/ 63405 w 432956"/>
                <a:gd name="connsiteY2-908" fmla="*/ 260163 h 938372"/>
                <a:gd name="connsiteX3-909" fmla="*/ 0 w 432956"/>
                <a:gd name="connsiteY3-910" fmla="*/ 152400 h 938372"/>
                <a:gd name="connsiteX4-911" fmla="*/ 216478 w 432956"/>
                <a:gd name="connsiteY4-912" fmla="*/ 0 h 938372"/>
                <a:gd name="connsiteX5-913" fmla="*/ 432956 w 432956"/>
                <a:gd name="connsiteY5-914" fmla="*/ 152400 h 938372"/>
                <a:gd name="connsiteX6-915" fmla="*/ 369551 w 432956"/>
                <a:gd name="connsiteY6-916" fmla="*/ 260163 h 938372"/>
                <a:gd name="connsiteX7-917" fmla="*/ 315699 w 432956"/>
                <a:gd name="connsiteY7-918" fmla="*/ 454481 h 938372"/>
                <a:gd name="connsiteX8-919" fmla="*/ 400630 w 432956"/>
                <a:gd name="connsiteY8-920" fmla="*/ 925037 h 938372"/>
                <a:gd name="connsiteX0-921" fmla="*/ 41218 w 432956"/>
                <a:gd name="connsiteY0-922" fmla="*/ 938372 h 938372"/>
                <a:gd name="connsiteX1-923" fmla="*/ 138592 w 432956"/>
                <a:gd name="connsiteY1-924" fmla="*/ 458103 h 938372"/>
                <a:gd name="connsiteX2-925" fmla="*/ 63405 w 432956"/>
                <a:gd name="connsiteY2-926" fmla="*/ 260163 h 938372"/>
                <a:gd name="connsiteX3-927" fmla="*/ 0 w 432956"/>
                <a:gd name="connsiteY3-928" fmla="*/ 152400 h 938372"/>
                <a:gd name="connsiteX4-929" fmla="*/ 216478 w 432956"/>
                <a:gd name="connsiteY4-930" fmla="*/ 0 h 938372"/>
                <a:gd name="connsiteX5-931" fmla="*/ 432956 w 432956"/>
                <a:gd name="connsiteY5-932" fmla="*/ 152400 h 938372"/>
                <a:gd name="connsiteX6-933" fmla="*/ 369551 w 432956"/>
                <a:gd name="connsiteY6-934" fmla="*/ 260163 h 938372"/>
                <a:gd name="connsiteX7-935" fmla="*/ 315699 w 432956"/>
                <a:gd name="connsiteY7-936" fmla="*/ 454481 h 938372"/>
                <a:gd name="connsiteX8-937" fmla="*/ 400630 w 432956"/>
                <a:gd name="connsiteY8-938" fmla="*/ 925037 h 938372"/>
                <a:gd name="connsiteX0-939" fmla="*/ 41218 w 432956"/>
                <a:gd name="connsiteY0-940" fmla="*/ 938372 h 938372"/>
                <a:gd name="connsiteX1-941" fmla="*/ 138592 w 432956"/>
                <a:gd name="connsiteY1-942" fmla="*/ 458103 h 938372"/>
                <a:gd name="connsiteX2-943" fmla="*/ 63405 w 432956"/>
                <a:gd name="connsiteY2-944" fmla="*/ 260163 h 938372"/>
                <a:gd name="connsiteX3-945" fmla="*/ 0 w 432956"/>
                <a:gd name="connsiteY3-946" fmla="*/ 152400 h 938372"/>
                <a:gd name="connsiteX4-947" fmla="*/ 216478 w 432956"/>
                <a:gd name="connsiteY4-948" fmla="*/ 0 h 938372"/>
                <a:gd name="connsiteX5-949" fmla="*/ 432956 w 432956"/>
                <a:gd name="connsiteY5-950" fmla="*/ 152400 h 938372"/>
                <a:gd name="connsiteX6-951" fmla="*/ 369551 w 432956"/>
                <a:gd name="connsiteY6-952" fmla="*/ 260163 h 938372"/>
                <a:gd name="connsiteX7-953" fmla="*/ 315699 w 432956"/>
                <a:gd name="connsiteY7-954" fmla="*/ 454481 h 938372"/>
                <a:gd name="connsiteX8-955" fmla="*/ 400630 w 432956"/>
                <a:gd name="connsiteY8-956" fmla="*/ 925037 h 938372"/>
                <a:gd name="connsiteX0-957" fmla="*/ 41218 w 432956"/>
                <a:gd name="connsiteY0-958" fmla="*/ 938372 h 938372"/>
                <a:gd name="connsiteX1-959" fmla="*/ 138592 w 432956"/>
                <a:gd name="connsiteY1-960" fmla="*/ 458103 h 938372"/>
                <a:gd name="connsiteX2-961" fmla="*/ 63405 w 432956"/>
                <a:gd name="connsiteY2-962" fmla="*/ 260163 h 938372"/>
                <a:gd name="connsiteX3-963" fmla="*/ 0 w 432956"/>
                <a:gd name="connsiteY3-964" fmla="*/ 152400 h 938372"/>
                <a:gd name="connsiteX4-965" fmla="*/ 216478 w 432956"/>
                <a:gd name="connsiteY4-966" fmla="*/ 0 h 938372"/>
                <a:gd name="connsiteX5-967" fmla="*/ 432956 w 432956"/>
                <a:gd name="connsiteY5-968" fmla="*/ 152400 h 938372"/>
                <a:gd name="connsiteX6-969" fmla="*/ 369551 w 432956"/>
                <a:gd name="connsiteY6-970" fmla="*/ 260163 h 938372"/>
                <a:gd name="connsiteX7-971" fmla="*/ 315699 w 432956"/>
                <a:gd name="connsiteY7-972" fmla="*/ 454481 h 938372"/>
                <a:gd name="connsiteX8-973" fmla="*/ 400630 w 432956"/>
                <a:gd name="connsiteY8-974" fmla="*/ 925037 h 938372"/>
                <a:gd name="connsiteX0-975" fmla="*/ 41218 w 432956"/>
                <a:gd name="connsiteY0-976" fmla="*/ 938372 h 938372"/>
                <a:gd name="connsiteX1-977" fmla="*/ 138592 w 432956"/>
                <a:gd name="connsiteY1-978" fmla="*/ 458103 h 938372"/>
                <a:gd name="connsiteX2-979" fmla="*/ 63405 w 432956"/>
                <a:gd name="connsiteY2-980" fmla="*/ 260163 h 938372"/>
                <a:gd name="connsiteX3-981" fmla="*/ 0 w 432956"/>
                <a:gd name="connsiteY3-982" fmla="*/ 152400 h 938372"/>
                <a:gd name="connsiteX4-983" fmla="*/ 216478 w 432956"/>
                <a:gd name="connsiteY4-984" fmla="*/ 0 h 938372"/>
                <a:gd name="connsiteX5-985" fmla="*/ 432956 w 432956"/>
                <a:gd name="connsiteY5-986" fmla="*/ 152400 h 938372"/>
                <a:gd name="connsiteX6-987" fmla="*/ 369551 w 432956"/>
                <a:gd name="connsiteY6-988" fmla="*/ 260163 h 938372"/>
                <a:gd name="connsiteX7-989" fmla="*/ 315699 w 432956"/>
                <a:gd name="connsiteY7-990" fmla="*/ 454481 h 938372"/>
                <a:gd name="connsiteX8-991" fmla="*/ 394280 w 432956"/>
                <a:gd name="connsiteY8-992" fmla="*/ 928212 h 93837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432956" h="938372">
                  <a:moveTo>
                    <a:pt x="41218" y="938372"/>
                  </a:moveTo>
                  <a:cubicBezTo>
                    <a:pt x="109163" y="674053"/>
                    <a:pt x="139668" y="603893"/>
                    <a:pt x="138592" y="458103"/>
                  </a:cubicBezTo>
                  <a:cubicBezTo>
                    <a:pt x="137871" y="360373"/>
                    <a:pt x="146676" y="307093"/>
                    <a:pt x="63405" y="260163"/>
                  </a:cubicBezTo>
                  <a:cubicBezTo>
                    <a:pt x="24230" y="232584"/>
                    <a:pt x="0" y="194484"/>
                    <a:pt x="0" y="152400"/>
                  </a:cubicBezTo>
                  <a:cubicBezTo>
                    <a:pt x="0" y="68232"/>
                    <a:pt x="96921" y="0"/>
                    <a:pt x="216478" y="0"/>
                  </a:cubicBezTo>
                  <a:cubicBezTo>
                    <a:pt x="336035" y="0"/>
                    <a:pt x="432956" y="68232"/>
                    <a:pt x="432956" y="152400"/>
                  </a:cubicBezTo>
                  <a:cubicBezTo>
                    <a:pt x="432956" y="194484"/>
                    <a:pt x="408726" y="232584"/>
                    <a:pt x="369551" y="260163"/>
                  </a:cubicBezTo>
                  <a:cubicBezTo>
                    <a:pt x="299742" y="303769"/>
                    <a:pt x="318833" y="363250"/>
                    <a:pt x="315699" y="454481"/>
                  </a:cubicBezTo>
                  <a:cubicBezTo>
                    <a:pt x="325700" y="599440"/>
                    <a:pt x="322208" y="722472"/>
                    <a:pt x="394280" y="928212"/>
                  </a:cubicBezTo>
                </a:path>
              </a:pathLst>
            </a:custGeom>
            <a:noFill/>
            <a:ln>
              <a:gradFill>
                <a:gsLst>
                  <a:gs pos="0">
                    <a:schemeClr val="bg1">
                      <a:lumMod val="50000"/>
                    </a:schemeClr>
                  </a:gs>
                  <a:gs pos="69000">
                    <a:schemeClr val="bg1">
                      <a:lumMod val="85000"/>
                    </a:schemeClr>
                  </a:gs>
                  <a:gs pos="35000">
                    <a:srgbClr val="C9C9C9"/>
                  </a:gs>
                  <a:gs pos="56000">
                    <a:schemeClr val="bg1">
                      <a:lumMod val="50000"/>
                    </a:schemeClr>
                  </a:gs>
                  <a:gs pos="22000">
                    <a:schemeClr val="bg1">
                      <a:lumMod val="50000"/>
                    </a:schemeClr>
                  </a:gs>
                  <a:gs pos="84000">
                    <a:schemeClr val="bg1">
                      <a:lumMod val="50000"/>
                    </a:schemeClr>
                  </a:gs>
                </a:gsLst>
                <a:lin ang="0" scaled="0"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字魂58号-创中黑" panose="00000500000000000000" pitchFamily="2" charset="-122"/>
                <a:ea typeface="字魂58号-创中黑" panose="00000500000000000000" pitchFamily="2" charset="-122"/>
                <a:sym typeface="字魂58号-创中黑" panose="00000500000000000000" pitchFamily="2" charset="-122"/>
              </a:endParaRPr>
            </a:p>
          </p:txBody>
        </p:sp>
      </p:grpSp>
      <p:sp>
        <p:nvSpPr>
          <p:cNvPr id="35" name="TextBox 26">
            <a:extLst>
              <a:ext uri="{FF2B5EF4-FFF2-40B4-BE49-F238E27FC236}">
                <a16:creationId xmlns="" xmlns:a16="http://schemas.microsoft.com/office/drawing/2014/main" id="{011D2D6F-F0ED-42DD-9478-DF0D2E9FE18C}"/>
              </a:ext>
            </a:extLst>
          </p:cNvPr>
          <p:cNvSpPr txBox="1"/>
          <p:nvPr/>
        </p:nvSpPr>
        <p:spPr bwMode="auto">
          <a:xfrm>
            <a:off x="8687032" y="3089949"/>
            <a:ext cx="2295121" cy="19768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ts val="2500"/>
              </a:lnSpc>
              <a:buNone/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字魂58号-创中黑" panose="00000500000000000000" pitchFamily="2" charset="-122"/>
              </a:rPr>
              <a:t>请在此处添加具体内容，简单说明即可，注意版面得美观度。请在此处添加具体内容，文字尽量言简意赅，简单说明即可，不必过于繁琐，注意版面得美观度。</a:t>
            </a:r>
            <a:endParaRPr lang="en-US" altLang="zh-CN" sz="1200" dirty="0">
              <a:solidFill>
                <a:schemeClr val="tx1">
                  <a:lumMod val="85000"/>
                  <a:lumOff val="15000"/>
                </a:schemeClr>
              </a:solidFill>
              <a:latin typeface="字魂58号-创中黑" panose="00000500000000000000" pitchFamily="2" charset="-122"/>
              <a:ea typeface="字魂58号-创中黑" panose="00000500000000000000" pitchFamily="2" charset="-122"/>
              <a:sym typeface="字魂58号-创中黑" panose="00000500000000000000" pitchFamily="2" charset="-122"/>
            </a:endParaRPr>
          </a:p>
        </p:txBody>
      </p:sp>
      <p:grpSp>
        <p:nvGrpSpPr>
          <p:cNvPr id="36" name="组合 35">
            <a:extLst>
              <a:ext uri="{FF2B5EF4-FFF2-40B4-BE49-F238E27FC236}">
                <a16:creationId xmlns="" xmlns:a16="http://schemas.microsoft.com/office/drawing/2014/main" id="{D3DDAF85-766A-4907-8862-AECC52CE7346}"/>
              </a:ext>
            </a:extLst>
          </p:cNvPr>
          <p:cNvGrpSpPr/>
          <p:nvPr/>
        </p:nvGrpSpPr>
        <p:grpSpPr>
          <a:xfrm>
            <a:off x="1169735" y="5297004"/>
            <a:ext cx="2244948" cy="445116"/>
            <a:chOff x="1232023" y="5736312"/>
            <a:chExt cx="2244948" cy="445116"/>
          </a:xfrm>
        </p:grpSpPr>
        <p:sp>
          <p:nvSpPr>
            <p:cNvPr id="37" name="圆角矩形 41">
              <a:extLst>
                <a:ext uri="{FF2B5EF4-FFF2-40B4-BE49-F238E27FC236}">
                  <a16:creationId xmlns="" xmlns:a16="http://schemas.microsoft.com/office/drawing/2014/main" id="{CAE0D6EA-10FD-46E6-BD3F-451727CF38A1}"/>
                </a:ext>
              </a:extLst>
            </p:cNvPr>
            <p:cNvSpPr/>
            <p:nvPr/>
          </p:nvSpPr>
          <p:spPr>
            <a:xfrm>
              <a:off x="1232023" y="5736312"/>
              <a:ext cx="2244948" cy="445116"/>
            </a:xfrm>
            <a:prstGeom prst="roundRect">
              <a:avLst>
                <a:gd name="adj" fmla="val 50000"/>
              </a:avLst>
            </a:prstGeom>
            <a:solidFill>
              <a:srgbClr val="5F667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字魂58号-创中黑" panose="00000500000000000000" pitchFamily="2" charset="-122"/>
                <a:ea typeface="字魂58号-创中黑" panose="00000500000000000000" pitchFamily="2" charset="-122"/>
                <a:sym typeface="字魂58号-创中黑" panose="00000500000000000000" pitchFamily="2" charset="-122"/>
              </a:endParaRPr>
            </a:p>
          </p:txBody>
        </p:sp>
        <p:sp>
          <p:nvSpPr>
            <p:cNvPr id="38" name="文本框 268">
              <a:extLst>
                <a:ext uri="{FF2B5EF4-FFF2-40B4-BE49-F238E27FC236}">
                  <a16:creationId xmlns="" xmlns:a16="http://schemas.microsoft.com/office/drawing/2014/main" id="{AC409A7E-93CE-4EE6-A17F-2B8A5B966CDA}"/>
                </a:ext>
              </a:extLst>
            </p:cNvPr>
            <p:cNvSpPr txBox="1"/>
            <p:nvPr/>
          </p:nvSpPr>
          <p:spPr>
            <a:xfrm>
              <a:off x="1525307" y="5744960"/>
              <a:ext cx="192135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b="1" dirty="0">
                  <a:solidFill>
                    <a:srgbClr val="FFFFFF"/>
                  </a:solidFill>
                  <a:latin typeface="字魂58号-创中黑" panose="00000500000000000000" pitchFamily="2" charset="-122"/>
                  <a:ea typeface="字魂58号-创中黑" panose="00000500000000000000" pitchFamily="2" charset="-122"/>
                  <a:cs typeface="Kartika" panose="02020503030404060203" pitchFamily="18" charset="0"/>
                  <a:sym typeface="字魂58号-创中黑" panose="00000500000000000000" pitchFamily="2" charset="-122"/>
                </a:rPr>
                <a:t>输入此处标题</a:t>
              </a:r>
              <a:endParaRPr lang="en-US" altLang="zh-CN" sz="2000" b="1" dirty="0">
                <a:solidFill>
                  <a:srgbClr val="FFFFFF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cs typeface="Kartika" panose="02020503030404060203" pitchFamily="18" charset="0"/>
                <a:sym typeface="字魂58号-创中黑" panose="00000500000000000000" pitchFamily="2" charset="-122"/>
              </a:endParaRPr>
            </a:p>
          </p:txBody>
        </p:sp>
      </p:grpSp>
      <p:grpSp>
        <p:nvGrpSpPr>
          <p:cNvPr id="39" name="组合 38">
            <a:extLst>
              <a:ext uri="{FF2B5EF4-FFF2-40B4-BE49-F238E27FC236}">
                <a16:creationId xmlns="" xmlns:a16="http://schemas.microsoft.com/office/drawing/2014/main" id="{7EE09BD0-EC5C-4CDE-8692-4801E6C15C6A}"/>
              </a:ext>
            </a:extLst>
          </p:cNvPr>
          <p:cNvGrpSpPr/>
          <p:nvPr/>
        </p:nvGrpSpPr>
        <p:grpSpPr>
          <a:xfrm>
            <a:off x="4885789" y="5297004"/>
            <a:ext cx="2244948" cy="445116"/>
            <a:chOff x="4948077" y="5736312"/>
            <a:chExt cx="2244948" cy="445116"/>
          </a:xfrm>
        </p:grpSpPr>
        <p:sp>
          <p:nvSpPr>
            <p:cNvPr id="40" name="圆角矩形 44">
              <a:extLst>
                <a:ext uri="{FF2B5EF4-FFF2-40B4-BE49-F238E27FC236}">
                  <a16:creationId xmlns="" xmlns:a16="http://schemas.microsoft.com/office/drawing/2014/main" id="{8EBDE310-3491-49C1-AAD7-F64C2EC2B5EC}"/>
                </a:ext>
              </a:extLst>
            </p:cNvPr>
            <p:cNvSpPr/>
            <p:nvPr/>
          </p:nvSpPr>
          <p:spPr>
            <a:xfrm>
              <a:off x="4948077" y="5736312"/>
              <a:ext cx="2244948" cy="445116"/>
            </a:xfrm>
            <a:prstGeom prst="roundRect">
              <a:avLst>
                <a:gd name="adj" fmla="val 50000"/>
              </a:avLst>
            </a:prstGeom>
            <a:solidFill>
              <a:srgbClr val="529DB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字魂58号-创中黑" panose="00000500000000000000" pitchFamily="2" charset="-122"/>
                <a:ea typeface="字魂58号-创中黑" panose="00000500000000000000" pitchFamily="2" charset="-122"/>
                <a:sym typeface="字魂58号-创中黑" panose="00000500000000000000" pitchFamily="2" charset="-122"/>
              </a:endParaRPr>
            </a:p>
          </p:txBody>
        </p:sp>
        <p:sp>
          <p:nvSpPr>
            <p:cNvPr id="41" name="文本框 268">
              <a:extLst>
                <a:ext uri="{FF2B5EF4-FFF2-40B4-BE49-F238E27FC236}">
                  <a16:creationId xmlns="" xmlns:a16="http://schemas.microsoft.com/office/drawing/2014/main" id="{00EE8AAC-EC52-489A-9F82-26D48C22CB2A}"/>
                </a:ext>
              </a:extLst>
            </p:cNvPr>
            <p:cNvSpPr txBox="1"/>
            <p:nvPr/>
          </p:nvSpPr>
          <p:spPr>
            <a:xfrm>
              <a:off x="5252420" y="5753895"/>
              <a:ext cx="173399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20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Kartika" panose="02020503030404060203" pitchFamily="18" charset="0"/>
                </a:defRPr>
              </a:lvl1pPr>
            </a:lstStyle>
            <a:p>
              <a:r>
                <a:rPr lang="zh-CN" altLang="en-US" b="1" dirty="0">
                  <a:latin typeface="字魂58号-创中黑" panose="00000500000000000000" pitchFamily="2" charset="-122"/>
                  <a:ea typeface="字魂58号-创中黑" panose="00000500000000000000" pitchFamily="2" charset="-122"/>
                  <a:sym typeface="字魂58号-创中黑" panose="00000500000000000000" pitchFamily="2" charset="-122"/>
                </a:rPr>
                <a:t>输入此处标题</a:t>
              </a:r>
              <a:endParaRPr lang="en-US" altLang="zh-CN" b="1" dirty="0">
                <a:latin typeface="字魂58号-创中黑" panose="00000500000000000000" pitchFamily="2" charset="-122"/>
                <a:ea typeface="字魂58号-创中黑" panose="00000500000000000000" pitchFamily="2" charset="-122"/>
                <a:sym typeface="字魂58号-创中黑" panose="00000500000000000000" pitchFamily="2" charset="-122"/>
              </a:endParaRPr>
            </a:p>
          </p:txBody>
        </p:sp>
      </p:grpSp>
      <p:grpSp>
        <p:nvGrpSpPr>
          <p:cNvPr id="42" name="组合 41">
            <a:extLst>
              <a:ext uri="{FF2B5EF4-FFF2-40B4-BE49-F238E27FC236}">
                <a16:creationId xmlns="" xmlns:a16="http://schemas.microsoft.com/office/drawing/2014/main" id="{61610A40-61D7-491A-9CAB-0B5D01E34472}"/>
              </a:ext>
            </a:extLst>
          </p:cNvPr>
          <p:cNvGrpSpPr/>
          <p:nvPr/>
        </p:nvGrpSpPr>
        <p:grpSpPr>
          <a:xfrm>
            <a:off x="8737205" y="5297004"/>
            <a:ext cx="2084760" cy="445116"/>
            <a:chOff x="8799493" y="5736312"/>
            <a:chExt cx="2084760" cy="445116"/>
          </a:xfrm>
        </p:grpSpPr>
        <p:sp>
          <p:nvSpPr>
            <p:cNvPr id="43" name="圆角矩形 47">
              <a:extLst>
                <a:ext uri="{FF2B5EF4-FFF2-40B4-BE49-F238E27FC236}">
                  <a16:creationId xmlns="" xmlns:a16="http://schemas.microsoft.com/office/drawing/2014/main" id="{A61D94AE-1668-4AFC-9E87-52BF1B6FE779}"/>
                </a:ext>
              </a:extLst>
            </p:cNvPr>
            <p:cNvSpPr/>
            <p:nvPr/>
          </p:nvSpPr>
          <p:spPr>
            <a:xfrm>
              <a:off x="8799493" y="5736312"/>
              <a:ext cx="2084760" cy="445116"/>
            </a:xfrm>
            <a:prstGeom prst="roundRect">
              <a:avLst>
                <a:gd name="adj" fmla="val 50000"/>
              </a:avLst>
            </a:prstGeom>
            <a:solidFill>
              <a:srgbClr val="5F667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字魂58号-创中黑" panose="00000500000000000000" pitchFamily="2" charset="-122"/>
                <a:ea typeface="字魂58号-创中黑" panose="00000500000000000000" pitchFamily="2" charset="-122"/>
                <a:sym typeface="字魂58号-创中黑" panose="00000500000000000000" pitchFamily="2" charset="-122"/>
              </a:endParaRPr>
            </a:p>
          </p:txBody>
        </p:sp>
        <p:sp>
          <p:nvSpPr>
            <p:cNvPr id="44" name="文本框 43" descr="e7d195523061f1c0deeec63e560781cfd59afb0ea006f2a87ABB68BF51EA6619813959095094C18C62A12F549504892A4AAA8C1554C6663626E05CA27F281A14E6983772AFC3FB97135759321DEA3D709AACD122C08E6ED192FFACBB1E1BECB2ED91EE5F1ED7B5B4D639FA608C47C1EEEE0A899CA8C6B4A60DCCA6D3BA80ED4161D4A4778988E171">
              <a:extLst>
                <a:ext uri="{FF2B5EF4-FFF2-40B4-BE49-F238E27FC236}">
                  <a16:creationId xmlns="" xmlns:a16="http://schemas.microsoft.com/office/drawing/2014/main" id="{E2B29240-AC9D-4212-BC53-E2113091D0D1}"/>
                </a:ext>
              </a:extLst>
            </p:cNvPr>
            <p:cNvSpPr txBox="1"/>
            <p:nvPr/>
          </p:nvSpPr>
          <p:spPr>
            <a:xfrm>
              <a:off x="8967158" y="5749043"/>
              <a:ext cx="173530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20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Kartika" panose="02020503030404060203" pitchFamily="18" charset="0"/>
                </a:defRPr>
              </a:lvl1pPr>
            </a:lstStyle>
            <a:p>
              <a:r>
                <a:rPr lang="zh-CN" altLang="en-US" b="1" dirty="0">
                  <a:latin typeface="字魂58号-创中黑" panose="00000500000000000000" pitchFamily="2" charset="-122"/>
                  <a:ea typeface="字魂58号-创中黑" panose="00000500000000000000" pitchFamily="2" charset="-122"/>
                  <a:sym typeface="字魂58号-创中黑" panose="00000500000000000000" pitchFamily="2" charset="-122"/>
                </a:rPr>
                <a:t>输入此处标题</a:t>
              </a:r>
              <a:endParaRPr lang="en-US" altLang="zh-CN" b="1" dirty="0">
                <a:latin typeface="字魂58号-创中黑" panose="00000500000000000000" pitchFamily="2" charset="-122"/>
                <a:ea typeface="字魂58号-创中黑" panose="00000500000000000000" pitchFamily="2" charset="-122"/>
                <a:sym typeface="字魂58号-创中黑" panose="00000500000000000000" pitchFamily="2" charset="-122"/>
              </a:endParaRPr>
            </a:p>
          </p:txBody>
        </p:sp>
      </p:grpSp>
      <p:grpSp>
        <p:nvGrpSpPr>
          <p:cNvPr id="45" name="组合 44">
            <a:extLst>
              <a:ext uri="{FF2B5EF4-FFF2-40B4-BE49-F238E27FC236}">
                <a16:creationId xmlns="" xmlns:a16="http://schemas.microsoft.com/office/drawing/2014/main" id="{BCA9CBF9-FF57-47D5-8553-B276E4326876}"/>
              </a:ext>
            </a:extLst>
          </p:cNvPr>
          <p:cNvGrpSpPr/>
          <p:nvPr/>
        </p:nvGrpSpPr>
        <p:grpSpPr>
          <a:xfrm>
            <a:off x="402572" y="577858"/>
            <a:ext cx="2950229" cy="535590"/>
            <a:chOff x="5872296" y="558919"/>
            <a:chExt cx="2950229" cy="535590"/>
          </a:xfrm>
        </p:grpSpPr>
        <p:grpSp>
          <p:nvGrpSpPr>
            <p:cNvPr id="46" name="组合 45">
              <a:extLst>
                <a:ext uri="{FF2B5EF4-FFF2-40B4-BE49-F238E27FC236}">
                  <a16:creationId xmlns="" xmlns:a16="http://schemas.microsoft.com/office/drawing/2014/main" id="{549FA691-ACE1-4E58-A4D2-FD056FB7C198}"/>
                </a:ext>
              </a:extLst>
            </p:cNvPr>
            <p:cNvGrpSpPr/>
            <p:nvPr/>
          </p:nvGrpSpPr>
          <p:grpSpPr>
            <a:xfrm>
              <a:off x="5872296" y="558919"/>
              <a:ext cx="766256" cy="535590"/>
              <a:chOff x="6497787" y="1353189"/>
              <a:chExt cx="832490" cy="581886"/>
            </a:xfrm>
          </p:grpSpPr>
          <p:sp>
            <p:nvSpPr>
              <p:cNvPr id="48" name="菱形 47">
                <a:extLst>
                  <a:ext uri="{FF2B5EF4-FFF2-40B4-BE49-F238E27FC236}">
                    <a16:creationId xmlns="" xmlns:a16="http://schemas.microsoft.com/office/drawing/2014/main" id="{72A17BC3-C84B-41AE-BDE3-89DDC454538C}"/>
                  </a:ext>
                </a:extLst>
              </p:cNvPr>
              <p:cNvSpPr/>
              <p:nvPr/>
            </p:nvSpPr>
            <p:spPr>
              <a:xfrm>
                <a:off x="6497787" y="1353189"/>
                <a:ext cx="581886" cy="581886"/>
              </a:xfrm>
              <a:prstGeom prst="diamond">
                <a:avLst/>
              </a:prstGeom>
              <a:solidFill>
                <a:srgbClr val="529DB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529DBA"/>
                  </a:solidFill>
                </a:endParaRPr>
              </a:p>
            </p:txBody>
          </p:sp>
          <p:sp>
            <p:nvSpPr>
              <p:cNvPr id="49" name="菱形 48">
                <a:extLst>
                  <a:ext uri="{FF2B5EF4-FFF2-40B4-BE49-F238E27FC236}">
                    <a16:creationId xmlns="" xmlns:a16="http://schemas.microsoft.com/office/drawing/2014/main" id="{BE4EA22D-A8E4-488D-9525-BC3EEB72E6F6}"/>
                  </a:ext>
                </a:extLst>
              </p:cNvPr>
              <p:cNvSpPr/>
              <p:nvPr/>
            </p:nvSpPr>
            <p:spPr>
              <a:xfrm>
                <a:off x="6748391" y="1353189"/>
                <a:ext cx="581886" cy="581886"/>
              </a:xfrm>
              <a:prstGeom prst="diamond">
                <a:avLst/>
              </a:prstGeom>
              <a:noFill/>
              <a:ln w="28575">
                <a:solidFill>
                  <a:srgbClr val="529DBA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529DBA"/>
                  </a:solidFill>
                </a:endParaRPr>
              </a:p>
            </p:txBody>
          </p:sp>
        </p:grpSp>
        <p:sp>
          <p:nvSpPr>
            <p:cNvPr id="47" name="标题 1">
              <a:extLst>
                <a:ext uri="{FF2B5EF4-FFF2-40B4-BE49-F238E27FC236}">
                  <a16:creationId xmlns="" xmlns:a16="http://schemas.microsoft.com/office/drawing/2014/main" id="{87FE513E-B2BE-4CFA-A332-18859647AF9E}"/>
                </a:ext>
              </a:extLst>
            </p:cNvPr>
            <p:cNvSpPr txBox="1">
              <a:spLocks/>
            </p:cNvSpPr>
            <p:nvPr/>
          </p:nvSpPr>
          <p:spPr>
            <a:xfrm>
              <a:off x="6680117" y="558919"/>
              <a:ext cx="2142408" cy="535590"/>
            </a:xfrm>
            <a:prstGeom prst="rect">
              <a:avLst/>
            </a:prstGeom>
          </p:spPr>
          <p:txBody>
            <a:bodyPr vert="horz" lIns="91440" tIns="45720" rIns="91440" bIns="45720" rtlCol="0" anchor="b">
              <a:normAutofit fontScale="92500" lnSpcReduction="20000"/>
            </a:bodyPr>
            <a:lstStyle>
              <a:lvl1pPr algn="ctr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60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lvl="0" algn="l">
                <a:spcBef>
                  <a:spcPts val="0"/>
                </a:spcBef>
                <a:defRPr/>
              </a:pPr>
              <a:r>
                <a:rPr lang="zh-CN" altLang="en-US" sz="40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字魂58号-创中黑" panose="00000500000000000000" pitchFamily="2" charset="-122"/>
                  <a:ea typeface="字魂58号-创中黑" panose="00000500000000000000" pitchFamily="2" charset="-122"/>
                  <a:sym typeface="字魂58号-创中黑" panose="00000500000000000000" pitchFamily="2" charset="-122"/>
                </a:rPr>
                <a:t>项目介绍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2195414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 advClick="0" advTm="0">
        <p14:warp dir="in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3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7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500"/>
                            </p:stCondLst>
                            <p:childTnLst>
                              <p:par>
                                <p:cTn id="39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41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500"/>
                            </p:stCondLst>
                            <p:childTnLst>
                              <p:par>
                                <p:cTn id="4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6000"/>
                            </p:stCondLst>
                            <p:childTnLst>
                              <p:par>
                                <p:cTn id="4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6500"/>
                            </p:stCondLst>
                            <p:childTnLst>
                              <p:par>
                                <p:cTn id="5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7000"/>
                            </p:stCondLst>
                            <p:childTnLst>
                              <p:par>
                                <p:cTn id="55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8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26" grpId="0"/>
      <p:bldP spid="3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文本框 8">
            <a:extLst>
              <a:ext uri="{FF2B5EF4-FFF2-40B4-BE49-F238E27FC236}">
                <a16:creationId xmlns="" xmlns:a16="http://schemas.microsoft.com/office/drawing/2014/main" id="{1223D2FA-27BA-4D0D-A997-ED6AB3674BA9}"/>
              </a:ext>
            </a:extLst>
          </p:cNvPr>
          <p:cNvSpPr txBox="1"/>
          <p:nvPr/>
        </p:nvSpPr>
        <p:spPr>
          <a:xfrm>
            <a:off x="1635654" y="4511737"/>
            <a:ext cx="213444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219170">
              <a:defRPr/>
            </a:pPr>
            <a:r>
              <a:rPr lang="zh-CN" altLang="en-US" sz="2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字魂58号-创中黑" panose="00000500000000000000" pitchFamily="2" charset="-122"/>
              </a:rPr>
              <a:t>点此输入小标题</a:t>
            </a:r>
          </a:p>
        </p:txBody>
      </p:sp>
      <p:sp>
        <p:nvSpPr>
          <p:cNvPr id="10" name="文本框 9">
            <a:extLst>
              <a:ext uri="{FF2B5EF4-FFF2-40B4-BE49-F238E27FC236}">
                <a16:creationId xmlns="" xmlns:a16="http://schemas.microsoft.com/office/drawing/2014/main" id="{37600231-1E8E-409B-9EBE-CA5B9A325762}"/>
              </a:ext>
            </a:extLst>
          </p:cNvPr>
          <p:cNvSpPr txBox="1"/>
          <p:nvPr/>
        </p:nvSpPr>
        <p:spPr>
          <a:xfrm>
            <a:off x="5142545" y="4491244"/>
            <a:ext cx="2133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defTabSz="1219170">
              <a:defRPr sz="2000" b="1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defRPr>
            </a:lvl1pPr>
          </a:lstStyle>
          <a:p>
            <a:r>
              <a:rPr lang="zh-CN" altLang="en-US" dirty="0">
                <a:latin typeface="字魂58号-创中黑" panose="00000500000000000000" pitchFamily="2" charset="-122"/>
                <a:ea typeface="字魂58号-创中黑" panose="00000500000000000000" pitchFamily="2" charset="-122"/>
                <a:sym typeface="字魂58号-创中黑" panose="00000500000000000000" pitchFamily="2" charset="-122"/>
              </a:rPr>
              <a:t>点此输入小标题</a:t>
            </a:r>
          </a:p>
        </p:txBody>
      </p:sp>
      <p:sp>
        <p:nvSpPr>
          <p:cNvPr id="11" name="文本框 10">
            <a:extLst>
              <a:ext uri="{FF2B5EF4-FFF2-40B4-BE49-F238E27FC236}">
                <a16:creationId xmlns="" xmlns:a16="http://schemas.microsoft.com/office/drawing/2014/main" id="{773F784F-CB00-4A8A-B9DD-DF1A5830C6FD}"/>
              </a:ext>
            </a:extLst>
          </p:cNvPr>
          <p:cNvSpPr txBox="1"/>
          <p:nvPr/>
        </p:nvSpPr>
        <p:spPr>
          <a:xfrm>
            <a:off x="8540178" y="4462960"/>
            <a:ext cx="2133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defTabSz="1219170">
              <a:defRPr sz="2000" b="1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defRPr>
            </a:lvl1pPr>
          </a:lstStyle>
          <a:p>
            <a:r>
              <a:rPr lang="zh-CN" altLang="en-US" dirty="0">
                <a:latin typeface="字魂58号-创中黑" panose="00000500000000000000" pitchFamily="2" charset="-122"/>
                <a:ea typeface="字魂58号-创中黑" panose="00000500000000000000" pitchFamily="2" charset="-122"/>
                <a:sym typeface="字魂58号-创中黑" panose="00000500000000000000" pitchFamily="2" charset="-122"/>
              </a:rPr>
              <a:t>点此输入小标题</a:t>
            </a:r>
          </a:p>
        </p:txBody>
      </p:sp>
      <p:sp>
        <p:nvSpPr>
          <p:cNvPr id="13" name="文本框 12">
            <a:extLst>
              <a:ext uri="{FF2B5EF4-FFF2-40B4-BE49-F238E27FC236}">
                <a16:creationId xmlns="" xmlns:a16="http://schemas.microsoft.com/office/drawing/2014/main" id="{892EAC39-7B45-4A0B-B809-9C3870933382}"/>
              </a:ext>
            </a:extLst>
          </p:cNvPr>
          <p:cNvSpPr txBox="1"/>
          <p:nvPr/>
        </p:nvSpPr>
        <p:spPr>
          <a:xfrm>
            <a:off x="1354913" y="4898807"/>
            <a:ext cx="2556963" cy="119141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 defTabSz="457200">
              <a:lnSpc>
                <a:spcPts val="2200"/>
              </a:lnSpc>
              <a:defRPr/>
            </a:pPr>
            <a:r>
              <a: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字魂58号-创中黑" panose="00000500000000000000" pitchFamily="2" charset="-122"/>
              </a:rPr>
              <a:t>请在此处简单描述具体文字内容，请尽量言简意赅表达，说明意思即可，不必过于繁琐，注意整体版面的美观度。</a:t>
            </a:r>
            <a:endParaRPr lang="en-US" altLang="zh-CN" sz="1200" dirty="0">
              <a:solidFill>
                <a:schemeClr val="tx1">
                  <a:lumMod val="95000"/>
                  <a:lumOff val="5000"/>
                </a:schemeClr>
              </a:solidFill>
              <a:latin typeface="字魂58号-创中黑" panose="00000500000000000000" pitchFamily="2" charset="-122"/>
              <a:ea typeface="字魂58号-创中黑" panose="00000500000000000000" pitchFamily="2" charset="-122"/>
              <a:sym typeface="字魂58号-创中黑" panose="00000500000000000000" pitchFamily="2" charset="-122"/>
            </a:endParaRPr>
          </a:p>
        </p:txBody>
      </p:sp>
      <p:sp>
        <p:nvSpPr>
          <p:cNvPr id="14" name="文本框 13">
            <a:extLst>
              <a:ext uri="{FF2B5EF4-FFF2-40B4-BE49-F238E27FC236}">
                <a16:creationId xmlns="" xmlns:a16="http://schemas.microsoft.com/office/drawing/2014/main" id="{E8FED7B3-583C-4BBF-A4DB-FEAD11CA6249}"/>
              </a:ext>
            </a:extLst>
          </p:cNvPr>
          <p:cNvSpPr txBox="1"/>
          <p:nvPr/>
        </p:nvSpPr>
        <p:spPr>
          <a:xfrm>
            <a:off x="4872323" y="4910823"/>
            <a:ext cx="2556962" cy="118782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>
            <a:defPPr>
              <a:defRPr lang="zh-CN"/>
            </a:defPPr>
            <a:lvl1pPr algn="ctr" defTabSz="457200">
              <a:lnSpc>
                <a:spcPts val="2200"/>
              </a:lnSpc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defRPr>
            </a:lvl1pPr>
          </a:lstStyle>
          <a:p>
            <a:r>
              <a:rPr lang="zh-CN" altLang="en-US" dirty="0">
                <a:latin typeface="字魂58号-创中黑" panose="00000500000000000000" pitchFamily="2" charset="-122"/>
                <a:ea typeface="字魂58号-创中黑" panose="00000500000000000000" pitchFamily="2" charset="-122"/>
                <a:sym typeface="字魂58号-创中黑" panose="00000500000000000000" pitchFamily="2" charset="-122"/>
              </a:rPr>
              <a:t>请在此处简单描述具体文字内容，请尽量言简意赅表达，说明意思即可，不必过于繁琐，注意整体版面的美观度。</a:t>
            </a:r>
            <a:endParaRPr lang="en-US" altLang="zh-CN" dirty="0">
              <a:latin typeface="字魂58号-创中黑" panose="00000500000000000000" pitchFamily="2" charset="-122"/>
              <a:ea typeface="字魂58号-创中黑" panose="00000500000000000000" pitchFamily="2" charset="-122"/>
              <a:sym typeface="字魂58号-创中黑" panose="00000500000000000000" pitchFamily="2" charset="-122"/>
            </a:endParaRPr>
          </a:p>
        </p:txBody>
      </p:sp>
      <p:sp>
        <p:nvSpPr>
          <p:cNvPr id="15" name="文本框 14">
            <a:extLst>
              <a:ext uri="{FF2B5EF4-FFF2-40B4-BE49-F238E27FC236}">
                <a16:creationId xmlns="" xmlns:a16="http://schemas.microsoft.com/office/drawing/2014/main" id="{81DA3E0F-D857-477F-9BE6-F78724B830A0}"/>
              </a:ext>
            </a:extLst>
          </p:cNvPr>
          <p:cNvSpPr txBox="1"/>
          <p:nvPr/>
        </p:nvSpPr>
        <p:spPr>
          <a:xfrm>
            <a:off x="8260302" y="4842209"/>
            <a:ext cx="2556962" cy="118782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>
            <a:defPPr>
              <a:defRPr lang="zh-CN"/>
            </a:defPPr>
            <a:lvl1pPr algn="ctr" defTabSz="457200">
              <a:lnSpc>
                <a:spcPts val="2200"/>
              </a:lnSpc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defRPr>
            </a:lvl1pPr>
          </a:lstStyle>
          <a:p>
            <a:r>
              <a:rPr lang="zh-CN" altLang="en-US" dirty="0">
                <a:latin typeface="字魂58号-创中黑" panose="00000500000000000000" pitchFamily="2" charset="-122"/>
                <a:ea typeface="字魂58号-创中黑" panose="00000500000000000000" pitchFamily="2" charset="-122"/>
                <a:sym typeface="字魂58号-创中黑" panose="00000500000000000000" pitchFamily="2" charset="-122"/>
              </a:rPr>
              <a:t>请在此处简单描述具体文字内容，请尽量言简意赅表达，说明意思即可，不必过于繁琐，注意整体版面的美观度。</a:t>
            </a:r>
            <a:endParaRPr lang="en-US" altLang="zh-CN" dirty="0">
              <a:latin typeface="字魂58号-创中黑" panose="00000500000000000000" pitchFamily="2" charset="-122"/>
              <a:ea typeface="字魂58号-创中黑" panose="00000500000000000000" pitchFamily="2" charset="-122"/>
              <a:sym typeface="字魂58号-创中黑" panose="00000500000000000000" pitchFamily="2" charset="-122"/>
            </a:endParaRPr>
          </a:p>
        </p:txBody>
      </p:sp>
      <p:sp>
        <p:nvSpPr>
          <p:cNvPr id="16" name="矩形 15">
            <a:extLst>
              <a:ext uri="{FF2B5EF4-FFF2-40B4-BE49-F238E27FC236}">
                <a16:creationId xmlns="" xmlns:a16="http://schemas.microsoft.com/office/drawing/2014/main" id="{80CA2970-90DE-4372-B0D3-8A8CC8232BFD}"/>
              </a:ext>
            </a:extLst>
          </p:cNvPr>
          <p:cNvSpPr/>
          <p:nvPr/>
        </p:nvSpPr>
        <p:spPr>
          <a:xfrm>
            <a:off x="1228642" y="4310393"/>
            <a:ext cx="2838534" cy="68308"/>
          </a:xfrm>
          <a:prstGeom prst="rect">
            <a:avLst/>
          </a:prstGeom>
          <a:solidFill>
            <a:srgbClr val="5F667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58号-创中黑" panose="00000500000000000000" pitchFamily="2" charset="-122"/>
              <a:ea typeface="字魂58号-创中黑" panose="00000500000000000000" pitchFamily="2" charset="-122"/>
              <a:sym typeface="字魂58号-创中黑" panose="00000500000000000000" pitchFamily="2" charset="-122"/>
            </a:endParaRPr>
          </a:p>
        </p:txBody>
      </p:sp>
      <p:sp>
        <p:nvSpPr>
          <p:cNvPr id="17" name="矩形 16">
            <a:extLst>
              <a:ext uri="{FF2B5EF4-FFF2-40B4-BE49-F238E27FC236}">
                <a16:creationId xmlns="" xmlns:a16="http://schemas.microsoft.com/office/drawing/2014/main" id="{B05D93CD-8A3A-47DA-B5B1-161104567060}"/>
              </a:ext>
            </a:extLst>
          </p:cNvPr>
          <p:cNvSpPr/>
          <p:nvPr/>
        </p:nvSpPr>
        <p:spPr>
          <a:xfrm>
            <a:off x="8112126" y="4311965"/>
            <a:ext cx="2838534" cy="68308"/>
          </a:xfrm>
          <a:prstGeom prst="rect">
            <a:avLst/>
          </a:prstGeom>
          <a:solidFill>
            <a:srgbClr val="5F667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58号-创中黑" panose="00000500000000000000" pitchFamily="2" charset="-122"/>
              <a:ea typeface="字魂58号-创中黑" panose="00000500000000000000" pitchFamily="2" charset="-122"/>
              <a:sym typeface="字魂58号-创中黑" panose="00000500000000000000" pitchFamily="2" charset="-122"/>
            </a:endParaRPr>
          </a:p>
        </p:txBody>
      </p:sp>
      <p:sp>
        <p:nvSpPr>
          <p:cNvPr id="18" name="矩形 17">
            <a:extLst>
              <a:ext uri="{FF2B5EF4-FFF2-40B4-BE49-F238E27FC236}">
                <a16:creationId xmlns="" xmlns:a16="http://schemas.microsoft.com/office/drawing/2014/main" id="{3E1C420B-F435-4C8D-BA17-B1CFDD8DD7E6}"/>
              </a:ext>
            </a:extLst>
          </p:cNvPr>
          <p:cNvSpPr/>
          <p:nvPr/>
        </p:nvSpPr>
        <p:spPr>
          <a:xfrm>
            <a:off x="4725761" y="4310139"/>
            <a:ext cx="2838534" cy="68308"/>
          </a:xfrm>
          <a:prstGeom prst="rect">
            <a:avLst/>
          </a:prstGeom>
          <a:solidFill>
            <a:srgbClr val="529DB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58号-创中黑" panose="00000500000000000000" pitchFamily="2" charset="-122"/>
              <a:ea typeface="字魂58号-创中黑" panose="00000500000000000000" pitchFamily="2" charset="-122"/>
              <a:sym typeface="字魂58号-创中黑" panose="00000500000000000000" pitchFamily="2" charset="-122"/>
            </a:endParaRPr>
          </a:p>
        </p:txBody>
      </p:sp>
      <p:grpSp>
        <p:nvGrpSpPr>
          <p:cNvPr id="19" name="组合 18">
            <a:extLst>
              <a:ext uri="{FF2B5EF4-FFF2-40B4-BE49-F238E27FC236}">
                <a16:creationId xmlns="" xmlns:a16="http://schemas.microsoft.com/office/drawing/2014/main" id="{6E7262F0-0D20-45CE-ADCC-184BC3094446}"/>
              </a:ext>
            </a:extLst>
          </p:cNvPr>
          <p:cNvGrpSpPr/>
          <p:nvPr/>
        </p:nvGrpSpPr>
        <p:grpSpPr>
          <a:xfrm>
            <a:off x="402572" y="577858"/>
            <a:ext cx="2950229" cy="535590"/>
            <a:chOff x="5872296" y="558919"/>
            <a:chExt cx="2950229" cy="535590"/>
          </a:xfrm>
        </p:grpSpPr>
        <p:grpSp>
          <p:nvGrpSpPr>
            <p:cNvPr id="20" name="组合 19">
              <a:extLst>
                <a:ext uri="{FF2B5EF4-FFF2-40B4-BE49-F238E27FC236}">
                  <a16:creationId xmlns="" xmlns:a16="http://schemas.microsoft.com/office/drawing/2014/main" id="{7E7DBC57-F147-4E64-9377-1EF9C91F4015}"/>
                </a:ext>
              </a:extLst>
            </p:cNvPr>
            <p:cNvGrpSpPr/>
            <p:nvPr/>
          </p:nvGrpSpPr>
          <p:grpSpPr>
            <a:xfrm>
              <a:off x="5872296" y="558919"/>
              <a:ext cx="766256" cy="535590"/>
              <a:chOff x="6497787" y="1353189"/>
              <a:chExt cx="832490" cy="581886"/>
            </a:xfrm>
          </p:grpSpPr>
          <p:sp>
            <p:nvSpPr>
              <p:cNvPr id="22" name="菱形 21">
                <a:extLst>
                  <a:ext uri="{FF2B5EF4-FFF2-40B4-BE49-F238E27FC236}">
                    <a16:creationId xmlns="" xmlns:a16="http://schemas.microsoft.com/office/drawing/2014/main" id="{7550B929-4D3D-4D44-A2A7-BE44E8692601}"/>
                  </a:ext>
                </a:extLst>
              </p:cNvPr>
              <p:cNvSpPr/>
              <p:nvPr/>
            </p:nvSpPr>
            <p:spPr>
              <a:xfrm>
                <a:off x="6497787" y="1353189"/>
                <a:ext cx="581886" cy="581886"/>
              </a:xfrm>
              <a:prstGeom prst="diamond">
                <a:avLst/>
              </a:prstGeom>
              <a:solidFill>
                <a:srgbClr val="529DB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529DBA"/>
                  </a:solidFill>
                </a:endParaRPr>
              </a:p>
            </p:txBody>
          </p:sp>
          <p:sp>
            <p:nvSpPr>
              <p:cNvPr id="23" name="菱形 22">
                <a:extLst>
                  <a:ext uri="{FF2B5EF4-FFF2-40B4-BE49-F238E27FC236}">
                    <a16:creationId xmlns="" xmlns:a16="http://schemas.microsoft.com/office/drawing/2014/main" id="{209853CB-B48A-4C44-9C99-DAC4B6562880}"/>
                  </a:ext>
                </a:extLst>
              </p:cNvPr>
              <p:cNvSpPr/>
              <p:nvPr/>
            </p:nvSpPr>
            <p:spPr>
              <a:xfrm>
                <a:off x="6748391" y="1353189"/>
                <a:ext cx="581886" cy="581886"/>
              </a:xfrm>
              <a:prstGeom prst="diamond">
                <a:avLst/>
              </a:prstGeom>
              <a:noFill/>
              <a:ln w="28575">
                <a:solidFill>
                  <a:srgbClr val="529DBA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529DBA"/>
                  </a:solidFill>
                </a:endParaRPr>
              </a:p>
            </p:txBody>
          </p:sp>
        </p:grpSp>
        <p:sp>
          <p:nvSpPr>
            <p:cNvPr id="21" name="标题 1">
              <a:extLst>
                <a:ext uri="{FF2B5EF4-FFF2-40B4-BE49-F238E27FC236}">
                  <a16:creationId xmlns="" xmlns:a16="http://schemas.microsoft.com/office/drawing/2014/main" id="{79299C9A-9E00-44A1-892A-5BA95AD5D32F}"/>
                </a:ext>
              </a:extLst>
            </p:cNvPr>
            <p:cNvSpPr txBox="1">
              <a:spLocks/>
            </p:cNvSpPr>
            <p:nvPr/>
          </p:nvSpPr>
          <p:spPr>
            <a:xfrm>
              <a:off x="6680117" y="558919"/>
              <a:ext cx="2142408" cy="535590"/>
            </a:xfrm>
            <a:prstGeom prst="rect">
              <a:avLst/>
            </a:prstGeom>
          </p:spPr>
          <p:txBody>
            <a:bodyPr vert="horz" lIns="91440" tIns="45720" rIns="91440" bIns="45720" rtlCol="0" anchor="b">
              <a:normAutofit fontScale="92500" lnSpcReduction="20000"/>
            </a:bodyPr>
            <a:lstStyle>
              <a:lvl1pPr algn="ctr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60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lvl="0" algn="l">
                <a:spcBef>
                  <a:spcPts val="0"/>
                </a:spcBef>
                <a:defRPr/>
              </a:pPr>
              <a:r>
                <a:rPr lang="zh-CN" altLang="en-US" sz="40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字魂58号-创中黑" panose="00000500000000000000" pitchFamily="2" charset="-122"/>
                  <a:ea typeface="字魂58号-创中黑" panose="00000500000000000000" pitchFamily="2" charset="-122"/>
                  <a:sym typeface="字魂58号-创中黑" panose="00000500000000000000" pitchFamily="2" charset="-122"/>
                </a:rPr>
                <a:t>项目介绍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7800570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 advClick="0" advTm="0">
        <p:random/>
      </p:transition>
    </mc:Choice>
    <mc:Fallback xmlns="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500"/>
                            </p:stCondLst>
                            <p:childTnLst>
                              <p:par>
                                <p:cTn id="4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500"/>
                            </p:stCondLst>
                            <p:childTnLst>
                              <p:par>
                                <p:cTn id="53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3" grpId="0"/>
      <p:bldP spid="14" grpId="0"/>
      <p:bldP spid="15" grpId="0"/>
      <p:bldP spid="16" grpId="0" animBg="1"/>
      <p:bldP spid="17" grpId="0" animBg="1"/>
      <p:bldP spid="1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矩形 14">
            <a:extLst>
              <a:ext uri="{FF2B5EF4-FFF2-40B4-BE49-F238E27FC236}">
                <a16:creationId xmlns="" xmlns:a16="http://schemas.microsoft.com/office/drawing/2014/main" id="{31BD326E-E4C9-4B04-957E-C4151E4C6526}"/>
              </a:ext>
            </a:extLst>
          </p:cNvPr>
          <p:cNvSpPr/>
          <p:nvPr/>
        </p:nvSpPr>
        <p:spPr>
          <a:xfrm>
            <a:off x="0" y="1579418"/>
            <a:ext cx="12192000" cy="1089732"/>
          </a:xfrm>
          <a:prstGeom prst="rect">
            <a:avLst/>
          </a:prstGeom>
          <a:solidFill>
            <a:srgbClr val="5F667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8" name="矩形 17">
            <a:extLst>
              <a:ext uri="{FF2B5EF4-FFF2-40B4-BE49-F238E27FC236}">
                <a16:creationId xmlns="" xmlns:a16="http://schemas.microsoft.com/office/drawing/2014/main" id="{A6DDC771-1391-47CC-B972-52E609EC5877}"/>
              </a:ext>
            </a:extLst>
          </p:cNvPr>
          <p:cNvSpPr/>
          <p:nvPr/>
        </p:nvSpPr>
        <p:spPr>
          <a:xfrm>
            <a:off x="6788727" y="2669150"/>
            <a:ext cx="1800000" cy="2429630"/>
          </a:xfrm>
          <a:prstGeom prst="rect">
            <a:avLst/>
          </a:prstGeom>
          <a:solidFill>
            <a:srgbClr val="529DBA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标题 1">
            <a:extLst>
              <a:ext uri="{FF2B5EF4-FFF2-40B4-BE49-F238E27FC236}">
                <a16:creationId xmlns="" xmlns:a16="http://schemas.microsoft.com/office/drawing/2014/main" id="{7CDC3998-1CC8-4741-8CA9-68337EA7DBA7}"/>
              </a:ext>
            </a:extLst>
          </p:cNvPr>
          <p:cNvSpPr txBox="1">
            <a:spLocks/>
          </p:cNvSpPr>
          <p:nvPr/>
        </p:nvSpPr>
        <p:spPr>
          <a:xfrm>
            <a:off x="2595956" y="1634034"/>
            <a:ext cx="3916692" cy="9805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>
              <a:lnSpc>
                <a:spcPct val="100000"/>
              </a:lnSpc>
            </a:pPr>
            <a:r>
              <a:rPr lang="en-US" altLang="zh-CN" sz="5400" dirty="0">
                <a:solidFill>
                  <a:schemeClr val="bg1"/>
                </a:solidFill>
                <a:latin typeface="Bahnschrift" panose="020B0502040204020203" pitchFamily="34" charset="0"/>
                <a:ea typeface="字魂58号-创中黑" panose="00000500000000000000" pitchFamily="2" charset="-122"/>
                <a:sym typeface="字魂58号-创中黑" panose="00000500000000000000" pitchFamily="2" charset="-122"/>
              </a:rPr>
              <a:t>PART TWO</a:t>
            </a:r>
            <a:endParaRPr lang="zh-CN" altLang="en-US" sz="5400" dirty="0">
              <a:solidFill>
                <a:schemeClr val="bg1"/>
              </a:solidFill>
              <a:latin typeface="Bahnschrift" panose="020B0502040204020203" pitchFamily="34" charset="0"/>
              <a:ea typeface="字魂58号-创中黑" panose="00000500000000000000" pitchFamily="2" charset="-122"/>
              <a:sym typeface="字魂58号-创中黑" panose="00000500000000000000" pitchFamily="2" charset="-122"/>
            </a:endParaRPr>
          </a:p>
        </p:txBody>
      </p:sp>
      <p:sp>
        <p:nvSpPr>
          <p:cNvPr id="20" name="文本框 19">
            <a:extLst>
              <a:ext uri="{FF2B5EF4-FFF2-40B4-BE49-F238E27FC236}">
                <a16:creationId xmlns="" xmlns:a16="http://schemas.microsoft.com/office/drawing/2014/main" id="{FC27CDF2-63ED-46CC-B2DD-2F84FC4C141D}"/>
              </a:ext>
            </a:extLst>
          </p:cNvPr>
          <p:cNvSpPr txBox="1"/>
          <p:nvPr/>
        </p:nvSpPr>
        <p:spPr>
          <a:xfrm>
            <a:off x="2581092" y="3020805"/>
            <a:ext cx="397312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6000" b="1" noProof="0" dirty="0">
                <a:solidFill>
                  <a:schemeClr val="tx1">
                    <a:lumMod val="85000"/>
                    <a:lumOff val="1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字魂58号-创中黑" panose="00000500000000000000" pitchFamily="2" charset="-122"/>
              </a:rPr>
              <a:t>项目计划</a:t>
            </a:r>
            <a:endParaRPr kumimoji="0" lang="zh-CN" altLang="en-US" sz="60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字魂58号-创中黑" panose="00000500000000000000" pitchFamily="2" charset="-122"/>
              <a:ea typeface="字魂58号-创中黑" panose="00000500000000000000" pitchFamily="2" charset="-122"/>
              <a:sym typeface="字魂58号-创中黑" panose="00000500000000000000" pitchFamily="2" charset="-122"/>
            </a:endParaRPr>
          </a:p>
        </p:txBody>
      </p:sp>
      <p:sp>
        <p:nvSpPr>
          <p:cNvPr id="22" name="矩形 21">
            <a:extLst>
              <a:ext uri="{FF2B5EF4-FFF2-40B4-BE49-F238E27FC236}">
                <a16:creationId xmlns="" xmlns:a16="http://schemas.microsoft.com/office/drawing/2014/main" id="{D61659A1-B538-4623-A425-656FAF234924}"/>
              </a:ext>
            </a:extLst>
          </p:cNvPr>
          <p:cNvSpPr/>
          <p:nvPr/>
        </p:nvSpPr>
        <p:spPr>
          <a:xfrm>
            <a:off x="907667" y="4910492"/>
            <a:ext cx="3567347" cy="10327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字魂58号-创中黑" panose="00000500000000000000" pitchFamily="2" charset="-122"/>
              </a:rPr>
              <a:t>No matter how long the rain lasts, there will be a rainbow in the end. No matter how sad you may be, believe, that happiness is waiting</a:t>
            </a:r>
          </a:p>
          <a:p>
            <a:pPr>
              <a:lnSpc>
                <a:spcPct val="130000"/>
              </a:lnSpc>
            </a:pP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字魂58号-创中黑" panose="00000500000000000000" pitchFamily="2" charset="-122"/>
              </a:rPr>
              <a:t>…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  <a:latin typeface="字魂58号-创中黑" panose="00000500000000000000" pitchFamily="2" charset="-122"/>
              <a:ea typeface="字魂58号-创中黑" panose="00000500000000000000" pitchFamily="2" charset="-122"/>
              <a:sym typeface="字魂58号-创中黑" panose="00000500000000000000" pitchFamily="2" charset="-122"/>
            </a:endParaRPr>
          </a:p>
        </p:txBody>
      </p:sp>
      <p:sp>
        <p:nvSpPr>
          <p:cNvPr id="23" name="矩形 22">
            <a:extLst>
              <a:ext uri="{FF2B5EF4-FFF2-40B4-BE49-F238E27FC236}">
                <a16:creationId xmlns="" xmlns:a16="http://schemas.microsoft.com/office/drawing/2014/main" id="{644287D9-B694-49FA-8875-304FD8BF8E46}"/>
              </a:ext>
            </a:extLst>
          </p:cNvPr>
          <p:cNvSpPr/>
          <p:nvPr/>
        </p:nvSpPr>
        <p:spPr>
          <a:xfrm>
            <a:off x="0" y="4858542"/>
            <a:ext cx="799556" cy="1136618"/>
          </a:xfrm>
          <a:prstGeom prst="rect">
            <a:avLst/>
          </a:prstGeom>
          <a:solidFill>
            <a:srgbClr val="529DB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61070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 advClick="0" advTm="0">
        <p14:gallery dir="l"/>
      </p:transition>
    </mc:Choice>
    <mc:Fallback xmlns="">
      <p:transition spd="slow" advClick="0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0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5" presetID="2" presetClass="entr" presetSubtype="2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7" dur="1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8" dur="1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3900"/>
                                </p:stCondLst>
                                <p:childTnLst>
                                  <p:par>
                                    <p:cTn id="20" presetID="14" presetClass="entr" presetSubtype="1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22" dur="75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3" fill="hold">
                                <p:stCondLst>
                                  <p:cond delay="4650"/>
                                </p:stCondLst>
                                <p:childTnLst>
                                  <p:par>
                                    <p:cTn id="24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6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5" grpId="0" animBg="1"/>
          <p:bldP spid="18" grpId="0" animBg="1"/>
          <p:bldP spid="19" grpId="0"/>
          <p:bldP spid="20" grpId="0"/>
          <p:bldP spid="22" grpId="0"/>
          <p:bldP spid="23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0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5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" dur="1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" dur="1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3900"/>
                                </p:stCondLst>
                                <p:childTnLst>
                                  <p:par>
                                    <p:cTn id="20" presetID="14" presetClass="entr" presetSubtype="1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22" dur="75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3" fill="hold">
                                <p:stCondLst>
                                  <p:cond delay="4650"/>
                                </p:stCondLst>
                                <p:childTnLst>
                                  <p:par>
                                    <p:cTn id="24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6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5" grpId="0" animBg="1"/>
          <p:bldP spid="18" grpId="0" animBg="1"/>
          <p:bldP spid="19" grpId="0"/>
          <p:bldP spid="20" grpId="0"/>
          <p:bldP spid="22" grpId="0"/>
          <p:bldP spid="23" grpId="0" animBg="1"/>
        </p:bldLst>
      </p:timing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矩形 19">
            <a:extLst>
              <a:ext uri="{FF2B5EF4-FFF2-40B4-BE49-F238E27FC236}">
                <a16:creationId xmlns="" xmlns:a16="http://schemas.microsoft.com/office/drawing/2014/main" id="{3E8BE23A-028F-4733-A3AC-E26647D4D2C0}"/>
              </a:ext>
            </a:extLst>
          </p:cNvPr>
          <p:cNvSpPr/>
          <p:nvPr/>
        </p:nvSpPr>
        <p:spPr>
          <a:xfrm>
            <a:off x="8746080" y="385905"/>
            <a:ext cx="2784089" cy="3948061"/>
          </a:xfrm>
          <a:prstGeom prst="rect">
            <a:avLst/>
          </a:prstGeom>
          <a:blipFill rotWithShape="1">
            <a:blip r:embed="rId3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字魂58号-创中黑" panose="00000500000000000000" pitchFamily="2" charset="-122"/>
              <a:ea typeface="字魂58号-创中黑" panose="00000500000000000000" pitchFamily="2" charset="-122"/>
              <a:sym typeface="字魂58号-创中黑" panose="00000500000000000000" pitchFamily="2" charset="-122"/>
            </a:endParaRPr>
          </a:p>
        </p:txBody>
      </p:sp>
      <p:sp>
        <p:nvSpPr>
          <p:cNvPr id="21" name="矩形 20">
            <a:extLst>
              <a:ext uri="{FF2B5EF4-FFF2-40B4-BE49-F238E27FC236}">
                <a16:creationId xmlns="" xmlns:a16="http://schemas.microsoft.com/office/drawing/2014/main" id="{D45555CB-2FC5-45A6-9EB6-0A870D4F32EC}"/>
              </a:ext>
            </a:extLst>
          </p:cNvPr>
          <p:cNvSpPr/>
          <p:nvPr/>
        </p:nvSpPr>
        <p:spPr>
          <a:xfrm>
            <a:off x="7772909" y="2232140"/>
            <a:ext cx="2326793" cy="2538739"/>
          </a:xfrm>
          <a:prstGeom prst="rect">
            <a:avLst/>
          </a:prstGeom>
          <a:solidFill>
            <a:srgbClr val="5F667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字魂58号-创中黑" panose="00000500000000000000" pitchFamily="2" charset="-122"/>
              <a:ea typeface="字魂58号-创中黑" panose="00000500000000000000" pitchFamily="2" charset="-122"/>
              <a:sym typeface="字魂58号-创中黑" panose="00000500000000000000" pitchFamily="2" charset="-122"/>
            </a:endParaRPr>
          </a:p>
        </p:txBody>
      </p:sp>
      <p:sp>
        <p:nvSpPr>
          <p:cNvPr id="22" name="矩形 21">
            <a:extLst>
              <a:ext uri="{FF2B5EF4-FFF2-40B4-BE49-F238E27FC236}">
                <a16:creationId xmlns="" xmlns:a16="http://schemas.microsoft.com/office/drawing/2014/main" id="{43B7FC4C-3144-475F-B61D-4BE7AB31227E}"/>
              </a:ext>
            </a:extLst>
          </p:cNvPr>
          <p:cNvSpPr/>
          <p:nvPr/>
        </p:nvSpPr>
        <p:spPr>
          <a:xfrm>
            <a:off x="6380865" y="3283981"/>
            <a:ext cx="2784089" cy="3167885"/>
          </a:xfrm>
          <a:prstGeom prst="rect">
            <a:avLst/>
          </a:prstGeom>
          <a:blipFill rotWithShape="1">
            <a:blip r:embed="rId4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字魂58号-创中黑" panose="00000500000000000000" pitchFamily="2" charset="-122"/>
              <a:ea typeface="字魂58号-创中黑" panose="00000500000000000000" pitchFamily="2" charset="-122"/>
              <a:sym typeface="字魂58号-创中黑" panose="00000500000000000000" pitchFamily="2" charset="-122"/>
            </a:endParaRPr>
          </a:p>
        </p:txBody>
      </p:sp>
      <p:sp>
        <p:nvSpPr>
          <p:cNvPr id="23" name="文本框 22">
            <a:extLst>
              <a:ext uri="{FF2B5EF4-FFF2-40B4-BE49-F238E27FC236}">
                <a16:creationId xmlns="" xmlns:a16="http://schemas.microsoft.com/office/drawing/2014/main" id="{BCA542FF-60BF-4006-AD98-0073B38DC3A3}"/>
              </a:ext>
            </a:extLst>
          </p:cNvPr>
          <p:cNvSpPr txBox="1"/>
          <p:nvPr/>
        </p:nvSpPr>
        <p:spPr>
          <a:xfrm>
            <a:off x="687070" y="2611120"/>
            <a:ext cx="2680335" cy="4033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字魂58号-创中黑" panose="00000500000000000000" pitchFamily="2" charset="-122"/>
                <a:ea typeface="字魂58号-创中黑" panose="00000500000000000000" pitchFamily="2" charset="-122"/>
                <a:sym typeface="字魂58号-创中黑" panose="00000500000000000000" pitchFamily="2" charset="-122"/>
              </a:rPr>
              <a:t>输入此处标题</a:t>
            </a:r>
          </a:p>
        </p:txBody>
      </p:sp>
      <p:sp>
        <p:nvSpPr>
          <p:cNvPr id="24" name="文本框 23">
            <a:extLst>
              <a:ext uri="{FF2B5EF4-FFF2-40B4-BE49-F238E27FC236}">
                <a16:creationId xmlns="" xmlns:a16="http://schemas.microsoft.com/office/drawing/2014/main" id="{9035D381-FFA0-48E4-9076-B967F50DC49E}"/>
              </a:ext>
            </a:extLst>
          </p:cNvPr>
          <p:cNvSpPr txBox="1"/>
          <p:nvPr/>
        </p:nvSpPr>
        <p:spPr>
          <a:xfrm>
            <a:off x="687070" y="3099435"/>
            <a:ext cx="4803140" cy="23396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1450" indent="-171450" defTabSz="457200">
              <a:lnSpc>
                <a:spcPts val="2000"/>
              </a:lnSpc>
              <a:buFont typeface="Wingdings" panose="05000000000000000000" pitchFamily="2" charset="2"/>
              <a:buChar char="Ø"/>
              <a:defRPr/>
            </a:pPr>
            <a:r>
              <a: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字魂58号-创中黑" panose="00000500000000000000" pitchFamily="2" charset="-122"/>
              </a:rPr>
              <a:t>请在此处简单描述具体文字内容，请尽量言简意赅表达，说明意思即可，不必过于繁琐，注意整体版面的美观度。</a:t>
            </a:r>
            <a:endParaRPr lang="en-US" altLang="zh-CN" sz="1200" dirty="0">
              <a:solidFill>
                <a:schemeClr val="tx1">
                  <a:lumMod val="95000"/>
                  <a:lumOff val="5000"/>
                </a:schemeClr>
              </a:solidFill>
              <a:latin typeface="字魂58号-创中黑" panose="00000500000000000000" pitchFamily="2" charset="-122"/>
              <a:ea typeface="字魂58号-创中黑" panose="00000500000000000000" pitchFamily="2" charset="-122"/>
              <a:sym typeface="字魂58号-创中黑" panose="00000500000000000000" pitchFamily="2" charset="-122"/>
            </a:endParaRPr>
          </a:p>
          <a:p>
            <a:pPr marL="171450" marR="0" lvl="0" indent="-171450" defTabSz="914400" rtl="0" eaLnBrk="1" fontAlgn="auto" latinLnBrk="0" hangingPunct="1">
              <a:lnSpc>
                <a:spcPts val="2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defRPr/>
            </a:pP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uLnTx/>
              <a:uFillTx/>
              <a:latin typeface="字魂58号-创中黑" panose="00000500000000000000" pitchFamily="2" charset="-122"/>
              <a:ea typeface="字魂58号-创中黑" panose="00000500000000000000" pitchFamily="2" charset="-122"/>
              <a:sym typeface="字魂58号-创中黑" panose="00000500000000000000" pitchFamily="2" charset="-122"/>
            </a:endParaRPr>
          </a:p>
          <a:p>
            <a:pPr marL="171450" indent="-171450" defTabSz="457200">
              <a:lnSpc>
                <a:spcPts val="2000"/>
              </a:lnSpc>
              <a:buFont typeface="Wingdings" panose="05000000000000000000" pitchFamily="2" charset="2"/>
              <a:buChar char="Ø"/>
              <a:defRPr/>
            </a:pPr>
            <a:r>
              <a: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字魂58号-创中黑" panose="00000500000000000000" pitchFamily="2" charset="-122"/>
              </a:rPr>
              <a:t>请在此处简单描述具体文字内容，请尽量言简意赅表达，说明意思即可，不必过于繁琐，注意整体版面的美观度。</a:t>
            </a:r>
            <a:endParaRPr lang="en-US" altLang="zh-CN" sz="1200" dirty="0">
              <a:solidFill>
                <a:schemeClr val="tx1">
                  <a:lumMod val="95000"/>
                  <a:lumOff val="5000"/>
                </a:schemeClr>
              </a:solidFill>
              <a:latin typeface="字魂58号-创中黑" panose="00000500000000000000" pitchFamily="2" charset="-122"/>
              <a:ea typeface="字魂58号-创中黑" panose="00000500000000000000" pitchFamily="2" charset="-122"/>
              <a:sym typeface="字魂58号-创中黑" panose="00000500000000000000" pitchFamily="2" charset="-122"/>
            </a:endParaRPr>
          </a:p>
          <a:p>
            <a:pPr defTabSz="457200">
              <a:lnSpc>
                <a:spcPts val="2000"/>
              </a:lnSpc>
              <a:defRPr/>
            </a:pPr>
            <a:endParaRPr lang="en-US" altLang="zh-CN" sz="1200" dirty="0">
              <a:solidFill>
                <a:schemeClr val="tx1">
                  <a:lumMod val="95000"/>
                  <a:lumOff val="5000"/>
                </a:schemeClr>
              </a:solidFill>
              <a:latin typeface="字魂58号-创中黑" panose="00000500000000000000" pitchFamily="2" charset="-122"/>
              <a:ea typeface="字魂58号-创中黑" panose="00000500000000000000" pitchFamily="2" charset="-122"/>
              <a:sym typeface="字魂58号-创中黑" panose="00000500000000000000" pitchFamily="2" charset="-122"/>
            </a:endParaRPr>
          </a:p>
          <a:p>
            <a:pPr marL="171450" indent="-171450" defTabSz="457200">
              <a:lnSpc>
                <a:spcPts val="2000"/>
              </a:lnSpc>
              <a:buFont typeface="Wingdings" panose="05000000000000000000" pitchFamily="2" charset="2"/>
              <a:buChar char="Ø"/>
              <a:defRPr/>
            </a:pPr>
            <a:r>
              <a: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字魂58号-创中黑" panose="00000500000000000000" pitchFamily="2" charset="-122"/>
              </a:rPr>
              <a:t>请在此处简单描述具体文字内容，请尽量言简意赅表达，说明意思即可，不必过于繁琐，注意整体版面的美观度。</a:t>
            </a:r>
            <a:endParaRPr lang="en-US" altLang="zh-CN" sz="1200" dirty="0">
              <a:solidFill>
                <a:schemeClr val="tx1">
                  <a:lumMod val="95000"/>
                  <a:lumOff val="5000"/>
                </a:schemeClr>
              </a:solidFill>
              <a:latin typeface="字魂58号-创中黑" panose="00000500000000000000" pitchFamily="2" charset="-122"/>
              <a:ea typeface="字魂58号-创中黑" panose="00000500000000000000" pitchFamily="2" charset="-122"/>
              <a:sym typeface="字魂58号-创中黑" panose="00000500000000000000" pitchFamily="2" charset="-122"/>
            </a:endParaRPr>
          </a:p>
          <a:p>
            <a:pPr marL="171450" indent="-171450" defTabSz="457200">
              <a:lnSpc>
                <a:spcPct val="114000"/>
              </a:lnSpc>
              <a:buFont typeface="Wingdings" panose="05000000000000000000" pitchFamily="2" charset="2"/>
              <a:buChar char="Ø"/>
              <a:defRPr/>
            </a:pPr>
            <a:endParaRPr lang="en-US" altLang="zh-CN" sz="1200" dirty="0">
              <a:solidFill>
                <a:schemeClr val="tx1">
                  <a:lumMod val="95000"/>
                  <a:lumOff val="5000"/>
                </a:schemeClr>
              </a:solidFill>
              <a:latin typeface="字魂58号-创中黑" panose="00000500000000000000" pitchFamily="2" charset="-122"/>
              <a:ea typeface="字魂58号-创中黑" panose="00000500000000000000" pitchFamily="2" charset="-122"/>
              <a:sym typeface="字魂58号-创中黑" panose="00000500000000000000" pitchFamily="2" charset="-122"/>
            </a:endParaRPr>
          </a:p>
        </p:txBody>
      </p:sp>
      <p:grpSp>
        <p:nvGrpSpPr>
          <p:cNvPr id="12" name="组合 11">
            <a:extLst>
              <a:ext uri="{FF2B5EF4-FFF2-40B4-BE49-F238E27FC236}">
                <a16:creationId xmlns="" xmlns:a16="http://schemas.microsoft.com/office/drawing/2014/main" id="{EEBC230E-F957-41A4-996D-0551C5A45EF8}"/>
              </a:ext>
            </a:extLst>
          </p:cNvPr>
          <p:cNvGrpSpPr/>
          <p:nvPr/>
        </p:nvGrpSpPr>
        <p:grpSpPr>
          <a:xfrm>
            <a:off x="402572" y="577858"/>
            <a:ext cx="2950229" cy="535590"/>
            <a:chOff x="5872296" y="558919"/>
            <a:chExt cx="2950229" cy="535590"/>
          </a:xfrm>
        </p:grpSpPr>
        <p:grpSp>
          <p:nvGrpSpPr>
            <p:cNvPr id="13" name="组合 12">
              <a:extLst>
                <a:ext uri="{FF2B5EF4-FFF2-40B4-BE49-F238E27FC236}">
                  <a16:creationId xmlns="" xmlns:a16="http://schemas.microsoft.com/office/drawing/2014/main" id="{91E01048-E63B-459F-B47D-4D0904FF45D6}"/>
                </a:ext>
              </a:extLst>
            </p:cNvPr>
            <p:cNvGrpSpPr/>
            <p:nvPr/>
          </p:nvGrpSpPr>
          <p:grpSpPr>
            <a:xfrm>
              <a:off x="5872296" y="558919"/>
              <a:ext cx="766256" cy="535590"/>
              <a:chOff x="6497787" y="1353189"/>
              <a:chExt cx="832490" cy="581886"/>
            </a:xfrm>
          </p:grpSpPr>
          <p:sp>
            <p:nvSpPr>
              <p:cNvPr id="15" name="菱形 14">
                <a:extLst>
                  <a:ext uri="{FF2B5EF4-FFF2-40B4-BE49-F238E27FC236}">
                    <a16:creationId xmlns="" xmlns:a16="http://schemas.microsoft.com/office/drawing/2014/main" id="{4DC1F6FA-A4AA-4EEB-9A2C-F1DDDF1AA07F}"/>
                  </a:ext>
                </a:extLst>
              </p:cNvPr>
              <p:cNvSpPr/>
              <p:nvPr/>
            </p:nvSpPr>
            <p:spPr>
              <a:xfrm>
                <a:off x="6497787" y="1353189"/>
                <a:ext cx="581886" cy="581886"/>
              </a:xfrm>
              <a:prstGeom prst="diamond">
                <a:avLst/>
              </a:prstGeom>
              <a:solidFill>
                <a:srgbClr val="529DB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529DBA"/>
                  </a:solidFill>
                </a:endParaRPr>
              </a:p>
            </p:txBody>
          </p:sp>
          <p:sp>
            <p:nvSpPr>
              <p:cNvPr id="16" name="菱形 15">
                <a:extLst>
                  <a:ext uri="{FF2B5EF4-FFF2-40B4-BE49-F238E27FC236}">
                    <a16:creationId xmlns="" xmlns:a16="http://schemas.microsoft.com/office/drawing/2014/main" id="{8152BA27-4BE1-4390-9683-267062689BB8}"/>
                  </a:ext>
                </a:extLst>
              </p:cNvPr>
              <p:cNvSpPr/>
              <p:nvPr/>
            </p:nvSpPr>
            <p:spPr>
              <a:xfrm>
                <a:off x="6748391" y="1353189"/>
                <a:ext cx="581886" cy="581886"/>
              </a:xfrm>
              <a:prstGeom prst="diamond">
                <a:avLst/>
              </a:prstGeom>
              <a:noFill/>
              <a:ln w="28575">
                <a:solidFill>
                  <a:srgbClr val="529DBA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529DBA"/>
                  </a:solidFill>
                </a:endParaRPr>
              </a:p>
            </p:txBody>
          </p:sp>
        </p:grpSp>
        <p:sp>
          <p:nvSpPr>
            <p:cNvPr id="14" name="标题 1">
              <a:extLst>
                <a:ext uri="{FF2B5EF4-FFF2-40B4-BE49-F238E27FC236}">
                  <a16:creationId xmlns="" xmlns:a16="http://schemas.microsoft.com/office/drawing/2014/main" id="{3BC8817F-9711-4820-B014-3FF8A5403727}"/>
                </a:ext>
              </a:extLst>
            </p:cNvPr>
            <p:cNvSpPr txBox="1">
              <a:spLocks/>
            </p:cNvSpPr>
            <p:nvPr/>
          </p:nvSpPr>
          <p:spPr>
            <a:xfrm>
              <a:off x="6680117" y="558919"/>
              <a:ext cx="2142408" cy="535590"/>
            </a:xfrm>
            <a:prstGeom prst="rect">
              <a:avLst/>
            </a:prstGeom>
          </p:spPr>
          <p:txBody>
            <a:bodyPr vert="horz" lIns="91440" tIns="45720" rIns="91440" bIns="45720" rtlCol="0" anchor="b">
              <a:normAutofit fontScale="92500" lnSpcReduction="20000"/>
            </a:bodyPr>
            <a:lstStyle>
              <a:lvl1pPr algn="ctr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60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lvl="0" algn="l">
                <a:spcBef>
                  <a:spcPts val="0"/>
                </a:spcBef>
                <a:defRPr/>
              </a:pPr>
              <a:r>
                <a:rPr lang="zh-CN" altLang="en-US" sz="40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字魂58号-创中黑" panose="00000500000000000000" pitchFamily="2" charset="-122"/>
                  <a:ea typeface="字魂58号-创中黑" panose="00000500000000000000" pitchFamily="2" charset="-122"/>
                  <a:sym typeface="字魂58号-创中黑" panose="00000500000000000000" pitchFamily="2" charset="-122"/>
                </a:rPr>
                <a:t>项目计划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2106110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 advClick="0" advTm="0">
        <p14:ferris dir="l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4" presetClass="entr" presetSubtype="5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2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1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bldLvl="0" animBg="1"/>
      <p:bldP spid="21" grpId="0" bldLvl="0" animBg="1"/>
      <p:bldP spid="22" grpId="0" animBg="1"/>
      <p:bldP spid="22" grpId="1" bldLvl="0" animBg="1"/>
      <p:bldP spid="23" grpId="0"/>
      <p:bldP spid="24" grpId="0"/>
      <p:bldP spid="24" grpId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蓝绿商业计划书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f26e534a-a8ac-4ec5-a571-356ab5beb5c9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478</TotalTime>
  <Words>2290</Words>
  <Application>Microsoft Office PowerPoint</Application>
  <PresentationFormat>宽屏</PresentationFormat>
  <Paragraphs>222</Paragraphs>
  <Slides>24</Slides>
  <Notes>24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24</vt:i4>
      </vt:variant>
    </vt:vector>
  </HeadingPairs>
  <TitlesOfParts>
    <vt:vector size="35" baseType="lpstr">
      <vt:lpstr>字魂58号-创中黑</vt:lpstr>
      <vt:lpstr>等线</vt:lpstr>
      <vt:lpstr>Wingdings</vt:lpstr>
      <vt:lpstr>Kartika</vt:lpstr>
      <vt:lpstr>等线 Light</vt:lpstr>
      <vt:lpstr>Arial</vt:lpstr>
      <vt:lpstr>Bahnschrift</vt:lpstr>
      <vt:lpstr>MComic PRC Medium</vt:lpstr>
      <vt:lpstr>华文行楷</vt:lpstr>
      <vt:lpstr>Clear Sans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蓝绿商业计划书</dc:title>
  <dc:creator>.</dc:creator>
  <cp:lastModifiedBy>上海维湾2号机</cp:lastModifiedBy>
  <cp:revision>40</cp:revision>
  <dcterms:created xsi:type="dcterms:W3CDTF">2019-04-16T07:41:53Z</dcterms:created>
  <dcterms:modified xsi:type="dcterms:W3CDTF">2019-09-14T03:01:16Z</dcterms:modified>
</cp:coreProperties>
</file>