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2" r:id="rId2"/>
    <p:sldId id="256" r:id="rId3"/>
    <p:sldId id="257" r:id="rId4"/>
    <p:sldId id="258" r:id="rId5"/>
    <p:sldId id="267" r:id="rId6"/>
    <p:sldId id="867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16C"/>
    <a:srgbClr val="FEE3CA"/>
    <a:srgbClr val="00A800"/>
    <a:srgbClr val="2F5597"/>
    <a:srgbClr val="F2F2F2"/>
    <a:srgbClr val="F1EFEE"/>
    <a:srgbClr val="F5F3F1"/>
    <a:srgbClr val="F8F5F3"/>
    <a:srgbClr val="F5F2F1"/>
    <a:srgbClr val="F4F1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5559" autoAdjust="0"/>
  </p:normalViewPr>
  <p:slideViewPr>
    <p:cSldViewPr snapToGrid="0">
      <p:cViewPr varScale="1">
        <p:scale>
          <a:sx n="98" d="100"/>
          <a:sy n="98" d="100"/>
        </p:scale>
        <p:origin x="114" y="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5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zh-CN"/>
              <a:t>用户分析</a:t>
            </a:r>
          </a:p>
        </c:rich>
      </c:tx>
      <c:layout>
        <c:manualLayout>
          <c:xMode val="edge"/>
          <c:yMode val="edge"/>
          <c:x val="0.45438170161454888"/>
          <c:y val="7.711010278351686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664-4C58-A7A1-6EDB2695B0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664-4C58-A7A1-6EDB2695B0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664-4C58-A7A1-6EDB2695B0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30"/>
        <c:axId val="-239018592"/>
        <c:axId val="-239010976"/>
      </c:barChart>
      <c:catAx>
        <c:axId val="-23901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239010976"/>
        <c:crosses val="autoZero"/>
        <c:auto val="1"/>
        <c:lblAlgn val="ctr"/>
        <c:lblOffset val="100"/>
        <c:noMultiLvlLbl val="0"/>
      </c:catAx>
      <c:valAx>
        <c:axId val="-2390109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23901859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7F4CF-FAD3-4753-A5D8-D35E0A8B438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927F-7422-466D-AA77-7766B4933C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039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927F-7422-466D-AA77-7766B4933CB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967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9927F-7422-466D-AA77-7766B4933CB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304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9927F-7422-466D-AA77-7766B4933CB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945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9927F-7422-466D-AA77-7766B4933CB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54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9927F-7422-466D-AA77-7766B4933CB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8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927F-7422-466D-AA77-7766B4933CB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871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FCE8CB-E074-45FE-80CB-EEF74AF236C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C5CA10-290B-461A-8199-5D946D4C5A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951070"/>
      </p:ext>
    </p:extLst>
  </p:cSld>
  <p:clrMapOvr>
    <a:masterClrMapping/>
  </p:clrMapOvr>
  <p:transition spd="slow" advClick="0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FCE8CB-E074-45FE-80CB-EEF74AF236C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C5CA10-290B-461A-8199-5D946D4C5A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200181"/>
      </p:ext>
    </p:extLst>
  </p:cSld>
  <p:clrMapOvr>
    <a:masterClrMapping/>
  </p:clrMapOvr>
  <p:transition spd="slow" advClick="0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84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 advClick="0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89459C3-D6B0-4BA2-96A3-4E7AF557C0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1" r="16840"/>
          <a:stretch/>
        </p:blipFill>
        <p:spPr>
          <a:xfrm>
            <a:off x="-1" y="13959"/>
            <a:ext cx="12192001" cy="6868104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3336BA0-AB0D-45BF-B835-65613F58D744}"/>
              </a:ext>
            </a:extLst>
          </p:cNvPr>
          <p:cNvGrpSpPr/>
          <p:nvPr/>
        </p:nvGrpSpPr>
        <p:grpSpPr>
          <a:xfrm>
            <a:off x="2147174" y="756146"/>
            <a:ext cx="8039894" cy="5437650"/>
            <a:chOff x="2147174" y="756146"/>
            <a:chExt cx="8039894" cy="5437650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82B92B94-4B1E-46FF-BDE3-E17F964870D0}"/>
                </a:ext>
              </a:extLst>
            </p:cNvPr>
            <p:cNvGrpSpPr/>
            <p:nvPr/>
          </p:nvGrpSpPr>
          <p:grpSpPr>
            <a:xfrm>
              <a:off x="2147174" y="756146"/>
              <a:ext cx="8039894" cy="5437650"/>
              <a:chOff x="2252662" y="1119393"/>
              <a:chExt cx="7367588" cy="5437650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="" xmlns:a16="http://schemas.microsoft.com/office/drawing/2014/main" id="{27096A5E-F27A-46EE-817C-311E2F53AA0D}"/>
                  </a:ext>
                </a:extLst>
              </p:cNvPr>
              <p:cNvGrpSpPr/>
              <p:nvPr/>
            </p:nvGrpSpPr>
            <p:grpSpPr>
              <a:xfrm>
                <a:off x="2252662" y="1119393"/>
                <a:ext cx="7348538" cy="861807"/>
                <a:chOff x="3175" y="5432425"/>
                <a:chExt cx="12187238" cy="1425575"/>
              </a:xfrm>
            </p:grpSpPr>
            <p:sp>
              <p:nvSpPr>
                <p:cNvPr id="4" name="Freeform 272">
                  <a:extLst>
                    <a:ext uri="{FF2B5EF4-FFF2-40B4-BE49-F238E27FC236}">
                      <a16:creationId xmlns="" xmlns:a16="http://schemas.microsoft.com/office/drawing/2014/main" id="{65E6F736-946E-44BB-A9AC-80E64AA6F6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5" y="5641975"/>
                  <a:ext cx="12187238" cy="1216025"/>
                </a:xfrm>
                <a:custGeom>
                  <a:avLst/>
                  <a:gdLst>
                    <a:gd name="T0" fmla="*/ 0 w 7680"/>
                    <a:gd name="T1" fmla="*/ 25 h 766"/>
                    <a:gd name="T2" fmla="*/ 0 w 7680"/>
                    <a:gd name="T3" fmla="*/ 766 h 766"/>
                    <a:gd name="T4" fmla="*/ 7680 w 7680"/>
                    <a:gd name="T5" fmla="*/ 766 h 766"/>
                    <a:gd name="T6" fmla="*/ 7680 w 7680"/>
                    <a:gd name="T7" fmla="*/ 25 h 766"/>
                    <a:gd name="T8" fmla="*/ 4420 w 7680"/>
                    <a:gd name="T9" fmla="*/ 57 h 766"/>
                    <a:gd name="T10" fmla="*/ 3840 w 7680"/>
                    <a:gd name="T11" fmla="*/ 305 h 766"/>
                    <a:gd name="T12" fmla="*/ 3158 w 7680"/>
                    <a:gd name="T13" fmla="*/ 57 h 766"/>
                    <a:gd name="T14" fmla="*/ 0 w 7680"/>
                    <a:gd name="T15" fmla="*/ 25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680" h="766">
                      <a:moveTo>
                        <a:pt x="0" y="25"/>
                      </a:moveTo>
                      <a:cubicBezTo>
                        <a:pt x="0" y="766"/>
                        <a:pt x="0" y="766"/>
                        <a:pt x="0" y="766"/>
                      </a:cubicBezTo>
                      <a:cubicBezTo>
                        <a:pt x="7680" y="766"/>
                        <a:pt x="7680" y="766"/>
                        <a:pt x="7680" y="766"/>
                      </a:cubicBezTo>
                      <a:cubicBezTo>
                        <a:pt x="7680" y="25"/>
                        <a:pt x="7680" y="25"/>
                        <a:pt x="7680" y="25"/>
                      </a:cubicBezTo>
                      <a:cubicBezTo>
                        <a:pt x="7680" y="25"/>
                        <a:pt x="5217" y="3"/>
                        <a:pt x="4420" y="57"/>
                      </a:cubicBezTo>
                      <a:cubicBezTo>
                        <a:pt x="4134" y="76"/>
                        <a:pt x="3840" y="305"/>
                        <a:pt x="3840" y="305"/>
                      </a:cubicBezTo>
                      <a:cubicBezTo>
                        <a:pt x="3840" y="305"/>
                        <a:pt x="3592" y="89"/>
                        <a:pt x="3158" y="57"/>
                      </a:cubicBezTo>
                      <a:cubicBezTo>
                        <a:pt x="2387" y="0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" name="Freeform 273">
                  <a:extLst>
                    <a:ext uri="{FF2B5EF4-FFF2-40B4-BE49-F238E27FC236}">
                      <a16:creationId xmlns="" xmlns:a16="http://schemas.microsoft.com/office/drawing/2014/main" id="{9D9711D5-E3FB-42BA-9530-6B812CCCCC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5" y="5432425"/>
                  <a:ext cx="12187238" cy="558800"/>
                </a:xfrm>
                <a:custGeom>
                  <a:avLst/>
                  <a:gdLst>
                    <a:gd name="T0" fmla="*/ 42 w 7680"/>
                    <a:gd name="T1" fmla="*/ 66 h 352"/>
                    <a:gd name="T2" fmla="*/ 1160 w 7680"/>
                    <a:gd name="T3" fmla="*/ 61 h 352"/>
                    <a:gd name="T4" fmla="*/ 3160 w 7680"/>
                    <a:gd name="T5" fmla="*/ 98 h 352"/>
                    <a:gd name="T6" fmla="*/ 3652 w 7680"/>
                    <a:gd name="T7" fmla="*/ 231 h 352"/>
                    <a:gd name="T8" fmla="*/ 3826 w 7680"/>
                    <a:gd name="T9" fmla="*/ 341 h 352"/>
                    <a:gd name="T10" fmla="*/ 3839 w 7680"/>
                    <a:gd name="T11" fmla="*/ 352 h 352"/>
                    <a:gd name="T12" fmla="*/ 3853 w 7680"/>
                    <a:gd name="T13" fmla="*/ 342 h 352"/>
                    <a:gd name="T14" fmla="*/ 4418 w 7680"/>
                    <a:gd name="T15" fmla="*/ 98 h 352"/>
                    <a:gd name="T16" fmla="*/ 7638 w 7680"/>
                    <a:gd name="T17" fmla="*/ 66 h 352"/>
                    <a:gd name="T18" fmla="*/ 7680 w 7680"/>
                    <a:gd name="T19" fmla="*/ 66 h 352"/>
                    <a:gd name="T20" fmla="*/ 7680 w 7680"/>
                    <a:gd name="T21" fmla="*/ 25 h 352"/>
                    <a:gd name="T22" fmla="*/ 7659 w 7680"/>
                    <a:gd name="T23" fmla="*/ 24 h 352"/>
                    <a:gd name="T24" fmla="*/ 6570 w 7680"/>
                    <a:gd name="T25" fmla="*/ 20 h 352"/>
                    <a:gd name="T26" fmla="*/ 4415 w 7680"/>
                    <a:gd name="T27" fmla="*/ 57 h 352"/>
                    <a:gd name="T28" fmla="*/ 3840 w 7680"/>
                    <a:gd name="T29" fmla="*/ 299 h 352"/>
                    <a:gd name="T30" fmla="*/ 3672 w 7680"/>
                    <a:gd name="T31" fmla="*/ 195 h 352"/>
                    <a:gd name="T32" fmla="*/ 3163 w 7680"/>
                    <a:gd name="T33" fmla="*/ 57 h 352"/>
                    <a:gd name="T34" fmla="*/ 21 w 7680"/>
                    <a:gd name="T35" fmla="*/ 24 h 352"/>
                    <a:gd name="T36" fmla="*/ 0 w 7680"/>
                    <a:gd name="T37" fmla="*/ 25 h 352"/>
                    <a:gd name="T38" fmla="*/ 0 w 7680"/>
                    <a:gd name="T39" fmla="*/ 66 h 352"/>
                    <a:gd name="T40" fmla="*/ 42 w 7680"/>
                    <a:gd name="T41" fmla="*/ 66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680" h="352">
                      <a:moveTo>
                        <a:pt x="42" y="66"/>
                      </a:moveTo>
                      <a:cubicBezTo>
                        <a:pt x="144" y="65"/>
                        <a:pt x="608" y="61"/>
                        <a:pt x="1160" y="61"/>
                      </a:cubicBezTo>
                      <a:cubicBezTo>
                        <a:pt x="1881" y="61"/>
                        <a:pt x="2753" y="68"/>
                        <a:pt x="3160" y="98"/>
                      </a:cubicBezTo>
                      <a:cubicBezTo>
                        <a:pt x="3379" y="114"/>
                        <a:pt x="3548" y="179"/>
                        <a:pt x="3652" y="231"/>
                      </a:cubicBezTo>
                      <a:cubicBezTo>
                        <a:pt x="3764" y="287"/>
                        <a:pt x="3826" y="340"/>
                        <a:pt x="3826" y="341"/>
                      </a:cubicBezTo>
                      <a:cubicBezTo>
                        <a:pt x="3839" y="352"/>
                        <a:pt x="3839" y="352"/>
                        <a:pt x="3839" y="352"/>
                      </a:cubicBezTo>
                      <a:cubicBezTo>
                        <a:pt x="3853" y="342"/>
                        <a:pt x="3853" y="342"/>
                        <a:pt x="3853" y="342"/>
                      </a:cubicBezTo>
                      <a:cubicBezTo>
                        <a:pt x="3856" y="339"/>
                        <a:pt x="4143" y="117"/>
                        <a:pt x="4418" y="98"/>
                      </a:cubicBezTo>
                      <a:cubicBezTo>
                        <a:pt x="5163" y="48"/>
                        <a:pt x="7398" y="64"/>
                        <a:pt x="7638" y="66"/>
                      </a:cubicBezTo>
                      <a:cubicBezTo>
                        <a:pt x="7680" y="66"/>
                        <a:pt x="7680" y="66"/>
                        <a:pt x="7680" y="66"/>
                      </a:cubicBezTo>
                      <a:cubicBezTo>
                        <a:pt x="7680" y="25"/>
                        <a:pt x="7680" y="25"/>
                        <a:pt x="7680" y="25"/>
                      </a:cubicBezTo>
                      <a:cubicBezTo>
                        <a:pt x="7659" y="24"/>
                        <a:pt x="7659" y="24"/>
                        <a:pt x="7659" y="24"/>
                      </a:cubicBezTo>
                      <a:cubicBezTo>
                        <a:pt x="7648" y="24"/>
                        <a:pt x="7169" y="20"/>
                        <a:pt x="6570" y="20"/>
                      </a:cubicBezTo>
                      <a:cubicBezTo>
                        <a:pt x="5809" y="20"/>
                        <a:pt x="4854" y="27"/>
                        <a:pt x="4415" y="57"/>
                      </a:cubicBezTo>
                      <a:cubicBezTo>
                        <a:pt x="4159" y="74"/>
                        <a:pt x="3902" y="253"/>
                        <a:pt x="3840" y="299"/>
                      </a:cubicBezTo>
                      <a:cubicBezTo>
                        <a:pt x="3816" y="280"/>
                        <a:pt x="3759" y="238"/>
                        <a:pt x="3672" y="195"/>
                      </a:cubicBezTo>
                      <a:cubicBezTo>
                        <a:pt x="3565" y="141"/>
                        <a:pt x="3390" y="73"/>
                        <a:pt x="3163" y="57"/>
                      </a:cubicBezTo>
                      <a:cubicBezTo>
                        <a:pt x="2404" y="0"/>
                        <a:pt x="44" y="24"/>
                        <a:pt x="21" y="24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66"/>
                        <a:pt x="0" y="66"/>
                        <a:pt x="0" y="66"/>
                      </a:cubicBezTo>
                      <a:lnTo>
                        <a:pt x="42" y="6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AEAA8415-5816-4B13-942C-D32EA42DC585}"/>
                  </a:ext>
                </a:extLst>
              </p:cNvPr>
              <p:cNvSpPr/>
              <p:nvPr/>
            </p:nvSpPr>
            <p:spPr>
              <a:xfrm>
                <a:off x="2252662" y="1809750"/>
                <a:ext cx="7348538" cy="35242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273">
                <a:extLst>
                  <a:ext uri="{FF2B5EF4-FFF2-40B4-BE49-F238E27FC236}">
                    <a16:creationId xmlns="" xmlns:a16="http://schemas.microsoft.com/office/drawing/2014/main" id="{B4C23F3F-0516-49EC-A2BB-5E7298074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2662" y="6219230"/>
                <a:ext cx="7367588" cy="337813"/>
              </a:xfrm>
              <a:custGeom>
                <a:avLst/>
                <a:gdLst>
                  <a:gd name="T0" fmla="*/ 42 w 7680"/>
                  <a:gd name="T1" fmla="*/ 66 h 352"/>
                  <a:gd name="T2" fmla="*/ 1160 w 7680"/>
                  <a:gd name="T3" fmla="*/ 61 h 352"/>
                  <a:gd name="T4" fmla="*/ 3160 w 7680"/>
                  <a:gd name="T5" fmla="*/ 98 h 352"/>
                  <a:gd name="T6" fmla="*/ 3652 w 7680"/>
                  <a:gd name="T7" fmla="*/ 231 h 352"/>
                  <a:gd name="T8" fmla="*/ 3826 w 7680"/>
                  <a:gd name="T9" fmla="*/ 341 h 352"/>
                  <a:gd name="T10" fmla="*/ 3839 w 7680"/>
                  <a:gd name="T11" fmla="*/ 352 h 352"/>
                  <a:gd name="T12" fmla="*/ 3853 w 7680"/>
                  <a:gd name="T13" fmla="*/ 342 h 352"/>
                  <a:gd name="T14" fmla="*/ 4418 w 7680"/>
                  <a:gd name="T15" fmla="*/ 98 h 352"/>
                  <a:gd name="T16" fmla="*/ 7638 w 7680"/>
                  <a:gd name="T17" fmla="*/ 66 h 352"/>
                  <a:gd name="T18" fmla="*/ 7680 w 7680"/>
                  <a:gd name="T19" fmla="*/ 66 h 352"/>
                  <a:gd name="T20" fmla="*/ 7680 w 7680"/>
                  <a:gd name="T21" fmla="*/ 25 h 352"/>
                  <a:gd name="T22" fmla="*/ 7659 w 7680"/>
                  <a:gd name="T23" fmla="*/ 24 h 352"/>
                  <a:gd name="T24" fmla="*/ 6570 w 7680"/>
                  <a:gd name="T25" fmla="*/ 20 h 352"/>
                  <a:gd name="T26" fmla="*/ 4415 w 7680"/>
                  <a:gd name="T27" fmla="*/ 57 h 352"/>
                  <a:gd name="T28" fmla="*/ 3840 w 7680"/>
                  <a:gd name="T29" fmla="*/ 299 h 352"/>
                  <a:gd name="T30" fmla="*/ 3672 w 7680"/>
                  <a:gd name="T31" fmla="*/ 195 h 352"/>
                  <a:gd name="T32" fmla="*/ 3163 w 7680"/>
                  <a:gd name="T33" fmla="*/ 57 h 352"/>
                  <a:gd name="T34" fmla="*/ 21 w 7680"/>
                  <a:gd name="T35" fmla="*/ 24 h 352"/>
                  <a:gd name="T36" fmla="*/ 0 w 7680"/>
                  <a:gd name="T37" fmla="*/ 25 h 352"/>
                  <a:gd name="T38" fmla="*/ 0 w 7680"/>
                  <a:gd name="T39" fmla="*/ 66 h 352"/>
                  <a:gd name="T40" fmla="*/ 42 w 7680"/>
                  <a:gd name="T41" fmla="*/ 6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680" h="352">
                    <a:moveTo>
                      <a:pt x="42" y="66"/>
                    </a:moveTo>
                    <a:cubicBezTo>
                      <a:pt x="144" y="65"/>
                      <a:pt x="608" y="61"/>
                      <a:pt x="1160" y="61"/>
                    </a:cubicBezTo>
                    <a:cubicBezTo>
                      <a:pt x="1881" y="61"/>
                      <a:pt x="2753" y="68"/>
                      <a:pt x="3160" y="98"/>
                    </a:cubicBezTo>
                    <a:cubicBezTo>
                      <a:pt x="3379" y="114"/>
                      <a:pt x="3548" y="179"/>
                      <a:pt x="3652" y="231"/>
                    </a:cubicBezTo>
                    <a:cubicBezTo>
                      <a:pt x="3764" y="287"/>
                      <a:pt x="3826" y="340"/>
                      <a:pt x="3826" y="341"/>
                    </a:cubicBezTo>
                    <a:cubicBezTo>
                      <a:pt x="3839" y="352"/>
                      <a:pt x="3839" y="352"/>
                      <a:pt x="3839" y="352"/>
                    </a:cubicBezTo>
                    <a:cubicBezTo>
                      <a:pt x="3853" y="342"/>
                      <a:pt x="3853" y="342"/>
                      <a:pt x="3853" y="342"/>
                    </a:cubicBezTo>
                    <a:cubicBezTo>
                      <a:pt x="3856" y="339"/>
                      <a:pt x="4143" y="117"/>
                      <a:pt x="4418" y="98"/>
                    </a:cubicBezTo>
                    <a:cubicBezTo>
                      <a:pt x="5163" y="48"/>
                      <a:pt x="7398" y="64"/>
                      <a:pt x="7638" y="66"/>
                    </a:cubicBezTo>
                    <a:cubicBezTo>
                      <a:pt x="7680" y="66"/>
                      <a:pt x="7680" y="66"/>
                      <a:pt x="7680" y="66"/>
                    </a:cubicBezTo>
                    <a:cubicBezTo>
                      <a:pt x="7680" y="25"/>
                      <a:pt x="7680" y="25"/>
                      <a:pt x="7680" y="25"/>
                    </a:cubicBezTo>
                    <a:cubicBezTo>
                      <a:pt x="7659" y="24"/>
                      <a:pt x="7659" y="24"/>
                      <a:pt x="7659" y="24"/>
                    </a:cubicBezTo>
                    <a:cubicBezTo>
                      <a:pt x="7648" y="24"/>
                      <a:pt x="7169" y="20"/>
                      <a:pt x="6570" y="20"/>
                    </a:cubicBezTo>
                    <a:cubicBezTo>
                      <a:pt x="5809" y="20"/>
                      <a:pt x="4854" y="27"/>
                      <a:pt x="4415" y="57"/>
                    </a:cubicBezTo>
                    <a:cubicBezTo>
                      <a:pt x="4159" y="74"/>
                      <a:pt x="3902" y="253"/>
                      <a:pt x="3840" y="299"/>
                    </a:cubicBezTo>
                    <a:cubicBezTo>
                      <a:pt x="3816" y="280"/>
                      <a:pt x="3759" y="238"/>
                      <a:pt x="3672" y="195"/>
                    </a:cubicBezTo>
                    <a:cubicBezTo>
                      <a:pt x="3565" y="141"/>
                      <a:pt x="3390" y="73"/>
                      <a:pt x="3163" y="57"/>
                    </a:cubicBezTo>
                    <a:cubicBezTo>
                      <a:pt x="2404" y="0"/>
                      <a:pt x="44" y="24"/>
                      <a:pt x="21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66"/>
                      <a:pt x="0" y="66"/>
                      <a:pt x="0" y="66"/>
                    </a:cubicBezTo>
                    <a:lnTo>
                      <a:pt x="42" y="6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" name="任意多边形: 形状 13">
                <a:extLst>
                  <a:ext uri="{FF2B5EF4-FFF2-40B4-BE49-F238E27FC236}">
                    <a16:creationId xmlns="" xmlns:a16="http://schemas.microsoft.com/office/drawing/2014/main" id="{00D39433-9986-4475-A389-9A9463AA89A3}"/>
                  </a:ext>
                </a:extLst>
              </p:cNvPr>
              <p:cNvSpPr/>
              <p:nvPr/>
            </p:nvSpPr>
            <p:spPr>
              <a:xfrm>
                <a:off x="2252662" y="4617672"/>
                <a:ext cx="7348538" cy="1770465"/>
              </a:xfrm>
              <a:custGeom>
                <a:avLst/>
                <a:gdLst>
                  <a:gd name="connsiteX0" fmla="*/ 0 w 7348538"/>
                  <a:gd name="connsiteY0" fmla="*/ 0 h 1770465"/>
                  <a:gd name="connsiteX1" fmla="*/ 7348538 w 7348538"/>
                  <a:gd name="connsiteY1" fmla="*/ 0 h 1770465"/>
                  <a:gd name="connsiteX2" fmla="*/ 7348538 w 7348538"/>
                  <a:gd name="connsiteY2" fmla="*/ 1501591 h 1770465"/>
                  <a:gd name="connsiteX3" fmla="*/ 7340866 w 7348538"/>
                  <a:gd name="connsiteY3" fmla="*/ 1501526 h 1770465"/>
                  <a:gd name="connsiteX4" fmla="*/ 4240201 w 7348538"/>
                  <a:gd name="connsiteY4" fmla="*/ 1532461 h 1770465"/>
                  <a:gd name="connsiteX5" fmla="*/ 3683794 w 7348538"/>
                  <a:gd name="connsiteY5" fmla="*/ 1770465 h 1770465"/>
                  <a:gd name="connsiteX6" fmla="*/ 3029537 w 7348538"/>
                  <a:gd name="connsiteY6" fmla="*/ 1532461 h 1770465"/>
                  <a:gd name="connsiteX7" fmla="*/ 0 w 7348538"/>
                  <a:gd name="connsiteY7" fmla="*/ 1501751 h 1770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48538" h="1770465">
                    <a:moveTo>
                      <a:pt x="0" y="0"/>
                    </a:moveTo>
                    <a:lnTo>
                      <a:pt x="7348538" y="0"/>
                    </a:lnTo>
                    <a:lnTo>
                      <a:pt x="7348538" y="1501591"/>
                    </a:lnTo>
                    <a:lnTo>
                      <a:pt x="7340866" y="1501526"/>
                    </a:lnTo>
                    <a:cubicBezTo>
                      <a:pt x="7078480" y="1499396"/>
                      <a:pt x="4956993" y="1483876"/>
                      <a:pt x="4240201" y="1532461"/>
                    </a:cubicBezTo>
                    <a:cubicBezTo>
                      <a:pt x="3965835" y="1550695"/>
                      <a:pt x="3683794" y="1770465"/>
                      <a:pt x="3683794" y="1770465"/>
                    </a:cubicBezTo>
                    <a:cubicBezTo>
                      <a:pt x="3683794" y="1770465"/>
                      <a:pt x="3445882" y="1563171"/>
                      <a:pt x="3029537" y="1532461"/>
                    </a:cubicBezTo>
                    <a:cubicBezTo>
                      <a:pt x="2289900" y="1477758"/>
                      <a:pt x="0" y="1501751"/>
                      <a:pt x="0" y="15017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820EF011-7BBE-4905-B037-06EC35CAF0AA}"/>
                </a:ext>
              </a:extLst>
            </p:cNvPr>
            <p:cNvCxnSpPr>
              <a:cxnSpLocks/>
            </p:cNvCxnSpPr>
            <p:nvPr/>
          </p:nvCxnSpPr>
          <p:spPr>
            <a:xfrm>
              <a:off x="6156727" y="1100731"/>
              <a:ext cx="10394" cy="484935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78171A4-78BC-4002-A532-A060D678DC8F}"/>
              </a:ext>
            </a:extLst>
          </p:cNvPr>
          <p:cNvSpPr txBox="1"/>
          <p:nvPr/>
        </p:nvSpPr>
        <p:spPr>
          <a:xfrm>
            <a:off x="2578852" y="2674792"/>
            <a:ext cx="72410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spc="300" dirty="0">
                <a:solidFill>
                  <a:schemeClr val="bg1"/>
                </a:solidFill>
                <a:cs typeface="+mn-ea"/>
                <a:sym typeface="+mn-lt"/>
              </a:rPr>
              <a:t>毕业</a:t>
            </a:r>
            <a:r>
              <a:rPr lang="zh-CN" altLang="en-US" sz="6600" b="1" spc="300" dirty="0">
                <a:solidFill>
                  <a:schemeClr val="bg1"/>
                </a:solidFill>
                <a:cs typeface="+mn-ea"/>
                <a:sym typeface="+mn-lt"/>
              </a:rPr>
              <a:t> 论文答辩 </a:t>
            </a:r>
            <a:r>
              <a:rPr lang="zh-CN" altLang="en-US" sz="5400" b="1" spc="3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zh-CN" altLang="en-US" sz="6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TextBox 4">
            <a:extLst>
              <a:ext uri="{FF2B5EF4-FFF2-40B4-BE49-F238E27FC236}">
                <a16:creationId xmlns="" xmlns:a16="http://schemas.microsoft.com/office/drawing/2014/main" id="{7B6C827D-B352-4C23-80BB-DD37A9DCA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7790" y="5337223"/>
            <a:ext cx="5997977" cy="34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None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答辩人</a:t>
            </a:r>
            <a:r>
              <a:rPr lang="zh-CN" altLang="en-US" sz="1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：青课</a:t>
            </a:r>
            <a:r>
              <a:rPr lang="en-US" altLang="zh-CN" sz="1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答辩时间：</a:t>
            </a: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0EB400A-86E1-4ED5-9D0B-0B8037992A0A}"/>
              </a:ext>
            </a:extLst>
          </p:cNvPr>
          <p:cNvGrpSpPr/>
          <p:nvPr/>
        </p:nvGrpSpPr>
        <p:grpSpPr>
          <a:xfrm>
            <a:off x="2475069" y="1446503"/>
            <a:ext cx="5430077" cy="5093458"/>
            <a:chOff x="3145850" y="973277"/>
            <a:chExt cx="5430077" cy="5093458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B45FF45D-0282-4200-A984-D46A169B3F63}"/>
                </a:ext>
              </a:extLst>
            </p:cNvPr>
            <p:cNvSpPr/>
            <p:nvPr/>
          </p:nvSpPr>
          <p:spPr>
            <a:xfrm rot="66083" flipH="1">
              <a:off x="8175768" y="1461626"/>
              <a:ext cx="136631" cy="136631"/>
            </a:xfrm>
            <a:prstGeom prst="ellips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AD34C77A-7932-4A6E-BE73-2DCF22D788E0}"/>
                </a:ext>
              </a:extLst>
            </p:cNvPr>
            <p:cNvGrpSpPr/>
            <p:nvPr/>
          </p:nvGrpSpPr>
          <p:grpSpPr>
            <a:xfrm>
              <a:off x="3145850" y="973277"/>
              <a:ext cx="5430077" cy="5093458"/>
              <a:chOff x="3353195" y="752481"/>
              <a:chExt cx="5136125" cy="481772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弧形 22">
                <a:extLst>
                  <a:ext uri="{FF2B5EF4-FFF2-40B4-BE49-F238E27FC236}">
                    <a16:creationId xmlns="" xmlns:a16="http://schemas.microsoft.com/office/drawing/2014/main" id="{42BC4E6D-1268-4578-B869-8478F614CC70}"/>
                  </a:ext>
                </a:extLst>
              </p:cNvPr>
              <p:cNvSpPr/>
              <p:nvPr/>
            </p:nvSpPr>
            <p:spPr>
              <a:xfrm rot="66083" flipH="1">
                <a:off x="5179767" y="752481"/>
                <a:ext cx="3309553" cy="3309553"/>
              </a:xfrm>
              <a:prstGeom prst="arc">
                <a:avLst>
                  <a:gd name="adj1" fmla="val 14506395"/>
                  <a:gd name="adj2" fmla="val 12628925"/>
                </a:avLst>
              </a:prstGeom>
              <a:ln w="317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5B45519D-CA70-4D30-A4C1-939C236C4E12}"/>
                  </a:ext>
                </a:extLst>
              </p:cNvPr>
              <p:cNvCxnSpPr>
                <a:cxnSpLocks/>
              </p:cNvCxnSpPr>
              <p:nvPr/>
            </p:nvCxnSpPr>
            <p:spPr>
              <a:xfrm rot="66083" flipH="1">
                <a:off x="4986189" y="3555991"/>
                <a:ext cx="642002" cy="642002"/>
              </a:xfrm>
              <a:prstGeom prst="line">
                <a:avLst/>
              </a:prstGeom>
              <a:ln w="3492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C3D42008-B602-4C12-80AA-3ABAC0BE9C7D}"/>
                  </a:ext>
                </a:extLst>
              </p:cNvPr>
              <p:cNvGrpSpPr/>
              <p:nvPr/>
            </p:nvGrpSpPr>
            <p:grpSpPr>
              <a:xfrm rot="66083">
                <a:off x="3353195" y="4134962"/>
                <a:ext cx="1905267" cy="1435248"/>
                <a:chOff x="3322289" y="4367495"/>
                <a:chExt cx="1905267" cy="1435248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="" xmlns:a16="http://schemas.microsoft.com/office/drawing/2014/main" id="{E2666551-FB0E-4D7A-9DFB-26953C90B75F}"/>
                    </a:ext>
                  </a:extLst>
                </p:cNvPr>
                <p:cNvSpPr/>
                <p:nvPr/>
              </p:nvSpPr>
              <p:spPr>
                <a:xfrm rot="18900000" flipH="1">
                  <a:off x="3322289" y="4753210"/>
                  <a:ext cx="1905267" cy="646946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cxnSp>
              <p:nvCxnSpPr>
                <p:cNvPr id="28" name="直接连接符 27">
                  <a:extLst>
                    <a:ext uri="{FF2B5EF4-FFF2-40B4-BE49-F238E27FC236}">
                      <a16:creationId xmlns="" xmlns:a16="http://schemas.microsoft.com/office/drawing/2014/main" id="{1CBD1AFF-C2A6-401E-A27E-4A9749531C41}"/>
                    </a:ext>
                  </a:extLst>
                </p:cNvPr>
                <p:cNvCxnSpPr/>
                <p:nvPr/>
              </p:nvCxnSpPr>
              <p:spPr>
                <a:xfrm>
                  <a:off x="4535265" y="4367495"/>
                  <a:ext cx="445045" cy="445045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>
                  <a:extLst>
                    <a:ext uri="{FF2B5EF4-FFF2-40B4-BE49-F238E27FC236}">
                      <a16:creationId xmlns="" xmlns:a16="http://schemas.microsoft.com/office/drawing/2014/main" id="{6F5DB051-D1E6-4F86-BB3D-FEF0321B4D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04360" y="4497192"/>
                  <a:ext cx="445043" cy="445043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>
                  <a:extLst>
                    <a:ext uri="{FF2B5EF4-FFF2-40B4-BE49-F238E27FC236}">
                      <a16:creationId xmlns="" xmlns:a16="http://schemas.microsoft.com/office/drawing/2014/main" id="{FD818F56-42F4-4CF6-89CB-85D8003A95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48083" y="5350326"/>
                  <a:ext cx="452417" cy="452417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弧形 25">
                <a:extLst>
                  <a:ext uri="{FF2B5EF4-FFF2-40B4-BE49-F238E27FC236}">
                    <a16:creationId xmlns="" xmlns:a16="http://schemas.microsoft.com/office/drawing/2014/main" id="{3D499835-CD9E-4E36-B4F1-B0009954CB08}"/>
                  </a:ext>
                </a:extLst>
              </p:cNvPr>
              <p:cNvSpPr/>
              <p:nvPr/>
            </p:nvSpPr>
            <p:spPr>
              <a:xfrm rot="66083" flipH="1">
                <a:off x="5491008" y="1063723"/>
                <a:ext cx="2687070" cy="2687070"/>
              </a:xfrm>
              <a:prstGeom prst="arc">
                <a:avLst>
                  <a:gd name="adj1" fmla="val 15412891"/>
                  <a:gd name="adj2" fmla="val 19595722"/>
                </a:avLst>
              </a:prstGeom>
              <a:ln w="317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178277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23688" y="368300"/>
            <a:ext cx="4027470" cy="6108700"/>
            <a:chOff x="0" y="368300"/>
            <a:chExt cx="4027470" cy="6108700"/>
          </a:xfrm>
          <a:effectLst/>
        </p:grpSpPr>
        <p:sp>
          <p:nvSpPr>
            <p:cNvPr id="4" name="矩形 3"/>
            <p:cNvSpPr/>
            <p:nvPr/>
          </p:nvSpPr>
          <p:spPr>
            <a:xfrm>
              <a:off x="0" y="368300"/>
              <a:ext cx="4027470" cy="6108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51071" y="4065580"/>
              <a:ext cx="21339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spc="1000" dirty="0">
                  <a:solidFill>
                    <a:schemeClr val="bg1"/>
                  </a:solidFill>
                  <a:cs typeface="+mn-ea"/>
                  <a:sym typeface="+mn-lt"/>
                </a:rPr>
                <a:t>论题大纲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87611" y="4718952"/>
              <a:ext cx="13484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 flipH="1">
              <a:off x="722518" y="4925660"/>
              <a:ext cx="637650" cy="48248"/>
              <a:chOff x="2782883" y="4944533"/>
              <a:chExt cx="637650" cy="48248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2806654" y="4968657"/>
                <a:ext cx="61387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椭圆 18"/>
              <p:cNvSpPr/>
              <p:nvPr/>
            </p:nvSpPr>
            <p:spPr>
              <a:xfrm flipH="1">
                <a:off x="2782883" y="4944533"/>
                <a:ext cx="53139" cy="482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2716862" y="4925660"/>
              <a:ext cx="637650" cy="48248"/>
              <a:chOff x="2782883" y="4944533"/>
              <a:chExt cx="637650" cy="48248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2806654" y="4968657"/>
                <a:ext cx="61387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椭圆 22"/>
              <p:cNvSpPr/>
              <p:nvPr/>
            </p:nvSpPr>
            <p:spPr>
              <a:xfrm flipH="1">
                <a:off x="2782883" y="4944533"/>
                <a:ext cx="53139" cy="482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906" y="1718062"/>
            <a:ext cx="825524" cy="82552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371253" y="1328418"/>
            <a:ext cx="2091512" cy="637518"/>
            <a:chOff x="7343421" y="1194013"/>
            <a:chExt cx="2091512" cy="637518"/>
          </a:xfrm>
        </p:grpSpPr>
        <p:sp>
          <p:nvSpPr>
            <p:cNvPr id="29" name="椭圆 28"/>
            <p:cNvSpPr/>
            <p:nvPr/>
          </p:nvSpPr>
          <p:spPr>
            <a:xfrm>
              <a:off x="7343421" y="1218073"/>
              <a:ext cx="613458" cy="61345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34714" y="1194013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2"/>
                  </a:solidFill>
                  <a:cs typeface="+mn-ea"/>
                  <a:sym typeface="+mn-lt"/>
                </a:rPr>
                <a:t>绪论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39964" y="2467689"/>
            <a:ext cx="2707065" cy="613458"/>
            <a:chOff x="7343421" y="2320799"/>
            <a:chExt cx="2707065" cy="613458"/>
          </a:xfrm>
        </p:grpSpPr>
        <p:sp>
          <p:nvSpPr>
            <p:cNvPr id="26" name="文本框 25"/>
            <p:cNvSpPr txBox="1"/>
            <p:nvPr/>
          </p:nvSpPr>
          <p:spPr>
            <a:xfrm>
              <a:off x="8634714" y="2396696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2"/>
                  </a:solidFill>
                  <a:cs typeface="+mn-ea"/>
                  <a:sym typeface="+mn-lt"/>
                </a:rPr>
                <a:t>现状分析</a:t>
              </a:r>
            </a:p>
          </p:txBody>
        </p:sp>
        <p:sp>
          <p:nvSpPr>
            <p:cNvPr id="30" name="椭圆 29"/>
            <p:cNvSpPr/>
            <p:nvPr/>
          </p:nvSpPr>
          <p:spPr>
            <a:xfrm>
              <a:off x="7343421" y="2320799"/>
              <a:ext cx="613458" cy="61345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39964" y="3674908"/>
            <a:ext cx="2707065" cy="613458"/>
            <a:chOff x="7343421" y="3528018"/>
            <a:chExt cx="2707065" cy="613458"/>
          </a:xfrm>
        </p:grpSpPr>
        <p:sp>
          <p:nvSpPr>
            <p:cNvPr id="27" name="文本框 26"/>
            <p:cNvSpPr txBox="1"/>
            <p:nvPr/>
          </p:nvSpPr>
          <p:spPr>
            <a:xfrm>
              <a:off x="8634714" y="3603915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2"/>
                  </a:solidFill>
                  <a:cs typeface="+mn-ea"/>
                  <a:sym typeface="+mn-lt"/>
                </a:rPr>
                <a:t>研究过程</a:t>
              </a:r>
            </a:p>
          </p:txBody>
        </p:sp>
        <p:sp>
          <p:nvSpPr>
            <p:cNvPr id="31" name="椭圆 30"/>
            <p:cNvSpPr/>
            <p:nvPr/>
          </p:nvSpPr>
          <p:spPr>
            <a:xfrm>
              <a:off x="7343421" y="3528018"/>
              <a:ext cx="613458" cy="61345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39964" y="4882127"/>
            <a:ext cx="2665838" cy="613458"/>
            <a:chOff x="7343421" y="4735237"/>
            <a:chExt cx="2665838" cy="613458"/>
          </a:xfrm>
        </p:grpSpPr>
        <p:sp>
          <p:nvSpPr>
            <p:cNvPr id="28" name="文本框 27"/>
            <p:cNvSpPr txBox="1"/>
            <p:nvPr/>
          </p:nvSpPr>
          <p:spPr>
            <a:xfrm>
              <a:off x="8593487" y="481113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2"/>
                  </a:solidFill>
                  <a:cs typeface="+mn-ea"/>
                  <a:sym typeface="+mn-lt"/>
                </a:rPr>
                <a:t>总结展望</a:t>
              </a:r>
            </a:p>
          </p:txBody>
        </p:sp>
        <p:sp>
          <p:nvSpPr>
            <p:cNvPr id="32" name="椭圆 31"/>
            <p:cNvSpPr/>
            <p:nvPr/>
          </p:nvSpPr>
          <p:spPr>
            <a:xfrm>
              <a:off x="7343421" y="4735237"/>
              <a:ext cx="613458" cy="61345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591E81C3-9DCA-4218-9BA6-6840111AD85D}"/>
              </a:ext>
            </a:extLst>
          </p:cNvPr>
          <p:cNvCxnSpPr/>
          <p:nvPr/>
        </p:nvCxnSpPr>
        <p:spPr>
          <a:xfrm>
            <a:off x="0" y="165100"/>
            <a:ext cx="4003782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65DD705A-23C6-49EC-853B-35EFEE46D7ED}"/>
              </a:ext>
            </a:extLst>
          </p:cNvPr>
          <p:cNvCxnSpPr/>
          <p:nvPr/>
        </p:nvCxnSpPr>
        <p:spPr>
          <a:xfrm>
            <a:off x="-23688" y="6667500"/>
            <a:ext cx="4003782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FD54CFA8-0020-40C0-B35F-7AE7EF10A921}"/>
              </a:ext>
            </a:extLst>
          </p:cNvPr>
          <p:cNvGrpSpPr/>
          <p:nvPr/>
        </p:nvGrpSpPr>
        <p:grpSpPr>
          <a:xfrm>
            <a:off x="304270" y="1218504"/>
            <a:ext cx="2719614" cy="2551021"/>
            <a:chOff x="3145850" y="973277"/>
            <a:chExt cx="5430077" cy="5093458"/>
          </a:xfrm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DABFC35D-6396-412A-93F9-8D40E732CE13}"/>
                </a:ext>
              </a:extLst>
            </p:cNvPr>
            <p:cNvSpPr/>
            <p:nvPr/>
          </p:nvSpPr>
          <p:spPr>
            <a:xfrm rot="66083" flipH="1">
              <a:off x="8175768" y="1461626"/>
              <a:ext cx="136631" cy="136631"/>
            </a:xfrm>
            <a:prstGeom prst="ellips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22957E3E-8DAE-4513-8290-BCD4361F7E94}"/>
                </a:ext>
              </a:extLst>
            </p:cNvPr>
            <p:cNvGrpSpPr/>
            <p:nvPr/>
          </p:nvGrpSpPr>
          <p:grpSpPr>
            <a:xfrm>
              <a:off x="3145850" y="973277"/>
              <a:ext cx="5430077" cy="5093458"/>
              <a:chOff x="3353195" y="752481"/>
              <a:chExt cx="5136125" cy="481772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弧形 39">
                <a:extLst>
                  <a:ext uri="{FF2B5EF4-FFF2-40B4-BE49-F238E27FC236}">
                    <a16:creationId xmlns="" xmlns:a16="http://schemas.microsoft.com/office/drawing/2014/main" id="{CB373B14-3961-475A-82AF-97C41337B9F9}"/>
                  </a:ext>
                </a:extLst>
              </p:cNvPr>
              <p:cNvSpPr/>
              <p:nvPr/>
            </p:nvSpPr>
            <p:spPr>
              <a:xfrm rot="66083" flipH="1">
                <a:off x="5179767" y="752481"/>
                <a:ext cx="3309553" cy="3309553"/>
              </a:xfrm>
              <a:prstGeom prst="arc">
                <a:avLst>
                  <a:gd name="adj1" fmla="val 14506395"/>
                  <a:gd name="adj2" fmla="val 12628925"/>
                </a:avLst>
              </a:prstGeom>
              <a:ln w="317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F5538C91-C6D5-40B3-A168-54377D301C61}"/>
                  </a:ext>
                </a:extLst>
              </p:cNvPr>
              <p:cNvCxnSpPr>
                <a:cxnSpLocks/>
              </p:cNvCxnSpPr>
              <p:nvPr/>
            </p:nvCxnSpPr>
            <p:spPr>
              <a:xfrm rot="66083" flipH="1">
                <a:off x="4986189" y="3555991"/>
                <a:ext cx="642002" cy="642002"/>
              </a:xfrm>
              <a:prstGeom prst="line">
                <a:avLst/>
              </a:prstGeom>
              <a:ln w="3492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组合 41">
                <a:extLst>
                  <a:ext uri="{FF2B5EF4-FFF2-40B4-BE49-F238E27FC236}">
                    <a16:creationId xmlns="" xmlns:a16="http://schemas.microsoft.com/office/drawing/2014/main" id="{148E9E52-D1D9-4A15-94ED-E3F0F42831AE}"/>
                  </a:ext>
                </a:extLst>
              </p:cNvPr>
              <p:cNvGrpSpPr/>
              <p:nvPr/>
            </p:nvGrpSpPr>
            <p:grpSpPr>
              <a:xfrm rot="66083">
                <a:off x="3353195" y="4134962"/>
                <a:ext cx="1905267" cy="1435248"/>
                <a:chOff x="3322289" y="4367495"/>
                <a:chExt cx="1905267" cy="1435248"/>
              </a:xfrm>
            </p:grpSpPr>
            <p:sp>
              <p:nvSpPr>
                <p:cNvPr id="44" name="矩形 43">
                  <a:extLst>
                    <a:ext uri="{FF2B5EF4-FFF2-40B4-BE49-F238E27FC236}">
                      <a16:creationId xmlns="" xmlns:a16="http://schemas.microsoft.com/office/drawing/2014/main" id="{0418A80D-3D97-437E-9556-9F0CF1436F8E}"/>
                    </a:ext>
                  </a:extLst>
                </p:cNvPr>
                <p:cNvSpPr/>
                <p:nvPr/>
              </p:nvSpPr>
              <p:spPr>
                <a:xfrm rot="18900000" flipH="1">
                  <a:off x="3322289" y="4753210"/>
                  <a:ext cx="1905267" cy="646946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cxnSp>
              <p:nvCxnSpPr>
                <p:cNvPr id="45" name="直接连接符 44">
                  <a:extLst>
                    <a:ext uri="{FF2B5EF4-FFF2-40B4-BE49-F238E27FC236}">
                      <a16:creationId xmlns="" xmlns:a16="http://schemas.microsoft.com/office/drawing/2014/main" id="{CD456727-196A-4D32-9A9B-74F6E0591BB7}"/>
                    </a:ext>
                  </a:extLst>
                </p:cNvPr>
                <p:cNvCxnSpPr/>
                <p:nvPr/>
              </p:nvCxnSpPr>
              <p:spPr>
                <a:xfrm>
                  <a:off x="4535265" y="4367495"/>
                  <a:ext cx="445045" cy="445045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>
                  <a:extLst>
                    <a:ext uri="{FF2B5EF4-FFF2-40B4-BE49-F238E27FC236}">
                      <a16:creationId xmlns="" xmlns:a16="http://schemas.microsoft.com/office/drawing/2014/main" id="{1E175F5B-947F-4FF0-8279-0282B3429A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04360" y="4497192"/>
                  <a:ext cx="445043" cy="445043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>
                  <a:extLst>
                    <a:ext uri="{FF2B5EF4-FFF2-40B4-BE49-F238E27FC236}">
                      <a16:creationId xmlns="" xmlns:a16="http://schemas.microsoft.com/office/drawing/2014/main" id="{12AA4A8F-5BA1-4CCE-AA91-26BF491A87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48083" y="5350326"/>
                  <a:ext cx="452417" cy="452417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弧形 42">
                <a:extLst>
                  <a:ext uri="{FF2B5EF4-FFF2-40B4-BE49-F238E27FC236}">
                    <a16:creationId xmlns="" xmlns:a16="http://schemas.microsoft.com/office/drawing/2014/main" id="{4D1B9249-262F-46EF-B573-DB62698FFD48}"/>
                  </a:ext>
                </a:extLst>
              </p:cNvPr>
              <p:cNvSpPr/>
              <p:nvPr/>
            </p:nvSpPr>
            <p:spPr>
              <a:xfrm rot="66083" flipH="1">
                <a:off x="5491008" y="1063723"/>
                <a:ext cx="2687070" cy="2687070"/>
              </a:xfrm>
              <a:prstGeom prst="arc">
                <a:avLst>
                  <a:gd name="adj1" fmla="val 15412891"/>
                  <a:gd name="adj2" fmla="val 19595722"/>
                </a:avLst>
              </a:prstGeom>
              <a:ln w="317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709883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289162" y="3475523"/>
            <a:ext cx="28399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000" spc="2000" dirty="0">
                <a:solidFill>
                  <a:schemeClr val="accent2"/>
                </a:solidFill>
                <a:cs typeface="+mn-ea"/>
                <a:sym typeface="+mn-lt"/>
              </a:rPr>
              <a:t>绪论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ECF3BD6-E7ED-48CF-86DD-217293FC1D9A}"/>
              </a:ext>
            </a:extLst>
          </p:cNvPr>
          <p:cNvGrpSpPr/>
          <p:nvPr/>
        </p:nvGrpSpPr>
        <p:grpSpPr>
          <a:xfrm>
            <a:off x="3981325" y="1792218"/>
            <a:ext cx="2855762" cy="1457774"/>
            <a:chOff x="4175125" y="712105"/>
            <a:chExt cx="3563938" cy="1819275"/>
          </a:xfrm>
          <a:solidFill>
            <a:schemeClr val="accent2"/>
          </a:solidFill>
        </p:grpSpPr>
        <p:sp>
          <p:nvSpPr>
            <p:cNvPr id="9" name="Freeform 274">
              <a:extLst>
                <a:ext uri="{FF2B5EF4-FFF2-40B4-BE49-F238E27FC236}">
                  <a16:creationId xmlns="" xmlns:a16="http://schemas.microsoft.com/office/drawing/2014/main" id="{0CE784FD-5C04-46BC-B615-BE00CFDF6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125" y="712105"/>
              <a:ext cx="3563938" cy="1019175"/>
            </a:xfrm>
            <a:custGeom>
              <a:avLst/>
              <a:gdLst>
                <a:gd name="T0" fmla="*/ 17 w 2246"/>
                <a:gd name="T1" fmla="*/ 369 h 642"/>
                <a:gd name="T2" fmla="*/ 1269 w 2246"/>
                <a:gd name="T3" fmla="*/ 641 h 642"/>
                <a:gd name="T4" fmla="*/ 1278 w 2246"/>
                <a:gd name="T5" fmla="*/ 640 h 642"/>
                <a:gd name="T6" fmla="*/ 2231 w 2246"/>
                <a:gd name="T7" fmla="*/ 287 h 642"/>
                <a:gd name="T8" fmla="*/ 2229 w 2246"/>
                <a:gd name="T9" fmla="*/ 257 h 642"/>
                <a:gd name="T10" fmla="*/ 983 w 2246"/>
                <a:gd name="T11" fmla="*/ 1 h 642"/>
                <a:gd name="T12" fmla="*/ 974 w 2246"/>
                <a:gd name="T13" fmla="*/ 1 h 642"/>
                <a:gd name="T14" fmla="*/ 15 w 2246"/>
                <a:gd name="T15" fmla="*/ 339 h 642"/>
                <a:gd name="T16" fmla="*/ 17 w 2246"/>
                <a:gd name="T17" fmla="*/ 369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6" h="642">
                  <a:moveTo>
                    <a:pt x="17" y="369"/>
                  </a:moveTo>
                  <a:cubicBezTo>
                    <a:pt x="1269" y="641"/>
                    <a:pt x="1269" y="641"/>
                    <a:pt x="1269" y="641"/>
                  </a:cubicBezTo>
                  <a:cubicBezTo>
                    <a:pt x="1272" y="642"/>
                    <a:pt x="1275" y="642"/>
                    <a:pt x="1278" y="640"/>
                  </a:cubicBezTo>
                  <a:cubicBezTo>
                    <a:pt x="2231" y="287"/>
                    <a:pt x="2231" y="287"/>
                    <a:pt x="2231" y="287"/>
                  </a:cubicBezTo>
                  <a:cubicBezTo>
                    <a:pt x="2246" y="281"/>
                    <a:pt x="2244" y="260"/>
                    <a:pt x="2229" y="257"/>
                  </a:cubicBezTo>
                  <a:cubicBezTo>
                    <a:pt x="983" y="1"/>
                    <a:pt x="983" y="1"/>
                    <a:pt x="983" y="1"/>
                  </a:cubicBezTo>
                  <a:cubicBezTo>
                    <a:pt x="980" y="0"/>
                    <a:pt x="977" y="0"/>
                    <a:pt x="974" y="1"/>
                  </a:cubicBezTo>
                  <a:cubicBezTo>
                    <a:pt x="15" y="339"/>
                    <a:pt x="15" y="339"/>
                    <a:pt x="15" y="339"/>
                  </a:cubicBezTo>
                  <a:cubicBezTo>
                    <a:pt x="0" y="344"/>
                    <a:pt x="2" y="366"/>
                    <a:pt x="17" y="3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275">
              <a:extLst>
                <a:ext uri="{FF2B5EF4-FFF2-40B4-BE49-F238E27FC236}">
                  <a16:creationId xmlns="" xmlns:a16="http://schemas.microsoft.com/office/drawing/2014/main" id="{E35CCD7B-2516-4B12-859F-4F7942758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300" y="1362980"/>
              <a:ext cx="2879725" cy="1012825"/>
            </a:xfrm>
            <a:custGeom>
              <a:avLst/>
              <a:gdLst>
                <a:gd name="T0" fmla="*/ 0 w 1815"/>
                <a:gd name="T1" fmla="*/ 396 h 638"/>
                <a:gd name="T2" fmla="*/ 0 w 1815"/>
                <a:gd name="T3" fmla="*/ 398 h 638"/>
                <a:gd name="T4" fmla="*/ 23 w 1815"/>
                <a:gd name="T5" fmla="*/ 426 h 638"/>
                <a:gd name="T6" fmla="*/ 1015 w 1815"/>
                <a:gd name="T7" fmla="*/ 637 h 638"/>
                <a:gd name="T8" fmla="*/ 1031 w 1815"/>
                <a:gd name="T9" fmla="*/ 635 h 638"/>
                <a:gd name="T10" fmla="*/ 1772 w 1815"/>
                <a:gd name="T11" fmla="*/ 354 h 638"/>
                <a:gd name="T12" fmla="*/ 1788 w 1815"/>
                <a:gd name="T13" fmla="*/ 340 h 638"/>
                <a:gd name="T14" fmla="*/ 1809 w 1815"/>
                <a:gd name="T15" fmla="*/ 179 h 638"/>
                <a:gd name="T16" fmla="*/ 1754 w 1815"/>
                <a:gd name="T17" fmla="*/ 14 h 638"/>
                <a:gd name="T18" fmla="*/ 1721 w 1815"/>
                <a:gd name="T19" fmla="*/ 4 h 638"/>
                <a:gd name="T20" fmla="*/ 1031 w 1815"/>
                <a:gd name="T21" fmla="*/ 270 h 638"/>
                <a:gd name="T22" fmla="*/ 1014 w 1815"/>
                <a:gd name="T23" fmla="*/ 272 h 638"/>
                <a:gd name="T24" fmla="*/ 62 w 1815"/>
                <a:gd name="T25" fmla="*/ 55 h 638"/>
                <a:gd name="T26" fmla="*/ 27 w 1815"/>
                <a:gd name="T27" fmla="*/ 82 h 638"/>
                <a:gd name="T28" fmla="*/ 27 w 1815"/>
                <a:gd name="T29" fmla="*/ 87 h 638"/>
                <a:gd name="T30" fmla="*/ 50 w 1815"/>
                <a:gd name="T31" fmla="*/ 115 h 638"/>
                <a:gd name="T32" fmla="*/ 1019 w 1815"/>
                <a:gd name="T33" fmla="*/ 324 h 638"/>
                <a:gd name="T34" fmla="*/ 1035 w 1815"/>
                <a:gd name="T35" fmla="*/ 322 h 638"/>
                <a:gd name="T36" fmla="*/ 1696 w 1815"/>
                <a:gd name="T37" fmla="*/ 68 h 638"/>
                <a:gd name="T38" fmla="*/ 1733 w 1815"/>
                <a:gd name="T39" fmla="*/ 84 h 638"/>
                <a:gd name="T40" fmla="*/ 1753 w 1815"/>
                <a:gd name="T41" fmla="*/ 184 h 638"/>
                <a:gd name="T42" fmla="*/ 1744 w 1815"/>
                <a:gd name="T43" fmla="*/ 293 h 638"/>
                <a:gd name="T44" fmla="*/ 1726 w 1815"/>
                <a:gd name="T45" fmla="*/ 315 h 638"/>
                <a:gd name="T46" fmla="*/ 1025 w 1815"/>
                <a:gd name="T47" fmla="*/ 572 h 638"/>
                <a:gd name="T48" fmla="*/ 1009 w 1815"/>
                <a:gd name="T49" fmla="*/ 573 h 638"/>
                <a:gd name="T50" fmla="*/ 35 w 1815"/>
                <a:gd name="T51" fmla="*/ 368 h 638"/>
                <a:gd name="T52" fmla="*/ 0 w 1815"/>
                <a:gd name="T53" fmla="*/ 396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15" h="638">
                  <a:moveTo>
                    <a:pt x="0" y="396"/>
                  </a:moveTo>
                  <a:cubicBezTo>
                    <a:pt x="0" y="398"/>
                    <a:pt x="0" y="398"/>
                    <a:pt x="0" y="398"/>
                  </a:cubicBezTo>
                  <a:cubicBezTo>
                    <a:pt x="0" y="411"/>
                    <a:pt x="10" y="423"/>
                    <a:pt x="23" y="426"/>
                  </a:cubicBezTo>
                  <a:cubicBezTo>
                    <a:pt x="1015" y="637"/>
                    <a:pt x="1015" y="637"/>
                    <a:pt x="1015" y="637"/>
                  </a:cubicBezTo>
                  <a:cubicBezTo>
                    <a:pt x="1020" y="638"/>
                    <a:pt x="1026" y="637"/>
                    <a:pt x="1031" y="635"/>
                  </a:cubicBezTo>
                  <a:cubicBezTo>
                    <a:pt x="1772" y="354"/>
                    <a:pt x="1772" y="354"/>
                    <a:pt x="1772" y="354"/>
                  </a:cubicBezTo>
                  <a:cubicBezTo>
                    <a:pt x="1779" y="352"/>
                    <a:pt x="1785" y="346"/>
                    <a:pt x="1788" y="340"/>
                  </a:cubicBezTo>
                  <a:cubicBezTo>
                    <a:pt x="1798" y="320"/>
                    <a:pt x="1815" y="269"/>
                    <a:pt x="1809" y="179"/>
                  </a:cubicBezTo>
                  <a:cubicBezTo>
                    <a:pt x="1804" y="93"/>
                    <a:pt x="1773" y="39"/>
                    <a:pt x="1754" y="14"/>
                  </a:cubicBezTo>
                  <a:cubicBezTo>
                    <a:pt x="1746" y="4"/>
                    <a:pt x="1733" y="0"/>
                    <a:pt x="1721" y="4"/>
                  </a:cubicBezTo>
                  <a:cubicBezTo>
                    <a:pt x="1031" y="270"/>
                    <a:pt x="1031" y="270"/>
                    <a:pt x="1031" y="270"/>
                  </a:cubicBezTo>
                  <a:cubicBezTo>
                    <a:pt x="1026" y="273"/>
                    <a:pt x="1020" y="273"/>
                    <a:pt x="1014" y="272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44" y="51"/>
                    <a:pt x="27" y="64"/>
                    <a:pt x="27" y="82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101"/>
                    <a:pt x="36" y="112"/>
                    <a:pt x="50" y="115"/>
                  </a:cubicBezTo>
                  <a:cubicBezTo>
                    <a:pt x="1019" y="324"/>
                    <a:pt x="1019" y="324"/>
                    <a:pt x="1019" y="324"/>
                  </a:cubicBezTo>
                  <a:cubicBezTo>
                    <a:pt x="1024" y="325"/>
                    <a:pt x="1030" y="324"/>
                    <a:pt x="1035" y="322"/>
                  </a:cubicBezTo>
                  <a:cubicBezTo>
                    <a:pt x="1696" y="68"/>
                    <a:pt x="1696" y="68"/>
                    <a:pt x="1696" y="68"/>
                  </a:cubicBezTo>
                  <a:cubicBezTo>
                    <a:pt x="1711" y="62"/>
                    <a:pt x="1727" y="69"/>
                    <a:pt x="1733" y="84"/>
                  </a:cubicBezTo>
                  <a:cubicBezTo>
                    <a:pt x="1742" y="107"/>
                    <a:pt x="1753" y="143"/>
                    <a:pt x="1753" y="184"/>
                  </a:cubicBezTo>
                  <a:cubicBezTo>
                    <a:pt x="1754" y="227"/>
                    <a:pt x="1748" y="270"/>
                    <a:pt x="1744" y="293"/>
                  </a:cubicBezTo>
                  <a:cubicBezTo>
                    <a:pt x="1742" y="303"/>
                    <a:pt x="1735" y="311"/>
                    <a:pt x="1726" y="315"/>
                  </a:cubicBezTo>
                  <a:cubicBezTo>
                    <a:pt x="1025" y="572"/>
                    <a:pt x="1025" y="572"/>
                    <a:pt x="1025" y="572"/>
                  </a:cubicBezTo>
                  <a:cubicBezTo>
                    <a:pt x="1020" y="574"/>
                    <a:pt x="1015" y="574"/>
                    <a:pt x="1009" y="573"/>
                  </a:cubicBezTo>
                  <a:cubicBezTo>
                    <a:pt x="35" y="368"/>
                    <a:pt x="35" y="368"/>
                    <a:pt x="35" y="368"/>
                  </a:cubicBezTo>
                  <a:cubicBezTo>
                    <a:pt x="17" y="365"/>
                    <a:pt x="0" y="378"/>
                    <a:pt x="0" y="3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276">
              <a:extLst>
                <a:ext uri="{FF2B5EF4-FFF2-40B4-BE49-F238E27FC236}">
                  <a16:creationId xmlns="" xmlns:a16="http://schemas.microsoft.com/office/drawing/2014/main" id="{BF9232A3-0237-4B75-981B-875FA907F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5" y="1532842"/>
              <a:ext cx="2619375" cy="441325"/>
            </a:xfrm>
            <a:custGeom>
              <a:avLst/>
              <a:gdLst>
                <a:gd name="T0" fmla="*/ 0 w 1650"/>
                <a:gd name="T1" fmla="*/ 49 h 278"/>
                <a:gd name="T2" fmla="*/ 0 w 1650"/>
                <a:gd name="T3" fmla="*/ 65 h 278"/>
                <a:gd name="T4" fmla="*/ 963 w 1650"/>
                <a:gd name="T5" fmla="*/ 278 h 278"/>
                <a:gd name="T6" fmla="*/ 1650 w 1650"/>
                <a:gd name="T7" fmla="*/ 18 h 278"/>
                <a:gd name="T8" fmla="*/ 1650 w 1650"/>
                <a:gd name="T9" fmla="*/ 0 h 278"/>
                <a:gd name="T10" fmla="*/ 963 w 1650"/>
                <a:gd name="T11" fmla="*/ 261 h 278"/>
                <a:gd name="T12" fmla="*/ 0 w 1650"/>
                <a:gd name="T13" fmla="*/ 4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0" h="278">
                  <a:moveTo>
                    <a:pt x="0" y="49"/>
                  </a:moveTo>
                  <a:lnTo>
                    <a:pt x="0" y="65"/>
                  </a:lnTo>
                  <a:lnTo>
                    <a:pt x="963" y="278"/>
                  </a:lnTo>
                  <a:lnTo>
                    <a:pt x="1650" y="18"/>
                  </a:lnTo>
                  <a:lnTo>
                    <a:pt x="1650" y="0"/>
                  </a:lnTo>
                  <a:lnTo>
                    <a:pt x="963" y="261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77">
              <a:extLst>
                <a:ext uri="{FF2B5EF4-FFF2-40B4-BE49-F238E27FC236}">
                  <a16:creationId xmlns="" xmlns:a16="http://schemas.microsoft.com/office/drawing/2014/main" id="{2B8F7515-4B40-40DA-9B2A-99A94D53F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5" y="1602692"/>
              <a:ext cx="2619375" cy="441325"/>
            </a:xfrm>
            <a:custGeom>
              <a:avLst/>
              <a:gdLst>
                <a:gd name="T0" fmla="*/ 0 w 1650"/>
                <a:gd name="T1" fmla="*/ 49 h 278"/>
                <a:gd name="T2" fmla="*/ 0 w 1650"/>
                <a:gd name="T3" fmla="*/ 65 h 278"/>
                <a:gd name="T4" fmla="*/ 963 w 1650"/>
                <a:gd name="T5" fmla="*/ 278 h 278"/>
                <a:gd name="T6" fmla="*/ 1650 w 1650"/>
                <a:gd name="T7" fmla="*/ 18 h 278"/>
                <a:gd name="T8" fmla="*/ 1650 w 1650"/>
                <a:gd name="T9" fmla="*/ 0 h 278"/>
                <a:gd name="T10" fmla="*/ 963 w 1650"/>
                <a:gd name="T11" fmla="*/ 260 h 278"/>
                <a:gd name="T12" fmla="*/ 0 w 1650"/>
                <a:gd name="T13" fmla="*/ 4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0" h="278">
                  <a:moveTo>
                    <a:pt x="0" y="49"/>
                  </a:moveTo>
                  <a:lnTo>
                    <a:pt x="0" y="65"/>
                  </a:lnTo>
                  <a:lnTo>
                    <a:pt x="963" y="278"/>
                  </a:lnTo>
                  <a:lnTo>
                    <a:pt x="1650" y="18"/>
                  </a:lnTo>
                  <a:lnTo>
                    <a:pt x="1650" y="0"/>
                  </a:lnTo>
                  <a:lnTo>
                    <a:pt x="963" y="26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278">
              <a:extLst>
                <a:ext uri="{FF2B5EF4-FFF2-40B4-BE49-F238E27FC236}">
                  <a16:creationId xmlns="" xmlns:a16="http://schemas.microsoft.com/office/drawing/2014/main" id="{90EE224C-DFDC-498C-B493-6F76BC552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5" y="1675717"/>
              <a:ext cx="2619375" cy="441325"/>
            </a:xfrm>
            <a:custGeom>
              <a:avLst/>
              <a:gdLst>
                <a:gd name="T0" fmla="*/ 0 w 1650"/>
                <a:gd name="T1" fmla="*/ 49 h 278"/>
                <a:gd name="T2" fmla="*/ 0 w 1650"/>
                <a:gd name="T3" fmla="*/ 65 h 278"/>
                <a:gd name="T4" fmla="*/ 963 w 1650"/>
                <a:gd name="T5" fmla="*/ 278 h 278"/>
                <a:gd name="T6" fmla="*/ 1650 w 1650"/>
                <a:gd name="T7" fmla="*/ 18 h 278"/>
                <a:gd name="T8" fmla="*/ 1650 w 1650"/>
                <a:gd name="T9" fmla="*/ 0 h 278"/>
                <a:gd name="T10" fmla="*/ 963 w 1650"/>
                <a:gd name="T11" fmla="*/ 261 h 278"/>
                <a:gd name="T12" fmla="*/ 0 w 1650"/>
                <a:gd name="T13" fmla="*/ 4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0" h="278">
                  <a:moveTo>
                    <a:pt x="0" y="49"/>
                  </a:moveTo>
                  <a:lnTo>
                    <a:pt x="0" y="65"/>
                  </a:lnTo>
                  <a:lnTo>
                    <a:pt x="963" y="278"/>
                  </a:lnTo>
                  <a:lnTo>
                    <a:pt x="1650" y="18"/>
                  </a:lnTo>
                  <a:lnTo>
                    <a:pt x="1650" y="0"/>
                  </a:lnTo>
                  <a:lnTo>
                    <a:pt x="963" y="261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79">
              <a:extLst>
                <a:ext uri="{FF2B5EF4-FFF2-40B4-BE49-F238E27FC236}">
                  <a16:creationId xmlns="" xmlns:a16="http://schemas.microsoft.com/office/drawing/2014/main" id="{7B68683A-9171-4B21-B069-14DBCC853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5" y="1753505"/>
              <a:ext cx="2619375" cy="441325"/>
            </a:xfrm>
            <a:custGeom>
              <a:avLst/>
              <a:gdLst>
                <a:gd name="T0" fmla="*/ 0 w 1650"/>
                <a:gd name="T1" fmla="*/ 49 h 278"/>
                <a:gd name="T2" fmla="*/ 0 w 1650"/>
                <a:gd name="T3" fmla="*/ 65 h 278"/>
                <a:gd name="T4" fmla="*/ 963 w 1650"/>
                <a:gd name="T5" fmla="*/ 278 h 278"/>
                <a:gd name="T6" fmla="*/ 1650 w 1650"/>
                <a:gd name="T7" fmla="*/ 18 h 278"/>
                <a:gd name="T8" fmla="*/ 1650 w 1650"/>
                <a:gd name="T9" fmla="*/ 0 h 278"/>
                <a:gd name="T10" fmla="*/ 963 w 1650"/>
                <a:gd name="T11" fmla="*/ 261 h 278"/>
                <a:gd name="T12" fmla="*/ 0 w 1650"/>
                <a:gd name="T13" fmla="*/ 4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0" h="278">
                  <a:moveTo>
                    <a:pt x="0" y="49"/>
                  </a:moveTo>
                  <a:lnTo>
                    <a:pt x="0" y="65"/>
                  </a:lnTo>
                  <a:lnTo>
                    <a:pt x="963" y="278"/>
                  </a:lnTo>
                  <a:lnTo>
                    <a:pt x="1650" y="18"/>
                  </a:lnTo>
                  <a:lnTo>
                    <a:pt x="1650" y="0"/>
                  </a:lnTo>
                  <a:lnTo>
                    <a:pt x="963" y="261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80">
              <a:extLst>
                <a:ext uri="{FF2B5EF4-FFF2-40B4-BE49-F238E27FC236}">
                  <a16:creationId xmlns="" xmlns:a16="http://schemas.microsoft.com/office/drawing/2014/main" id="{62E73DC7-254F-4B1D-90E4-06D0A092A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475" y="1512205"/>
              <a:ext cx="63500" cy="703263"/>
            </a:xfrm>
            <a:custGeom>
              <a:avLst/>
              <a:gdLst>
                <a:gd name="T0" fmla="*/ 0 w 40"/>
                <a:gd name="T1" fmla="*/ 0 h 443"/>
                <a:gd name="T2" fmla="*/ 0 w 40"/>
                <a:gd name="T3" fmla="*/ 443 h 443"/>
                <a:gd name="T4" fmla="*/ 40 w 40"/>
                <a:gd name="T5" fmla="*/ 443 h 443"/>
                <a:gd name="T6" fmla="*/ 40 w 40"/>
                <a:gd name="T7" fmla="*/ 8 h 443"/>
                <a:gd name="T8" fmla="*/ 0 w 40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3">
                  <a:moveTo>
                    <a:pt x="0" y="0"/>
                  </a:moveTo>
                  <a:lnTo>
                    <a:pt x="0" y="443"/>
                  </a:lnTo>
                  <a:lnTo>
                    <a:pt x="40" y="443"/>
                  </a:lnTo>
                  <a:lnTo>
                    <a:pt x="4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81">
              <a:extLst>
                <a:ext uri="{FF2B5EF4-FFF2-40B4-BE49-F238E27FC236}">
                  <a16:creationId xmlns="" xmlns:a16="http://schemas.microsoft.com/office/drawing/2014/main" id="{533BB9A9-0967-4F96-A22D-43CB0ABD5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75" y="2344055"/>
              <a:ext cx="139700" cy="187325"/>
            </a:xfrm>
            <a:custGeom>
              <a:avLst/>
              <a:gdLst>
                <a:gd name="T0" fmla="*/ 86 w 88"/>
                <a:gd name="T1" fmla="*/ 118 h 118"/>
                <a:gd name="T2" fmla="*/ 88 w 88"/>
                <a:gd name="T3" fmla="*/ 86 h 118"/>
                <a:gd name="T4" fmla="*/ 44 w 88"/>
                <a:gd name="T5" fmla="*/ 0 h 118"/>
                <a:gd name="T6" fmla="*/ 0 w 88"/>
                <a:gd name="T7" fmla="*/ 86 h 118"/>
                <a:gd name="T8" fmla="*/ 2 w 88"/>
                <a:gd name="T9" fmla="*/ 118 h 118"/>
                <a:gd name="T10" fmla="*/ 86 w 88"/>
                <a:gd name="T11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18">
                  <a:moveTo>
                    <a:pt x="86" y="118"/>
                  </a:moveTo>
                  <a:cubicBezTo>
                    <a:pt x="88" y="110"/>
                    <a:pt x="88" y="94"/>
                    <a:pt x="88" y="86"/>
                  </a:cubicBezTo>
                  <a:cubicBezTo>
                    <a:pt x="88" y="38"/>
                    <a:pt x="68" y="0"/>
                    <a:pt x="44" y="0"/>
                  </a:cubicBezTo>
                  <a:cubicBezTo>
                    <a:pt x="19" y="0"/>
                    <a:pt x="0" y="38"/>
                    <a:pt x="0" y="86"/>
                  </a:cubicBezTo>
                  <a:cubicBezTo>
                    <a:pt x="0" y="94"/>
                    <a:pt x="0" y="110"/>
                    <a:pt x="2" y="118"/>
                  </a:cubicBezTo>
                  <a:lnTo>
                    <a:pt x="86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282">
              <a:extLst>
                <a:ext uri="{FF2B5EF4-FFF2-40B4-BE49-F238E27FC236}">
                  <a16:creationId xmlns="" xmlns:a16="http://schemas.microsoft.com/office/drawing/2014/main" id="{0251C8E0-97B8-42F2-8D75-A3C9DD70C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2239280"/>
              <a:ext cx="104775" cy="88900"/>
            </a:xfrm>
            <a:custGeom>
              <a:avLst/>
              <a:gdLst>
                <a:gd name="T0" fmla="*/ 33 w 66"/>
                <a:gd name="T1" fmla="*/ 45 h 56"/>
                <a:gd name="T2" fmla="*/ 58 w 66"/>
                <a:gd name="T3" fmla="*/ 56 h 56"/>
                <a:gd name="T4" fmla="*/ 66 w 66"/>
                <a:gd name="T5" fmla="*/ 33 h 56"/>
                <a:gd name="T6" fmla="*/ 33 w 66"/>
                <a:gd name="T7" fmla="*/ 0 h 56"/>
                <a:gd name="T8" fmla="*/ 0 w 66"/>
                <a:gd name="T9" fmla="*/ 33 h 56"/>
                <a:gd name="T10" fmla="*/ 8 w 66"/>
                <a:gd name="T11" fmla="*/ 56 h 56"/>
                <a:gd name="T12" fmla="*/ 33 w 66"/>
                <a:gd name="T13" fmla="*/ 4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6">
                  <a:moveTo>
                    <a:pt x="33" y="45"/>
                  </a:moveTo>
                  <a:cubicBezTo>
                    <a:pt x="43" y="45"/>
                    <a:pt x="51" y="49"/>
                    <a:pt x="58" y="56"/>
                  </a:cubicBezTo>
                  <a:cubicBezTo>
                    <a:pt x="63" y="50"/>
                    <a:pt x="66" y="42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42"/>
                    <a:pt x="3" y="50"/>
                    <a:pt x="8" y="56"/>
                  </a:cubicBezTo>
                  <a:cubicBezTo>
                    <a:pt x="14" y="49"/>
                    <a:pt x="23" y="45"/>
                    <a:pt x="33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5E43532-265E-4F35-98F1-A076BA8D1707}"/>
              </a:ext>
            </a:extLst>
          </p:cNvPr>
          <p:cNvSpPr/>
          <p:nvPr/>
        </p:nvSpPr>
        <p:spPr>
          <a:xfrm>
            <a:off x="7520521" y="2312242"/>
            <a:ext cx="4671479" cy="194225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DBD3AF35-4FE8-452C-8F1A-7E406413D57C}"/>
              </a:ext>
            </a:extLst>
          </p:cNvPr>
          <p:cNvGrpSpPr/>
          <p:nvPr/>
        </p:nvGrpSpPr>
        <p:grpSpPr>
          <a:xfrm flipH="1">
            <a:off x="8032774" y="2369844"/>
            <a:ext cx="2719614" cy="2551021"/>
            <a:chOff x="3145850" y="973277"/>
            <a:chExt cx="5430077" cy="5093458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498CFF0F-F9E7-4EEA-8003-82F1A174D0FA}"/>
                </a:ext>
              </a:extLst>
            </p:cNvPr>
            <p:cNvSpPr/>
            <p:nvPr/>
          </p:nvSpPr>
          <p:spPr>
            <a:xfrm rot="66083" flipH="1">
              <a:off x="8175768" y="1461626"/>
              <a:ext cx="136631" cy="136631"/>
            </a:xfrm>
            <a:prstGeom prst="ellips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BC62C68C-29B7-41CB-9140-D94ACDA28BC7}"/>
                </a:ext>
              </a:extLst>
            </p:cNvPr>
            <p:cNvGrpSpPr/>
            <p:nvPr/>
          </p:nvGrpSpPr>
          <p:grpSpPr>
            <a:xfrm>
              <a:off x="3145850" y="973277"/>
              <a:ext cx="5430077" cy="5093458"/>
              <a:chOff x="3353195" y="752481"/>
              <a:chExt cx="5136125" cy="481772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弧形 22">
                <a:extLst>
                  <a:ext uri="{FF2B5EF4-FFF2-40B4-BE49-F238E27FC236}">
                    <a16:creationId xmlns="" xmlns:a16="http://schemas.microsoft.com/office/drawing/2014/main" id="{60634AB8-01B4-4062-B125-ED58A0BE2907}"/>
                  </a:ext>
                </a:extLst>
              </p:cNvPr>
              <p:cNvSpPr/>
              <p:nvPr/>
            </p:nvSpPr>
            <p:spPr>
              <a:xfrm rot="66083" flipH="1">
                <a:off x="5179767" y="752481"/>
                <a:ext cx="3309553" cy="3309553"/>
              </a:xfrm>
              <a:prstGeom prst="arc">
                <a:avLst>
                  <a:gd name="adj1" fmla="val 14506395"/>
                  <a:gd name="adj2" fmla="val 12628925"/>
                </a:avLst>
              </a:prstGeom>
              <a:ln w="317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53128074-FDDF-4105-95A1-325FE58B24F6}"/>
                  </a:ext>
                </a:extLst>
              </p:cNvPr>
              <p:cNvCxnSpPr>
                <a:cxnSpLocks/>
              </p:cNvCxnSpPr>
              <p:nvPr/>
            </p:nvCxnSpPr>
            <p:spPr>
              <a:xfrm rot="66083" flipH="1">
                <a:off x="4986189" y="3555991"/>
                <a:ext cx="642002" cy="642002"/>
              </a:xfrm>
              <a:prstGeom prst="line">
                <a:avLst/>
              </a:prstGeom>
              <a:ln w="3492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0F5A4E1B-526C-4B00-9637-1D55FD2F3BEA}"/>
                  </a:ext>
                </a:extLst>
              </p:cNvPr>
              <p:cNvGrpSpPr/>
              <p:nvPr/>
            </p:nvGrpSpPr>
            <p:grpSpPr>
              <a:xfrm rot="66083">
                <a:off x="3353195" y="4134962"/>
                <a:ext cx="1905267" cy="1435248"/>
                <a:chOff x="3322289" y="4367495"/>
                <a:chExt cx="1905267" cy="1435248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="" xmlns:a16="http://schemas.microsoft.com/office/drawing/2014/main" id="{C2B13D53-5CEF-47F2-AD50-F5F1913EF24C}"/>
                    </a:ext>
                  </a:extLst>
                </p:cNvPr>
                <p:cNvSpPr/>
                <p:nvPr/>
              </p:nvSpPr>
              <p:spPr>
                <a:xfrm rot="18900000" flipH="1">
                  <a:off x="3322289" y="4753210"/>
                  <a:ext cx="1905267" cy="646946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cxnSp>
              <p:nvCxnSpPr>
                <p:cNvPr id="28" name="直接连接符 27">
                  <a:extLst>
                    <a:ext uri="{FF2B5EF4-FFF2-40B4-BE49-F238E27FC236}">
                      <a16:creationId xmlns="" xmlns:a16="http://schemas.microsoft.com/office/drawing/2014/main" id="{7A87886B-9316-4F97-B16F-303C7D5DC6E4}"/>
                    </a:ext>
                  </a:extLst>
                </p:cNvPr>
                <p:cNvCxnSpPr/>
                <p:nvPr/>
              </p:nvCxnSpPr>
              <p:spPr>
                <a:xfrm>
                  <a:off x="4535265" y="4367495"/>
                  <a:ext cx="445045" cy="445045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>
                  <a:extLst>
                    <a:ext uri="{FF2B5EF4-FFF2-40B4-BE49-F238E27FC236}">
                      <a16:creationId xmlns="" xmlns:a16="http://schemas.microsoft.com/office/drawing/2014/main" id="{0A2C586E-1CF0-498B-BE4E-2FFF488A0B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04360" y="4497192"/>
                  <a:ext cx="445043" cy="445043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>
                  <a:extLst>
                    <a:ext uri="{FF2B5EF4-FFF2-40B4-BE49-F238E27FC236}">
                      <a16:creationId xmlns="" xmlns:a16="http://schemas.microsoft.com/office/drawing/2014/main" id="{53F6E023-3C13-4A32-AE8E-3899C7BDB8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48083" y="5350326"/>
                  <a:ext cx="452417" cy="452417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弧形 25">
                <a:extLst>
                  <a:ext uri="{FF2B5EF4-FFF2-40B4-BE49-F238E27FC236}">
                    <a16:creationId xmlns="" xmlns:a16="http://schemas.microsoft.com/office/drawing/2014/main" id="{1251346C-7243-49B4-9761-42FFBDA4F6F1}"/>
                  </a:ext>
                </a:extLst>
              </p:cNvPr>
              <p:cNvSpPr/>
              <p:nvPr/>
            </p:nvSpPr>
            <p:spPr>
              <a:xfrm rot="66083" flipH="1">
                <a:off x="5491008" y="1063723"/>
                <a:ext cx="2687070" cy="2687070"/>
              </a:xfrm>
              <a:prstGeom prst="arc">
                <a:avLst>
                  <a:gd name="adj1" fmla="val 15412891"/>
                  <a:gd name="adj2" fmla="val 19595722"/>
                </a:avLst>
              </a:prstGeom>
              <a:ln w="317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8370664" y="2315508"/>
            <a:ext cx="51488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098481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39067" y="457843"/>
            <a:ext cx="7116682" cy="166589"/>
            <a:chOff x="2339067" y="457843"/>
            <a:chExt cx="7116682" cy="166589"/>
          </a:xfrm>
          <a:solidFill>
            <a:schemeClr val="accent1"/>
          </a:solidFill>
        </p:grpSpPr>
        <p:grpSp>
          <p:nvGrpSpPr>
            <p:cNvPr id="10" name="组合 9"/>
            <p:cNvGrpSpPr/>
            <p:nvPr/>
          </p:nvGrpSpPr>
          <p:grpSpPr>
            <a:xfrm>
              <a:off x="2339067" y="457843"/>
              <a:ext cx="1828586" cy="136906"/>
              <a:chOff x="2989063" y="523944"/>
              <a:chExt cx="1828586" cy="136906"/>
            </a:xfrm>
            <a:grpFill/>
          </p:grpSpPr>
          <p:sp>
            <p:nvSpPr>
              <p:cNvPr id="5" name="椭圆 4"/>
              <p:cNvSpPr/>
              <p:nvPr/>
            </p:nvSpPr>
            <p:spPr>
              <a:xfrm flipH="1">
                <a:off x="3528429" y="548763"/>
                <a:ext cx="95079" cy="950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092608" y="532880"/>
                <a:ext cx="119035" cy="11903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4680743" y="523944"/>
                <a:ext cx="136906" cy="1369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 flipH="1">
                <a:off x="2989063" y="561170"/>
                <a:ext cx="70266" cy="7026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flipH="1">
              <a:off x="7627163" y="487526"/>
              <a:ext cx="1828586" cy="136906"/>
              <a:chOff x="2989063" y="523944"/>
              <a:chExt cx="1828586" cy="136906"/>
            </a:xfrm>
            <a:grpFill/>
          </p:grpSpPr>
          <p:sp>
            <p:nvSpPr>
              <p:cNvPr id="12" name="椭圆 11"/>
              <p:cNvSpPr/>
              <p:nvPr/>
            </p:nvSpPr>
            <p:spPr>
              <a:xfrm flipH="1">
                <a:off x="3528429" y="548763"/>
                <a:ext cx="95079" cy="950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4092608" y="532880"/>
                <a:ext cx="119035" cy="11903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4680743" y="523944"/>
                <a:ext cx="136906" cy="1369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 flipH="1">
                <a:off x="2989063" y="561170"/>
                <a:ext cx="70266" cy="7026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5035633" y="32514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600" dirty="0">
                <a:solidFill>
                  <a:schemeClr val="accent1"/>
                </a:solidFill>
                <a:cs typeface="+mn-ea"/>
                <a:sym typeface="+mn-lt"/>
              </a:rPr>
              <a:t>研究背景</a:t>
            </a:r>
          </a:p>
        </p:txBody>
      </p:sp>
    </p:spTree>
    <p:extLst>
      <p:ext uri="{BB962C8B-B14F-4D97-AF65-F5344CB8AC3E}">
        <p14:creationId xmlns:p14="http://schemas.microsoft.com/office/powerpoint/2010/main" val="375093764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39067" y="457843"/>
            <a:ext cx="1828586" cy="136906"/>
            <a:chOff x="2989063" y="523944"/>
            <a:chExt cx="1828586" cy="136906"/>
          </a:xfrm>
          <a:solidFill>
            <a:schemeClr val="accent1"/>
          </a:solidFill>
        </p:grpSpPr>
        <p:sp>
          <p:nvSpPr>
            <p:cNvPr id="10" name="椭圆 9"/>
            <p:cNvSpPr/>
            <p:nvPr/>
          </p:nvSpPr>
          <p:spPr>
            <a:xfrm flipH="1">
              <a:off x="3528429" y="548763"/>
              <a:ext cx="95079" cy="9507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092608" y="532880"/>
              <a:ext cx="119035" cy="1190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680743" y="523944"/>
              <a:ext cx="136906" cy="1369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2989063" y="561170"/>
              <a:ext cx="70266" cy="702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7627163" y="487526"/>
            <a:ext cx="1828586" cy="136906"/>
            <a:chOff x="2989063" y="523944"/>
            <a:chExt cx="1828586" cy="136906"/>
          </a:xfrm>
          <a:solidFill>
            <a:schemeClr val="accent1"/>
          </a:solidFill>
        </p:grpSpPr>
        <p:sp>
          <p:nvSpPr>
            <p:cNvPr id="6" name="椭圆 5"/>
            <p:cNvSpPr/>
            <p:nvPr/>
          </p:nvSpPr>
          <p:spPr>
            <a:xfrm flipH="1">
              <a:off x="3528429" y="548763"/>
              <a:ext cx="95079" cy="9507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092608" y="532880"/>
              <a:ext cx="119035" cy="1190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4680743" y="523944"/>
              <a:ext cx="136906" cy="1369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 flipH="1">
              <a:off x="2989063" y="561170"/>
              <a:ext cx="70266" cy="702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035633" y="32514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600" dirty="0">
                <a:solidFill>
                  <a:schemeClr val="accent1"/>
                </a:solidFill>
                <a:cs typeface="+mn-ea"/>
                <a:sym typeface="+mn-lt"/>
              </a:rPr>
              <a:t>数据分析</a:t>
            </a:r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2549376237"/>
              </p:ext>
            </p:extLst>
          </p:nvPr>
        </p:nvGraphicFramePr>
        <p:xfrm>
          <a:off x="1010652" y="1115873"/>
          <a:ext cx="10262937" cy="3908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矩形 21"/>
          <p:cNvSpPr/>
          <p:nvPr/>
        </p:nvSpPr>
        <p:spPr>
          <a:xfrm>
            <a:off x="0" y="5245768"/>
            <a:ext cx="12192000" cy="1612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862013" y="5574830"/>
            <a:ext cx="954107" cy="954107"/>
            <a:chOff x="312821" y="5480384"/>
            <a:chExt cx="1143000" cy="1143000"/>
          </a:xfrm>
        </p:grpSpPr>
        <p:sp>
          <p:nvSpPr>
            <p:cNvPr id="23" name="椭圆 22"/>
            <p:cNvSpPr/>
            <p:nvPr/>
          </p:nvSpPr>
          <p:spPr>
            <a:xfrm>
              <a:off x="312821" y="5480384"/>
              <a:ext cx="1143000" cy="114300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337" y="5615740"/>
              <a:ext cx="749968" cy="749968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/>
        </p:nvSpPr>
        <p:spPr>
          <a:xfrm>
            <a:off x="2925972" y="5687817"/>
            <a:ext cx="74098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8-14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</a:t>
            </a:r>
          </a:p>
          <a:p>
            <a:pPr algn="just"/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/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798583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18" grpId="0">
        <p:bldAsOne/>
      </p:bldGraphic>
      <p:bldP spid="22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89459C3-D6B0-4BA2-96A3-4E7AF557C0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1" r="16840"/>
          <a:stretch/>
        </p:blipFill>
        <p:spPr>
          <a:xfrm>
            <a:off x="-1" y="13959"/>
            <a:ext cx="12192001" cy="6868104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3336BA0-AB0D-45BF-B835-65613F58D744}"/>
              </a:ext>
            </a:extLst>
          </p:cNvPr>
          <p:cNvGrpSpPr/>
          <p:nvPr/>
        </p:nvGrpSpPr>
        <p:grpSpPr>
          <a:xfrm>
            <a:off x="2147174" y="756146"/>
            <a:ext cx="8039894" cy="5437650"/>
            <a:chOff x="2147174" y="756146"/>
            <a:chExt cx="8039894" cy="5437650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82B92B94-4B1E-46FF-BDE3-E17F964870D0}"/>
                </a:ext>
              </a:extLst>
            </p:cNvPr>
            <p:cNvGrpSpPr/>
            <p:nvPr/>
          </p:nvGrpSpPr>
          <p:grpSpPr>
            <a:xfrm>
              <a:off x="2147174" y="756146"/>
              <a:ext cx="8039894" cy="5437650"/>
              <a:chOff x="2252662" y="1119393"/>
              <a:chExt cx="7367588" cy="5437650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="" xmlns:a16="http://schemas.microsoft.com/office/drawing/2014/main" id="{27096A5E-F27A-46EE-817C-311E2F53AA0D}"/>
                  </a:ext>
                </a:extLst>
              </p:cNvPr>
              <p:cNvGrpSpPr/>
              <p:nvPr/>
            </p:nvGrpSpPr>
            <p:grpSpPr>
              <a:xfrm>
                <a:off x="2252662" y="1119393"/>
                <a:ext cx="7348538" cy="861807"/>
                <a:chOff x="3175" y="5432425"/>
                <a:chExt cx="12187238" cy="1425575"/>
              </a:xfrm>
            </p:grpSpPr>
            <p:sp>
              <p:nvSpPr>
                <p:cNvPr id="4" name="Freeform 272">
                  <a:extLst>
                    <a:ext uri="{FF2B5EF4-FFF2-40B4-BE49-F238E27FC236}">
                      <a16:creationId xmlns="" xmlns:a16="http://schemas.microsoft.com/office/drawing/2014/main" id="{65E6F736-946E-44BB-A9AC-80E64AA6F6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5" y="5641975"/>
                  <a:ext cx="12187238" cy="1216025"/>
                </a:xfrm>
                <a:custGeom>
                  <a:avLst/>
                  <a:gdLst>
                    <a:gd name="T0" fmla="*/ 0 w 7680"/>
                    <a:gd name="T1" fmla="*/ 25 h 766"/>
                    <a:gd name="T2" fmla="*/ 0 w 7680"/>
                    <a:gd name="T3" fmla="*/ 766 h 766"/>
                    <a:gd name="T4" fmla="*/ 7680 w 7680"/>
                    <a:gd name="T5" fmla="*/ 766 h 766"/>
                    <a:gd name="T6" fmla="*/ 7680 w 7680"/>
                    <a:gd name="T7" fmla="*/ 25 h 766"/>
                    <a:gd name="T8" fmla="*/ 4420 w 7680"/>
                    <a:gd name="T9" fmla="*/ 57 h 766"/>
                    <a:gd name="T10" fmla="*/ 3840 w 7680"/>
                    <a:gd name="T11" fmla="*/ 305 h 766"/>
                    <a:gd name="T12" fmla="*/ 3158 w 7680"/>
                    <a:gd name="T13" fmla="*/ 57 h 766"/>
                    <a:gd name="T14" fmla="*/ 0 w 7680"/>
                    <a:gd name="T15" fmla="*/ 25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680" h="766">
                      <a:moveTo>
                        <a:pt x="0" y="25"/>
                      </a:moveTo>
                      <a:cubicBezTo>
                        <a:pt x="0" y="766"/>
                        <a:pt x="0" y="766"/>
                        <a:pt x="0" y="766"/>
                      </a:cubicBezTo>
                      <a:cubicBezTo>
                        <a:pt x="7680" y="766"/>
                        <a:pt x="7680" y="766"/>
                        <a:pt x="7680" y="766"/>
                      </a:cubicBezTo>
                      <a:cubicBezTo>
                        <a:pt x="7680" y="25"/>
                        <a:pt x="7680" y="25"/>
                        <a:pt x="7680" y="25"/>
                      </a:cubicBezTo>
                      <a:cubicBezTo>
                        <a:pt x="7680" y="25"/>
                        <a:pt x="5217" y="3"/>
                        <a:pt x="4420" y="57"/>
                      </a:cubicBezTo>
                      <a:cubicBezTo>
                        <a:pt x="4134" y="76"/>
                        <a:pt x="3840" y="305"/>
                        <a:pt x="3840" y="305"/>
                      </a:cubicBezTo>
                      <a:cubicBezTo>
                        <a:pt x="3840" y="305"/>
                        <a:pt x="3592" y="89"/>
                        <a:pt x="3158" y="57"/>
                      </a:cubicBezTo>
                      <a:cubicBezTo>
                        <a:pt x="2387" y="0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" name="Freeform 273">
                  <a:extLst>
                    <a:ext uri="{FF2B5EF4-FFF2-40B4-BE49-F238E27FC236}">
                      <a16:creationId xmlns="" xmlns:a16="http://schemas.microsoft.com/office/drawing/2014/main" id="{9D9711D5-E3FB-42BA-9530-6B812CCCCC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5" y="5432425"/>
                  <a:ext cx="12187238" cy="558800"/>
                </a:xfrm>
                <a:custGeom>
                  <a:avLst/>
                  <a:gdLst>
                    <a:gd name="T0" fmla="*/ 42 w 7680"/>
                    <a:gd name="T1" fmla="*/ 66 h 352"/>
                    <a:gd name="T2" fmla="*/ 1160 w 7680"/>
                    <a:gd name="T3" fmla="*/ 61 h 352"/>
                    <a:gd name="T4" fmla="*/ 3160 w 7680"/>
                    <a:gd name="T5" fmla="*/ 98 h 352"/>
                    <a:gd name="T6" fmla="*/ 3652 w 7680"/>
                    <a:gd name="T7" fmla="*/ 231 h 352"/>
                    <a:gd name="T8" fmla="*/ 3826 w 7680"/>
                    <a:gd name="T9" fmla="*/ 341 h 352"/>
                    <a:gd name="T10" fmla="*/ 3839 w 7680"/>
                    <a:gd name="T11" fmla="*/ 352 h 352"/>
                    <a:gd name="T12" fmla="*/ 3853 w 7680"/>
                    <a:gd name="T13" fmla="*/ 342 h 352"/>
                    <a:gd name="T14" fmla="*/ 4418 w 7680"/>
                    <a:gd name="T15" fmla="*/ 98 h 352"/>
                    <a:gd name="T16" fmla="*/ 7638 w 7680"/>
                    <a:gd name="T17" fmla="*/ 66 h 352"/>
                    <a:gd name="T18" fmla="*/ 7680 w 7680"/>
                    <a:gd name="T19" fmla="*/ 66 h 352"/>
                    <a:gd name="T20" fmla="*/ 7680 w 7680"/>
                    <a:gd name="T21" fmla="*/ 25 h 352"/>
                    <a:gd name="T22" fmla="*/ 7659 w 7680"/>
                    <a:gd name="T23" fmla="*/ 24 h 352"/>
                    <a:gd name="T24" fmla="*/ 6570 w 7680"/>
                    <a:gd name="T25" fmla="*/ 20 h 352"/>
                    <a:gd name="T26" fmla="*/ 4415 w 7680"/>
                    <a:gd name="T27" fmla="*/ 57 h 352"/>
                    <a:gd name="T28" fmla="*/ 3840 w 7680"/>
                    <a:gd name="T29" fmla="*/ 299 h 352"/>
                    <a:gd name="T30" fmla="*/ 3672 w 7680"/>
                    <a:gd name="T31" fmla="*/ 195 h 352"/>
                    <a:gd name="T32" fmla="*/ 3163 w 7680"/>
                    <a:gd name="T33" fmla="*/ 57 h 352"/>
                    <a:gd name="T34" fmla="*/ 21 w 7680"/>
                    <a:gd name="T35" fmla="*/ 24 h 352"/>
                    <a:gd name="T36" fmla="*/ 0 w 7680"/>
                    <a:gd name="T37" fmla="*/ 25 h 352"/>
                    <a:gd name="T38" fmla="*/ 0 w 7680"/>
                    <a:gd name="T39" fmla="*/ 66 h 352"/>
                    <a:gd name="T40" fmla="*/ 42 w 7680"/>
                    <a:gd name="T41" fmla="*/ 66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680" h="352">
                      <a:moveTo>
                        <a:pt x="42" y="66"/>
                      </a:moveTo>
                      <a:cubicBezTo>
                        <a:pt x="144" y="65"/>
                        <a:pt x="608" y="61"/>
                        <a:pt x="1160" y="61"/>
                      </a:cubicBezTo>
                      <a:cubicBezTo>
                        <a:pt x="1881" y="61"/>
                        <a:pt x="2753" y="68"/>
                        <a:pt x="3160" y="98"/>
                      </a:cubicBezTo>
                      <a:cubicBezTo>
                        <a:pt x="3379" y="114"/>
                        <a:pt x="3548" y="179"/>
                        <a:pt x="3652" y="231"/>
                      </a:cubicBezTo>
                      <a:cubicBezTo>
                        <a:pt x="3764" y="287"/>
                        <a:pt x="3826" y="340"/>
                        <a:pt x="3826" y="341"/>
                      </a:cubicBezTo>
                      <a:cubicBezTo>
                        <a:pt x="3839" y="352"/>
                        <a:pt x="3839" y="352"/>
                        <a:pt x="3839" y="352"/>
                      </a:cubicBezTo>
                      <a:cubicBezTo>
                        <a:pt x="3853" y="342"/>
                        <a:pt x="3853" y="342"/>
                        <a:pt x="3853" y="342"/>
                      </a:cubicBezTo>
                      <a:cubicBezTo>
                        <a:pt x="3856" y="339"/>
                        <a:pt x="4143" y="117"/>
                        <a:pt x="4418" y="98"/>
                      </a:cubicBezTo>
                      <a:cubicBezTo>
                        <a:pt x="5163" y="48"/>
                        <a:pt x="7398" y="64"/>
                        <a:pt x="7638" y="66"/>
                      </a:cubicBezTo>
                      <a:cubicBezTo>
                        <a:pt x="7680" y="66"/>
                        <a:pt x="7680" y="66"/>
                        <a:pt x="7680" y="66"/>
                      </a:cubicBezTo>
                      <a:cubicBezTo>
                        <a:pt x="7680" y="25"/>
                        <a:pt x="7680" y="25"/>
                        <a:pt x="7680" y="25"/>
                      </a:cubicBezTo>
                      <a:cubicBezTo>
                        <a:pt x="7659" y="24"/>
                        <a:pt x="7659" y="24"/>
                        <a:pt x="7659" y="24"/>
                      </a:cubicBezTo>
                      <a:cubicBezTo>
                        <a:pt x="7648" y="24"/>
                        <a:pt x="7169" y="20"/>
                        <a:pt x="6570" y="20"/>
                      </a:cubicBezTo>
                      <a:cubicBezTo>
                        <a:pt x="5809" y="20"/>
                        <a:pt x="4854" y="27"/>
                        <a:pt x="4415" y="57"/>
                      </a:cubicBezTo>
                      <a:cubicBezTo>
                        <a:pt x="4159" y="74"/>
                        <a:pt x="3902" y="253"/>
                        <a:pt x="3840" y="299"/>
                      </a:cubicBezTo>
                      <a:cubicBezTo>
                        <a:pt x="3816" y="280"/>
                        <a:pt x="3759" y="238"/>
                        <a:pt x="3672" y="195"/>
                      </a:cubicBezTo>
                      <a:cubicBezTo>
                        <a:pt x="3565" y="141"/>
                        <a:pt x="3390" y="73"/>
                        <a:pt x="3163" y="57"/>
                      </a:cubicBezTo>
                      <a:cubicBezTo>
                        <a:pt x="2404" y="0"/>
                        <a:pt x="44" y="24"/>
                        <a:pt x="21" y="24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66"/>
                        <a:pt x="0" y="66"/>
                        <a:pt x="0" y="66"/>
                      </a:cubicBezTo>
                      <a:lnTo>
                        <a:pt x="42" y="6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AEAA8415-5816-4B13-942C-D32EA42DC585}"/>
                  </a:ext>
                </a:extLst>
              </p:cNvPr>
              <p:cNvSpPr/>
              <p:nvPr/>
            </p:nvSpPr>
            <p:spPr>
              <a:xfrm>
                <a:off x="2252662" y="1809750"/>
                <a:ext cx="7348538" cy="35242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273">
                <a:extLst>
                  <a:ext uri="{FF2B5EF4-FFF2-40B4-BE49-F238E27FC236}">
                    <a16:creationId xmlns="" xmlns:a16="http://schemas.microsoft.com/office/drawing/2014/main" id="{B4C23F3F-0516-49EC-A2BB-5E7298074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2662" y="6219230"/>
                <a:ext cx="7367588" cy="337813"/>
              </a:xfrm>
              <a:custGeom>
                <a:avLst/>
                <a:gdLst>
                  <a:gd name="T0" fmla="*/ 42 w 7680"/>
                  <a:gd name="T1" fmla="*/ 66 h 352"/>
                  <a:gd name="T2" fmla="*/ 1160 w 7680"/>
                  <a:gd name="T3" fmla="*/ 61 h 352"/>
                  <a:gd name="T4" fmla="*/ 3160 w 7680"/>
                  <a:gd name="T5" fmla="*/ 98 h 352"/>
                  <a:gd name="T6" fmla="*/ 3652 w 7680"/>
                  <a:gd name="T7" fmla="*/ 231 h 352"/>
                  <a:gd name="T8" fmla="*/ 3826 w 7680"/>
                  <a:gd name="T9" fmla="*/ 341 h 352"/>
                  <a:gd name="T10" fmla="*/ 3839 w 7680"/>
                  <a:gd name="T11" fmla="*/ 352 h 352"/>
                  <a:gd name="T12" fmla="*/ 3853 w 7680"/>
                  <a:gd name="T13" fmla="*/ 342 h 352"/>
                  <a:gd name="T14" fmla="*/ 4418 w 7680"/>
                  <a:gd name="T15" fmla="*/ 98 h 352"/>
                  <a:gd name="T16" fmla="*/ 7638 w 7680"/>
                  <a:gd name="T17" fmla="*/ 66 h 352"/>
                  <a:gd name="T18" fmla="*/ 7680 w 7680"/>
                  <a:gd name="T19" fmla="*/ 66 h 352"/>
                  <a:gd name="T20" fmla="*/ 7680 w 7680"/>
                  <a:gd name="T21" fmla="*/ 25 h 352"/>
                  <a:gd name="T22" fmla="*/ 7659 w 7680"/>
                  <a:gd name="T23" fmla="*/ 24 h 352"/>
                  <a:gd name="T24" fmla="*/ 6570 w 7680"/>
                  <a:gd name="T25" fmla="*/ 20 h 352"/>
                  <a:gd name="T26" fmla="*/ 4415 w 7680"/>
                  <a:gd name="T27" fmla="*/ 57 h 352"/>
                  <a:gd name="T28" fmla="*/ 3840 w 7680"/>
                  <a:gd name="T29" fmla="*/ 299 h 352"/>
                  <a:gd name="T30" fmla="*/ 3672 w 7680"/>
                  <a:gd name="T31" fmla="*/ 195 h 352"/>
                  <a:gd name="T32" fmla="*/ 3163 w 7680"/>
                  <a:gd name="T33" fmla="*/ 57 h 352"/>
                  <a:gd name="T34" fmla="*/ 21 w 7680"/>
                  <a:gd name="T35" fmla="*/ 24 h 352"/>
                  <a:gd name="T36" fmla="*/ 0 w 7680"/>
                  <a:gd name="T37" fmla="*/ 25 h 352"/>
                  <a:gd name="T38" fmla="*/ 0 w 7680"/>
                  <a:gd name="T39" fmla="*/ 66 h 352"/>
                  <a:gd name="T40" fmla="*/ 42 w 7680"/>
                  <a:gd name="T41" fmla="*/ 6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680" h="352">
                    <a:moveTo>
                      <a:pt x="42" y="66"/>
                    </a:moveTo>
                    <a:cubicBezTo>
                      <a:pt x="144" y="65"/>
                      <a:pt x="608" y="61"/>
                      <a:pt x="1160" y="61"/>
                    </a:cubicBezTo>
                    <a:cubicBezTo>
                      <a:pt x="1881" y="61"/>
                      <a:pt x="2753" y="68"/>
                      <a:pt x="3160" y="98"/>
                    </a:cubicBezTo>
                    <a:cubicBezTo>
                      <a:pt x="3379" y="114"/>
                      <a:pt x="3548" y="179"/>
                      <a:pt x="3652" y="231"/>
                    </a:cubicBezTo>
                    <a:cubicBezTo>
                      <a:pt x="3764" y="287"/>
                      <a:pt x="3826" y="340"/>
                      <a:pt x="3826" y="341"/>
                    </a:cubicBezTo>
                    <a:cubicBezTo>
                      <a:pt x="3839" y="352"/>
                      <a:pt x="3839" y="352"/>
                      <a:pt x="3839" y="352"/>
                    </a:cubicBezTo>
                    <a:cubicBezTo>
                      <a:pt x="3853" y="342"/>
                      <a:pt x="3853" y="342"/>
                      <a:pt x="3853" y="342"/>
                    </a:cubicBezTo>
                    <a:cubicBezTo>
                      <a:pt x="3856" y="339"/>
                      <a:pt x="4143" y="117"/>
                      <a:pt x="4418" y="98"/>
                    </a:cubicBezTo>
                    <a:cubicBezTo>
                      <a:pt x="5163" y="48"/>
                      <a:pt x="7398" y="64"/>
                      <a:pt x="7638" y="66"/>
                    </a:cubicBezTo>
                    <a:cubicBezTo>
                      <a:pt x="7680" y="66"/>
                      <a:pt x="7680" y="66"/>
                      <a:pt x="7680" y="66"/>
                    </a:cubicBezTo>
                    <a:cubicBezTo>
                      <a:pt x="7680" y="25"/>
                      <a:pt x="7680" y="25"/>
                      <a:pt x="7680" y="25"/>
                    </a:cubicBezTo>
                    <a:cubicBezTo>
                      <a:pt x="7659" y="24"/>
                      <a:pt x="7659" y="24"/>
                      <a:pt x="7659" y="24"/>
                    </a:cubicBezTo>
                    <a:cubicBezTo>
                      <a:pt x="7648" y="24"/>
                      <a:pt x="7169" y="20"/>
                      <a:pt x="6570" y="20"/>
                    </a:cubicBezTo>
                    <a:cubicBezTo>
                      <a:pt x="5809" y="20"/>
                      <a:pt x="4854" y="27"/>
                      <a:pt x="4415" y="57"/>
                    </a:cubicBezTo>
                    <a:cubicBezTo>
                      <a:pt x="4159" y="74"/>
                      <a:pt x="3902" y="253"/>
                      <a:pt x="3840" y="299"/>
                    </a:cubicBezTo>
                    <a:cubicBezTo>
                      <a:pt x="3816" y="280"/>
                      <a:pt x="3759" y="238"/>
                      <a:pt x="3672" y="195"/>
                    </a:cubicBezTo>
                    <a:cubicBezTo>
                      <a:pt x="3565" y="141"/>
                      <a:pt x="3390" y="73"/>
                      <a:pt x="3163" y="57"/>
                    </a:cubicBezTo>
                    <a:cubicBezTo>
                      <a:pt x="2404" y="0"/>
                      <a:pt x="44" y="24"/>
                      <a:pt x="21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66"/>
                      <a:pt x="0" y="66"/>
                      <a:pt x="0" y="66"/>
                    </a:cubicBezTo>
                    <a:lnTo>
                      <a:pt x="42" y="6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" name="任意多边形: 形状 13">
                <a:extLst>
                  <a:ext uri="{FF2B5EF4-FFF2-40B4-BE49-F238E27FC236}">
                    <a16:creationId xmlns="" xmlns:a16="http://schemas.microsoft.com/office/drawing/2014/main" id="{00D39433-9986-4475-A389-9A9463AA89A3}"/>
                  </a:ext>
                </a:extLst>
              </p:cNvPr>
              <p:cNvSpPr/>
              <p:nvPr/>
            </p:nvSpPr>
            <p:spPr>
              <a:xfrm>
                <a:off x="2252662" y="4617672"/>
                <a:ext cx="7348538" cy="1770465"/>
              </a:xfrm>
              <a:custGeom>
                <a:avLst/>
                <a:gdLst>
                  <a:gd name="connsiteX0" fmla="*/ 0 w 7348538"/>
                  <a:gd name="connsiteY0" fmla="*/ 0 h 1770465"/>
                  <a:gd name="connsiteX1" fmla="*/ 7348538 w 7348538"/>
                  <a:gd name="connsiteY1" fmla="*/ 0 h 1770465"/>
                  <a:gd name="connsiteX2" fmla="*/ 7348538 w 7348538"/>
                  <a:gd name="connsiteY2" fmla="*/ 1501591 h 1770465"/>
                  <a:gd name="connsiteX3" fmla="*/ 7340866 w 7348538"/>
                  <a:gd name="connsiteY3" fmla="*/ 1501526 h 1770465"/>
                  <a:gd name="connsiteX4" fmla="*/ 4240201 w 7348538"/>
                  <a:gd name="connsiteY4" fmla="*/ 1532461 h 1770465"/>
                  <a:gd name="connsiteX5" fmla="*/ 3683794 w 7348538"/>
                  <a:gd name="connsiteY5" fmla="*/ 1770465 h 1770465"/>
                  <a:gd name="connsiteX6" fmla="*/ 3029537 w 7348538"/>
                  <a:gd name="connsiteY6" fmla="*/ 1532461 h 1770465"/>
                  <a:gd name="connsiteX7" fmla="*/ 0 w 7348538"/>
                  <a:gd name="connsiteY7" fmla="*/ 1501751 h 1770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48538" h="1770465">
                    <a:moveTo>
                      <a:pt x="0" y="0"/>
                    </a:moveTo>
                    <a:lnTo>
                      <a:pt x="7348538" y="0"/>
                    </a:lnTo>
                    <a:lnTo>
                      <a:pt x="7348538" y="1501591"/>
                    </a:lnTo>
                    <a:lnTo>
                      <a:pt x="7340866" y="1501526"/>
                    </a:lnTo>
                    <a:cubicBezTo>
                      <a:pt x="7078480" y="1499396"/>
                      <a:pt x="4956993" y="1483876"/>
                      <a:pt x="4240201" y="1532461"/>
                    </a:cubicBezTo>
                    <a:cubicBezTo>
                      <a:pt x="3965835" y="1550695"/>
                      <a:pt x="3683794" y="1770465"/>
                      <a:pt x="3683794" y="1770465"/>
                    </a:cubicBezTo>
                    <a:cubicBezTo>
                      <a:pt x="3683794" y="1770465"/>
                      <a:pt x="3445882" y="1563171"/>
                      <a:pt x="3029537" y="1532461"/>
                    </a:cubicBezTo>
                    <a:cubicBezTo>
                      <a:pt x="2289900" y="1477758"/>
                      <a:pt x="0" y="1501751"/>
                      <a:pt x="0" y="15017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820EF011-7BBE-4905-B037-06EC35CAF0AA}"/>
                </a:ext>
              </a:extLst>
            </p:cNvPr>
            <p:cNvCxnSpPr>
              <a:cxnSpLocks/>
            </p:cNvCxnSpPr>
            <p:nvPr/>
          </p:nvCxnSpPr>
          <p:spPr>
            <a:xfrm>
              <a:off x="6156727" y="1100731"/>
              <a:ext cx="10394" cy="484935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78171A4-78BC-4002-A532-A060D678DC8F}"/>
              </a:ext>
            </a:extLst>
          </p:cNvPr>
          <p:cNvSpPr txBox="1"/>
          <p:nvPr/>
        </p:nvSpPr>
        <p:spPr>
          <a:xfrm>
            <a:off x="4458961" y="2795758"/>
            <a:ext cx="3416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spc="300" dirty="0">
                <a:solidFill>
                  <a:schemeClr val="bg1"/>
                </a:solidFill>
                <a:cs typeface="+mn-ea"/>
                <a:sym typeface="+mn-lt"/>
              </a:rPr>
              <a:t>感谢指导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="" xmlns:a16="http://schemas.microsoft.com/office/drawing/2014/main" id="{7B6C827D-B352-4C23-80BB-DD37A9DCA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7790" y="5337223"/>
            <a:ext cx="5997977" cy="34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None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答辩人</a:t>
            </a:r>
            <a:r>
              <a:rPr lang="zh-CN" altLang="en-US" sz="1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：青课</a:t>
            </a:r>
            <a:r>
              <a:rPr lang="en-US" altLang="zh-CN" sz="1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答辩时间：</a:t>
            </a: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0EB400A-86E1-4ED5-9D0B-0B8037992A0A}"/>
              </a:ext>
            </a:extLst>
          </p:cNvPr>
          <p:cNvGrpSpPr/>
          <p:nvPr/>
        </p:nvGrpSpPr>
        <p:grpSpPr>
          <a:xfrm>
            <a:off x="2419894" y="1617953"/>
            <a:ext cx="5430077" cy="5093458"/>
            <a:chOff x="3145850" y="973277"/>
            <a:chExt cx="5430077" cy="5093458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B45FF45D-0282-4200-A984-D46A169B3F63}"/>
                </a:ext>
              </a:extLst>
            </p:cNvPr>
            <p:cNvSpPr/>
            <p:nvPr/>
          </p:nvSpPr>
          <p:spPr>
            <a:xfrm rot="66083" flipH="1">
              <a:off x="8175768" y="1461626"/>
              <a:ext cx="136631" cy="136631"/>
            </a:xfrm>
            <a:prstGeom prst="ellips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AD34C77A-7932-4A6E-BE73-2DCF22D788E0}"/>
                </a:ext>
              </a:extLst>
            </p:cNvPr>
            <p:cNvGrpSpPr/>
            <p:nvPr/>
          </p:nvGrpSpPr>
          <p:grpSpPr>
            <a:xfrm>
              <a:off x="3145850" y="973277"/>
              <a:ext cx="5430077" cy="5093458"/>
              <a:chOff x="3353195" y="752481"/>
              <a:chExt cx="5136125" cy="481772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弧形 22">
                <a:extLst>
                  <a:ext uri="{FF2B5EF4-FFF2-40B4-BE49-F238E27FC236}">
                    <a16:creationId xmlns="" xmlns:a16="http://schemas.microsoft.com/office/drawing/2014/main" id="{42BC4E6D-1268-4578-B869-8478F614CC70}"/>
                  </a:ext>
                </a:extLst>
              </p:cNvPr>
              <p:cNvSpPr/>
              <p:nvPr/>
            </p:nvSpPr>
            <p:spPr>
              <a:xfrm rot="66083" flipH="1">
                <a:off x="5179767" y="752481"/>
                <a:ext cx="3309553" cy="3309553"/>
              </a:xfrm>
              <a:prstGeom prst="arc">
                <a:avLst>
                  <a:gd name="adj1" fmla="val 14506395"/>
                  <a:gd name="adj2" fmla="val 12628925"/>
                </a:avLst>
              </a:prstGeom>
              <a:ln w="317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5B45519D-CA70-4D30-A4C1-939C236C4E12}"/>
                  </a:ext>
                </a:extLst>
              </p:cNvPr>
              <p:cNvCxnSpPr>
                <a:cxnSpLocks/>
              </p:cNvCxnSpPr>
              <p:nvPr/>
            </p:nvCxnSpPr>
            <p:spPr>
              <a:xfrm rot="66083" flipH="1">
                <a:off x="4986189" y="3555991"/>
                <a:ext cx="642002" cy="642002"/>
              </a:xfrm>
              <a:prstGeom prst="line">
                <a:avLst/>
              </a:prstGeom>
              <a:ln w="3492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C3D42008-B602-4C12-80AA-3ABAC0BE9C7D}"/>
                  </a:ext>
                </a:extLst>
              </p:cNvPr>
              <p:cNvGrpSpPr/>
              <p:nvPr/>
            </p:nvGrpSpPr>
            <p:grpSpPr>
              <a:xfrm rot="66083">
                <a:off x="3353195" y="4134962"/>
                <a:ext cx="1905267" cy="1435248"/>
                <a:chOff x="3322289" y="4367495"/>
                <a:chExt cx="1905267" cy="1435248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="" xmlns:a16="http://schemas.microsoft.com/office/drawing/2014/main" id="{E2666551-FB0E-4D7A-9DFB-26953C90B75F}"/>
                    </a:ext>
                  </a:extLst>
                </p:cNvPr>
                <p:cNvSpPr/>
                <p:nvPr/>
              </p:nvSpPr>
              <p:spPr>
                <a:xfrm rot="18900000" flipH="1">
                  <a:off x="3322289" y="4753210"/>
                  <a:ext cx="1905267" cy="646946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cxnSp>
              <p:nvCxnSpPr>
                <p:cNvPr id="28" name="直接连接符 27">
                  <a:extLst>
                    <a:ext uri="{FF2B5EF4-FFF2-40B4-BE49-F238E27FC236}">
                      <a16:creationId xmlns="" xmlns:a16="http://schemas.microsoft.com/office/drawing/2014/main" id="{1CBD1AFF-C2A6-401E-A27E-4A9749531C41}"/>
                    </a:ext>
                  </a:extLst>
                </p:cNvPr>
                <p:cNvCxnSpPr/>
                <p:nvPr/>
              </p:nvCxnSpPr>
              <p:spPr>
                <a:xfrm>
                  <a:off x="4535265" y="4367495"/>
                  <a:ext cx="445045" cy="445045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>
                  <a:extLst>
                    <a:ext uri="{FF2B5EF4-FFF2-40B4-BE49-F238E27FC236}">
                      <a16:creationId xmlns="" xmlns:a16="http://schemas.microsoft.com/office/drawing/2014/main" id="{6F5DB051-D1E6-4F86-BB3D-FEF0321B4D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04360" y="4497192"/>
                  <a:ext cx="445043" cy="445043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>
                  <a:extLst>
                    <a:ext uri="{FF2B5EF4-FFF2-40B4-BE49-F238E27FC236}">
                      <a16:creationId xmlns="" xmlns:a16="http://schemas.microsoft.com/office/drawing/2014/main" id="{FD818F56-42F4-4CF6-89CB-85D8003A95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48083" y="5350326"/>
                  <a:ext cx="452417" cy="452417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弧形 25">
                <a:extLst>
                  <a:ext uri="{FF2B5EF4-FFF2-40B4-BE49-F238E27FC236}">
                    <a16:creationId xmlns="" xmlns:a16="http://schemas.microsoft.com/office/drawing/2014/main" id="{3D499835-CD9E-4E36-B4F1-B0009954CB08}"/>
                  </a:ext>
                </a:extLst>
              </p:cNvPr>
              <p:cNvSpPr/>
              <p:nvPr/>
            </p:nvSpPr>
            <p:spPr>
              <a:xfrm rot="66083" flipH="1">
                <a:off x="5491008" y="1063723"/>
                <a:ext cx="2687070" cy="2687070"/>
              </a:xfrm>
              <a:prstGeom prst="arc">
                <a:avLst>
                  <a:gd name="adj1" fmla="val 15412891"/>
                  <a:gd name="adj2" fmla="val 19595722"/>
                </a:avLst>
              </a:prstGeom>
              <a:ln w="317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28805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ISPRING_PRESENTATION_TITLE" val="蓝色创意简约毕业答辩PPT背景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128AB9"/>
      </a:accent1>
      <a:accent2>
        <a:srgbClr val="128AB9"/>
      </a:accent2>
      <a:accent3>
        <a:srgbClr val="FFBD00"/>
      </a:accent3>
      <a:accent4>
        <a:srgbClr val="128AB9"/>
      </a:accent4>
      <a:accent5>
        <a:srgbClr val="128AB9"/>
      </a:accent5>
      <a:accent6>
        <a:srgbClr val="FFBD00"/>
      </a:accent6>
      <a:hlink>
        <a:srgbClr val="4472C4"/>
      </a:hlink>
      <a:folHlink>
        <a:srgbClr val="BFBFBF"/>
      </a:folHlink>
    </a:clrScheme>
    <a:fontScheme name="dntfahab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4"/>
    </a:dk2>
    <a:lt2>
      <a:srgbClr val="F0F0F0"/>
    </a:lt2>
    <a:accent1>
      <a:srgbClr val="128AB9"/>
    </a:accent1>
    <a:accent2>
      <a:srgbClr val="128AB9"/>
    </a:accent2>
    <a:accent3>
      <a:srgbClr val="FFBD00"/>
    </a:accent3>
    <a:accent4>
      <a:srgbClr val="128AB9"/>
    </a:accent4>
    <a:accent5>
      <a:srgbClr val="128AB9"/>
    </a:accent5>
    <a:accent6>
      <a:srgbClr val="FFBD00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4"/>
    </a:dk2>
    <a:lt2>
      <a:srgbClr val="F0F0F0"/>
    </a:lt2>
    <a:accent1>
      <a:srgbClr val="128AB9"/>
    </a:accent1>
    <a:accent2>
      <a:srgbClr val="128AB9"/>
    </a:accent2>
    <a:accent3>
      <a:srgbClr val="FFBD00"/>
    </a:accent3>
    <a:accent4>
      <a:srgbClr val="128AB9"/>
    </a:accent4>
    <a:accent5>
      <a:srgbClr val="128AB9"/>
    </a:accent5>
    <a:accent6>
      <a:srgbClr val="FFBD00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4"/>
    </a:dk2>
    <a:lt2>
      <a:srgbClr val="F0F0F0"/>
    </a:lt2>
    <a:accent1>
      <a:srgbClr val="128AB9"/>
    </a:accent1>
    <a:accent2>
      <a:srgbClr val="128AB9"/>
    </a:accent2>
    <a:accent3>
      <a:srgbClr val="FFBD00"/>
    </a:accent3>
    <a:accent4>
      <a:srgbClr val="128AB9"/>
    </a:accent4>
    <a:accent5>
      <a:srgbClr val="128AB9"/>
    </a:accent5>
    <a:accent6>
      <a:srgbClr val="FFBD00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4"/>
    </a:dk2>
    <a:lt2>
      <a:srgbClr val="F0F0F0"/>
    </a:lt2>
    <a:accent1>
      <a:srgbClr val="128AB9"/>
    </a:accent1>
    <a:accent2>
      <a:srgbClr val="128AB9"/>
    </a:accent2>
    <a:accent3>
      <a:srgbClr val="FFBD00"/>
    </a:accent3>
    <a:accent4>
      <a:srgbClr val="128AB9"/>
    </a:accent4>
    <a:accent5>
      <a:srgbClr val="128AB9"/>
    </a:accent5>
    <a:accent6>
      <a:srgbClr val="FFBD00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4"/>
    </a:dk2>
    <a:lt2>
      <a:srgbClr val="F0F0F0"/>
    </a:lt2>
    <a:accent1>
      <a:srgbClr val="128AB9"/>
    </a:accent1>
    <a:accent2>
      <a:srgbClr val="128AB9"/>
    </a:accent2>
    <a:accent3>
      <a:srgbClr val="FFBD00"/>
    </a:accent3>
    <a:accent4>
      <a:srgbClr val="128AB9"/>
    </a:accent4>
    <a:accent5>
      <a:srgbClr val="128AB9"/>
    </a:accent5>
    <a:accent6>
      <a:srgbClr val="FFBD00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1718</TotalTime>
  <Words>130</Words>
  <Application>Microsoft Office PowerPoint</Application>
  <PresentationFormat>宽屏</PresentationFormat>
  <Paragraphs>26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字魂105号-简雅黑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蓝色创意简约毕业答辩PPT背景</dc:title>
  <dc:creator/>
  <cp:lastModifiedBy>上海维湾3号机</cp:lastModifiedBy>
  <cp:revision>143</cp:revision>
  <dcterms:created xsi:type="dcterms:W3CDTF">2016-05-06T03:10:53Z</dcterms:created>
  <dcterms:modified xsi:type="dcterms:W3CDTF">2019-10-08T03:42:27Z</dcterms:modified>
</cp:coreProperties>
</file>