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12.xml" ContentType="application/vnd.openxmlformats-officedocument.themeOverride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3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3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39.xml" ContentType="application/vnd.openxmlformats-officedocument.presentationml.notesSlide+xml"/>
  <Override PartName="/ppt/tags/tag2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3"/>
  </p:notesMasterIdLst>
  <p:sldIdLst>
    <p:sldId id="2756" r:id="rId2"/>
    <p:sldId id="2734" r:id="rId3"/>
    <p:sldId id="2711" r:id="rId4"/>
    <p:sldId id="2761" r:id="rId5"/>
    <p:sldId id="2762" r:id="rId6"/>
    <p:sldId id="2763" r:id="rId7"/>
    <p:sldId id="2764" r:id="rId8"/>
    <p:sldId id="2765" r:id="rId9"/>
    <p:sldId id="2720" r:id="rId10"/>
    <p:sldId id="2751" r:id="rId11"/>
    <p:sldId id="2757" r:id="rId12"/>
    <p:sldId id="2766" r:id="rId13"/>
    <p:sldId id="2767" r:id="rId14"/>
    <p:sldId id="2768" r:id="rId15"/>
    <p:sldId id="2752" r:id="rId16"/>
    <p:sldId id="2725" r:id="rId17"/>
    <p:sldId id="2715" r:id="rId18"/>
    <p:sldId id="2758" r:id="rId19"/>
    <p:sldId id="2769" r:id="rId20"/>
    <p:sldId id="2770" r:id="rId21"/>
    <p:sldId id="2713" r:id="rId22"/>
    <p:sldId id="2771" r:id="rId23"/>
    <p:sldId id="2772" r:id="rId24"/>
    <p:sldId id="2712" r:id="rId25"/>
    <p:sldId id="2759" r:id="rId26"/>
    <p:sldId id="2778" r:id="rId27"/>
    <p:sldId id="2781" r:id="rId28"/>
    <p:sldId id="2782" r:id="rId29"/>
    <p:sldId id="2783" r:id="rId30"/>
    <p:sldId id="2779" r:id="rId31"/>
    <p:sldId id="2780" r:id="rId32"/>
    <p:sldId id="2776" r:id="rId33"/>
    <p:sldId id="2777" r:id="rId34"/>
    <p:sldId id="2773" r:id="rId35"/>
    <p:sldId id="2724" r:id="rId36"/>
    <p:sldId id="2721" r:id="rId37"/>
    <p:sldId id="2730" r:id="rId38"/>
    <p:sldId id="2785" r:id="rId39"/>
    <p:sldId id="2722" r:id="rId40"/>
    <p:sldId id="2786" r:id="rId41"/>
    <p:sldId id="2784" r:id="rId42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>
          <p15:clr>
            <a:srgbClr val="A4A3A4"/>
          </p15:clr>
        </p15:guide>
        <p15:guide id="2" pos="4050">
          <p15:clr>
            <a:srgbClr val="A4A3A4"/>
          </p15:clr>
        </p15:guide>
        <p15:guide id="3" pos="557">
          <p15:clr>
            <a:srgbClr val="A4A3A4"/>
          </p15:clr>
        </p15:guide>
        <p15:guide id="4" orient="horz" pos="4183">
          <p15:clr>
            <a:srgbClr val="A4A3A4"/>
          </p15:clr>
        </p15:guide>
        <p15:guide id="5" pos="7588">
          <p15:clr>
            <a:srgbClr val="A4A3A4"/>
          </p15:clr>
        </p15:guide>
        <p15:guide id="6" pos="3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475"/>
    <a:srgbClr val="92D050"/>
    <a:srgbClr val="AE002B"/>
    <a:srgbClr val="FBFBFB"/>
    <a:srgbClr val="EEE5E7"/>
    <a:srgbClr val="009882"/>
    <a:srgbClr val="26A244"/>
    <a:srgbClr val="298EC0"/>
    <a:srgbClr val="B61922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30" autoAdjust="0"/>
    <p:restoredTop sz="94196" autoAdjust="0"/>
  </p:normalViewPr>
  <p:slideViewPr>
    <p:cSldViewPr>
      <p:cViewPr varScale="1">
        <p:scale>
          <a:sx n="101" d="100"/>
          <a:sy n="101" d="100"/>
        </p:scale>
        <p:origin x="144" y="576"/>
      </p:cViewPr>
      <p:guideLst>
        <p:guide orient="horz" pos="373"/>
        <p:guide pos="4050"/>
        <p:guide pos="557"/>
        <p:guide orient="horz" pos="4183"/>
        <p:guide pos="7588"/>
        <p:guide pos="376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2330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  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80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3125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466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70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831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14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55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131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099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40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1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531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9186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749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6144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076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12467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553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1812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5202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47389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258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3407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519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6187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828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5244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5561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4345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816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397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5403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340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298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0440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896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620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947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14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89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967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348" y="385763"/>
            <a:ext cx="11090055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353" y="1925638"/>
            <a:ext cx="5468025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4792" y="1925638"/>
            <a:ext cx="5469612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3930"/>
            <a:endParaRPr lang="zh-CN" altLang="en-US" sz="197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5"/>
          <p:cNvSpPr/>
          <p:nvPr userDrawn="1"/>
        </p:nvSpPr>
        <p:spPr bwMode="auto">
          <a:xfrm>
            <a:off x="2962300" y="2645386"/>
            <a:ext cx="2109350" cy="2109348"/>
          </a:xfrm>
          <a:custGeom>
            <a:avLst/>
            <a:gdLst>
              <a:gd name="T0" fmla="*/ 77 w 1306"/>
              <a:gd name="T1" fmla="*/ 0 h 1306"/>
              <a:gd name="T2" fmla="*/ 1231 w 1306"/>
              <a:gd name="T3" fmla="*/ 0 h 1306"/>
              <a:gd name="T4" fmla="*/ 1254 w 1306"/>
              <a:gd name="T5" fmla="*/ 4 h 1306"/>
              <a:gd name="T6" fmla="*/ 1275 w 1306"/>
              <a:gd name="T7" fmla="*/ 16 h 1306"/>
              <a:gd name="T8" fmla="*/ 1292 w 1306"/>
              <a:gd name="T9" fmla="*/ 32 h 1306"/>
              <a:gd name="T10" fmla="*/ 1303 w 1306"/>
              <a:gd name="T11" fmla="*/ 53 h 1306"/>
              <a:gd name="T12" fmla="*/ 1306 w 1306"/>
              <a:gd name="T13" fmla="*/ 77 h 1306"/>
              <a:gd name="T14" fmla="*/ 1306 w 1306"/>
              <a:gd name="T15" fmla="*/ 1231 h 1306"/>
              <a:gd name="T16" fmla="*/ 1303 w 1306"/>
              <a:gd name="T17" fmla="*/ 1254 h 1306"/>
              <a:gd name="T18" fmla="*/ 1292 w 1306"/>
              <a:gd name="T19" fmla="*/ 1275 h 1306"/>
              <a:gd name="T20" fmla="*/ 1275 w 1306"/>
              <a:gd name="T21" fmla="*/ 1292 h 1306"/>
              <a:gd name="T22" fmla="*/ 1254 w 1306"/>
              <a:gd name="T23" fmla="*/ 1303 h 1306"/>
              <a:gd name="T24" fmla="*/ 1231 w 1306"/>
              <a:gd name="T25" fmla="*/ 1306 h 1306"/>
              <a:gd name="T26" fmla="*/ 77 w 1306"/>
              <a:gd name="T27" fmla="*/ 1306 h 1306"/>
              <a:gd name="T28" fmla="*/ 53 w 1306"/>
              <a:gd name="T29" fmla="*/ 1303 h 1306"/>
              <a:gd name="T30" fmla="*/ 32 w 1306"/>
              <a:gd name="T31" fmla="*/ 1292 h 1306"/>
              <a:gd name="T32" fmla="*/ 16 w 1306"/>
              <a:gd name="T33" fmla="*/ 1275 h 1306"/>
              <a:gd name="T34" fmla="*/ 4 w 1306"/>
              <a:gd name="T35" fmla="*/ 1254 h 1306"/>
              <a:gd name="T36" fmla="*/ 0 w 1306"/>
              <a:gd name="T37" fmla="*/ 1231 h 1306"/>
              <a:gd name="T38" fmla="*/ 0 w 1306"/>
              <a:gd name="T39" fmla="*/ 77 h 1306"/>
              <a:gd name="T40" fmla="*/ 4 w 1306"/>
              <a:gd name="T41" fmla="*/ 53 h 1306"/>
              <a:gd name="T42" fmla="*/ 16 w 1306"/>
              <a:gd name="T43" fmla="*/ 32 h 1306"/>
              <a:gd name="T44" fmla="*/ 32 w 1306"/>
              <a:gd name="T45" fmla="*/ 16 h 1306"/>
              <a:gd name="T46" fmla="*/ 53 w 1306"/>
              <a:gd name="T47" fmla="*/ 4 h 1306"/>
              <a:gd name="T48" fmla="*/ 77 w 1306"/>
              <a:gd name="T49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6" h="1306">
                <a:moveTo>
                  <a:pt x="77" y="0"/>
                </a:moveTo>
                <a:lnTo>
                  <a:pt x="1231" y="0"/>
                </a:lnTo>
                <a:lnTo>
                  <a:pt x="1254" y="4"/>
                </a:lnTo>
                <a:lnTo>
                  <a:pt x="1275" y="16"/>
                </a:lnTo>
                <a:lnTo>
                  <a:pt x="1292" y="32"/>
                </a:lnTo>
                <a:lnTo>
                  <a:pt x="1303" y="53"/>
                </a:lnTo>
                <a:lnTo>
                  <a:pt x="1306" y="77"/>
                </a:lnTo>
                <a:lnTo>
                  <a:pt x="1306" y="1231"/>
                </a:lnTo>
                <a:lnTo>
                  <a:pt x="1303" y="1254"/>
                </a:lnTo>
                <a:lnTo>
                  <a:pt x="1292" y="1275"/>
                </a:lnTo>
                <a:lnTo>
                  <a:pt x="1275" y="1292"/>
                </a:lnTo>
                <a:lnTo>
                  <a:pt x="1254" y="1303"/>
                </a:lnTo>
                <a:lnTo>
                  <a:pt x="1231" y="1306"/>
                </a:lnTo>
                <a:lnTo>
                  <a:pt x="77" y="1306"/>
                </a:lnTo>
                <a:lnTo>
                  <a:pt x="53" y="1303"/>
                </a:lnTo>
                <a:lnTo>
                  <a:pt x="32" y="1292"/>
                </a:lnTo>
                <a:lnTo>
                  <a:pt x="16" y="1275"/>
                </a:lnTo>
                <a:lnTo>
                  <a:pt x="4" y="1254"/>
                </a:lnTo>
                <a:lnTo>
                  <a:pt x="0" y="1231"/>
                </a:lnTo>
                <a:lnTo>
                  <a:pt x="0" y="77"/>
                </a:lnTo>
                <a:lnTo>
                  <a:pt x="4" y="53"/>
                </a:lnTo>
                <a:lnTo>
                  <a:pt x="16" y="32"/>
                </a:lnTo>
                <a:lnTo>
                  <a:pt x="32" y="16"/>
                </a:lnTo>
                <a:lnTo>
                  <a:pt x="53" y="4"/>
                </a:lnTo>
                <a:lnTo>
                  <a:pt x="77" y="0"/>
                </a:lnTo>
                <a:close/>
              </a:path>
            </a:pathLst>
          </a:custGeom>
          <a:gradFill flip="none" rotWithShape="1">
            <a:gsLst>
              <a:gs pos="3000">
                <a:schemeClr val="bg1">
                  <a:lumMod val="75000"/>
                </a:schemeClr>
              </a:gs>
              <a:gs pos="59000">
                <a:srgbClr val="FBFBFB"/>
              </a:gs>
            </a:gsLst>
            <a:lin ang="2700000" scaled="1"/>
            <a:tileRect/>
          </a:gradFill>
          <a:ln w="57150">
            <a:solidFill>
              <a:schemeClr val="bg1"/>
            </a:solidFill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8800" dirty="0">
              <a:solidFill>
                <a:srgbClr val="AE002B"/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3152928" y="2989096"/>
            <a:ext cx="172809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9600" dirty="0">
                <a:solidFill>
                  <a:schemeClr val="accent3"/>
                </a:solidFill>
                <a:latin typeface="Impact" panose="020B0806030902050204" pitchFamily="34" charset="0"/>
                <a:ea typeface="宋体" panose="02010600030101010101" pitchFamily="2" charset="-122"/>
              </a:defRPr>
            </a:lvl1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5925319" y="2752229"/>
            <a:ext cx="4248472" cy="6866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zh-CN" altLang="en-US" dirty="0" smtClean="0"/>
              <a:t>点击输入标题内容</a:t>
            </a:r>
            <a:endParaRPr lang="zh-CN" altLang="en-US" dirty="0"/>
          </a:p>
        </p:txBody>
      </p:sp>
      <p:sp>
        <p:nvSpPr>
          <p:cNvPr id="16" name="文本占位符 14"/>
          <p:cNvSpPr>
            <a:spLocks noGrp="1"/>
          </p:cNvSpPr>
          <p:nvPr>
            <p:ph type="body" sz="quarter" idx="14" hasCustomPrompt="1"/>
          </p:nvPr>
        </p:nvSpPr>
        <p:spPr>
          <a:xfrm>
            <a:off x="5925319" y="3674426"/>
            <a:ext cx="4248472" cy="686649"/>
          </a:xfrm>
          <a:prstGeom prst="rect">
            <a:avLst/>
          </a:prstGeom>
        </p:spPr>
        <p:txBody>
          <a:bodyPr/>
          <a:lstStyle>
            <a:lvl1pPr marL="571500" indent="-571500">
              <a:buFont typeface="Wingdings" panose="05000000000000000000" pitchFamily="2" charset="2"/>
              <a:buChar char="n"/>
              <a:defRPr sz="18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zh-CN" altLang="en-US" dirty="0" smtClean="0"/>
              <a:t>点击输入副标题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>
        <p:tmplLst>
          <p:tmpl>
            <p:tnLst>
              <p:par>
                <p:cTn presetID="3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>
        <p:tmplLst>
          <p:tmpl>
            <p:tnLst>
              <p:par>
                <p:cTn presetID="23" presetClass="entr" presetSubtype="3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4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4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25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1"/>
          <p:cNvSpPr/>
          <p:nvPr userDrawn="1"/>
        </p:nvSpPr>
        <p:spPr>
          <a:xfrm>
            <a:off x="409225" y="332869"/>
            <a:ext cx="399850" cy="399850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Oval 11"/>
          <p:cNvSpPr/>
          <p:nvPr userDrawn="1"/>
        </p:nvSpPr>
        <p:spPr>
          <a:xfrm>
            <a:off x="555092" y="332869"/>
            <a:ext cx="399850" cy="399850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16807" y="332869"/>
            <a:ext cx="2592635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zh-CN" altLang="en-US" dirty="0" smtClean="0"/>
              <a:t>课题背景及内容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>
        <p:tmplLst>
          <p:tmpl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1"/>
          <p:cNvSpPr/>
          <p:nvPr userDrawn="1"/>
        </p:nvSpPr>
        <p:spPr>
          <a:xfrm>
            <a:off x="409225" y="332869"/>
            <a:ext cx="399850" cy="399850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Oval 11"/>
          <p:cNvSpPr/>
          <p:nvPr userDrawn="1"/>
        </p:nvSpPr>
        <p:spPr>
          <a:xfrm>
            <a:off x="555092" y="332869"/>
            <a:ext cx="399850" cy="39985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16807" y="332869"/>
            <a:ext cx="3312368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>
                <a:latin typeface="+mn-ea"/>
                <a:cs typeface="+mn-ea"/>
              </a:rPr>
              <a:t>课题现状及发展情况</a:t>
            </a:r>
            <a:endParaRPr lang="zh-CN" altLang="en-US" dirty="0">
              <a:latin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>
        <p:tmplLst>
          <p:tmpl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1"/>
          <p:cNvSpPr/>
          <p:nvPr userDrawn="1"/>
        </p:nvSpPr>
        <p:spPr>
          <a:xfrm>
            <a:off x="409225" y="332869"/>
            <a:ext cx="399850" cy="399850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Oval 11"/>
          <p:cNvSpPr/>
          <p:nvPr userDrawn="1"/>
        </p:nvSpPr>
        <p:spPr>
          <a:xfrm>
            <a:off x="555092" y="332869"/>
            <a:ext cx="399850" cy="399850"/>
          </a:xfrm>
          <a:prstGeom prst="ellipse">
            <a:avLst/>
          </a:prstGeom>
          <a:solidFill>
            <a:srgbClr val="92D050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16807" y="332869"/>
            <a:ext cx="3312368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rgbClr val="92D050"/>
                </a:solidFill>
              </a:defRPr>
            </a:lvl1pPr>
          </a:lstStyle>
          <a:p>
            <a:r>
              <a:rPr lang="zh-CN" altLang="en-US" dirty="0" smtClean="0">
                <a:latin typeface="+mn-ea"/>
                <a:cs typeface="+mn-ea"/>
              </a:rPr>
              <a:t>研究思路及过程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>
        <p:tmplLst>
          <p:tmpl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1"/>
          <p:cNvSpPr/>
          <p:nvPr userDrawn="1"/>
        </p:nvSpPr>
        <p:spPr>
          <a:xfrm>
            <a:off x="409225" y="332869"/>
            <a:ext cx="399850" cy="399850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Oval 11"/>
          <p:cNvSpPr/>
          <p:nvPr userDrawn="1"/>
        </p:nvSpPr>
        <p:spPr>
          <a:xfrm>
            <a:off x="555092" y="332869"/>
            <a:ext cx="399850" cy="399850"/>
          </a:xfrm>
          <a:prstGeom prst="ellipse">
            <a:avLst/>
          </a:prstGeom>
          <a:solidFill>
            <a:schemeClr val="accent3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16807" y="332869"/>
            <a:ext cx="3312368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</a:lstStyle>
          <a:p>
            <a:r>
              <a:rPr lang="zh-CN" altLang="en-US" dirty="0" smtClean="0">
                <a:latin typeface="+mn-ea"/>
                <a:cs typeface="+mn-ea"/>
              </a:rPr>
              <a:t>实验数据结果</a:t>
            </a:r>
            <a:endParaRPr lang="zh-CN" altLang="en-US" dirty="0">
              <a:latin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>
        <p:tmplLst>
          <p:tmpl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1"/>
          <p:cNvSpPr/>
          <p:nvPr userDrawn="1"/>
        </p:nvSpPr>
        <p:spPr>
          <a:xfrm>
            <a:off x="409225" y="332869"/>
            <a:ext cx="399850" cy="399850"/>
          </a:xfrm>
          <a:prstGeom prst="ellips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chemeClr val="accent1">
                  <a:tint val="0"/>
                </a:scheme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Oval 11"/>
          <p:cNvSpPr/>
          <p:nvPr userDrawn="1"/>
        </p:nvSpPr>
        <p:spPr>
          <a:xfrm>
            <a:off x="555092" y="332869"/>
            <a:ext cx="399850" cy="399850"/>
          </a:xfrm>
          <a:prstGeom prst="ellipse">
            <a:avLst/>
          </a:prstGeom>
          <a:solidFill>
            <a:schemeClr val="accent5"/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16807" y="332869"/>
            <a:ext cx="3312368" cy="504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r>
              <a:rPr lang="zh-CN" altLang="en-US" dirty="0" smtClean="0">
                <a:latin typeface="+mn-ea"/>
                <a:cs typeface="+mn-ea"/>
              </a:rPr>
              <a:t>解决方案及总结</a:t>
            </a:r>
            <a:endParaRPr lang="zh-CN" altLang="en-US" dirty="0">
              <a:latin typeface="+mn-ea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>
        <p:tmplLst>
          <p:tmpl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/>
          <p:nvPr/>
        </p:nvSpPr>
        <p:spPr bwMode="auto">
          <a:xfrm>
            <a:off x="4474164" y="1003022"/>
            <a:ext cx="1102756" cy="1098291"/>
          </a:xfrm>
          <a:prstGeom prst="roundRect">
            <a:avLst/>
          </a:prstGeom>
          <a:solidFill>
            <a:schemeClr val="accent5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1188219" y="2965213"/>
            <a:ext cx="2078271" cy="2078271"/>
          </a:xfrm>
          <a:prstGeom prst="roundRect">
            <a:avLst/>
          </a:pr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5" name="Freeform 10"/>
          <p:cNvSpPr/>
          <p:nvPr/>
        </p:nvSpPr>
        <p:spPr bwMode="auto">
          <a:xfrm>
            <a:off x="3067815" y="3402743"/>
            <a:ext cx="1192048" cy="1194281"/>
          </a:xfrm>
          <a:prstGeom prst="roundRect">
            <a:avLst/>
          </a:prstGeom>
          <a:solidFill>
            <a:schemeClr val="accent1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6" name="Freeform 11"/>
          <p:cNvSpPr/>
          <p:nvPr/>
        </p:nvSpPr>
        <p:spPr bwMode="auto">
          <a:xfrm>
            <a:off x="266278" y="5148402"/>
            <a:ext cx="1116150" cy="1122847"/>
          </a:xfrm>
          <a:prstGeom prst="roundRect">
            <a:avLst/>
          </a:prstGeom>
          <a:solidFill>
            <a:srgbClr val="92D050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7" name="Freeform 13"/>
          <p:cNvSpPr/>
          <p:nvPr/>
        </p:nvSpPr>
        <p:spPr bwMode="auto">
          <a:xfrm>
            <a:off x="1509670" y="3259876"/>
            <a:ext cx="861668" cy="868365"/>
          </a:xfrm>
          <a:prstGeom prst="roundRect">
            <a:avLst/>
          </a:prstGeom>
          <a:gradFill>
            <a:gsLst>
              <a:gs pos="53000">
                <a:schemeClr val="bg1"/>
              </a:gs>
              <a:gs pos="100000">
                <a:srgbClr val="BABBBB"/>
              </a:gs>
            </a:gsLst>
            <a:lin ang="2700000" scaled="1"/>
          </a:gra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8" name="Freeform 14"/>
          <p:cNvSpPr/>
          <p:nvPr/>
        </p:nvSpPr>
        <p:spPr bwMode="auto">
          <a:xfrm>
            <a:off x="534155" y="4215300"/>
            <a:ext cx="1837183" cy="1837183"/>
          </a:xfrm>
          <a:prstGeom prst="round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6000" dirty="0">
              <a:solidFill>
                <a:srgbClr val="AE002B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9" name="Freeform 15"/>
          <p:cNvSpPr/>
          <p:nvPr/>
        </p:nvSpPr>
        <p:spPr bwMode="auto">
          <a:xfrm>
            <a:off x="2453931" y="1212858"/>
            <a:ext cx="2915383" cy="2915383"/>
          </a:xfrm>
          <a:prstGeom prst="ellipse">
            <a:avLst/>
          </a:prstGeom>
          <a:solidFill>
            <a:schemeClr val="accent3"/>
          </a:soli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8800" dirty="0">
              <a:solidFill>
                <a:srgbClr val="AE002B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0" name="Freeform 16"/>
          <p:cNvSpPr/>
          <p:nvPr/>
        </p:nvSpPr>
        <p:spPr bwMode="auto">
          <a:xfrm>
            <a:off x="2453931" y="4215300"/>
            <a:ext cx="1419742" cy="1417511"/>
          </a:xfrm>
          <a:prstGeom prst="roundRect">
            <a:avLst/>
          </a:prstGeom>
          <a:solidFill>
            <a:schemeClr val="accent3"/>
          </a:soli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03833" y="2670549"/>
            <a:ext cx="66189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4400" b="1" cap="all" dirty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微立体</a:t>
            </a:r>
            <a:r>
              <a:rPr lang="zh-CN" altLang="en-US" sz="4400" b="1" cap="all" dirty="0" smtClean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创意</a:t>
            </a:r>
            <a:r>
              <a:rPr lang="zh-CN" altLang="en-US" sz="4400" b="1" cap="all" dirty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毕业</a:t>
            </a:r>
            <a:r>
              <a:rPr lang="zh-CN" altLang="en-US" sz="4400" b="1" cap="all" dirty="0" smtClean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答辩</a:t>
            </a:r>
            <a:r>
              <a:rPr lang="zh-CN" altLang="en-US" sz="4400" b="1" cap="all" dirty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模板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41183" y="4291807"/>
            <a:ext cx="625894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适用于商务通用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毕业答辩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项目汇报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课题进度等模板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226840" y="4778469"/>
            <a:ext cx="56886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Business report general summary PPT </a:t>
            </a:r>
            <a:r>
              <a:rPr lang="en-US" altLang="zh-CN" sz="11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template  | </a:t>
            </a:r>
            <a:r>
              <a:rPr lang="en-US" altLang="zh-CN" sz="11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is suitable for the reporting on activities report | bio | work summary report, etc. | | meeting</a:t>
            </a:r>
            <a:endParaRPr lang="zh-CN" altLang="en-US" sz="1100" cap="all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pic>
        <p:nvPicPr>
          <p:cNvPr id="3" name="Could This Be Love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6124575" y="-1856283"/>
            <a:ext cx="609600" cy="609600"/>
          </a:xfrm>
          <a:prstGeom prst="rect">
            <a:avLst/>
          </a:prstGeom>
        </p:spPr>
      </p:pic>
      <p:pic>
        <p:nvPicPr>
          <p:cNvPr id="16" name="Picture 2" descr="F:\0PPT素材\北京大学3.png"/>
          <p:cNvPicPr>
            <a:picLocks noChangeAspect="1" noChangeArrowheads="1"/>
          </p:cNvPicPr>
          <p:nvPr/>
        </p:nvPicPr>
        <p:blipFill>
          <a:blip r:embed="rId8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643" y="1275817"/>
            <a:ext cx="2813821" cy="2789463"/>
          </a:xfrm>
          <a:prstGeom prst="ellipse">
            <a:avLst/>
          </a:prstGeom>
          <a:solidFill>
            <a:schemeClr val="accent3"/>
          </a:solidFill>
          <a:ln w="28575">
            <a:solidFill>
              <a:srgbClr val="F2F2F2"/>
            </a:solidFill>
          </a:ln>
          <a:effectLst/>
        </p:spPr>
      </p:pic>
      <p:sp>
        <p:nvSpPr>
          <p:cNvPr id="21" name="圆角矩形 20"/>
          <p:cNvSpPr/>
          <p:nvPr/>
        </p:nvSpPr>
        <p:spPr>
          <a:xfrm>
            <a:off x="7011896" y="3618392"/>
            <a:ext cx="4402861" cy="39404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答辩人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：青课                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指导老师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：青课</a:t>
            </a:r>
            <a:endParaRPr lang="zh-CN" altLang="en-US" sz="2000" b="1" dirty="0" smtClean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201"/>
                            </p:stCondLst>
                            <p:childTnLst>
                              <p:par>
                                <p:cTn id="10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701"/>
                            </p:stCondLst>
                            <p:childTnLst>
                              <p:par>
                                <p:cTn id="10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0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17" grpId="0"/>
      <p:bldP spid="17" grpId="1"/>
      <p:bldP spid="18" grpId="0"/>
      <p:bldP spid="18" grpId="1"/>
      <p:bldP spid="20" grpId="0"/>
      <p:bldP spid="20" grpId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2900044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93" name="Donut 92"/>
          <p:cNvSpPr/>
          <p:nvPr/>
        </p:nvSpPr>
        <p:spPr>
          <a:xfrm flipH="1">
            <a:off x="6937324" y="2177466"/>
            <a:ext cx="1444124" cy="1444124"/>
          </a:xfrm>
          <a:prstGeom prst="donut">
            <a:avLst>
              <a:gd name="adj" fmla="val 190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565003"/>
            <a:ext cx="1762321" cy="446701"/>
            <a:chOff x="1793077" y="1463668"/>
            <a:chExt cx="1371600" cy="347664"/>
          </a:xfrm>
          <a:solidFill>
            <a:schemeClr val="accent1"/>
          </a:solidFill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6" name="Text Placeholder 3"/>
            <p:cNvSpPr txBox="1"/>
            <p:nvPr/>
          </p:nvSpPr>
          <p:spPr>
            <a:xfrm>
              <a:off x="1873152" y="1511360"/>
              <a:ext cx="239540" cy="28744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485674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00" name="Donut 99"/>
          <p:cNvSpPr/>
          <p:nvPr/>
        </p:nvSpPr>
        <p:spPr>
          <a:xfrm flipH="1">
            <a:off x="6990899" y="4134164"/>
            <a:ext cx="1444124" cy="1444124"/>
          </a:xfrm>
          <a:prstGeom prst="donut">
            <a:avLst>
              <a:gd name="adj" fmla="val 190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525792"/>
            <a:ext cx="1762321" cy="446702"/>
            <a:chOff x="1793075" y="1466851"/>
            <a:chExt cx="1371600" cy="347664"/>
          </a:xfrm>
          <a:solidFill>
            <a:schemeClr val="accent3"/>
          </a:solidFill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3" name="Text Placeholder 3"/>
            <p:cNvSpPr txBox="1"/>
            <p:nvPr/>
          </p:nvSpPr>
          <p:spPr>
            <a:xfrm>
              <a:off x="1871906" y="1504811"/>
              <a:ext cx="242036" cy="28744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1894391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182601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034244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3958238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1894908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16" name="Donut 115"/>
          <p:cNvSpPr/>
          <p:nvPr/>
        </p:nvSpPr>
        <p:spPr>
          <a:xfrm>
            <a:off x="4218111" y="1172329"/>
            <a:ext cx="1444124" cy="1444124"/>
          </a:xfrm>
          <a:prstGeom prst="donut">
            <a:avLst>
              <a:gd name="adj" fmla="val 190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563958"/>
            <a:ext cx="1762321" cy="446702"/>
            <a:chOff x="1793078" y="1466850"/>
            <a:chExt cx="1371600" cy="347664"/>
          </a:xfrm>
          <a:solidFill>
            <a:schemeClr val="accent2"/>
          </a:solidFill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9" name="Text Placeholder 3"/>
            <p:cNvSpPr txBox="1"/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01</a:t>
              </a: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3905181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23" name="Donut 122"/>
          <p:cNvSpPr/>
          <p:nvPr/>
        </p:nvSpPr>
        <p:spPr>
          <a:xfrm>
            <a:off x="4218111" y="3182602"/>
            <a:ext cx="1444124" cy="1444124"/>
          </a:xfrm>
          <a:prstGeom prst="donut">
            <a:avLst>
              <a:gd name="adj" fmla="val 19079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574230"/>
            <a:ext cx="1762321" cy="446702"/>
            <a:chOff x="1793079" y="1466851"/>
            <a:chExt cx="1371600" cy="347664"/>
          </a:xfrm>
          <a:solidFill>
            <a:srgbClr val="92D050"/>
          </a:solidFill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6" name="Text Placeholder 3"/>
            <p:cNvSpPr txBox="1"/>
            <p:nvPr/>
          </p:nvSpPr>
          <p:spPr>
            <a:xfrm>
              <a:off x="1892923" y="1504811"/>
              <a:ext cx="243283" cy="28744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59154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30" name="Donut 129"/>
          <p:cNvSpPr/>
          <p:nvPr/>
        </p:nvSpPr>
        <p:spPr>
          <a:xfrm>
            <a:off x="4218111" y="5192874"/>
            <a:ext cx="1444124" cy="1444124"/>
          </a:xfrm>
          <a:prstGeom prst="donut">
            <a:avLst>
              <a:gd name="adj" fmla="val 1907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584502"/>
            <a:ext cx="1762321" cy="446702"/>
            <a:chOff x="1793079" y="1466851"/>
            <a:chExt cx="1371600" cy="347664"/>
          </a:xfrm>
          <a:solidFill>
            <a:schemeClr val="accent5"/>
          </a:solidFill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33" name="Text Placeholder 3"/>
            <p:cNvSpPr txBox="1"/>
            <p:nvPr/>
          </p:nvSpPr>
          <p:spPr>
            <a:xfrm>
              <a:off x="1893546" y="1504811"/>
              <a:ext cx="242036" cy="28744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59675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19287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832247" y="3944134"/>
            <a:ext cx="2306898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54025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832247" y="1887640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4837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9643632" y="287860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47472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9643632" y="4945526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54164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5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316807" y="332869"/>
            <a:ext cx="2592635" cy="504602"/>
          </a:xfrm>
        </p:spPr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333031" y="2963462"/>
            <a:ext cx="1728093" cy="1421928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  <a:endParaRPr lang="zh-CN" altLang="en-US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5925319" y="2752229"/>
            <a:ext cx="4680520" cy="686649"/>
          </a:xfrm>
        </p:spPr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发展情况</a:t>
            </a:r>
          </a:p>
          <a:p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/>
          <p:nvPr/>
        </p:nvGrpSpPr>
        <p:grpSpPr>
          <a:xfrm>
            <a:off x="4768353" y="2563753"/>
            <a:ext cx="490518" cy="229623"/>
            <a:chOff x="3366566" y="1459073"/>
            <a:chExt cx="465169" cy="221445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366566" y="1459073"/>
              <a:ext cx="226116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74"/>
          <p:cNvGrpSpPr/>
          <p:nvPr/>
        </p:nvGrpSpPr>
        <p:grpSpPr>
          <a:xfrm flipH="1">
            <a:off x="7528356" y="2561852"/>
            <a:ext cx="541166" cy="233426"/>
            <a:chOff x="3318534" y="1459155"/>
            <a:chExt cx="513201" cy="221363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3318534" y="1459155"/>
              <a:ext cx="274147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81"/>
          <p:cNvGrpSpPr/>
          <p:nvPr/>
        </p:nvGrpSpPr>
        <p:grpSpPr>
          <a:xfrm flipV="1">
            <a:off x="4768354" y="5114901"/>
            <a:ext cx="480061" cy="229623"/>
            <a:chOff x="3376482" y="1459073"/>
            <a:chExt cx="455253" cy="221445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84"/>
          <p:cNvGrpSpPr/>
          <p:nvPr/>
        </p:nvGrpSpPr>
        <p:grpSpPr>
          <a:xfrm flipH="1" flipV="1">
            <a:off x="7550345" y="5113000"/>
            <a:ext cx="519177" cy="233426"/>
            <a:chOff x="3339387" y="1459155"/>
            <a:chExt cx="492348" cy="221363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92D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3339387" y="1459155"/>
              <a:ext cx="253294" cy="0"/>
            </a:xfrm>
            <a:prstGeom prst="line">
              <a:avLst/>
            </a:prstGeom>
            <a:ln w="19050" cap="rnd">
              <a:solidFill>
                <a:srgbClr val="92D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9" name="Freeform 5"/>
          <p:cNvSpPr/>
          <p:nvPr/>
        </p:nvSpPr>
        <p:spPr bwMode="auto">
          <a:xfrm>
            <a:off x="4460745" y="3352048"/>
            <a:ext cx="1966958" cy="2360349"/>
          </a:xfrm>
          <a:custGeom>
            <a:avLst/>
            <a:gdLst/>
            <a:ahLst/>
            <a:cxnLst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  <a:cxn ang="0">
                <a:pos x="321" y="335"/>
              </a:cxn>
              <a:cxn ang="0">
                <a:pos x="437" y="401"/>
              </a:cxn>
              <a:cxn ang="0">
                <a:pos x="496" y="408"/>
              </a:cxn>
              <a:cxn ang="0">
                <a:pos x="496" y="595"/>
              </a:cxn>
              <a:cxn ang="0">
                <a:pos x="430" y="591"/>
              </a:cxn>
              <a:cxn ang="0">
                <a:pos x="189" y="468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</a:cxnLst>
            <a:rect l="0" t="0" r="r" b="b"/>
            <a:pathLst>
              <a:path w="496" h="595">
                <a:moveTo>
                  <a:pt x="248" y="158"/>
                </a:move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ubicBezTo>
                  <a:pt x="257" y="247"/>
                  <a:pt x="281" y="295"/>
                  <a:pt x="321" y="335"/>
                </a:cubicBezTo>
                <a:cubicBezTo>
                  <a:pt x="355" y="369"/>
                  <a:pt x="393" y="391"/>
                  <a:pt x="437" y="401"/>
                </a:cubicBezTo>
                <a:cubicBezTo>
                  <a:pt x="456" y="406"/>
                  <a:pt x="475" y="408"/>
                  <a:pt x="496" y="408"/>
                </a:cubicBezTo>
                <a:cubicBezTo>
                  <a:pt x="496" y="595"/>
                  <a:pt x="496" y="595"/>
                  <a:pt x="496" y="595"/>
                </a:cubicBezTo>
                <a:cubicBezTo>
                  <a:pt x="474" y="595"/>
                  <a:pt x="452" y="594"/>
                  <a:pt x="430" y="591"/>
                </a:cubicBezTo>
                <a:cubicBezTo>
                  <a:pt x="338" y="578"/>
                  <a:pt x="258" y="537"/>
                  <a:pt x="189" y="468"/>
                </a:cubicBezTo>
                <a:cubicBezTo>
                  <a:pt x="112" y="390"/>
                  <a:pt x="69" y="299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lnTo>
                  <a:pt x="248" y="15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030" name="Freeform 6"/>
          <p:cNvSpPr/>
          <p:nvPr/>
        </p:nvSpPr>
        <p:spPr bwMode="auto">
          <a:xfrm>
            <a:off x="5793253" y="3978126"/>
            <a:ext cx="2367046" cy="1971980"/>
          </a:xfrm>
          <a:custGeom>
            <a:avLst/>
            <a:gdLst/>
            <a:ahLst/>
            <a:cxnLst>
              <a:cxn ang="0">
                <a:pos x="403" y="61"/>
              </a:cxn>
              <a:cxn ang="0">
                <a:pos x="410" y="2"/>
              </a:cxn>
              <a:cxn ang="0">
                <a:pos x="410" y="0"/>
              </a:cxn>
              <a:cxn ang="0">
                <a:pos x="597" y="0"/>
              </a:cxn>
              <a:cxn ang="0">
                <a:pos x="597" y="2"/>
              </a:cxn>
              <a:cxn ang="0">
                <a:pos x="592" y="68"/>
              </a:cxn>
              <a:cxn ang="0">
                <a:pos x="469" y="310"/>
              </a:cxn>
              <a:cxn ang="0">
                <a:pos x="161" y="437"/>
              </a:cxn>
              <a:cxn ang="0">
                <a:pos x="160" y="437"/>
              </a:cxn>
              <a:cxn ang="0">
                <a:pos x="160" y="497"/>
              </a:cxn>
              <a:cxn ang="0">
                <a:pos x="0" y="341"/>
              </a:cxn>
              <a:cxn ang="0">
                <a:pos x="160" y="185"/>
              </a:cxn>
              <a:cxn ang="0">
                <a:pos x="160" y="250"/>
              </a:cxn>
              <a:cxn ang="0">
                <a:pos x="161" y="250"/>
              </a:cxn>
              <a:cxn ang="0">
                <a:pos x="337" y="177"/>
              </a:cxn>
              <a:cxn ang="0">
                <a:pos x="403" y="61"/>
              </a:cxn>
            </a:cxnLst>
            <a:rect l="0" t="0" r="r" b="b"/>
            <a:pathLst>
              <a:path w="597" h="497">
                <a:moveTo>
                  <a:pt x="403" y="61"/>
                </a:moveTo>
                <a:cubicBezTo>
                  <a:pt x="408" y="42"/>
                  <a:pt x="410" y="22"/>
                  <a:pt x="410" y="2"/>
                </a:cubicBezTo>
                <a:cubicBezTo>
                  <a:pt x="410" y="1"/>
                  <a:pt x="410" y="0"/>
                  <a:pt x="410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597" y="0"/>
                  <a:pt x="597" y="1"/>
                  <a:pt x="597" y="2"/>
                </a:cubicBezTo>
                <a:cubicBezTo>
                  <a:pt x="597" y="24"/>
                  <a:pt x="595" y="46"/>
                  <a:pt x="592" y="68"/>
                </a:cubicBezTo>
                <a:cubicBezTo>
                  <a:pt x="579" y="160"/>
                  <a:pt x="538" y="241"/>
                  <a:pt x="469" y="310"/>
                </a:cubicBezTo>
                <a:cubicBezTo>
                  <a:pt x="384" y="395"/>
                  <a:pt x="281" y="437"/>
                  <a:pt x="161" y="437"/>
                </a:cubicBezTo>
                <a:cubicBezTo>
                  <a:pt x="161" y="437"/>
                  <a:pt x="160" y="437"/>
                  <a:pt x="160" y="437"/>
                </a:cubicBezTo>
                <a:cubicBezTo>
                  <a:pt x="160" y="497"/>
                  <a:pt x="160" y="497"/>
                  <a:pt x="160" y="497"/>
                </a:cubicBezTo>
                <a:cubicBezTo>
                  <a:pt x="0" y="341"/>
                  <a:pt x="0" y="341"/>
                  <a:pt x="0" y="341"/>
                </a:cubicBezTo>
                <a:cubicBezTo>
                  <a:pt x="160" y="185"/>
                  <a:pt x="160" y="185"/>
                  <a:pt x="160" y="185"/>
                </a:cubicBezTo>
                <a:cubicBezTo>
                  <a:pt x="160" y="250"/>
                  <a:pt x="160" y="250"/>
                  <a:pt x="160" y="250"/>
                </a:cubicBezTo>
                <a:cubicBezTo>
                  <a:pt x="160" y="250"/>
                  <a:pt x="161" y="250"/>
                  <a:pt x="161" y="250"/>
                </a:cubicBezTo>
                <a:cubicBezTo>
                  <a:pt x="230" y="250"/>
                  <a:pt x="288" y="226"/>
                  <a:pt x="337" y="177"/>
                </a:cubicBezTo>
                <a:cubicBezTo>
                  <a:pt x="371" y="143"/>
                  <a:pt x="393" y="104"/>
                  <a:pt x="403" y="61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031" name="Freeform 7"/>
          <p:cNvSpPr/>
          <p:nvPr/>
        </p:nvSpPr>
        <p:spPr bwMode="auto">
          <a:xfrm>
            <a:off x="6427703" y="2252227"/>
            <a:ext cx="1973654" cy="2368719"/>
          </a:xfrm>
          <a:custGeom>
            <a:avLst/>
            <a:gdLst/>
            <a:ahLst/>
            <a:cxnLst>
              <a:cxn ang="0">
                <a:pos x="67" y="5"/>
              </a:cxn>
              <a:cxn ang="0">
                <a:pos x="309" y="129"/>
              </a:cxn>
              <a:cxn ang="0">
                <a:pos x="437" y="435"/>
              </a:cxn>
              <a:cxn ang="0">
                <a:pos x="498" y="435"/>
              </a:cxn>
              <a:cxn ang="0">
                <a:pos x="341" y="597"/>
              </a:cxn>
              <a:cxn ang="0">
                <a:pos x="184" y="435"/>
              </a:cxn>
              <a:cxn ang="0">
                <a:pos x="250" y="435"/>
              </a:cxn>
              <a:cxn ang="0">
                <a:pos x="177" y="261"/>
              </a:cxn>
              <a:cxn ang="0">
                <a:pos x="60" y="194"/>
              </a:cxn>
              <a:cxn ang="0">
                <a:pos x="1" y="188"/>
              </a:cxn>
              <a:cxn ang="0">
                <a:pos x="0" y="188"/>
              </a:cxn>
              <a:cxn ang="0">
                <a:pos x="0" y="0"/>
              </a:cxn>
              <a:cxn ang="0">
                <a:pos x="1" y="0"/>
              </a:cxn>
              <a:cxn ang="0">
                <a:pos x="67" y="5"/>
              </a:cxn>
            </a:cxnLst>
            <a:rect l="0" t="0" r="r" b="b"/>
            <a:pathLst>
              <a:path w="498" h="597">
                <a:moveTo>
                  <a:pt x="67" y="5"/>
                </a:moveTo>
                <a:cubicBezTo>
                  <a:pt x="159" y="18"/>
                  <a:pt x="240" y="59"/>
                  <a:pt x="309" y="129"/>
                </a:cubicBezTo>
                <a:cubicBezTo>
                  <a:pt x="394" y="213"/>
                  <a:pt x="436" y="315"/>
                  <a:pt x="437" y="435"/>
                </a:cubicBezTo>
                <a:cubicBezTo>
                  <a:pt x="498" y="435"/>
                  <a:pt x="498" y="435"/>
                  <a:pt x="498" y="435"/>
                </a:cubicBezTo>
                <a:cubicBezTo>
                  <a:pt x="341" y="597"/>
                  <a:pt x="341" y="597"/>
                  <a:pt x="341" y="597"/>
                </a:cubicBezTo>
                <a:cubicBezTo>
                  <a:pt x="184" y="435"/>
                  <a:pt x="184" y="435"/>
                  <a:pt x="184" y="435"/>
                </a:cubicBezTo>
                <a:cubicBezTo>
                  <a:pt x="250" y="435"/>
                  <a:pt x="250" y="435"/>
                  <a:pt x="250" y="435"/>
                </a:cubicBezTo>
                <a:cubicBezTo>
                  <a:pt x="249" y="367"/>
                  <a:pt x="225" y="309"/>
                  <a:pt x="177" y="261"/>
                </a:cubicBezTo>
                <a:cubicBezTo>
                  <a:pt x="143" y="227"/>
                  <a:pt x="104" y="205"/>
                  <a:pt x="60" y="194"/>
                </a:cubicBezTo>
                <a:cubicBezTo>
                  <a:pt x="41" y="190"/>
                  <a:pt x="21" y="188"/>
                  <a:pt x="1" y="188"/>
                </a:cubicBezTo>
                <a:cubicBezTo>
                  <a:pt x="1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4" y="0"/>
                  <a:pt x="46" y="2"/>
                  <a:pt x="67" y="5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032" name="Freeform 8"/>
          <p:cNvSpPr>
            <a:spLocks noEditPoints="1"/>
          </p:cNvSpPr>
          <p:nvPr/>
        </p:nvSpPr>
        <p:spPr bwMode="auto">
          <a:xfrm>
            <a:off x="4701802" y="2011169"/>
            <a:ext cx="2360349" cy="1966957"/>
          </a:xfrm>
          <a:custGeom>
            <a:avLst/>
            <a:gdLst/>
            <a:ahLst/>
            <a:cxnLst>
              <a:cxn ang="0">
                <a:pos x="96" y="338"/>
              </a:cxn>
              <a:cxn ang="0">
                <a:pos x="95" y="338"/>
              </a:cxn>
              <a:cxn ang="0">
                <a:pos x="96" y="338"/>
              </a:cxn>
              <a:cxn ang="0">
                <a:pos x="435" y="0"/>
              </a:cxn>
              <a:cxn ang="0">
                <a:pos x="595" y="157"/>
              </a:cxn>
              <a:cxn ang="0">
                <a:pos x="435" y="314"/>
              </a:cxn>
              <a:cxn ang="0">
                <a:pos x="435" y="249"/>
              </a:cxn>
              <a:cxn ang="0">
                <a:pos x="260" y="322"/>
              </a:cxn>
              <a:cxn ang="0">
                <a:pos x="194" y="437"/>
              </a:cxn>
              <a:cxn ang="0">
                <a:pos x="187" y="496"/>
              </a:cxn>
              <a:cxn ang="0">
                <a:pos x="0" y="496"/>
              </a:cxn>
              <a:cxn ang="0">
                <a:pos x="5" y="429"/>
              </a:cxn>
              <a:cxn ang="0">
                <a:pos x="128" y="190"/>
              </a:cxn>
              <a:cxn ang="0">
                <a:pos x="435" y="61"/>
              </a:cxn>
              <a:cxn ang="0">
                <a:pos x="435" y="0"/>
              </a:cxn>
            </a:cxnLst>
            <a:rect l="0" t="0" r="r" b="b"/>
            <a:pathLst>
              <a:path w="595" h="496">
                <a:moveTo>
                  <a:pt x="96" y="338"/>
                </a:moveTo>
                <a:cubicBezTo>
                  <a:pt x="96" y="338"/>
                  <a:pt x="95" y="338"/>
                  <a:pt x="95" y="338"/>
                </a:cubicBezTo>
                <a:cubicBezTo>
                  <a:pt x="96" y="338"/>
                  <a:pt x="96" y="338"/>
                  <a:pt x="96" y="338"/>
                </a:cubicBezTo>
                <a:close/>
                <a:moveTo>
                  <a:pt x="435" y="0"/>
                </a:moveTo>
                <a:cubicBezTo>
                  <a:pt x="595" y="157"/>
                  <a:pt x="595" y="157"/>
                  <a:pt x="595" y="157"/>
                </a:cubicBezTo>
                <a:cubicBezTo>
                  <a:pt x="435" y="314"/>
                  <a:pt x="435" y="314"/>
                  <a:pt x="435" y="314"/>
                </a:cubicBezTo>
                <a:cubicBezTo>
                  <a:pt x="435" y="249"/>
                  <a:pt x="435" y="249"/>
                  <a:pt x="435" y="249"/>
                </a:cubicBezTo>
                <a:cubicBezTo>
                  <a:pt x="367" y="249"/>
                  <a:pt x="309" y="273"/>
                  <a:pt x="260" y="322"/>
                </a:cubicBezTo>
                <a:cubicBezTo>
                  <a:pt x="227" y="356"/>
                  <a:pt x="204" y="394"/>
                  <a:pt x="194" y="437"/>
                </a:cubicBezTo>
                <a:cubicBezTo>
                  <a:pt x="190" y="456"/>
                  <a:pt x="187" y="475"/>
                  <a:pt x="187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473"/>
                  <a:pt x="2" y="451"/>
                  <a:pt x="5" y="429"/>
                </a:cubicBezTo>
                <a:cubicBezTo>
                  <a:pt x="18" y="338"/>
                  <a:pt x="59" y="258"/>
                  <a:pt x="128" y="190"/>
                </a:cubicBezTo>
                <a:cubicBezTo>
                  <a:pt x="213" y="104"/>
                  <a:pt x="315" y="62"/>
                  <a:pt x="435" y="61"/>
                </a:cubicBezTo>
                <a:lnTo>
                  <a:pt x="435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3" name="Text Placeholder 3"/>
          <p:cNvSpPr txBox="1"/>
          <p:nvPr/>
        </p:nvSpPr>
        <p:spPr>
          <a:xfrm>
            <a:off x="6362868" y="2597214"/>
            <a:ext cx="174727" cy="247440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</a:p>
        </p:txBody>
      </p:sp>
      <p:sp>
        <p:nvSpPr>
          <p:cNvPr id="24" name="Text Placeholder 3"/>
          <p:cNvSpPr txBox="1"/>
          <p:nvPr/>
        </p:nvSpPr>
        <p:spPr>
          <a:xfrm>
            <a:off x="7687928" y="4167394"/>
            <a:ext cx="177934" cy="247440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</a:p>
        </p:txBody>
      </p:sp>
      <p:sp>
        <p:nvSpPr>
          <p:cNvPr id="27" name="Text Placeholder 3"/>
          <p:cNvSpPr txBox="1"/>
          <p:nvPr/>
        </p:nvSpPr>
        <p:spPr>
          <a:xfrm>
            <a:off x="6296262" y="5291943"/>
            <a:ext cx="177934" cy="247440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</a:p>
        </p:txBody>
      </p:sp>
      <p:grpSp>
        <p:nvGrpSpPr>
          <p:cNvPr id="9" name="Group 59"/>
          <p:cNvGrpSpPr/>
          <p:nvPr/>
        </p:nvGrpSpPr>
        <p:grpSpPr>
          <a:xfrm>
            <a:off x="8242163" y="5021741"/>
            <a:ext cx="2475860" cy="604338"/>
            <a:chOff x="7154104" y="3245088"/>
            <a:chExt cx="2276195" cy="573106"/>
          </a:xfrm>
        </p:grpSpPr>
        <p:sp>
          <p:nvSpPr>
            <p:cNvPr id="50" name="TextBox 49"/>
            <p:cNvSpPr txBox="1"/>
            <p:nvPr/>
          </p:nvSpPr>
          <p:spPr>
            <a:xfrm>
              <a:off x="7154106" y="3550037"/>
              <a:ext cx="2276193" cy="2681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639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154104" y="3245088"/>
              <a:ext cx="1155403" cy="2240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0" name="Group 58"/>
          <p:cNvGrpSpPr/>
          <p:nvPr/>
        </p:nvGrpSpPr>
        <p:grpSpPr>
          <a:xfrm>
            <a:off x="8201987" y="2237670"/>
            <a:ext cx="2475860" cy="605333"/>
            <a:chOff x="7174424" y="1401232"/>
            <a:chExt cx="2276195" cy="574053"/>
          </a:xfrm>
        </p:grpSpPr>
        <p:sp>
          <p:nvSpPr>
            <p:cNvPr id="53" name="TextBox 52"/>
            <p:cNvSpPr txBox="1"/>
            <p:nvPr/>
          </p:nvSpPr>
          <p:spPr>
            <a:xfrm>
              <a:off x="7174424" y="1707127"/>
              <a:ext cx="2276195" cy="2681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639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174424" y="1401232"/>
              <a:ext cx="1155403" cy="22401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1" name="Group 56"/>
          <p:cNvGrpSpPr/>
          <p:nvPr/>
        </p:nvGrpSpPr>
        <p:grpSpPr>
          <a:xfrm>
            <a:off x="2180903" y="2217158"/>
            <a:ext cx="2486870" cy="611131"/>
            <a:chOff x="-2357350" y="1392685"/>
            <a:chExt cx="4337036" cy="579548"/>
          </a:xfrm>
        </p:grpSpPr>
        <p:sp>
          <p:nvSpPr>
            <p:cNvPr id="56" name="TextBox 55"/>
            <p:cNvSpPr txBox="1"/>
            <p:nvPr/>
          </p:nvSpPr>
          <p:spPr>
            <a:xfrm>
              <a:off x="-2357350" y="1704076"/>
              <a:ext cx="4337036" cy="2681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9639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-212060" y="1392685"/>
              <a:ext cx="2191746" cy="22401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2" name="Group 56"/>
          <p:cNvGrpSpPr/>
          <p:nvPr/>
        </p:nvGrpSpPr>
        <p:grpSpPr>
          <a:xfrm>
            <a:off x="2180903" y="5002561"/>
            <a:ext cx="2456738" cy="604937"/>
            <a:chOff x="-2304800" y="1402413"/>
            <a:chExt cx="4284486" cy="554439"/>
          </a:xfrm>
        </p:grpSpPr>
        <p:sp>
          <p:nvSpPr>
            <p:cNvPr id="59" name="TextBox 58"/>
            <p:cNvSpPr txBox="1"/>
            <p:nvPr/>
          </p:nvSpPr>
          <p:spPr>
            <a:xfrm>
              <a:off x="-2304800" y="1697687"/>
              <a:ext cx="4284486" cy="259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9639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-212060" y="1402413"/>
              <a:ext cx="2191746" cy="21650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61" name="Freeform 101"/>
          <p:cNvSpPr>
            <a:spLocks noEditPoints="1"/>
          </p:cNvSpPr>
          <p:nvPr/>
        </p:nvSpPr>
        <p:spPr bwMode="auto">
          <a:xfrm>
            <a:off x="5299593" y="2795277"/>
            <a:ext cx="443890" cy="410672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4" name="Freeform 24"/>
          <p:cNvSpPr>
            <a:spLocks noEditPoints="1"/>
          </p:cNvSpPr>
          <p:nvPr/>
        </p:nvSpPr>
        <p:spPr bwMode="auto">
          <a:xfrm>
            <a:off x="7096084" y="4908116"/>
            <a:ext cx="325801" cy="353800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6" name="Freeform 138"/>
          <p:cNvSpPr>
            <a:spLocks noEditPoints="1"/>
          </p:cNvSpPr>
          <p:nvPr/>
        </p:nvSpPr>
        <p:spPr bwMode="auto">
          <a:xfrm>
            <a:off x="7349191" y="3026255"/>
            <a:ext cx="374399" cy="290898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2" y="4"/>
              </a:cxn>
              <a:cxn ang="0">
                <a:pos x="41" y="5"/>
              </a:cxn>
              <a:cxn ang="0">
                <a:pos x="40" y="4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35"/>
              </a:cxn>
              <a:cxn ang="0">
                <a:pos x="46" y="35"/>
              </a:cxn>
              <a:cxn ang="0">
                <a:pos x="48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0"/>
              </a:cxn>
              <a:cxn ang="0">
                <a:pos x="57" y="17"/>
              </a:cxn>
              <a:cxn ang="0">
                <a:pos x="33" y="41"/>
              </a:cxn>
              <a:cxn ang="0">
                <a:pos x="23" y="41"/>
              </a:cxn>
              <a:cxn ang="0">
                <a:pos x="23" y="31"/>
              </a:cxn>
              <a:cxn ang="0">
                <a:pos x="47" y="7"/>
              </a:cxn>
              <a:cxn ang="0">
                <a:pos x="57" y="17"/>
              </a:cxn>
              <a:cxn ang="0">
                <a:pos x="36" y="33"/>
              </a:cxn>
              <a:cxn ang="0">
                <a:pos x="30" y="28"/>
              </a:cxn>
              <a:cxn ang="0">
                <a:pos x="26" y="32"/>
              </a:cxn>
              <a:cxn ang="0">
                <a:pos x="26" y="34"/>
              </a:cxn>
              <a:cxn ang="0">
                <a:pos x="29" y="34"/>
              </a:cxn>
              <a:cxn ang="0">
                <a:pos x="29" y="38"/>
              </a:cxn>
              <a:cxn ang="0">
                <a:pos x="31" y="38"/>
              </a:cxn>
              <a:cxn ang="0">
                <a:pos x="36" y="33"/>
              </a:cxn>
              <a:cxn ang="0">
                <a:pos x="46" y="12"/>
              </a:cxn>
              <a:cxn ang="0">
                <a:pos x="34" y="24"/>
              </a:cxn>
              <a:cxn ang="0">
                <a:pos x="33" y="26"/>
              </a:cxn>
              <a:cxn ang="0">
                <a:pos x="35" y="26"/>
              </a:cxn>
              <a:cxn ang="0">
                <a:pos x="47" y="13"/>
              </a:cxn>
              <a:cxn ang="0">
                <a:pos x="47" y="12"/>
              </a:cxn>
              <a:cxn ang="0">
                <a:pos x="46" y="12"/>
              </a:cxn>
              <a:cxn ang="0">
                <a:pos x="59" y="15"/>
              </a:cxn>
              <a:cxn ang="0">
                <a:pos x="49" y="4"/>
              </a:cxn>
              <a:cxn ang="0">
                <a:pos x="52" y="1"/>
              </a:cxn>
              <a:cxn ang="0">
                <a:pos x="57" y="1"/>
              </a:cxn>
              <a:cxn ang="0">
                <a:pos x="62" y="7"/>
              </a:cxn>
              <a:cxn ang="0">
                <a:pos x="62" y="11"/>
              </a:cxn>
              <a:cxn ang="0">
                <a:pos x="59" y="15"/>
              </a:cxn>
            </a:cxnLst>
            <a:rect l="0" t="0" r="r" b="b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9" name="Freeform 248"/>
          <p:cNvSpPr>
            <a:spLocks noEditPoints="1"/>
          </p:cNvSpPr>
          <p:nvPr/>
        </p:nvSpPr>
        <p:spPr bwMode="auto">
          <a:xfrm>
            <a:off x="5162001" y="4623111"/>
            <a:ext cx="346139" cy="282237"/>
          </a:xfrm>
          <a:custGeom>
            <a:avLst/>
            <a:gdLst/>
            <a:ahLst/>
            <a:cxnLst>
              <a:cxn ang="0">
                <a:pos x="24" y="49"/>
              </a:cxn>
              <a:cxn ang="0">
                <a:pos x="11" y="49"/>
              </a:cxn>
              <a:cxn ang="0">
                <a:pos x="0" y="38"/>
              </a:cxn>
              <a:cxn ang="0">
                <a:pos x="0" y="11"/>
              </a:cxn>
              <a:cxn ang="0">
                <a:pos x="11" y="0"/>
              </a:cxn>
              <a:cxn ang="0">
                <a:pos x="24" y="0"/>
              </a:cxn>
              <a:cxn ang="0">
                <a:pos x="25" y="2"/>
              </a:cxn>
              <a:cxn ang="0">
                <a:pos x="24" y="5"/>
              </a:cxn>
              <a:cxn ang="0">
                <a:pos x="11" y="5"/>
              </a:cxn>
              <a:cxn ang="0">
                <a:pos x="5" y="11"/>
              </a:cxn>
              <a:cxn ang="0">
                <a:pos x="5" y="38"/>
              </a:cxn>
              <a:cxn ang="0">
                <a:pos x="11" y="44"/>
              </a:cxn>
              <a:cxn ang="0">
                <a:pos x="22" y="44"/>
              </a:cxn>
              <a:cxn ang="0">
                <a:pos x="25" y="45"/>
              </a:cxn>
              <a:cxn ang="0">
                <a:pos x="24" y="49"/>
              </a:cxn>
              <a:cxn ang="0">
                <a:pos x="59" y="26"/>
              </a:cxn>
              <a:cxn ang="0">
                <a:pos x="39" y="47"/>
              </a:cxn>
              <a:cxn ang="0">
                <a:pos x="37" y="48"/>
              </a:cxn>
              <a:cxn ang="0">
                <a:pos x="34" y="45"/>
              </a:cxn>
              <a:cxn ang="0">
                <a:pos x="34" y="34"/>
              </a:cxn>
              <a:cxn ang="0">
                <a:pos x="17" y="34"/>
              </a:cxn>
              <a:cxn ang="0">
                <a:pos x="15" y="32"/>
              </a:cxn>
              <a:cxn ang="0">
                <a:pos x="15" y="17"/>
              </a:cxn>
              <a:cxn ang="0">
                <a:pos x="17" y="15"/>
              </a:cxn>
              <a:cxn ang="0">
                <a:pos x="34" y="15"/>
              </a:cxn>
              <a:cxn ang="0">
                <a:pos x="34" y="4"/>
              </a:cxn>
              <a:cxn ang="0">
                <a:pos x="37" y="2"/>
              </a:cxn>
              <a:cxn ang="0">
                <a:pos x="39" y="2"/>
              </a:cxn>
              <a:cxn ang="0">
                <a:pos x="59" y="23"/>
              </a:cxn>
              <a:cxn ang="0">
                <a:pos x="60" y="25"/>
              </a:cxn>
              <a:cxn ang="0">
                <a:pos x="59" y="26"/>
              </a:cxn>
            </a:cxnLst>
            <a:rect l="0" t="0" r="r" b="b"/>
            <a:pathLst>
              <a:path w="60" h="49">
                <a:moveTo>
                  <a:pt x="24" y="49"/>
                </a:moveTo>
                <a:cubicBezTo>
                  <a:pt x="11" y="49"/>
                  <a:pt x="11" y="49"/>
                  <a:pt x="11" y="49"/>
                </a:cubicBezTo>
                <a:cubicBezTo>
                  <a:pt x="5" y="49"/>
                  <a:pt x="0" y="44"/>
                  <a:pt x="0" y="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3"/>
                  <a:pt x="25" y="5"/>
                  <a:pt x="24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8" y="5"/>
                  <a:pt x="5" y="8"/>
                  <a:pt x="5" y="1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1"/>
                  <a:pt x="8" y="44"/>
                  <a:pt x="11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4"/>
                  <a:pt x="25" y="44"/>
                  <a:pt x="25" y="45"/>
                </a:cubicBezTo>
                <a:cubicBezTo>
                  <a:pt x="25" y="46"/>
                  <a:pt x="25" y="49"/>
                  <a:pt x="24" y="49"/>
                </a:cubicBezTo>
                <a:close/>
                <a:moveTo>
                  <a:pt x="59" y="26"/>
                </a:moveTo>
                <a:cubicBezTo>
                  <a:pt x="39" y="47"/>
                  <a:pt x="39" y="47"/>
                  <a:pt x="39" y="47"/>
                </a:cubicBezTo>
                <a:cubicBezTo>
                  <a:pt x="38" y="48"/>
                  <a:pt x="38" y="48"/>
                  <a:pt x="37" y="48"/>
                </a:cubicBezTo>
                <a:cubicBezTo>
                  <a:pt x="36" y="48"/>
                  <a:pt x="34" y="47"/>
                  <a:pt x="34" y="45"/>
                </a:cubicBezTo>
                <a:cubicBezTo>
                  <a:pt x="34" y="34"/>
                  <a:pt x="34" y="34"/>
                  <a:pt x="34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6" y="34"/>
                  <a:pt x="15" y="33"/>
                  <a:pt x="15" y="32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5"/>
                  <a:pt x="1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3"/>
                  <a:pt x="36" y="2"/>
                  <a:pt x="37" y="2"/>
                </a:cubicBezTo>
                <a:cubicBezTo>
                  <a:pt x="38" y="2"/>
                  <a:pt x="38" y="2"/>
                  <a:pt x="39" y="2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3"/>
                  <a:pt x="60" y="24"/>
                  <a:pt x="60" y="25"/>
                </a:cubicBezTo>
                <a:cubicBezTo>
                  <a:pt x="60" y="25"/>
                  <a:pt x="60" y="26"/>
                  <a:pt x="59" y="2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2" name="Freeform 9"/>
          <p:cNvSpPr/>
          <p:nvPr/>
        </p:nvSpPr>
        <p:spPr bwMode="auto">
          <a:xfrm>
            <a:off x="4460745" y="3352047"/>
            <a:ext cx="1240440" cy="759999"/>
          </a:xfrm>
          <a:custGeom>
            <a:avLst/>
            <a:gdLst/>
            <a:ahLst/>
            <a:cxnLst>
              <a:cxn ang="0">
                <a:pos x="250" y="192"/>
              </a:cxn>
              <a:cxn ang="0">
                <a:pos x="62" y="192"/>
              </a:cxn>
              <a:cxn ang="0">
                <a:pos x="61" y="160"/>
              </a:cxn>
              <a:cxn ang="0">
                <a:pos x="61" y="158"/>
              </a:cxn>
              <a:cxn ang="0">
                <a:pos x="0" y="158"/>
              </a:cxn>
              <a:cxn ang="0">
                <a:pos x="157" y="0"/>
              </a:cxn>
              <a:cxn ang="0">
                <a:pos x="313" y="158"/>
              </a:cxn>
              <a:cxn ang="0">
                <a:pos x="248" y="158"/>
              </a:cxn>
              <a:cxn ang="0">
                <a:pos x="248" y="160"/>
              </a:cxn>
              <a:cxn ang="0">
                <a:pos x="250" y="192"/>
              </a:cxn>
            </a:cxnLst>
            <a:rect l="0" t="0" r="r" b="b"/>
            <a:pathLst>
              <a:path w="313" h="192">
                <a:moveTo>
                  <a:pt x="250" y="192"/>
                </a:moveTo>
                <a:cubicBezTo>
                  <a:pt x="62" y="192"/>
                  <a:pt x="62" y="192"/>
                  <a:pt x="62" y="192"/>
                </a:cubicBezTo>
                <a:cubicBezTo>
                  <a:pt x="61" y="182"/>
                  <a:pt x="61" y="171"/>
                  <a:pt x="61" y="160"/>
                </a:cubicBezTo>
                <a:cubicBezTo>
                  <a:pt x="61" y="159"/>
                  <a:pt x="61" y="158"/>
                  <a:pt x="61" y="158"/>
                </a:cubicBezTo>
                <a:cubicBezTo>
                  <a:pt x="0" y="158"/>
                  <a:pt x="0" y="158"/>
                  <a:pt x="0" y="158"/>
                </a:cubicBezTo>
                <a:cubicBezTo>
                  <a:pt x="157" y="0"/>
                  <a:pt x="157" y="0"/>
                  <a:pt x="157" y="0"/>
                </a:cubicBezTo>
                <a:cubicBezTo>
                  <a:pt x="313" y="158"/>
                  <a:pt x="313" y="158"/>
                  <a:pt x="313" y="158"/>
                </a:cubicBezTo>
                <a:cubicBezTo>
                  <a:pt x="248" y="158"/>
                  <a:pt x="248" y="158"/>
                  <a:pt x="248" y="158"/>
                </a:cubicBezTo>
                <a:cubicBezTo>
                  <a:pt x="248" y="158"/>
                  <a:pt x="248" y="159"/>
                  <a:pt x="248" y="160"/>
                </a:cubicBezTo>
                <a:cubicBezTo>
                  <a:pt x="248" y="171"/>
                  <a:pt x="249" y="182"/>
                  <a:pt x="250" y="19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  <a:effectLst/>
        </p:spPr>
        <p:txBody>
          <a:bodyPr vert="horz" wrap="square" lIns="96422" tIns="48211" rIns="96422" bIns="48211" numCol="1" anchor="t" anchorCtr="0" compatLnSpc="1"/>
          <a:lstStyle/>
          <a:p>
            <a:pPr>
              <a:lnSpc>
                <a:spcPct val="120000"/>
              </a:lnSpc>
            </a:pPr>
            <a:endParaRPr lang="en-US" sz="30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5030470" y="3760816"/>
            <a:ext cx="134652" cy="247440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39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5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23" grpId="0"/>
      <p:bldP spid="24" grpId="0"/>
      <p:bldP spid="27" grpId="0"/>
      <p:bldP spid="61" grpId="0" animBg="1"/>
      <p:bldP spid="64" grpId="0" animBg="1"/>
      <p:bldP spid="66" grpId="0" animBg="1"/>
      <p:bldP spid="69" grpId="0" animBg="1"/>
      <p:bldP spid="72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130">
                <a:lnSpc>
                  <a:spcPct val="120000"/>
                </a:lnSpc>
                <a:spcAft>
                  <a:spcPct val="35000"/>
                </a:spcAft>
              </a:pPr>
              <a:endParaRPr lang="id-ID" sz="5485">
                <a:solidFill>
                  <a:schemeClr val="bg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250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250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20" name="Title 13"/>
          <p:cNvSpPr txBox="1"/>
          <p:nvPr/>
        </p:nvSpPr>
        <p:spPr>
          <a:xfrm>
            <a:off x="5928358" y="3958973"/>
            <a:ext cx="1016097" cy="303801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1" name="Title 13"/>
          <p:cNvSpPr txBox="1"/>
          <p:nvPr/>
        </p:nvSpPr>
        <p:spPr>
          <a:xfrm>
            <a:off x="4197626" y="3668558"/>
            <a:ext cx="1016097" cy="195759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en-US" sz="1265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2" name="Title 13"/>
          <p:cNvSpPr txBox="1"/>
          <p:nvPr/>
        </p:nvSpPr>
        <p:spPr>
          <a:xfrm>
            <a:off x="8101502" y="2768730"/>
            <a:ext cx="1016097" cy="195759"/>
          </a:xfrm>
          <a:prstGeom prst="rect">
            <a:avLst/>
          </a:prstGeo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文字内容</a:t>
            </a:r>
            <a:endParaRPr lang="en-US" altLang="zh-CN" sz="1265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8" name="Content Placeholder 2"/>
          <p:cNvSpPr txBox="1"/>
          <p:nvPr/>
        </p:nvSpPr>
        <p:spPr>
          <a:xfrm>
            <a:off x="1907590" y="3629994"/>
            <a:ext cx="2073024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4" name="Content Placeholder 2"/>
          <p:cNvSpPr txBox="1"/>
          <p:nvPr/>
        </p:nvSpPr>
        <p:spPr>
          <a:xfrm>
            <a:off x="5392863" y="6068394"/>
            <a:ext cx="2073024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7" name="Content Placeholder 2"/>
          <p:cNvSpPr txBox="1"/>
          <p:nvPr/>
        </p:nvSpPr>
        <p:spPr>
          <a:xfrm>
            <a:off x="9286290" y="2728294"/>
            <a:ext cx="2073024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/>
          <p:cNvCxnSpPr/>
          <p:nvPr/>
        </p:nvCxnSpPr>
        <p:spPr>
          <a:xfrm>
            <a:off x="353" y="3844568"/>
            <a:ext cx="11793238" cy="0"/>
          </a:xfrm>
          <a:prstGeom prst="straightConnector1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555209" y="3403666"/>
            <a:ext cx="2385939" cy="268545"/>
            <a:chOff x="7163516" y="3227357"/>
            <a:chExt cx="2262348" cy="254634"/>
          </a:xfrm>
          <a:solidFill>
            <a:schemeClr val="accent4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2" name="Rectangle 51"/>
            <p:cNvSpPr/>
            <p:nvPr/>
          </p:nvSpPr>
          <p:spPr>
            <a:xfrm>
              <a:off x="7163516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9171230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59" name="Text Placeholder 32"/>
          <p:cNvSpPr txBox="1"/>
          <p:nvPr/>
        </p:nvSpPr>
        <p:spPr>
          <a:xfrm>
            <a:off x="21747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0" name="Text Placeholder 33"/>
          <p:cNvSpPr txBox="1"/>
          <p:nvPr/>
        </p:nvSpPr>
        <p:spPr>
          <a:xfrm>
            <a:off x="21747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2753964" y="1768141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2" name="Text Placeholder 32"/>
          <p:cNvSpPr txBox="1"/>
          <p:nvPr/>
        </p:nvSpPr>
        <p:spPr>
          <a:xfrm>
            <a:off x="4433294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3" name="Text Placeholder 33"/>
          <p:cNvSpPr txBox="1"/>
          <p:nvPr/>
        </p:nvSpPr>
        <p:spPr>
          <a:xfrm>
            <a:off x="4433295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5012469" y="1768141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5" name="Text Placeholder 32"/>
          <p:cNvSpPr txBox="1"/>
          <p:nvPr/>
        </p:nvSpPr>
        <p:spPr>
          <a:xfrm>
            <a:off x="66759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66759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7255164" y="1768141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8934493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9" name="Text Placeholder 33"/>
          <p:cNvSpPr txBox="1"/>
          <p:nvPr/>
        </p:nvSpPr>
        <p:spPr>
          <a:xfrm>
            <a:off x="8934494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9513668" y="1768141"/>
            <a:ext cx="582147" cy="582147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555209" y="4044443"/>
            <a:ext cx="2385939" cy="268545"/>
            <a:chOff x="7163516" y="3834942"/>
            <a:chExt cx="2262348" cy="254634"/>
          </a:xfrm>
          <a:solidFill>
            <a:schemeClr val="accent4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3" name="Rectangle 72"/>
            <p:cNvSpPr/>
            <p:nvPr/>
          </p:nvSpPr>
          <p:spPr>
            <a:xfrm>
              <a:off x="7163516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9171230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80" name="Text Placeholder 32"/>
          <p:cNvSpPr txBox="1"/>
          <p:nvPr/>
        </p:nvSpPr>
        <p:spPr>
          <a:xfrm>
            <a:off x="21747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1" name="Text Placeholder 33"/>
          <p:cNvSpPr txBox="1"/>
          <p:nvPr/>
        </p:nvSpPr>
        <p:spPr>
          <a:xfrm>
            <a:off x="21747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2753964" y="4676104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3" name="Text Placeholder 32"/>
          <p:cNvSpPr txBox="1"/>
          <p:nvPr/>
        </p:nvSpPr>
        <p:spPr>
          <a:xfrm>
            <a:off x="4433294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4" name="Text Placeholder 33"/>
          <p:cNvSpPr txBox="1"/>
          <p:nvPr/>
        </p:nvSpPr>
        <p:spPr>
          <a:xfrm>
            <a:off x="4433295" y="5393910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5012469" y="4676104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6" name="Text Placeholder 32"/>
          <p:cNvSpPr txBox="1"/>
          <p:nvPr/>
        </p:nvSpPr>
        <p:spPr>
          <a:xfrm>
            <a:off x="66759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7" name="Text Placeholder 33"/>
          <p:cNvSpPr txBox="1"/>
          <p:nvPr/>
        </p:nvSpPr>
        <p:spPr>
          <a:xfrm>
            <a:off x="66759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7255164" y="4676104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9" name="Text Placeholder 32"/>
          <p:cNvSpPr txBox="1"/>
          <p:nvPr/>
        </p:nvSpPr>
        <p:spPr>
          <a:xfrm>
            <a:off x="8934493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90" name="Text Placeholder 33"/>
          <p:cNvSpPr txBox="1"/>
          <p:nvPr/>
        </p:nvSpPr>
        <p:spPr>
          <a:xfrm>
            <a:off x="8934494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9513668" y="4676104"/>
            <a:ext cx="582147" cy="582147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03542" y="3403666"/>
            <a:ext cx="2385939" cy="268545"/>
            <a:chOff x="5028485" y="3227357"/>
            <a:chExt cx="2262348" cy="254634"/>
          </a:xfrm>
          <a:solidFill>
            <a:schemeClr val="accent3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1" name="Rectangle 50"/>
            <p:cNvSpPr/>
            <p:nvPr/>
          </p:nvSpPr>
          <p:spPr>
            <a:xfrm>
              <a:off x="5028485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036199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03542" y="4044443"/>
            <a:ext cx="2385939" cy="268545"/>
            <a:chOff x="5028485" y="3834942"/>
            <a:chExt cx="2262348" cy="254634"/>
          </a:xfrm>
          <a:solidFill>
            <a:schemeClr val="accent3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2" name="Rectangle 71"/>
            <p:cNvSpPr/>
            <p:nvPr/>
          </p:nvSpPr>
          <p:spPr>
            <a:xfrm>
              <a:off x="5028485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7036199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135448" y="3403666"/>
            <a:ext cx="2302366" cy="268545"/>
            <a:chOff x="2972698" y="3227357"/>
            <a:chExt cx="2183104" cy="254634"/>
          </a:xfrm>
          <a:solidFill>
            <a:schemeClr val="accent2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4" name="Rectangle 53"/>
            <p:cNvSpPr/>
            <p:nvPr/>
          </p:nvSpPr>
          <p:spPr>
            <a:xfrm>
              <a:off x="2972698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901168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3" y="3403666"/>
            <a:ext cx="3185795" cy="268545"/>
            <a:chOff x="0" y="3227357"/>
            <a:chExt cx="3020771" cy="25463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3" name="Rectangle 52"/>
            <p:cNvSpPr/>
            <p:nvPr/>
          </p:nvSpPr>
          <p:spPr>
            <a:xfrm>
              <a:off x="0" y="3300674"/>
              <a:ext cx="2882900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66137" y="3227357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35448" y="4044443"/>
            <a:ext cx="2302366" cy="268545"/>
            <a:chOff x="2972698" y="3834942"/>
            <a:chExt cx="2183104" cy="254634"/>
          </a:xfrm>
          <a:solidFill>
            <a:schemeClr val="accent2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5" name="Rectangle 74"/>
            <p:cNvSpPr/>
            <p:nvPr/>
          </p:nvSpPr>
          <p:spPr>
            <a:xfrm>
              <a:off x="2972698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901168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3" y="4044443"/>
            <a:ext cx="3185795" cy="268545"/>
            <a:chOff x="0" y="3834942"/>
            <a:chExt cx="3020771" cy="25463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4" name="Rectangle 73"/>
            <p:cNvSpPr/>
            <p:nvPr/>
          </p:nvSpPr>
          <p:spPr>
            <a:xfrm>
              <a:off x="0" y="3908259"/>
              <a:ext cx="2924175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766137" y="3834942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  <p:bldP spid="68" grpId="0"/>
      <p:bldP spid="69" grpId="0"/>
      <p:bldP spid="70" grpId="0" animBg="1"/>
      <p:bldP spid="80" grpId="0"/>
      <p:bldP spid="81" grpId="0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/>
      <p:bldP spid="90" grpId="0"/>
      <p:bldP spid="9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3762623"/>
            <a:ext cx="1581711" cy="417982"/>
            <a:chOff x="1424694" y="3437117"/>
            <a:chExt cx="1499779" cy="396331"/>
          </a:xfrm>
          <a:solidFill>
            <a:schemeClr val="accent2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3917263"/>
            <a:ext cx="1581711" cy="406378"/>
            <a:chOff x="2993261" y="3583747"/>
            <a:chExt cx="1499779" cy="385328"/>
          </a:xfrm>
          <a:solidFill>
            <a:schemeClr val="accent1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3762623"/>
            <a:ext cx="1581711" cy="417981"/>
            <a:chOff x="4561827" y="3437117"/>
            <a:chExt cx="1499779" cy="396330"/>
          </a:xfrm>
          <a:solidFill>
            <a:srgbClr val="92D050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3917263"/>
            <a:ext cx="1581711" cy="406378"/>
            <a:chOff x="6130393" y="3583747"/>
            <a:chExt cx="1499779" cy="385328"/>
          </a:xfrm>
          <a:solidFill>
            <a:schemeClr val="accent3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3917264"/>
            <a:ext cx="1581711" cy="406377"/>
            <a:chOff x="9267526" y="3583748"/>
            <a:chExt cx="1499779" cy="385327"/>
          </a:xfrm>
          <a:solidFill>
            <a:schemeClr val="accent1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3762623"/>
            <a:ext cx="1581711" cy="417982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413992"/>
            <a:ext cx="489711" cy="490548"/>
            <a:chOff x="9145588" y="4435475"/>
            <a:chExt cx="464344" cy="465138"/>
          </a:xfrm>
          <a:solidFill>
            <a:schemeClr val="accent1"/>
          </a:solidFill>
        </p:grpSpPr>
        <p:sp>
          <p:nvSpPr>
            <p:cNvPr id="99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0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1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3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4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5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6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7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198527"/>
            <a:ext cx="489711" cy="489711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0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1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112" name="AutoShape 59"/>
          <p:cNvSpPr/>
          <p:nvPr/>
        </p:nvSpPr>
        <p:spPr bwMode="auto">
          <a:xfrm>
            <a:off x="3391315" y="440405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20091" tIns="20091" rIns="20091" bIns="20091" anchor="ctr"/>
          <a:lstStyle/>
          <a:p>
            <a:pPr algn="ctr" defTabSz="240665" hangingPunct="0">
              <a:lnSpc>
                <a:spcPct val="13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191745"/>
            <a:ext cx="490548" cy="412697"/>
            <a:chOff x="5368132" y="2625725"/>
            <a:chExt cx="465138" cy="391319"/>
          </a:xfrm>
          <a:solidFill>
            <a:srgbClr val="92D050"/>
          </a:solidFill>
        </p:grpSpPr>
        <p:sp>
          <p:nvSpPr>
            <p:cNvPr id="114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5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6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198110"/>
            <a:ext cx="489711" cy="382561"/>
            <a:chOff x="2581275" y="1710532"/>
            <a:chExt cx="464344" cy="362744"/>
          </a:xfrm>
          <a:solidFill>
            <a:schemeClr val="accent2"/>
          </a:solidFill>
        </p:grpSpPr>
        <p:sp>
          <p:nvSpPr>
            <p:cNvPr id="118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19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0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1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2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3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4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404050"/>
            <a:ext cx="336520" cy="490548"/>
            <a:chOff x="5441157" y="4440238"/>
            <a:chExt cx="319088" cy="465138"/>
          </a:xfrm>
          <a:solidFill>
            <a:schemeClr val="accent3"/>
          </a:solidFill>
        </p:grpSpPr>
        <p:sp>
          <p:nvSpPr>
            <p:cNvPr id="126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7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28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0091" tIns="20091" rIns="20091" bIns="20091" anchor="ctr"/>
            <a:lstStyle/>
            <a:p>
              <a:pPr algn="ctr" defTabSz="240665" hangingPunct="0">
                <a:lnSpc>
                  <a:spcPct val="130000"/>
                </a:lnSpc>
              </a:pPr>
              <a:endParaRPr lang="en-US" sz="1265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704" y="248839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703" y="20845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7829995" y="533951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94" y="49356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955013" y="248839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12" y="20845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4597267" y="533951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266" y="49356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7" name="TextBox 23"/>
          <p:cNvSpPr txBox="1"/>
          <p:nvPr/>
        </p:nvSpPr>
        <p:spPr>
          <a:xfrm>
            <a:off x="2796176" y="248839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175" y="20845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9" name="TextBox 23"/>
          <p:cNvSpPr txBox="1"/>
          <p:nvPr/>
        </p:nvSpPr>
        <p:spPr>
          <a:xfrm>
            <a:off x="1290649" y="533951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648" y="49356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/>
          <p:nvPr/>
        </p:nvSpPr>
        <p:spPr bwMode="auto">
          <a:xfrm>
            <a:off x="4217511" y="2512832"/>
            <a:ext cx="3688316" cy="184499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470318" y="2824237"/>
            <a:ext cx="3120755" cy="312075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853228" y="3346595"/>
            <a:ext cx="430276" cy="200237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8" name="MH_Other_4"/>
          <p:cNvSpPr/>
          <p:nvPr/>
        </p:nvSpPr>
        <p:spPr bwMode="auto">
          <a:xfrm>
            <a:off x="6218209" y="4136829"/>
            <a:ext cx="796931" cy="1212139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9" name="MH_Other_5"/>
          <p:cNvSpPr/>
          <p:nvPr/>
        </p:nvSpPr>
        <p:spPr bwMode="auto">
          <a:xfrm flipH="1">
            <a:off x="5116569" y="4136829"/>
            <a:ext cx="798606" cy="1212139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324173" y="5424309"/>
            <a:ext cx="1508477" cy="525707"/>
          </a:xfrm>
          <a:prstGeom prst="rect">
            <a:avLst/>
          </a:prstGeom>
          <a:noFill/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标题文字</a:t>
            </a:r>
            <a:endParaRPr lang="en-US" altLang="zh-CN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862576" y="3790266"/>
            <a:ext cx="1135124" cy="11351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标题文字</a:t>
            </a:r>
            <a:endParaRPr lang="en-US" altLang="zh-CN" sz="1685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125639" y="3790266"/>
            <a:ext cx="1135124" cy="1135124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标题文字</a:t>
            </a:r>
            <a:endParaRPr lang="en-US" altLang="zh-CN" sz="1685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493271" y="2159572"/>
            <a:ext cx="1135124" cy="113344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标题文字</a:t>
            </a:r>
            <a:endParaRPr lang="en-US" altLang="zh-CN" sz="1685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761356" y="437855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761355" y="397467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2340127" y="231191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079468" y="190804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1207978" y="4371429"/>
            <a:ext cx="2360298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947319" y="39675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267202" y="1450497"/>
            <a:ext cx="1567674" cy="3454106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585650" y="1450497"/>
            <a:ext cx="1567673" cy="3454106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9286715" y="1450497"/>
            <a:ext cx="1348198" cy="3454106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966525" y="1450497"/>
            <a:ext cx="1569415" cy="3454106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86715" y="1680422"/>
            <a:ext cx="654939" cy="1949140"/>
            <a:chOff x="9286715" y="1680422"/>
            <a:chExt cx="654939" cy="1949140"/>
          </a:xfrm>
          <a:solidFill>
            <a:schemeClr val="bg1">
              <a:lumMod val="50000"/>
            </a:schemeClr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988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9882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9882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267202" y="1680422"/>
            <a:ext cx="658423" cy="1949140"/>
            <a:chOff x="2267202" y="1680422"/>
            <a:chExt cx="658423" cy="1949140"/>
          </a:xfrm>
          <a:solidFill>
            <a:srgbClr val="AE002B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585650" y="1680422"/>
            <a:ext cx="656681" cy="1949140"/>
            <a:chOff x="4585650" y="1680422"/>
            <a:chExt cx="656681" cy="1949140"/>
          </a:xfrm>
          <a:solidFill>
            <a:schemeClr val="bg1">
              <a:lumMod val="50000"/>
            </a:schemeClr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988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9882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9882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009882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92946" y="4096380"/>
            <a:ext cx="7539950" cy="656681"/>
            <a:chOff x="2692946" y="4096380"/>
            <a:chExt cx="7539950" cy="656681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966525" y="1680422"/>
            <a:ext cx="658423" cy="1949140"/>
            <a:chOff x="6966525" y="1680422"/>
            <a:chExt cx="658423" cy="1949140"/>
          </a:xfrm>
          <a:solidFill>
            <a:srgbClr val="AE002B"/>
          </a:solidFill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31889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31889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9001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9001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909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909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07224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07224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课题现状及发展情况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  <a:endParaRPr lang="zh-CN" altLang="en-US" dirty="0">
              <a:solidFill>
                <a:srgbClr val="92D05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b="0" dirty="0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研究</a:t>
            </a:r>
            <a:r>
              <a:rPr lang="zh-CN" altLang="en-US" dirty="0" smtClean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思路</a:t>
            </a:r>
            <a:endParaRPr lang="en-US" altLang="zh-CN" dirty="0" smtClean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研究过程</a:t>
            </a:r>
          </a:p>
          <a:p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2672821" y="2485515"/>
            <a:ext cx="540187" cy="666913"/>
            <a:chOff x="1994399" y="2158871"/>
            <a:chExt cx="589804" cy="72817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20" name="Freeform 5"/>
            <p:cNvSpPr/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1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2" name="Freeform 9"/>
            <p:cNvSpPr/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13006" y="2485515"/>
            <a:ext cx="928146" cy="666913"/>
            <a:chOff x="4530194" y="4285619"/>
            <a:chExt cx="382215" cy="53244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2013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5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4141151" y="2485515"/>
            <a:ext cx="1303787" cy="666913"/>
            <a:chOff x="4912409" y="4285619"/>
            <a:chExt cx="382215" cy="53244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27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2014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8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444940" y="2485515"/>
            <a:ext cx="1915184" cy="666913"/>
            <a:chOff x="5294624" y="4285619"/>
            <a:chExt cx="383237" cy="53244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30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2015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1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7360123" y="2485515"/>
            <a:ext cx="1291596" cy="666913"/>
            <a:chOff x="5677862" y="4285619"/>
            <a:chExt cx="382215" cy="53244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33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2016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4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651718" y="2485515"/>
            <a:ext cx="928146" cy="666913"/>
            <a:chOff x="6060077" y="4285619"/>
            <a:chExt cx="382215" cy="53244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36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2017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7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9579864" y="2485515"/>
            <a:ext cx="606066" cy="666913"/>
            <a:chOff x="7739063" y="3990975"/>
            <a:chExt cx="414338" cy="827088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39" name="Freeform 18"/>
            <p:cNvSpPr/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40" name="Freeform 19"/>
            <p:cNvSpPr/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41" name="Freeform 20"/>
            <p:cNvSpPr/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81368" y="3218005"/>
            <a:ext cx="505556" cy="747969"/>
            <a:chOff x="2768028" y="2732605"/>
            <a:chExt cx="551992" cy="816671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143" name="Straight Connector 142"/>
            <p:cNvCxnSpPr/>
            <p:nvPr/>
          </p:nvCxnSpPr>
          <p:spPr>
            <a:xfrm rot="10800000">
              <a:off x="3044025" y="2732605"/>
              <a:ext cx="0" cy="360191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2768028" y="2997284"/>
              <a:ext cx="551992" cy="551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文字内容</a:t>
              </a:r>
              <a:endParaRPr lang="en-AU" sz="1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45" name="Text Placeholder 32"/>
          <p:cNvSpPr txBox="1"/>
          <p:nvPr/>
        </p:nvSpPr>
        <p:spPr>
          <a:xfrm>
            <a:off x="2931040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6" name="Text Placeholder 33"/>
          <p:cNvSpPr txBox="1"/>
          <p:nvPr/>
        </p:nvSpPr>
        <p:spPr>
          <a:xfrm>
            <a:off x="2918895" y="4170202"/>
            <a:ext cx="1414589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9633" y="3218005"/>
            <a:ext cx="505556" cy="747969"/>
            <a:chOff x="5757807" y="2732605"/>
            <a:chExt cx="551992" cy="816671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148" name="Straight Connector 147"/>
            <p:cNvCxnSpPr/>
            <p:nvPr/>
          </p:nvCxnSpPr>
          <p:spPr>
            <a:xfrm rot="10800000">
              <a:off x="6033804" y="2732605"/>
              <a:ext cx="0" cy="360191"/>
            </a:xfrm>
            <a:prstGeom prst="line">
              <a:avLst/>
            </a:prstGeom>
            <a:ln>
              <a:solidFill>
                <a:srgbClr val="92D05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5757807" y="2997284"/>
              <a:ext cx="551992" cy="5519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文字内容</a:t>
              </a:r>
              <a:endParaRPr lang="en-US" sz="1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50" name="Text Placeholder 32"/>
          <p:cNvSpPr txBox="1"/>
          <p:nvPr/>
        </p:nvSpPr>
        <p:spPr>
          <a:xfrm>
            <a:off x="5669305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1" name="Text Placeholder 33"/>
          <p:cNvSpPr txBox="1"/>
          <p:nvPr/>
        </p:nvSpPr>
        <p:spPr>
          <a:xfrm>
            <a:off x="5657159" y="4170202"/>
            <a:ext cx="1414589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3908" y="3218006"/>
            <a:ext cx="505556" cy="1991870"/>
            <a:chOff x="4048268" y="2732606"/>
            <a:chExt cx="551992" cy="2174827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153" name="Straight Connector 152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55" name="Text Placeholder 32"/>
          <p:cNvSpPr txBox="1"/>
          <p:nvPr/>
        </p:nvSpPr>
        <p:spPr>
          <a:xfrm>
            <a:off x="4103580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6" name="Text Placeholder 33"/>
          <p:cNvSpPr txBox="1"/>
          <p:nvPr/>
        </p:nvSpPr>
        <p:spPr>
          <a:xfrm>
            <a:off x="4091435" y="5414102"/>
            <a:ext cx="1414589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52292" y="3218006"/>
            <a:ext cx="505556" cy="1991870"/>
            <a:chOff x="7540429" y="2732606"/>
            <a:chExt cx="551992" cy="2174827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158" name="Straight Connector 157"/>
            <p:cNvCxnSpPr/>
            <p:nvPr/>
          </p:nvCxnSpPr>
          <p:spPr>
            <a:xfrm flipV="1">
              <a:off x="7816426" y="2732606"/>
              <a:ext cx="0" cy="1848567"/>
            </a:xfrm>
            <a:prstGeom prst="line">
              <a:avLst/>
            </a:prstGeom>
            <a:ln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540429" y="4355441"/>
              <a:ext cx="551992" cy="55199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60" name="Text Placeholder 32"/>
          <p:cNvSpPr txBox="1"/>
          <p:nvPr/>
        </p:nvSpPr>
        <p:spPr>
          <a:xfrm>
            <a:off x="7301964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61" name="Text Placeholder 33"/>
          <p:cNvSpPr txBox="1"/>
          <p:nvPr/>
        </p:nvSpPr>
        <p:spPr>
          <a:xfrm>
            <a:off x="7289818" y="5414102"/>
            <a:ext cx="1414589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7897" y="3218005"/>
            <a:ext cx="505556" cy="747969"/>
            <a:chOff x="8747586" y="2732605"/>
            <a:chExt cx="551992" cy="816671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cxnSp>
          <p:nvCxnSpPr>
            <p:cNvPr id="163" name="Straight Connector 162"/>
            <p:cNvCxnSpPr/>
            <p:nvPr/>
          </p:nvCxnSpPr>
          <p:spPr>
            <a:xfrm rot="10800000">
              <a:off x="9023583" y="2732605"/>
              <a:ext cx="0" cy="360191"/>
            </a:xfrm>
            <a:prstGeom prst="line">
              <a:avLst/>
            </a:prstGeom>
            <a:ln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8747586" y="2997284"/>
              <a:ext cx="551992" cy="5519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文字内容</a:t>
              </a:r>
              <a:endParaRPr lang="en-US" sz="10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65" name="Text Placeholder 32"/>
          <p:cNvSpPr txBox="1"/>
          <p:nvPr/>
        </p:nvSpPr>
        <p:spPr>
          <a:xfrm>
            <a:off x="8407569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66" name="Text Placeholder 33"/>
          <p:cNvSpPr txBox="1"/>
          <p:nvPr/>
        </p:nvSpPr>
        <p:spPr>
          <a:xfrm>
            <a:off x="8395424" y="4170202"/>
            <a:ext cx="1414589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6" grpId="0"/>
      <p:bldP spid="150" grpId="0"/>
      <p:bldP spid="151" grpId="0"/>
      <p:bldP spid="155" grpId="0"/>
      <p:bldP spid="156" grpId="0"/>
      <p:bldP spid="160" grpId="0"/>
      <p:bldP spid="161" grpId="0"/>
      <p:bldP spid="165" grpId="0"/>
      <p:bldP spid="1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3551" y="3476639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F17475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04680" y="3476639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  <a:endParaRPr lang="zh-CN" altLang="en-US" sz="696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45809" y="3476639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  <a:endParaRPr lang="zh-CN" altLang="en-US" sz="6960" dirty="0">
              <a:solidFill>
                <a:srgbClr val="92D05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86938" y="3476639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  <a:endParaRPr lang="zh-CN" altLang="en-US" sz="6960" dirty="0">
              <a:solidFill>
                <a:schemeClr val="accent3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017209" y="3528317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008" y="3528317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5310410" y="3528317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7603611" y="3528317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9896812" y="3528317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858750" cy="340055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6574" y="5349414"/>
            <a:ext cx="1746715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THE BACKGROUND OF 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THE SUBJECT AND CONTENT</a:t>
            </a:r>
          </a:p>
        </p:txBody>
      </p:sp>
      <p:sp>
        <p:nvSpPr>
          <p:cNvPr id="36" name="矩形 35"/>
          <p:cNvSpPr/>
          <p:nvPr/>
        </p:nvSpPr>
        <p:spPr>
          <a:xfrm>
            <a:off x="2885652" y="4868915"/>
            <a:ext cx="226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gency FB" panose="020B0503020202020204" pitchFamily="34" charset="0"/>
              </a:rPr>
              <a:t>课题现状及发展情况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885652" y="5349414"/>
            <a:ext cx="2175571" cy="568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PRESENT SITUATION AND 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DEVELOPMENT OF SUBJECT</a:t>
            </a:r>
          </a:p>
        </p:txBody>
      </p:sp>
      <p:sp>
        <p:nvSpPr>
          <p:cNvPr id="38" name="矩形 37"/>
          <p:cNvSpPr/>
          <p:nvPr/>
        </p:nvSpPr>
        <p:spPr>
          <a:xfrm>
            <a:off x="5571052" y="4812255"/>
            <a:ext cx="1938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gency FB" panose="020B0503020202020204" pitchFamily="34" charset="0"/>
              </a:rPr>
              <a:t>研究思路及过程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745809" y="5349414"/>
            <a:ext cx="1554059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THE RESEARCH MENTALITY 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AND THE PROCESS</a:t>
            </a:r>
          </a:p>
        </p:txBody>
      </p:sp>
      <p:sp>
        <p:nvSpPr>
          <p:cNvPr id="40" name="矩形 39"/>
          <p:cNvSpPr/>
          <p:nvPr/>
        </p:nvSpPr>
        <p:spPr>
          <a:xfrm>
            <a:off x="7836214" y="4812255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gency FB" panose="020B0503020202020204" pitchFamily="34" charset="0"/>
              </a:rPr>
              <a:t>实验数据结果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816040" y="5349414"/>
            <a:ext cx="1920999" cy="568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THE RESULTS OF 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EXPRIMENTAL DATA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0" b="1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目录</a:t>
            </a:r>
            <a:endParaRPr lang="zh-CN" altLang="en-US" sz="5060" b="1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CONTENTS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2190015" y="3528317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0228066" y="3476639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accent5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05</a:t>
            </a:r>
            <a:endParaRPr lang="zh-CN" altLang="en-US" sz="6960" dirty="0">
              <a:solidFill>
                <a:schemeClr val="accent5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101378" y="4812255"/>
            <a:ext cx="1920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5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gency FB" panose="020B0503020202020204" pitchFamily="34" charset="0"/>
              </a:rPr>
              <a:t>解决方案及总结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0101378" y="5349413"/>
            <a:ext cx="2232653" cy="314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SOLUTIONS 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 AND 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SUMMARY</a:t>
            </a:r>
          </a:p>
        </p:txBody>
      </p:sp>
      <p:sp>
        <p:nvSpPr>
          <p:cNvPr id="3" name="矩形 2"/>
          <p:cNvSpPr/>
          <p:nvPr/>
        </p:nvSpPr>
        <p:spPr>
          <a:xfrm>
            <a:off x="422487" y="4868915"/>
            <a:ext cx="2265162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17475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29" grpId="0"/>
      <p:bldP spid="32" grpId="0"/>
      <p:bldP spid="33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5629168" y="4453800"/>
            <a:ext cx="45719" cy="277884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49747" y="3487522"/>
            <a:ext cx="45719" cy="3745127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621685" y="4993683"/>
            <a:ext cx="45719" cy="223896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457885" y="4993684"/>
            <a:ext cx="45719" cy="223896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505981" y="5477384"/>
            <a:ext cx="45719" cy="175526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" name="Group 72"/>
          <p:cNvGrpSpPr/>
          <p:nvPr/>
        </p:nvGrpSpPr>
        <p:grpSpPr>
          <a:xfrm>
            <a:off x="3956710" y="1935852"/>
            <a:ext cx="2125511" cy="770032"/>
            <a:chOff x="5603652" y="1636369"/>
            <a:chExt cx="1947726" cy="630568"/>
          </a:xfrm>
        </p:grpSpPr>
        <p:sp>
          <p:nvSpPr>
            <p:cNvPr id="94" name="Text Placeholder 3"/>
            <p:cNvSpPr txBox="1"/>
            <p:nvPr/>
          </p:nvSpPr>
          <p:spPr>
            <a:xfrm>
              <a:off x="6399743" y="1636369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8" name="Text Placeholder 3"/>
            <p:cNvSpPr txBox="1"/>
            <p:nvPr/>
          </p:nvSpPr>
          <p:spPr>
            <a:xfrm>
              <a:off x="5603652" y="1904009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2620054" y="2955719"/>
            <a:ext cx="2125511" cy="772844"/>
            <a:chOff x="5603652" y="1667332"/>
            <a:chExt cx="1947726" cy="632871"/>
          </a:xfrm>
        </p:grpSpPr>
        <p:sp>
          <p:nvSpPr>
            <p:cNvPr id="100" name="Text Placeholder 3"/>
            <p:cNvSpPr txBox="1"/>
            <p:nvPr/>
          </p:nvSpPr>
          <p:spPr>
            <a:xfrm>
              <a:off x="6399743" y="1667332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1" name="Text Placeholder 3"/>
            <p:cNvSpPr txBox="1"/>
            <p:nvPr/>
          </p:nvSpPr>
          <p:spPr>
            <a:xfrm>
              <a:off x="5603652" y="1937274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1964879" y="4924347"/>
            <a:ext cx="2125512" cy="801974"/>
            <a:chOff x="5603652" y="1646690"/>
            <a:chExt cx="1947727" cy="656724"/>
          </a:xfrm>
        </p:grpSpPr>
        <p:sp>
          <p:nvSpPr>
            <p:cNvPr id="103" name="Text Placeholder 3"/>
            <p:cNvSpPr txBox="1"/>
            <p:nvPr/>
          </p:nvSpPr>
          <p:spPr>
            <a:xfrm>
              <a:off x="6399744" y="1646690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4" name="Text Placeholder 3"/>
            <p:cNvSpPr txBox="1"/>
            <p:nvPr/>
          </p:nvSpPr>
          <p:spPr>
            <a:xfrm>
              <a:off x="5603652" y="1940486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7752505" y="2871899"/>
            <a:ext cx="2087865" cy="686409"/>
            <a:chOff x="7174424" y="1401232"/>
            <a:chExt cx="2276195" cy="562093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8589982" y="3802428"/>
            <a:ext cx="2087865" cy="686411"/>
            <a:chOff x="7174424" y="1401232"/>
            <a:chExt cx="2276195" cy="562095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5322275" y="4741143"/>
            <a:ext cx="687666" cy="688237"/>
          </a:xfrm>
          <a:prstGeom prst="ellipse">
            <a:avLst/>
          </a:prstGeom>
          <a:solidFill>
            <a:schemeClr val="accent1"/>
          </a:solidFill>
          <a:ln w="19050"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7309922" y="5848906"/>
            <a:ext cx="687666" cy="688237"/>
          </a:xfrm>
          <a:prstGeom prst="ellipse">
            <a:avLst/>
          </a:prstGeom>
          <a:solidFill>
            <a:schemeClr val="accent2"/>
          </a:solidFill>
          <a:ln w="19050"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04</a:t>
            </a: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6537985" y="5160604"/>
            <a:ext cx="687666" cy="688237"/>
          </a:xfrm>
          <a:prstGeom prst="ellipse">
            <a:avLst/>
          </a:prstGeom>
          <a:solidFill>
            <a:schemeClr val="accent3"/>
          </a:solidFill>
          <a:ln w="19050"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03</a:t>
            </a: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8217979" y="5848906"/>
            <a:ext cx="687666" cy="688237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05</a:t>
            </a: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4137812" y="5570438"/>
            <a:ext cx="687666" cy="688237"/>
          </a:xfrm>
          <a:prstGeom prst="ellipse">
            <a:avLst/>
          </a:prstGeom>
          <a:solidFill>
            <a:srgbClr val="92D050"/>
          </a:solidFill>
          <a:ln w="19050"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01</a:t>
            </a:r>
          </a:p>
        </p:txBody>
      </p:sp>
      <p:grpSp>
        <p:nvGrpSpPr>
          <p:cNvPr id="8" name="Group 138"/>
          <p:cNvGrpSpPr/>
          <p:nvPr/>
        </p:nvGrpSpPr>
        <p:grpSpPr>
          <a:xfrm>
            <a:off x="8124717" y="4732962"/>
            <a:ext cx="818359" cy="819042"/>
            <a:chOff x="5867400" y="3486150"/>
            <a:chExt cx="670145" cy="670705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9" name="Group 131"/>
          <p:cNvGrpSpPr/>
          <p:nvPr/>
        </p:nvGrpSpPr>
        <p:grpSpPr>
          <a:xfrm>
            <a:off x="4957451" y="3053374"/>
            <a:ext cx="1399259" cy="1400428"/>
            <a:chOff x="3273762" y="2110755"/>
            <a:chExt cx="1145838" cy="1146795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0" name="Group 137"/>
          <p:cNvGrpSpPr/>
          <p:nvPr/>
        </p:nvGrpSpPr>
        <p:grpSpPr>
          <a:xfrm>
            <a:off x="7101134" y="3913917"/>
            <a:ext cx="1078866" cy="1079768"/>
            <a:chOff x="5029200" y="2815445"/>
            <a:chExt cx="883472" cy="88421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1" name="Group 130"/>
          <p:cNvGrpSpPr/>
          <p:nvPr/>
        </p:nvGrpSpPr>
        <p:grpSpPr>
          <a:xfrm>
            <a:off x="3937336" y="3913917"/>
            <a:ext cx="1078866" cy="1079768"/>
            <a:chOff x="2438400" y="2815445"/>
            <a:chExt cx="883472" cy="88421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2" name="Group 132"/>
          <p:cNvGrpSpPr/>
          <p:nvPr/>
        </p:nvGrpSpPr>
        <p:grpSpPr>
          <a:xfrm>
            <a:off x="6133238" y="1997432"/>
            <a:ext cx="1488847" cy="1490090"/>
            <a:chOff x="4236600" y="1246056"/>
            <a:chExt cx="1219200" cy="1220218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11664" tIns="55832" rIns="111664" bIns="5583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chemeClr val="accent1"/>
          </a:solidFill>
          <a:ln w="635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chemeClr val="accent3"/>
          </a:solidFill>
          <a:ln w="635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sym typeface="Agency FB" panose="020B05030202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sym typeface="Agency FB" panose="020B0503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sym typeface="Agency FB" panose="020B05030202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sym typeface="Agency FB" panose="020B0503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sym typeface="Agency FB" panose="020B05030202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sym typeface="Agency FB" panose="020B0503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sym typeface="Agency FB" panose="020B05030202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sym typeface="Agency FB" panose="020B0503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/>
          <p:nvPr/>
        </p:nvSpPr>
        <p:spPr bwMode="auto">
          <a:xfrm>
            <a:off x="6821994" y="5854952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89" name="AutoShape 5"/>
          <p:cNvSpPr/>
          <p:nvPr/>
        </p:nvSpPr>
        <p:spPr bwMode="auto">
          <a:xfrm>
            <a:off x="8655270" y="4613514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0" name="AutoShape 6"/>
          <p:cNvSpPr/>
          <p:nvPr/>
        </p:nvSpPr>
        <p:spPr bwMode="auto">
          <a:xfrm>
            <a:off x="4329911" y="5854953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1" name="AutoShape 7"/>
          <p:cNvSpPr/>
          <p:nvPr/>
        </p:nvSpPr>
        <p:spPr bwMode="auto">
          <a:xfrm>
            <a:off x="2255546" y="4491297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2" name="AutoShape 8"/>
          <p:cNvSpPr/>
          <p:nvPr/>
        </p:nvSpPr>
        <p:spPr bwMode="auto">
          <a:xfrm>
            <a:off x="9422065" y="3120944"/>
            <a:ext cx="1587357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3" name="AutoShape 9"/>
          <p:cNvSpPr/>
          <p:nvPr/>
        </p:nvSpPr>
        <p:spPr bwMode="auto">
          <a:xfrm>
            <a:off x="1761584" y="3033885"/>
            <a:ext cx="1724518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/>
          <a:lstStyle>
            <a:lvl1pPr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601345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601345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0"/>
              </a:spcBef>
            </a:pP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4" name="AutoShape 10"/>
          <p:cNvSpPr/>
          <p:nvPr/>
        </p:nvSpPr>
        <p:spPr bwMode="auto">
          <a:xfrm>
            <a:off x="5025551" y="1625024"/>
            <a:ext cx="698988" cy="2441019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1995" name="AutoShape 11"/>
          <p:cNvSpPr/>
          <p:nvPr/>
        </p:nvSpPr>
        <p:spPr bwMode="auto">
          <a:xfrm>
            <a:off x="5141910" y="2995377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10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6" name="AutoShape 12"/>
          <p:cNvSpPr/>
          <p:nvPr/>
        </p:nvSpPr>
        <p:spPr bwMode="auto">
          <a:xfrm>
            <a:off x="5804903" y="1433325"/>
            <a:ext cx="594350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1997" name="AutoShape 13"/>
          <p:cNvSpPr/>
          <p:nvPr/>
        </p:nvSpPr>
        <p:spPr bwMode="auto">
          <a:xfrm>
            <a:off x="5846758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10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998" name="AutoShape 14"/>
          <p:cNvSpPr/>
          <p:nvPr/>
        </p:nvSpPr>
        <p:spPr bwMode="auto">
          <a:xfrm>
            <a:off x="6479615" y="1433325"/>
            <a:ext cx="593513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1999" name="AutoShape 15"/>
          <p:cNvSpPr/>
          <p:nvPr/>
        </p:nvSpPr>
        <p:spPr bwMode="auto">
          <a:xfrm>
            <a:off x="6517285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10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0" name="AutoShape 16"/>
          <p:cNvSpPr/>
          <p:nvPr/>
        </p:nvSpPr>
        <p:spPr bwMode="auto">
          <a:xfrm>
            <a:off x="7155165" y="1622512"/>
            <a:ext cx="700663" cy="2442694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01" name="AutoShape 17"/>
          <p:cNvSpPr/>
          <p:nvPr/>
        </p:nvSpPr>
        <p:spPr bwMode="auto">
          <a:xfrm>
            <a:off x="7209577" y="2987005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10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2" name="AutoShape 18"/>
          <p:cNvSpPr/>
          <p:nvPr/>
        </p:nvSpPr>
        <p:spPr bwMode="auto">
          <a:xfrm>
            <a:off x="4668104" y="3288366"/>
            <a:ext cx="486362" cy="817858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3" name="AutoShape 19"/>
          <p:cNvSpPr/>
          <p:nvPr/>
        </p:nvSpPr>
        <p:spPr bwMode="auto">
          <a:xfrm>
            <a:off x="3602461" y="2985331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4" name="AutoShape 20"/>
          <p:cNvSpPr/>
          <p:nvPr/>
        </p:nvSpPr>
        <p:spPr bwMode="auto">
          <a:xfrm>
            <a:off x="3693705" y="307071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05" name="AutoShape 21"/>
          <p:cNvSpPr/>
          <p:nvPr/>
        </p:nvSpPr>
        <p:spPr bwMode="auto">
          <a:xfrm>
            <a:off x="3689336" y="3103991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4329911" y="3289203"/>
            <a:ext cx="397629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7" name="AutoShape 23"/>
          <p:cNvSpPr/>
          <p:nvPr/>
        </p:nvSpPr>
        <p:spPr bwMode="auto">
          <a:xfrm>
            <a:off x="5108425" y="4056835"/>
            <a:ext cx="904081" cy="51315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8" name="AutoShape 24"/>
          <p:cNvSpPr/>
          <p:nvPr/>
        </p:nvSpPr>
        <p:spPr bwMode="auto">
          <a:xfrm>
            <a:off x="4109750" y="446618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09" name="AutoShape 25"/>
          <p:cNvSpPr/>
          <p:nvPr/>
        </p:nvSpPr>
        <p:spPr bwMode="auto">
          <a:xfrm>
            <a:off x="4202670" y="4551568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4725865" y="4108736"/>
            <a:ext cx="324800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1" name="AutoShape 27"/>
          <p:cNvSpPr/>
          <p:nvPr/>
        </p:nvSpPr>
        <p:spPr bwMode="auto">
          <a:xfrm>
            <a:off x="4204161" y="4580657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2" name="AutoShape 28"/>
          <p:cNvSpPr/>
          <p:nvPr/>
        </p:nvSpPr>
        <p:spPr bwMode="auto">
          <a:xfrm>
            <a:off x="5871035" y="4531477"/>
            <a:ext cx="1053924" cy="90408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3" name="AutoShape 29"/>
          <p:cNvSpPr/>
          <p:nvPr/>
        </p:nvSpPr>
        <p:spPr bwMode="auto">
          <a:xfrm>
            <a:off x="5333609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4" name="AutoShape 30"/>
          <p:cNvSpPr/>
          <p:nvPr/>
        </p:nvSpPr>
        <p:spPr bwMode="auto">
          <a:xfrm>
            <a:off x="5424017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5740446" y="4567474"/>
            <a:ext cx="124729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6" name="AutoShape 32"/>
          <p:cNvSpPr/>
          <p:nvPr/>
        </p:nvSpPr>
        <p:spPr bwMode="auto">
          <a:xfrm>
            <a:off x="5473959" y="5264103"/>
            <a:ext cx="338762" cy="319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8" name="AutoShape 34"/>
          <p:cNvSpPr/>
          <p:nvPr/>
        </p:nvSpPr>
        <p:spPr bwMode="auto">
          <a:xfrm>
            <a:off x="6821994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9" name="AutoShape 35"/>
          <p:cNvSpPr/>
          <p:nvPr/>
        </p:nvSpPr>
        <p:spPr bwMode="auto">
          <a:xfrm>
            <a:off x="6913239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6852967" y="4567474"/>
            <a:ext cx="125567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1" name="AutoShape 37"/>
          <p:cNvSpPr/>
          <p:nvPr/>
        </p:nvSpPr>
        <p:spPr bwMode="auto">
          <a:xfrm>
            <a:off x="6811763" y="5208891"/>
            <a:ext cx="634066" cy="3872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3" name="AutoShape 39"/>
          <p:cNvSpPr/>
          <p:nvPr/>
        </p:nvSpPr>
        <p:spPr bwMode="auto">
          <a:xfrm>
            <a:off x="7953770" y="4585890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4" name="AutoShape 40"/>
          <p:cNvSpPr/>
          <p:nvPr/>
        </p:nvSpPr>
        <p:spPr bwMode="auto">
          <a:xfrm>
            <a:off x="8045015" y="4671275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7612228" y="4276158"/>
            <a:ext cx="323962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6" name="AutoShape 42"/>
          <p:cNvSpPr/>
          <p:nvPr/>
        </p:nvSpPr>
        <p:spPr bwMode="auto">
          <a:xfrm>
            <a:off x="8040646" y="4704550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05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8" name="AutoShape 44"/>
          <p:cNvSpPr/>
          <p:nvPr/>
        </p:nvSpPr>
        <p:spPr bwMode="auto">
          <a:xfrm>
            <a:off x="8733121" y="3079088"/>
            <a:ext cx="601884" cy="601883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9" name="AutoShape 45"/>
          <p:cNvSpPr/>
          <p:nvPr/>
        </p:nvSpPr>
        <p:spPr bwMode="auto">
          <a:xfrm>
            <a:off x="8824367" y="3164473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2030" name="AutoShape 46"/>
          <p:cNvSpPr/>
          <p:nvPr/>
        </p:nvSpPr>
        <p:spPr bwMode="auto">
          <a:xfrm>
            <a:off x="8819998" y="3197748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06</a:t>
            </a:r>
            <a:endParaRPr lang="es-ES" altLang="zh-CN" sz="1400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8211600" y="3362032"/>
            <a:ext cx="397628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17" name="AutoShape 33"/>
          <p:cNvSpPr/>
          <p:nvPr/>
        </p:nvSpPr>
        <p:spPr bwMode="auto">
          <a:xfrm rot="10627777" flipV="1">
            <a:off x="6842085" y="4086971"/>
            <a:ext cx="921660" cy="469620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rgbClr val="92D050"/>
            </a:solidFill>
            <a:prstDash val="solid"/>
            <a:miter lim="0"/>
            <a:tailEnd type="oval" w="med" len="med"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2" name="AutoShape 38"/>
          <p:cNvSpPr/>
          <p:nvPr/>
        </p:nvSpPr>
        <p:spPr bwMode="auto">
          <a:xfrm rot="172778" flipH="1">
            <a:off x="7581255" y="3341104"/>
            <a:ext cx="577607" cy="910778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tailEnd type="oval" w="med" len="med"/>
          </a:ln>
          <a:effectLst>
            <a:outerShdw blurRad="177800" dist="76200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2027" name="AutoShape 43"/>
          <p:cNvSpPr/>
          <p:nvPr/>
        </p:nvSpPr>
        <p:spPr bwMode="auto">
          <a:xfrm>
            <a:off x="8101101" y="3276646"/>
            <a:ext cx="169934" cy="16993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77800" dist="76200" dir="2700000" algn="ctr" rotWithShape="0">
              <a:srgbClr val="000000">
                <a:alpha val="43137"/>
              </a:srgbClr>
            </a:outerShdw>
          </a:effectLst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5"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  <p:bldP spid="41993" grpId="0" autoUpdateAnimBg="0"/>
      <p:bldP spid="41995" grpId="0" autoUpdateAnimBg="0"/>
      <p:bldP spid="41997" grpId="0" autoUpdateAnimBg="0"/>
      <p:bldP spid="41999" grpId="0" autoUpdateAnimBg="0"/>
      <p:bldP spid="42001" grpId="0" autoUpdateAnimBg="0"/>
      <p:bldP spid="42002" grpId="0" animBg="1"/>
      <p:bldP spid="42003" grpId="0" animBg="1"/>
      <p:bldP spid="42005" grpId="0" autoUpdateAnimBg="0"/>
      <p:bldP spid="42007" grpId="0" animBg="1"/>
      <p:bldP spid="42008" grpId="0" animBg="1"/>
      <p:bldP spid="42011" grpId="0" autoUpdateAnimBg="0"/>
      <p:bldP spid="42012" grpId="0" animBg="1"/>
      <p:bldP spid="42013" grpId="0" animBg="1"/>
      <p:bldP spid="42016" grpId="0" autoUpdateAnimBg="0"/>
      <p:bldP spid="42018" grpId="0" animBg="1"/>
      <p:bldP spid="42021" grpId="0" autoUpdateAnimBg="0"/>
      <p:bldP spid="42023" grpId="0" animBg="1"/>
      <p:bldP spid="42026" grpId="0" autoUpdateAnimBg="0"/>
      <p:bldP spid="42028" grpId="0" animBg="1"/>
      <p:bldP spid="42030" grpId="0" autoUpdateAnimBg="0"/>
      <p:bldP spid="42017" grpId="0" animBg="1"/>
      <p:bldP spid="420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88061" y="2976215"/>
            <a:ext cx="5286138" cy="2419596"/>
            <a:chOff x="3212076" y="2449974"/>
            <a:chExt cx="5771680" cy="264184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85" name="Freeform 5"/>
            <p:cNvSpPr/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8" name="Freeform 6"/>
            <p:cNvSpPr/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1" name="Freeform 7"/>
            <p:cNvSpPr/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7" name="Freeform 9"/>
            <p:cNvSpPr/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3214754" y="3920420"/>
            <a:ext cx="1678975" cy="5393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3733070" y="3920422"/>
            <a:ext cx="2535431" cy="5393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4903571" y="3920422"/>
            <a:ext cx="2107203" cy="5393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5416724" y="3920423"/>
            <a:ext cx="2965996" cy="539379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6594312" y="3920423"/>
            <a:ext cx="2535433" cy="53937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8108382" y="3920422"/>
            <a:ext cx="1391154" cy="53937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1" name="Text Placeholder 32"/>
          <p:cNvSpPr txBox="1"/>
          <p:nvPr/>
        </p:nvSpPr>
        <p:spPr>
          <a:xfrm>
            <a:off x="9274822" y="2192916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8528971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3" name="Text Placeholder 32"/>
          <p:cNvSpPr txBox="1"/>
          <p:nvPr/>
        </p:nvSpPr>
        <p:spPr>
          <a:xfrm>
            <a:off x="9300494" y="5681873"/>
            <a:ext cx="169105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8554644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7026894" y="448517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7720059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7" name="Text Placeholder 32"/>
          <p:cNvSpPr txBox="1"/>
          <p:nvPr/>
        </p:nvSpPr>
        <p:spPr>
          <a:xfrm flipH="1">
            <a:off x="1918543" y="2192917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3702140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9" name="Text Placeholder 32"/>
          <p:cNvSpPr txBox="1"/>
          <p:nvPr/>
        </p:nvSpPr>
        <p:spPr>
          <a:xfrm flipH="1">
            <a:off x="1892870" y="5681874"/>
            <a:ext cx="159156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3676467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4080586" y="420128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3435355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1" name="Freeform 8"/>
          <p:cNvSpPr/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3" name="Freeform 10"/>
          <p:cNvSpPr/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7" name="Freeform 14"/>
          <p:cNvSpPr/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19" name="Freeform 79"/>
            <p:cNvSpPr/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2" name="Freeform 193"/>
              <p:cNvSpPr/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3" name="Freeform 194"/>
              <p:cNvSpPr/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4" name="Freeform 195"/>
              <p:cNvSpPr/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5" name="Freeform 196"/>
              <p:cNvSpPr/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6" name="Freeform 197"/>
              <p:cNvSpPr/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7" name="Freeform 198"/>
              <p:cNvSpPr/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29" name="Freeform 81"/>
            <p:cNvSpPr/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36" name="Freeform 83"/>
            <p:cNvSpPr/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44" name="Freeform 207"/>
              <p:cNvSpPr/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46" name="Freeform 80"/>
            <p:cNvSpPr/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1" name="Freeform 82"/>
            <p:cNvSpPr/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54" name="Freeform 211"/>
              <p:cNvSpPr/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55" name="Freeform 212"/>
              <p:cNvSpPr/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</p:grpSp>
      <p:sp>
        <p:nvSpPr>
          <p:cNvPr id="56" name="Text Placeholder 7"/>
          <p:cNvSpPr txBox="1"/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7" name="Text Placeholder 2"/>
          <p:cNvSpPr txBox="1"/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9" name="Text Placeholder 2"/>
          <p:cNvSpPr txBox="1"/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0" name="Text Placeholder 7"/>
          <p:cNvSpPr txBox="1"/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61" name="Text Placeholder 2"/>
          <p:cNvSpPr txBox="1"/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2" name="Text Placeholder 7"/>
          <p:cNvSpPr txBox="1"/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63" name="Text Placeholder 2"/>
          <p:cNvSpPr txBox="1"/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4" name="Text Placeholder 7"/>
          <p:cNvSpPr txBox="1"/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65" name="Text Placeholder 2"/>
          <p:cNvSpPr txBox="1"/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6" name="Text Placeholder 7"/>
          <p:cNvSpPr txBox="1"/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67" name="Text Placeholder 2"/>
          <p:cNvSpPr txBox="1"/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b="0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研究思路及过程</a:t>
            </a: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实验难点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案例分析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问题评估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研究成果</a:t>
            </a:r>
          </a:p>
          <a:p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rgbClr val="92D050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604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18046" y="2039519"/>
              <a:ext cx="960935" cy="8153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362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15196" y="1670330"/>
              <a:ext cx="917615" cy="8153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362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36709" y="2940341"/>
              <a:ext cx="631434" cy="5435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80" y="3501194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3629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66079" y="1314546"/>
              <a:ext cx="639311" cy="5435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1" cy="1451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点击请替换文字内容</a:t>
              </a:r>
            </a:p>
          </p:txBody>
        </p:sp>
      </p:grpSp>
      <p:sp>
        <p:nvSpPr>
          <p:cNvPr id="19" name="文本占位符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  <a:effectLst>
            <a:outerShdw blurRad="190500" dist="203200" dir="5400000" algn="ctr" rotWithShape="0">
              <a:srgbClr val="000000">
                <a:alpha val="43137"/>
              </a:srgb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-1" fmla="*/ 0 w 272825"/>
                  <a:gd name="connsiteY0-2" fmla="*/ 0 h 3776662"/>
                  <a:gd name="connsiteX1-3" fmla="*/ 272825 w 272825"/>
                  <a:gd name="connsiteY1-4" fmla="*/ 0 h 3776662"/>
                  <a:gd name="connsiteX2-5" fmla="*/ 272825 w 272825"/>
                  <a:gd name="connsiteY2-6" fmla="*/ 3776662 h 3776662"/>
                  <a:gd name="connsiteX3-7" fmla="*/ 0 w 272825"/>
                  <a:gd name="connsiteY3-8" fmla="*/ 3776662 h 3776662"/>
                  <a:gd name="connsiteX4-9" fmla="*/ 1 w 272825"/>
                  <a:gd name="connsiteY4-10" fmla="*/ 3609974 h 3776662"/>
                  <a:gd name="connsiteX5" fmla="*/ 0 w 272825"/>
                  <a:gd name="connsiteY5" fmla="*/ 0 h 3776662"/>
                  <a:gd name="connsiteX0-11" fmla="*/ 0 w 272825"/>
                  <a:gd name="connsiteY0-12" fmla="*/ 0 h 3776662"/>
                  <a:gd name="connsiteX1-13" fmla="*/ 272825 w 272825"/>
                  <a:gd name="connsiteY1-14" fmla="*/ 0 h 3776662"/>
                  <a:gd name="connsiteX2-15" fmla="*/ 272825 w 272825"/>
                  <a:gd name="connsiteY2-16" fmla="*/ 3776662 h 3776662"/>
                  <a:gd name="connsiteX3-17" fmla="*/ 57151 w 272825"/>
                  <a:gd name="connsiteY3-18" fmla="*/ 3776661 h 3776662"/>
                  <a:gd name="connsiteX4-19" fmla="*/ 0 w 272825"/>
                  <a:gd name="connsiteY4-20" fmla="*/ 3776662 h 3776662"/>
                  <a:gd name="connsiteX5-21" fmla="*/ 1 w 272825"/>
                  <a:gd name="connsiteY5-22" fmla="*/ 3609974 h 3776662"/>
                  <a:gd name="connsiteX6" fmla="*/ 0 w 272825"/>
                  <a:gd name="connsiteY6" fmla="*/ 0 h 3776662"/>
                  <a:gd name="connsiteX0-23" fmla="*/ 0 w 272825"/>
                  <a:gd name="connsiteY0-24" fmla="*/ 0 h 3776662"/>
                  <a:gd name="connsiteX1-25" fmla="*/ 272825 w 272825"/>
                  <a:gd name="connsiteY1-26" fmla="*/ 0 h 3776662"/>
                  <a:gd name="connsiteX2-27" fmla="*/ 272825 w 272825"/>
                  <a:gd name="connsiteY2-28" fmla="*/ 3776662 h 3776662"/>
                  <a:gd name="connsiteX3-29" fmla="*/ 166689 w 272825"/>
                  <a:gd name="connsiteY3-30" fmla="*/ 3776661 h 3776662"/>
                  <a:gd name="connsiteX4-31" fmla="*/ 57151 w 272825"/>
                  <a:gd name="connsiteY4-32" fmla="*/ 3776661 h 3776662"/>
                  <a:gd name="connsiteX5-33" fmla="*/ 0 w 272825"/>
                  <a:gd name="connsiteY5-34" fmla="*/ 3776662 h 3776662"/>
                  <a:gd name="connsiteX6-35" fmla="*/ 1 w 272825"/>
                  <a:gd name="connsiteY6-36" fmla="*/ 3609974 h 3776662"/>
                  <a:gd name="connsiteX7" fmla="*/ 0 w 272825"/>
                  <a:gd name="connsiteY7" fmla="*/ 0 h 3776662"/>
                  <a:gd name="connsiteX0-37" fmla="*/ 0 w 272825"/>
                  <a:gd name="connsiteY0-38" fmla="*/ 0 h 3776662"/>
                  <a:gd name="connsiteX1-39" fmla="*/ 272825 w 272825"/>
                  <a:gd name="connsiteY1-40" fmla="*/ 0 h 3776662"/>
                  <a:gd name="connsiteX2-41" fmla="*/ 272825 w 272825"/>
                  <a:gd name="connsiteY2-42" fmla="*/ 3776662 h 3776662"/>
                  <a:gd name="connsiteX3-43" fmla="*/ 166689 w 272825"/>
                  <a:gd name="connsiteY3-44" fmla="*/ 3776661 h 3776662"/>
                  <a:gd name="connsiteX4-45" fmla="*/ 107157 w 272825"/>
                  <a:gd name="connsiteY4-46" fmla="*/ 3774280 h 3776662"/>
                  <a:gd name="connsiteX5-47" fmla="*/ 57151 w 272825"/>
                  <a:gd name="connsiteY5-48" fmla="*/ 3776661 h 3776662"/>
                  <a:gd name="connsiteX6-49" fmla="*/ 0 w 272825"/>
                  <a:gd name="connsiteY6-50" fmla="*/ 3776662 h 3776662"/>
                  <a:gd name="connsiteX7-51" fmla="*/ 1 w 272825"/>
                  <a:gd name="connsiteY7-52" fmla="*/ 3609974 h 3776662"/>
                  <a:gd name="connsiteX8" fmla="*/ 0 w 272825"/>
                  <a:gd name="connsiteY8" fmla="*/ 0 h 3776662"/>
                  <a:gd name="connsiteX0-53" fmla="*/ 0 w 272825"/>
                  <a:gd name="connsiteY0-54" fmla="*/ 0 h 3776662"/>
                  <a:gd name="connsiteX1-55" fmla="*/ 272825 w 272825"/>
                  <a:gd name="connsiteY1-56" fmla="*/ 0 h 3776662"/>
                  <a:gd name="connsiteX2-57" fmla="*/ 272825 w 272825"/>
                  <a:gd name="connsiteY2-58" fmla="*/ 3776662 h 3776662"/>
                  <a:gd name="connsiteX3-59" fmla="*/ 221457 w 272825"/>
                  <a:gd name="connsiteY3-60" fmla="*/ 3774280 h 3776662"/>
                  <a:gd name="connsiteX4-61" fmla="*/ 166689 w 272825"/>
                  <a:gd name="connsiteY4-62" fmla="*/ 3776661 h 3776662"/>
                  <a:gd name="connsiteX5-63" fmla="*/ 107157 w 272825"/>
                  <a:gd name="connsiteY5-64" fmla="*/ 3774280 h 3776662"/>
                  <a:gd name="connsiteX6-65" fmla="*/ 57151 w 272825"/>
                  <a:gd name="connsiteY6-66" fmla="*/ 3776661 h 3776662"/>
                  <a:gd name="connsiteX7-67" fmla="*/ 0 w 272825"/>
                  <a:gd name="connsiteY7-68" fmla="*/ 3776662 h 3776662"/>
                  <a:gd name="connsiteX8-69" fmla="*/ 1 w 272825"/>
                  <a:gd name="connsiteY8-70" fmla="*/ 3609974 h 3776662"/>
                  <a:gd name="connsiteX9" fmla="*/ 0 w 272825"/>
                  <a:gd name="connsiteY9" fmla="*/ 0 h 3776662"/>
                  <a:gd name="connsiteX0-71" fmla="*/ 0 w 272825"/>
                  <a:gd name="connsiteY0-72" fmla="*/ 0 h 3776662"/>
                  <a:gd name="connsiteX1-73" fmla="*/ 272825 w 272825"/>
                  <a:gd name="connsiteY1-74" fmla="*/ 0 h 3776662"/>
                  <a:gd name="connsiteX2-75" fmla="*/ 272825 w 272825"/>
                  <a:gd name="connsiteY2-76" fmla="*/ 3776662 h 3776662"/>
                  <a:gd name="connsiteX3-77" fmla="*/ 252414 w 272825"/>
                  <a:gd name="connsiteY3-78" fmla="*/ 3776661 h 3776662"/>
                  <a:gd name="connsiteX4-79" fmla="*/ 221457 w 272825"/>
                  <a:gd name="connsiteY4-80" fmla="*/ 3774280 h 3776662"/>
                  <a:gd name="connsiteX5-81" fmla="*/ 166689 w 272825"/>
                  <a:gd name="connsiteY5-82" fmla="*/ 3776661 h 3776662"/>
                  <a:gd name="connsiteX6-83" fmla="*/ 107157 w 272825"/>
                  <a:gd name="connsiteY6-84" fmla="*/ 3774280 h 3776662"/>
                  <a:gd name="connsiteX7-85" fmla="*/ 57151 w 272825"/>
                  <a:gd name="connsiteY7-86" fmla="*/ 3776661 h 3776662"/>
                  <a:gd name="connsiteX8-87" fmla="*/ 0 w 272825"/>
                  <a:gd name="connsiteY8-88" fmla="*/ 3776662 h 3776662"/>
                  <a:gd name="connsiteX9-89" fmla="*/ 1 w 272825"/>
                  <a:gd name="connsiteY9-90" fmla="*/ 3609974 h 3776662"/>
                  <a:gd name="connsiteX10" fmla="*/ 0 w 272825"/>
                  <a:gd name="connsiteY10" fmla="*/ 0 h 3776662"/>
                  <a:gd name="connsiteX0-91" fmla="*/ 0 w 273845"/>
                  <a:gd name="connsiteY0-92" fmla="*/ 0 h 3776662"/>
                  <a:gd name="connsiteX1-93" fmla="*/ 272825 w 273845"/>
                  <a:gd name="connsiteY1-94" fmla="*/ 0 h 3776662"/>
                  <a:gd name="connsiteX2-95" fmla="*/ 273845 w 273845"/>
                  <a:gd name="connsiteY2-96" fmla="*/ 3581399 h 3776662"/>
                  <a:gd name="connsiteX3-97" fmla="*/ 272825 w 273845"/>
                  <a:gd name="connsiteY3-98" fmla="*/ 3776662 h 3776662"/>
                  <a:gd name="connsiteX4-99" fmla="*/ 252414 w 273845"/>
                  <a:gd name="connsiteY4-100" fmla="*/ 3776661 h 3776662"/>
                  <a:gd name="connsiteX5-101" fmla="*/ 221457 w 273845"/>
                  <a:gd name="connsiteY5-102" fmla="*/ 3774280 h 3776662"/>
                  <a:gd name="connsiteX6-103" fmla="*/ 166689 w 273845"/>
                  <a:gd name="connsiteY6-104" fmla="*/ 3776661 h 3776662"/>
                  <a:gd name="connsiteX7-105" fmla="*/ 107157 w 273845"/>
                  <a:gd name="connsiteY7-106" fmla="*/ 3774280 h 3776662"/>
                  <a:gd name="connsiteX8-107" fmla="*/ 57151 w 273845"/>
                  <a:gd name="connsiteY8-108" fmla="*/ 3776661 h 3776662"/>
                  <a:gd name="connsiteX9-109" fmla="*/ 0 w 273845"/>
                  <a:gd name="connsiteY9-110" fmla="*/ 3776662 h 3776662"/>
                  <a:gd name="connsiteX10-111" fmla="*/ 1 w 273845"/>
                  <a:gd name="connsiteY10-112" fmla="*/ 3609974 h 3776662"/>
                  <a:gd name="connsiteX11" fmla="*/ 0 w 273845"/>
                  <a:gd name="connsiteY11" fmla="*/ 0 h 3776662"/>
                  <a:gd name="connsiteX0-113" fmla="*/ 0 w 273845"/>
                  <a:gd name="connsiteY0-114" fmla="*/ 0 h 3776662"/>
                  <a:gd name="connsiteX1-115" fmla="*/ 272825 w 273845"/>
                  <a:gd name="connsiteY1-116" fmla="*/ 0 h 3776662"/>
                  <a:gd name="connsiteX2-117" fmla="*/ 273845 w 273845"/>
                  <a:gd name="connsiteY2-118" fmla="*/ 3581399 h 3776662"/>
                  <a:gd name="connsiteX3-119" fmla="*/ 252414 w 273845"/>
                  <a:gd name="connsiteY3-120" fmla="*/ 3776661 h 3776662"/>
                  <a:gd name="connsiteX4-121" fmla="*/ 221457 w 273845"/>
                  <a:gd name="connsiteY4-122" fmla="*/ 3774280 h 3776662"/>
                  <a:gd name="connsiteX5-123" fmla="*/ 166689 w 273845"/>
                  <a:gd name="connsiteY5-124" fmla="*/ 3776661 h 3776662"/>
                  <a:gd name="connsiteX6-125" fmla="*/ 107157 w 273845"/>
                  <a:gd name="connsiteY6-126" fmla="*/ 3774280 h 3776662"/>
                  <a:gd name="connsiteX7-127" fmla="*/ 57151 w 273845"/>
                  <a:gd name="connsiteY7-128" fmla="*/ 3776661 h 3776662"/>
                  <a:gd name="connsiteX8-129" fmla="*/ 0 w 273845"/>
                  <a:gd name="connsiteY8-130" fmla="*/ 3776662 h 3776662"/>
                  <a:gd name="connsiteX9-131" fmla="*/ 1 w 273845"/>
                  <a:gd name="connsiteY9-132" fmla="*/ 3609974 h 3776662"/>
                  <a:gd name="connsiteX10-133" fmla="*/ 0 w 273845"/>
                  <a:gd name="connsiteY10-134" fmla="*/ 0 h 3776662"/>
                  <a:gd name="connsiteX0-135" fmla="*/ 0 w 273845"/>
                  <a:gd name="connsiteY0-136" fmla="*/ 0 h 3776661"/>
                  <a:gd name="connsiteX1-137" fmla="*/ 272825 w 273845"/>
                  <a:gd name="connsiteY1-138" fmla="*/ 0 h 3776661"/>
                  <a:gd name="connsiteX2-139" fmla="*/ 273845 w 273845"/>
                  <a:gd name="connsiteY2-140" fmla="*/ 3581399 h 3776661"/>
                  <a:gd name="connsiteX3-141" fmla="*/ 252414 w 273845"/>
                  <a:gd name="connsiteY3-142" fmla="*/ 3776661 h 3776661"/>
                  <a:gd name="connsiteX4-143" fmla="*/ 221457 w 273845"/>
                  <a:gd name="connsiteY4-144" fmla="*/ 3774280 h 3776661"/>
                  <a:gd name="connsiteX5-145" fmla="*/ 166689 w 273845"/>
                  <a:gd name="connsiteY5-146" fmla="*/ 3776661 h 3776661"/>
                  <a:gd name="connsiteX6-147" fmla="*/ 107157 w 273845"/>
                  <a:gd name="connsiteY6-148" fmla="*/ 3774280 h 3776661"/>
                  <a:gd name="connsiteX7-149" fmla="*/ 57151 w 273845"/>
                  <a:gd name="connsiteY7-150" fmla="*/ 3776661 h 3776661"/>
                  <a:gd name="connsiteX8-151" fmla="*/ 1 w 273845"/>
                  <a:gd name="connsiteY8-152" fmla="*/ 3609974 h 3776661"/>
                  <a:gd name="connsiteX9-153" fmla="*/ 0 w 273845"/>
                  <a:gd name="connsiteY9-154" fmla="*/ 0 h 3776661"/>
                  <a:gd name="connsiteX0-155" fmla="*/ 0 w 273845"/>
                  <a:gd name="connsiteY0-156" fmla="*/ 0 h 3776661"/>
                  <a:gd name="connsiteX1-157" fmla="*/ 272825 w 273845"/>
                  <a:gd name="connsiteY1-158" fmla="*/ 0 h 3776661"/>
                  <a:gd name="connsiteX2-159" fmla="*/ 273845 w 273845"/>
                  <a:gd name="connsiteY2-160" fmla="*/ 3581399 h 3776661"/>
                  <a:gd name="connsiteX3-161" fmla="*/ 252414 w 273845"/>
                  <a:gd name="connsiteY3-162" fmla="*/ 3776661 h 3776661"/>
                  <a:gd name="connsiteX4-163" fmla="*/ 221457 w 273845"/>
                  <a:gd name="connsiteY4-164" fmla="*/ 3774280 h 3776661"/>
                  <a:gd name="connsiteX5-165" fmla="*/ 166689 w 273845"/>
                  <a:gd name="connsiteY5-166" fmla="*/ 3776661 h 3776661"/>
                  <a:gd name="connsiteX6-167" fmla="*/ 104776 w 273845"/>
                  <a:gd name="connsiteY6-168" fmla="*/ 3664743 h 3776661"/>
                  <a:gd name="connsiteX7-169" fmla="*/ 57151 w 273845"/>
                  <a:gd name="connsiteY7-170" fmla="*/ 3776661 h 3776661"/>
                  <a:gd name="connsiteX8-171" fmla="*/ 1 w 273845"/>
                  <a:gd name="connsiteY8-172" fmla="*/ 3609974 h 3776661"/>
                  <a:gd name="connsiteX9-173" fmla="*/ 0 w 273845"/>
                  <a:gd name="connsiteY9-174" fmla="*/ 0 h 3776661"/>
                  <a:gd name="connsiteX0-175" fmla="*/ 0 w 273845"/>
                  <a:gd name="connsiteY0-176" fmla="*/ 0 h 3776661"/>
                  <a:gd name="connsiteX1-177" fmla="*/ 272825 w 273845"/>
                  <a:gd name="connsiteY1-178" fmla="*/ 0 h 3776661"/>
                  <a:gd name="connsiteX2-179" fmla="*/ 273845 w 273845"/>
                  <a:gd name="connsiteY2-180" fmla="*/ 3581399 h 3776661"/>
                  <a:gd name="connsiteX3-181" fmla="*/ 252414 w 273845"/>
                  <a:gd name="connsiteY3-182" fmla="*/ 3776661 h 3776661"/>
                  <a:gd name="connsiteX4-183" fmla="*/ 221457 w 273845"/>
                  <a:gd name="connsiteY4-184" fmla="*/ 3774280 h 3776661"/>
                  <a:gd name="connsiteX5-185" fmla="*/ 166689 w 273845"/>
                  <a:gd name="connsiteY5-186" fmla="*/ 3776661 h 3776661"/>
                  <a:gd name="connsiteX6-187" fmla="*/ 104776 w 273845"/>
                  <a:gd name="connsiteY6-188" fmla="*/ 3664743 h 3776661"/>
                  <a:gd name="connsiteX7-189" fmla="*/ 57151 w 273845"/>
                  <a:gd name="connsiteY7-190" fmla="*/ 3750467 h 3776661"/>
                  <a:gd name="connsiteX8-191" fmla="*/ 1 w 273845"/>
                  <a:gd name="connsiteY8-192" fmla="*/ 3609974 h 3776661"/>
                  <a:gd name="connsiteX9-193" fmla="*/ 0 w 273845"/>
                  <a:gd name="connsiteY9-194" fmla="*/ 0 h 3776661"/>
                  <a:gd name="connsiteX0-195" fmla="*/ 0 w 273845"/>
                  <a:gd name="connsiteY0-196" fmla="*/ 0 h 3776661"/>
                  <a:gd name="connsiteX1-197" fmla="*/ 272825 w 273845"/>
                  <a:gd name="connsiteY1-198" fmla="*/ 0 h 3776661"/>
                  <a:gd name="connsiteX2-199" fmla="*/ 273845 w 273845"/>
                  <a:gd name="connsiteY2-200" fmla="*/ 3581399 h 3776661"/>
                  <a:gd name="connsiteX3-201" fmla="*/ 252414 w 273845"/>
                  <a:gd name="connsiteY3-202" fmla="*/ 3776661 h 3776661"/>
                  <a:gd name="connsiteX4-203" fmla="*/ 228601 w 273845"/>
                  <a:gd name="connsiteY4-204" fmla="*/ 3629023 h 3776661"/>
                  <a:gd name="connsiteX5-205" fmla="*/ 166689 w 273845"/>
                  <a:gd name="connsiteY5-206" fmla="*/ 3776661 h 3776661"/>
                  <a:gd name="connsiteX6-207" fmla="*/ 104776 w 273845"/>
                  <a:gd name="connsiteY6-208" fmla="*/ 3664743 h 3776661"/>
                  <a:gd name="connsiteX7-209" fmla="*/ 57151 w 273845"/>
                  <a:gd name="connsiteY7-210" fmla="*/ 3750467 h 3776661"/>
                  <a:gd name="connsiteX8-211" fmla="*/ 1 w 273845"/>
                  <a:gd name="connsiteY8-212" fmla="*/ 3609974 h 3776661"/>
                  <a:gd name="connsiteX9-213" fmla="*/ 0 w 273845"/>
                  <a:gd name="connsiteY9-214" fmla="*/ 0 h 3776661"/>
                  <a:gd name="connsiteX0-215" fmla="*/ 0 w 273845"/>
                  <a:gd name="connsiteY0-216" fmla="*/ 0 h 3776661"/>
                  <a:gd name="connsiteX1-217" fmla="*/ 272825 w 273845"/>
                  <a:gd name="connsiteY1-218" fmla="*/ 0 h 3776661"/>
                  <a:gd name="connsiteX2-219" fmla="*/ 273845 w 273845"/>
                  <a:gd name="connsiteY2-220" fmla="*/ 3581399 h 3776661"/>
                  <a:gd name="connsiteX3-221" fmla="*/ 250032 w 273845"/>
                  <a:gd name="connsiteY3-222" fmla="*/ 3695699 h 3776661"/>
                  <a:gd name="connsiteX4-223" fmla="*/ 228601 w 273845"/>
                  <a:gd name="connsiteY4-224" fmla="*/ 3629023 h 3776661"/>
                  <a:gd name="connsiteX5-225" fmla="*/ 166689 w 273845"/>
                  <a:gd name="connsiteY5-226" fmla="*/ 3776661 h 3776661"/>
                  <a:gd name="connsiteX6-227" fmla="*/ 104776 w 273845"/>
                  <a:gd name="connsiteY6-228" fmla="*/ 3664743 h 3776661"/>
                  <a:gd name="connsiteX7-229" fmla="*/ 57151 w 273845"/>
                  <a:gd name="connsiteY7-230" fmla="*/ 3750467 h 3776661"/>
                  <a:gd name="connsiteX8-231" fmla="*/ 1 w 273845"/>
                  <a:gd name="connsiteY8-232" fmla="*/ 3609974 h 3776661"/>
                  <a:gd name="connsiteX9-233" fmla="*/ 0 w 273845"/>
                  <a:gd name="connsiteY9-234" fmla="*/ 0 h 3776661"/>
                  <a:gd name="connsiteX0-235" fmla="*/ 0 w 273845"/>
                  <a:gd name="connsiteY0-236" fmla="*/ 0 h 3776661"/>
                  <a:gd name="connsiteX1-237" fmla="*/ 272825 w 273845"/>
                  <a:gd name="connsiteY1-238" fmla="*/ 0 h 3776661"/>
                  <a:gd name="connsiteX2-239" fmla="*/ 273845 w 273845"/>
                  <a:gd name="connsiteY2-240" fmla="*/ 3581399 h 3776661"/>
                  <a:gd name="connsiteX3-241" fmla="*/ 247651 w 273845"/>
                  <a:gd name="connsiteY3-242" fmla="*/ 3702843 h 3776661"/>
                  <a:gd name="connsiteX4-243" fmla="*/ 228601 w 273845"/>
                  <a:gd name="connsiteY4-244" fmla="*/ 3629023 h 3776661"/>
                  <a:gd name="connsiteX5-245" fmla="*/ 166689 w 273845"/>
                  <a:gd name="connsiteY5-246" fmla="*/ 3776661 h 3776661"/>
                  <a:gd name="connsiteX6-247" fmla="*/ 104776 w 273845"/>
                  <a:gd name="connsiteY6-248" fmla="*/ 3664743 h 3776661"/>
                  <a:gd name="connsiteX7-249" fmla="*/ 57151 w 273845"/>
                  <a:gd name="connsiteY7-250" fmla="*/ 3750467 h 3776661"/>
                  <a:gd name="connsiteX8-251" fmla="*/ 1 w 273845"/>
                  <a:gd name="connsiteY8-252" fmla="*/ 3609974 h 3776661"/>
                  <a:gd name="connsiteX9-253" fmla="*/ 0 w 273845"/>
                  <a:gd name="connsiteY9-254" fmla="*/ 0 h 3776661"/>
                  <a:gd name="connsiteX0-255" fmla="*/ 0 w 273845"/>
                  <a:gd name="connsiteY0-256" fmla="*/ 0 h 3776661"/>
                  <a:gd name="connsiteX1-257" fmla="*/ 272825 w 273845"/>
                  <a:gd name="connsiteY1-258" fmla="*/ 0 h 3776661"/>
                  <a:gd name="connsiteX2-259" fmla="*/ 273845 w 273845"/>
                  <a:gd name="connsiteY2-260" fmla="*/ 3581399 h 3776661"/>
                  <a:gd name="connsiteX3-261" fmla="*/ 247651 w 273845"/>
                  <a:gd name="connsiteY3-262" fmla="*/ 3702843 h 3776661"/>
                  <a:gd name="connsiteX4-263" fmla="*/ 228601 w 273845"/>
                  <a:gd name="connsiteY4-264" fmla="*/ 3629023 h 3776661"/>
                  <a:gd name="connsiteX5-265" fmla="*/ 166689 w 273845"/>
                  <a:gd name="connsiteY5-266" fmla="*/ 3776661 h 3776661"/>
                  <a:gd name="connsiteX6-267" fmla="*/ 104776 w 273845"/>
                  <a:gd name="connsiteY6-268" fmla="*/ 3664743 h 3776661"/>
                  <a:gd name="connsiteX7-269" fmla="*/ 57151 w 273845"/>
                  <a:gd name="connsiteY7-270" fmla="*/ 3750467 h 3776661"/>
                  <a:gd name="connsiteX8-271" fmla="*/ 1 w 273845"/>
                  <a:gd name="connsiteY8-272" fmla="*/ 3609974 h 3776661"/>
                  <a:gd name="connsiteX9-273" fmla="*/ 0 w 273845"/>
                  <a:gd name="connsiteY9-274" fmla="*/ 0 h 3776661"/>
                  <a:gd name="connsiteX0-275" fmla="*/ 0 w 273845"/>
                  <a:gd name="connsiteY0-276" fmla="*/ 0 h 3776661"/>
                  <a:gd name="connsiteX1-277" fmla="*/ 272825 w 273845"/>
                  <a:gd name="connsiteY1-278" fmla="*/ 0 h 3776661"/>
                  <a:gd name="connsiteX2-279" fmla="*/ 273845 w 273845"/>
                  <a:gd name="connsiteY2-280" fmla="*/ 3581399 h 3776661"/>
                  <a:gd name="connsiteX3-281" fmla="*/ 247651 w 273845"/>
                  <a:gd name="connsiteY3-282" fmla="*/ 3702843 h 3776661"/>
                  <a:gd name="connsiteX4-283" fmla="*/ 228601 w 273845"/>
                  <a:gd name="connsiteY4-284" fmla="*/ 3629023 h 3776661"/>
                  <a:gd name="connsiteX5-285" fmla="*/ 166689 w 273845"/>
                  <a:gd name="connsiteY5-286" fmla="*/ 3776661 h 3776661"/>
                  <a:gd name="connsiteX6-287" fmla="*/ 104776 w 273845"/>
                  <a:gd name="connsiteY6-288" fmla="*/ 3664743 h 3776661"/>
                  <a:gd name="connsiteX7-289" fmla="*/ 57151 w 273845"/>
                  <a:gd name="connsiteY7-290" fmla="*/ 3750467 h 3776661"/>
                  <a:gd name="connsiteX8-291" fmla="*/ 1 w 273845"/>
                  <a:gd name="connsiteY8-292" fmla="*/ 3609974 h 3776661"/>
                  <a:gd name="connsiteX9-293" fmla="*/ 0 w 273845"/>
                  <a:gd name="connsiteY9-294" fmla="*/ 0 h 3776661"/>
                  <a:gd name="connsiteX0-295" fmla="*/ 0 w 273845"/>
                  <a:gd name="connsiteY0-296" fmla="*/ 0 h 3776661"/>
                  <a:gd name="connsiteX1-297" fmla="*/ 272825 w 273845"/>
                  <a:gd name="connsiteY1-298" fmla="*/ 0 h 3776661"/>
                  <a:gd name="connsiteX2-299" fmla="*/ 273845 w 273845"/>
                  <a:gd name="connsiteY2-300" fmla="*/ 3581399 h 3776661"/>
                  <a:gd name="connsiteX3-301" fmla="*/ 247651 w 273845"/>
                  <a:gd name="connsiteY3-302" fmla="*/ 3702843 h 3776661"/>
                  <a:gd name="connsiteX4-303" fmla="*/ 228601 w 273845"/>
                  <a:gd name="connsiteY4-304" fmla="*/ 3629023 h 3776661"/>
                  <a:gd name="connsiteX5-305" fmla="*/ 166689 w 273845"/>
                  <a:gd name="connsiteY5-306" fmla="*/ 3776661 h 3776661"/>
                  <a:gd name="connsiteX6-307" fmla="*/ 104776 w 273845"/>
                  <a:gd name="connsiteY6-308" fmla="*/ 3664743 h 3776661"/>
                  <a:gd name="connsiteX7-309" fmla="*/ 57151 w 273845"/>
                  <a:gd name="connsiteY7-310" fmla="*/ 3750467 h 3776661"/>
                  <a:gd name="connsiteX8-311" fmla="*/ 1 w 273845"/>
                  <a:gd name="connsiteY8-312" fmla="*/ 3609974 h 3776661"/>
                  <a:gd name="connsiteX9-313" fmla="*/ 0 w 273845"/>
                  <a:gd name="connsiteY9-314" fmla="*/ 0 h 3776661"/>
                  <a:gd name="connsiteX0-315" fmla="*/ 0 w 273845"/>
                  <a:gd name="connsiteY0-316" fmla="*/ 0 h 3776661"/>
                  <a:gd name="connsiteX1-317" fmla="*/ 272825 w 273845"/>
                  <a:gd name="connsiteY1-318" fmla="*/ 0 h 3776661"/>
                  <a:gd name="connsiteX2-319" fmla="*/ 273845 w 273845"/>
                  <a:gd name="connsiteY2-320" fmla="*/ 3581399 h 3776661"/>
                  <a:gd name="connsiteX3-321" fmla="*/ 247651 w 273845"/>
                  <a:gd name="connsiteY3-322" fmla="*/ 3702843 h 3776661"/>
                  <a:gd name="connsiteX4-323" fmla="*/ 228601 w 273845"/>
                  <a:gd name="connsiteY4-324" fmla="*/ 3629023 h 3776661"/>
                  <a:gd name="connsiteX5-325" fmla="*/ 166689 w 273845"/>
                  <a:gd name="connsiteY5-326" fmla="*/ 3776661 h 3776661"/>
                  <a:gd name="connsiteX6-327" fmla="*/ 104776 w 273845"/>
                  <a:gd name="connsiteY6-328" fmla="*/ 3664743 h 3776661"/>
                  <a:gd name="connsiteX7-329" fmla="*/ 57151 w 273845"/>
                  <a:gd name="connsiteY7-330" fmla="*/ 3750467 h 3776661"/>
                  <a:gd name="connsiteX8-331" fmla="*/ 1 w 273845"/>
                  <a:gd name="connsiteY8-332" fmla="*/ 3609974 h 3776661"/>
                  <a:gd name="connsiteX9-333" fmla="*/ 0 w 273845"/>
                  <a:gd name="connsiteY9-334" fmla="*/ 0 h 3776661"/>
                  <a:gd name="connsiteX0-335" fmla="*/ 0 w 273845"/>
                  <a:gd name="connsiteY0-336" fmla="*/ 0 h 3776661"/>
                  <a:gd name="connsiteX1-337" fmla="*/ 272825 w 273845"/>
                  <a:gd name="connsiteY1-338" fmla="*/ 0 h 3776661"/>
                  <a:gd name="connsiteX2-339" fmla="*/ 273845 w 273845"/>
                  <a:gd name="connsiteY2-340" fmla="*/ 3581399 h 3776661"/>
                  <a:gd name="connsiteX3-341" fmla="*/ 247651 w 273845"/>
                  <a:gd name="connsiteY3-342" fmla="*/ 3702843 h 3776661"/>
                  <a:gd name="connsiteX4-343" fmla="*/ 228601 w 273845"/>
                  <a:gd name="connsiteY4-344" fmla="*/ 3629023 h 3776661"/>
                  <a:gd name="connsiteX5-345" fmla="*/ 166689 w 273845"/>
                  <a:gd name="connsiteY5-346" fmla="*/ 3776661 h 3776661"/>
                  <a:gd name="connsiteX6-347" fmla="*/ 104776 w 273845"/>
                  <a:gd name="connsiteY6-348" fmla="*/ 3664743 h 3776661"/>
                  <a:gd name="connsiteX7-349" fmla="*/ 57151 w 273845"/>
                  <a:gd name="connsiteY7-350" fmla="*/ 3750467 h 3776661"/>
                  <a:gd name="connsiteX8-351" fmla="*/ 1 w 273845"/>
                  <a:gd name="connsiteY8-352" fmla="*/ 3609974 h 3776661"/>
                  <a:gd name="connsiteX9-353" fmla="*/ 0 w 273845"/>
                  <a:gd name="connsiteY9-354" fmla="*/ 0 h 3776661"/>
                  <a:gd name="connsiteX0-355" fmla="*/ 0 w 273845"/>
                  <a:gd name="connsiteY0-356" fmla="*/ 0 h 3776887"/>
                  <a:gd name="connsiteX1-357" fmla="*/ 272825 w 273845"/>
                  <a:gd name="connsiteY1-358" fmla="*/ 0 h 3776887"/>
                  <a:gd name="connsiteX2-359" fmla="*/ 273845 w 273845"/>
                  <a:gd name="connsiteY2-360" fmla="*/ 3581399 h 3776887"/>
                  <a:gd name="connsiteX3-361" fmla="*/ 247651 w 273845"/>
                  <a:gd name="connsiteY3-362" fmla="*/ 3702843 h 3776887"/>
                  <a:gd name="connsiteX4-363" fmla="*/ 228601 w 273845"/>
                  <a:gd name="connsiteY4-364" fmla="*/ 3629023 h 3776887"/>
                  <a:gd name="connsiteX5-365" fmla="*/ 166689 w 273845"/>
                  <a:gd name="connsiteY5-366" fmla="*/ 3776661 h 3776887"/>
                  <a:gd name="connsiteX6-367" fmla="*/ 104776 w 273845"/>
                  <a:gd name="connsiteY6-368" fmla="*/ 3664743 h 3776887"/>
                  <a:gd name="connsiteX7-369" fmla="*/ 57151 w 273845"/>
                  <a:gd name="connsiteY7-370" fmla="*/ 3750467 h 3776887"/>
                  <a:gd name="connsiteX8-371" fmla="*/ 1 w 273845"/>
                  <a:gd name="connsiteY8-372" fmla="*/ 3609974 h 3776887"/>
                  <a:gd name="connsiteX9-373" fmla="*/ 0 w 273845"/>
                  <a:gd name="connsiteY9-374" fmla="*/ 0 h 3776887"/>
                  <a:gd name="connsiteX0-375" fmla="*/ 0 w 273845"/>
                  <a:gd name="connsiteY0-376" fmla="*/ 0 h 3776887"/>
                  <a:gd name="connsiteX1-377" fmla="*/ 272825 w 273845"/>
                  <a:gd name="connsiteY1-378" fmla="*/ 0 h 3776887"/>
                  <a:gd name="connsiteX2-379" fmla="*/ 273845 w 273845"/>
                  <a:gd name="connsiteY2-380" fmla="*/ 3581399 h 3776887"/>
                  <a:gd name="connsiteX3-381" fmla="*/ 247651 w 273845"/>
                  <a:gd name="connsiteY3-382" fmla="*/ 3702843 h 3776887"/>
                  <a:gd name="connsiteX4-383" fmla="*/ 228601 w 273845"/>
                  <a:gd name="connsiteY4-384" fmla="*/ 3629023 h 3776887"/>
                  <a:gd name="connsiteX5-385" fmla="*/ 166689 w 273845"/>
                  <a:gd name="connsiteY5-386" fmla="*/ 3776661 h 3776887"/>
                  <a:gd name="connsiteX6-387" fmla="*/ 104776 w 273845"/>
                  <a:gd name="connsiteY6-388" fmla="*/ 3664743 h 3776887"/>
                  <a:gd name="connsiteX7-389" fmla="*/ 57151 w 273845"/>
                  <a:gd name="connsiteY7-390" fmla="*/ 3750467 h 3776887"/>
                  <a:gd name="connsiteX8-391" fmla="*/ 1 w 273845"/>
                  <a:gd name="connsiteY8-392" fmla="*/ 3609974 h 3776887"/>
                  <a:gd name="connsiteX9-393" fmla="*/ 0 w 273845"/>
                  <a:gd name="connsiteY9-394" fmla="*/ 0 h 3776887"/>
                  <a:gd name="connsiteX0-395" fmla="*/ 0 w 273845"/>
                  <a:gd name="connsiteY0-396" fmla="*/ 0 h 3776887"/>
                  <a:gd name="connsiteX1-397" fmla="*/ 272825 w 273845"/>
                  <a:gd name="connsiteY1-398" fmla="*/ 0 h 3776887"/>
                  <a:gd name="connsiteX2-399" fmla="*/ 273845 w 273845"/>
                  <a:gd name="connsiteY2-400" fmla="*/ 3581399 h 3776887"/>
                  <a:gd name="connsiteX3-401" fmla="*/ 247651 w 273845"/>
                  <a:gd name="connsiteY3-402" fmla="*/ 3702843 h 3776887"/>
                  <a:gd name="connsiteX4-403" fmla="*/ 228601 w 273845"/>
                  <a:gd name="connsiteY4-404" fmla="*/ 3629023 h 3776887"/>
                  <a:gd name="connsiteX5-405" fmla="*/ 166689 w 273845"/>
                  <a:gd name="connsiteY5-406" fmla="*/ 3776661 h 3776887"/>
                  <a:gd name="connsiteX6-407" fmla="*/ 104776 w 273845"/>
                  <a:gd name="connsiteY6-408" fmla="*/ 3664743 h 3776887"/>
                  <a:gd name="connsiteX7-409" fmla="*/ 57151 w 273845"/>
                  <a:gd name="connsiteY7-410" fmla="*/ 3750467 h 3776887"/>
                  <a:gd name="connsiteX8-411" fmla="*/ 1 w 273845"/>
                  <a:gd name="connsiteY8-412" fmla="*/ 3609974 h 3776887"/>
                  <a:gd name="connsiteX9-413" fmla="*/ 0 w 273845"/>
                  <a:gd name="connsiteY9-414" fmla="*/ 0 h 3776887"/>
                  <a:gd name="connsiteX0-415" fmla="*/ 0 w 273845"/>
                  <a:gd name="connsiteY0-416" fmla="*/ 0 h 3776859"/>
                  <a:gd name="connsiteX1-417" fmla="*/ 272825 w 273845"/>
                  <a:gd name="connsiteY1-418" fmla="*/ 0 h 3776859"/>
                  <a:gd name="connsiteX2-419" fmla="*/ 273845 w 273845"/>
                  <a:gd name="connsiteY2-420" fmla="*/ 3581399 h 3776859"/>
                  <a:gd name="connsiteX3-421" fmla="*/ 247651 w 273845"/>
                  <a:gd name="connsiteY3-422" fmla="*/ 3702843 h 3776859"/>
                  <a:gd name="connsiteX4-423" fmla="*/ 223839 w 273845"/>
                  <a:gd name="connsiteY4-424" fmla="*/ 3631404 h 3776859"/>
                  <a:gd name="connsiteX5-425" fmla="*/ 166689 w 273845"/>
                  <a:gd name="connsiteY5-426" fmla="*/ 3776661 h 3776859"/>
                  <a:gd name="connsiteX6-427" fmla="*/ 104776 w 273845"/>
                  <a:gd name="connsiteY6-428" fmla="*/ 3664743 h 3776859"/>
                  <a:gd name="connsiteX7-429" fmla="*/ 57151 w 273845"/>
                  <a:gd name="connsiteY7-430" fmla="*/ 3750467 h 3776859"/>
                  <a:gd name="connsiteX8-431" fmla="*/ 1 w 273845"/>
                  <a:gd name="connsiteY8-432" fmla="*/ 3609974 h 3776859"/>
                  <a:gd name="connsiteX9-433" fmla="*/ 0 w 273845"/>
                  <a:gd name="connsiteY9-434" fmla="*/ 0 h 3776859"/>
                  <a:gd name="connsiteX0-435" fmla="*/ 0 w 273845"/>
                  <a:gd name="connsiteY0-436" fmla="*/ 0 h 3776859"/>
                  <a:gd name="connsiteX1-437" fmla="*/ 272825 w 273845"/>
                  <a:gd name="connsiteY1-438" fmla="*/ 0 h 3776859"/>
                  <a:gd name="connsiteX2-439" fmla="*/ 273845 w 273845"/>
                  <a:gd name="connsiteY2-440" fmla="*/ 3581399 h 3776859"/>
                  <a:gd name="connsiteX3-441" fmla="*/ 247651 w 273845"/>
                  <a:gd name="connsiteY3-442" fmla="*/ 3702843 h 3776859"/>
                  <a:gd name="connsiteX4-443" fmla="*/ 223839 w 273845"/>
                  <a:gd name="connsiteY4-444" fmla="*/ 3631404 h 3776859"/>
                  <a:gd name="connsiteX5-445" fmla="*/ 166689 w 273845"/>
                  <a:gd name="connsiteY5-446" fmla="*/ 3776661 h 3776859"/>
                  <a:gd name="connsiteX6-447" fmla="*/ 104776 w 273845"/>
                  <a:gd name="connsiteY6-448" fmla="*/ 3664743 h 3776859"/>
                  <a:gd name="connsiteX7-449" fmla="*/ 57151 w 273845"/>
                  <a:gd name="connsiteY7-450" fmla="*/ 3750467 h 3776859"/>
                  <a:gd name="connsiteX8-451" fmla="*/ 1 w 273845"/>
                  <a:gd name="connsiteY8-452" fmla="*/ 3609974 h 3776859"/>
                  <a:gd name="connsiteX9-453" fmla="*/ 0 w 273845"/>
                  <a:gd name="connsiteY9-454" fmla="*/ 0 h 3776859"/>
                  <a:gd name="connsiteX0-455" fmla="*/ 0 w 273894"/>
                  <a:gd name="connsiteY0-456" fmla="*/ 0 h 3776859"/>
                  <a:gd name="connsiteX1-457" fmla="*/ 272825 w 273894"/>
                  <a:gd name="connsiteY1-458" fmla="*/ 0 h 3776859"/>
                  <a:gd name="connsiteX2-459" fmla="*/ 273845 w 273894"/>
                  <a:gd name="connsiteY2-460" fmla="*/ 3581399 h 3776859"/>
                  <a:gd name="connsiteX3-461" fmla="*/ 247651 w 273894"/>
                  <a:gd name="connsiteY3-462" fmla="*/ 3702843 h 3776859"/>
                  <a:gd name="connsiteX4-463" fmla="*/ 223839 w 273894"/>
                  <a:gd name="connsiteY4-464" fmla="*/ 3631404 h 3776859"/>
                  <a:gd name="connsiteX5-465" fmla="*/ 166689 w 273894"/>
                  <a:gd name="connsiteY5-466" fmla="*/ 3776661 h 3776859"/>
                  <a:gd name="connsiteX6-467" fmla="*/ 104776 w 273894"/>
                  <a:gd name="connsiteY6-468" fmla="*/ 3664743 h 3776859"/>
                  <a:gd name="connsiteX7-469" fmla="*/ 57151 w 273894"/>
                  <a:gd name="connsiteY7-470" fmla="*/ 3750467 h 3776859"/>
                  <a:gd name="connsiteX8-471" fmla="*/ 1 w 273894"/>
                  <a:gd name="connsiteY8-472" fmla="*/ 3609974 h 3776859"/>
                  <a:gd name="connsiteX9-473" fmla="*/ 0 w 273894"/>
                  <a:gd name="connsiteY9-474" fmla="*/ 0 h 3776859"/>
                  <a:gd name="connsiteX0-475" fmla="*/ 0 w 273894"/>
                  <a:gd name="connsiteY0-476" fmla="*/ 0 h 3776859"/>
                  <a:gd name="connsiteX1-477" fmla="*/ 272825 w 273894"/>
                  <a:gd name="connsiteY1-478" fmla="*/ 0 h 3776859"/>
                  <a:gd name="connsiteX2-479" fmla="*/ 273845 w 273894"/>
                  <a:gd name="connsiteY2-480" fmla="*/ 3581399 h 3776859"/>
                  <a:gd name="connsiteX3-481" fmla="*/ 247651 w 273894"/>
                  <a:gd name="connsiteY3-482" fmla="*/ 3702843 h 3776859"/>
                  <a:gd name="connsiteX4-483" fmla="*/ 223839 w 273894"/>
                  <a:gd name="connsiteY4-484" fmla="*/ 3631404 h 3776859"/>
                  <a:gd name="connsiteX5-485" fmla="*/ 166689 w 273894"/>
                  <a:gd name="connsiteY5-486" fmla="*/ 3776661 h 3776859"/>
                  <a:gd name="connsiteX6-487" fmla="*/ 104776 w 273894"/>
                  <a:gd name="connsiteY6-488" fmla="*/ 3664743 h 3776859"/>
                  <a:gd name="connsiteX7-489" fmla="*/ 57151 w 273894"/>
                  <a:gd name="connsiteY7-490" fmla="*/ 3750467 h 3776859"/>
                  <a:gd name="connsiteX8-491" fmla="*/ 1 w 273894"/>
                  <a:gd name="connsiteY8-492" fmla="*/ 3609974 h 3776859"/>
                  <a:gd name="connsiteX9-493" fmla="*/ 0 w 273894"/>
                  <a:gd name="connsiteY9-494" fmla="*/ 0 h 3776859"/>
                  <a:gd name="connsiteX0-495" fmla="*/ 0 w 273845"/>
                  <a:gd name="connsiteY0-496" fmla="*/ 0 h 3776859"/>
                  <a:gd name="connsiteX1-497" fmla="*/ 272825 w 273845"/>
                  <a:gd name="connsiteY1-498" fmla="*/ 0 h 3776859"/>
                  <a:gd name="connsiteX2-499" fmla="*/ 273845 w 273845"/>
                  <a:gd name="connsiteY2-500" fmla="*/ 3581399 h 3776859"/>
                  <a:gd name="connsiteX3-501" fmla="*/ 247651 w 273845"/>
                  <a:gd name="connsiteY3-502" fmla="*/ 3702843 h 3776859"/>
                  <a:gd name="connsiteX4-503" fmla="*/ 223839 w 273845"/>
                  <a:gd name="connsiteY4-504" fmla="*/ 3631404 h 3776859"/>
                  <a:gd name="connsiteX5-505" fmla="*/ 166689 w 273845"/>
                  <a:gd name="connsiteY5-506" fmla="*/ 3776661 h 3776859"/>
                  <a:gd name="connsiteX6-507" fmla="*/ 104776 w 273845"/>
                  <a:gd name="connsiteY6-508" fmla="*/ 3664743 h 3776859"/>
                  <a:gd name="connsiteX7-509" fmla="*/ 57151 w 273845"/>
                  <a:gd name="connsiteY7-510" fmla="*/ 3750467 h 3776859"/>
                  <a:gd name="connsiteX8-511" fmla="*/ 1 w 273845"/>
                  <a:gd name="connsiteY8-512" fmla="*/ 3609974 h 3776859"/>
                  <a:gd name="connsiteX9-513" fmla="*/ 0 w 273845"/>
                  <a:gd name="connsiteY9-514" fmla="*/ 0 h 3776859"/>
                  <a:gd name="connsiteX0-515" fmla="*/ 0 w 273845"/>
                  <a:gd name="connsiteY0-516" fmla="*/ 0 h 3776859"/>
                  <a:gd name="connsiteX1-517" fmla="*/ 272825 w 273845"/>
                  <a:gd name="connsiteY1-518" fmla="*/ 0 h 3776859"/>
                  <a:gd name="connsiteX2-519" fmla="*/ 273845 w 273845"/>
                  <a:gd name="connsiteY2-520" fmla="*/ 3581399 h 3776859"/>
                  <a:gd name="connsiteX3-521" fmla="*/ 252414 w 273845"/>
                  <a:gd name="connsiteY3-522" fmla="*/ 3702843 h 3776859"/>
                  <a:gd name="connsiteX4-523" fmla="*/ 223839 w 273845"/>
                  <a:gd name="connsiteY4-524" fmla="*/ 3631404 h 3776859"/>
                  <a:gd name="connsiteX5-525" fmla="*/ 166689 w 273845"/>
                  <a:gd name="connsiteY5-526" fmla="*/ 3776661 h 3776859"/>
                  <a:gd name="connsiteX6-527" fmla="*/ 104776 w 273845"/>
                  <a:gd name="connsiteY6-528" fmla="*/ 3664743 h 3776859"/>
                  <a:gd name="connsiteX7-529" fmla="*/ 57151 w 273845"/>
                  <a:gd name="connsiteY7-530" fmla="*/ 3750467 h 3776859"/>
                  <a:gd name="connsiteX8-531" fmla="*/ 1 w 273845"/>
                  <a:gd name="connsiteY8-532" fmla="*/ 3609974 h 3776859"/>
                  <a:gd name="connsiteX9-533" fmla="*/ 0 w 273845"/>
                  <a:gd name="connsiteY9-534" fmla="*/ 0 h 3776859"/>
                  <a:gd name="connsiteX0-535" fmla="*/ 0 w 273845"/>
                  <a:gd name="connsiteY0-536" fmla="*/ 0 h 3776859"/>
                  <a:gd name="connsiteX1-537" fmla="*/ 272825 w 273845"/>
                  <a:gd name="connsiteY1-538" fmla="*/ 0 h 3776859"/>
                  <a:gd name="connsiteX2-539" fmla="*/ 273845 w 273845"/>
                  <a:gd name="connsiteY2-540" fmla="*/ 3581399 h 3776859"/>
                  <a:gd name="connsiteX3-541" fmla="*/ 252414 w 273845"/>
                  <a:gd name="connsiteY3-542" fmla="*/ 3702843 h 3776859"/>
                  <a:gd name="connsiteX4-543" fmla="*/ 223839 w 273845"/>
                  <a:gd name="connsiteY4-544" fmla="*/ 3631404 h 3776859"/>
                  <a:gd name="connsiteX5-545" fmla="*/ 166689 w 273845"/>
                  <a:gd name="connsiteY5-546" fmla="*/ 3776661 h 3776859"/>
                  <a:gd name="connsiteX6-547" fmla="*/ 104776 w 273845"/>
                  <a:gd name="connsiteY6-548" fmla="*/ 3664743 h 3776859"/>
                  <a:gd name="connsiteX7-549" fmla="*/ 57151 w 273845"/>
                  <a:gd name="connsiteY7-550" fmla="*/ 3750467 h 3776859"/>
                  <a:gd name="connsiteX8-551" fmla="*/ 1 w 273845"/>
                  <a:gd name="connsiteY8-552" fmla="*/ 3609974 h 3776859"/>
                  <a:gd name="connsiteX9-553" fmla="*/ 0 w 273845"/>
                  <a:gd name="connsiteY9-554" fmla="*/ 0 h 3776859"/>
                  <a:gd name="connsiteX0-555" fmla="*/ 0 w 273845"/>
                  <a:gd name="connsiteY0-556" fmla="*/ 0 h 3776859"/>
                  <a:gd name="connsiteX1-557" fmla="*/ 272825 w 273845"/>
                  <a:gd name="connsiteY1-558" fmla="*/ 0 h 3776859"/>
                  <a:gd name="connsiteX2-559" fmla="*/ 273845 w 273845"/>
                  <a:gd name="connsiteY2-560" fmla="*/ 3581399 h 3776859"/>
                  <a:gd name="connsiteX3-561" fmla="*/ 245270 w 273845"/>
                  <a:gd name="connsiteY3-562" fmla="*/ 3702843 h 3776859"/>
                  <a:gd name="connsiteX4-563" fmla="*/ 223839 w 273845"/>
                  <a:gd name="connsiteY4-564" fmla="*/ 3631404 h 3776859"/>
                  <a:gd name="connsiteX5-565" fmla="*/ 166689 w 273845"/>
                  <a:gd name="connsiteY5-566" fmla="*/ 3776661 h 3776859"/>
                  <a:gd name="connsiteX6-567" fmla="*/ 104776 w 273845"/>
                  <a:gd name="connsiteY6-568" fmla="*/ 3664743 h 3776859"/>
                  <a:gd name="connsiteX7-569" fmla="*/ 57151 w 273845"/>
                  <a:gd name="connsiteY7-570" fmla="*/ 3750467 h 3776859"/>
                  <a:gd name="connsiteX8-571" fmla="*/ 1 w 273845"/>
                  <a:gd name="connsiteY8-572" fmla="*/ 3609974 h 3776859"/>
                  <a:gd name="connsiteX9-573" fmla="*/ 0 w 273845"/>
                  <a:gd name="connsiteY9-574" fmla="*/ 0 h 3776859"/>
                  <a:gd name="connsiteX0-575" fmla="*/ 0 w 273845"/>
                  <a:gd name="connsiteY0-576" fmla="*/ 0 h 3776859"/>
                  <a:gd name="connsiteX1-577" fmla="*/ 272825 w 273845"/>
                  <a:gd name="connsiteY1-578" fmla="*/ 0 h 3776859"/>
                  <a:gd name="connsiteX2-579" fmla="*/ 273845 w 273845"/>
                  <a:gd name="connsiteY2-580" fmla="*/ 3581399 h 3776859"/>
                  <a:gd name="connsiteX3-581" fmla="*/ 245270 w 273845"/>
                  <a:gd name="connsiteY3-582" fmla="*/ 3702843 h 3776859"/>
                  <a:gd name="connsiteX4-583" fmla="*/ 223839 w 273845"/>
                  <a:gd name="connsiteY4-584" fmla="*/ 3631404 h 3776859"/>
                  <a:gd name="connsiteX5-585" fmla="*/ 166689 w 273845"/>
                  <a:gd name="connsiteY5-586" fmla="*/ 3776661 h 3776859"/>
                  <a:gd name="connsiteX6-587" fmla="*/ 104776 w 273845"/>
                  <a:gd name="connsiteY6-588" fmla="*/ 3664743 h 3776859"/>
                  <a:gd name="connsiteX7-589" fmla="*/ 57151 w 273845"/>
                  <a:gd name="connsiteY7-590" fmla="*/ 3750467 h 3776859"/>
                  <a:gd name="connsiteX8-591" fmla="*/ 1 w 273845"/>
                  <a:gd name="connsiteY8-592" fmla="*/ 3609974 h 3776859"/>
                  <a:gd name="connsiteX9-593" fmla="*/ 0 w 273845"/>
                  <a:gd name="connsiteY9-594" fmla="*/ 0 h 3776859"/>
                  <a:gd name="connsiteX0-595" fmla="*/ 0 w 273845"/>
                  <a:gd name="connsiteY0-596" fmla="*/ 0 h 3776859"/>
                  <a:gd name="connsiteX1-597" fmla="*/ 272825 w 273845"/>
                  <a:gd name="connsiteY1-598" fmla="*/ 0 h 3776859"/>
                  <a:gd name="connsiteX2-599" fmla="*/ 273845 w 273845"/>
                  <a:gd name="connsiteY2-600" fmla="*/ 3581399 h 3776859"/>
                  <a:gd name="connsiteX3-601" fmla="*/ 245270 w 273845"/>
                  <a:gd name="connsiteY3-602" fmla="*/ 3702843 h 3776859"/>
                  <a:gd name="connsiteX4-603" fmla="*/ 223839 w 273845"/>
                  <a:gd name="connsiteY4-604" fmla="*/ 3631404 h 3776859"/>
                  <a:gd name="connsiteX5-605" fmla="*/ 166689 w 273845"/>
                  <a:gd name="connsiteY5-606" fmla="*/ 3776661 h 3776859"/>
                  <a:gd name="connsiteX6-607" fmla="*/ 104776 w 273845"/>
                  <a:gd name="connsiteY6-608" fmla="*/ 3664743 h 3776859"/>
                  <a:gd name="connsiteX7-609" fmla="*/ 57151 w 273845"/>
                  <a:gd name="connsiteY7-610" fmla="*/ 3750467 h 3776859"/>
                  <a:gd name="connsiteX8-611" fmla="*/ 1 w 273845"/>
                  <a:gd name="connsiteY8-612" fmla="*/ 3609974 h 3776859"/>
                  <a:gd name="connsiteX9-613" fmla="*/ 0 w 273845"/>
                  <a:gd name="connsiteY9-614" fmla="*/ 0 h 3776859"/>
                  <a:gd name="connsiteX0-615" fmla="*/ 0 w 273845"/>
                  <a:gd name="connsiteY0-616" fmla="*/ 0 h 3776859"/>
                  <a:gd name="connsiteX1-617" fmla="*/ 272825 w 273845"/>
                  <a:gd name="connsiteY1-618" fmla="*/ 0 h 3776859"/>
                  <a:gd name="connsiteX2-619" fmla="*/ 273845 w 273845"/>
                  <a:gd name="connsiteY2-620" fmla="*/ 3581399 h 3776859"/>
                  <a:gd name="connsiteX3-621" fmla="*/ 245270 w 273845"/>
                  <a:gd name="connsiteY3-622" fmla="*/ 3702843 h 3776859"/>
                  <a:gd name="connsiteX4-623" fmla="*/ 223839 w 273845"/>
                  <a:gd name="connsiteY4-624" fmla="*/ 3631404 h 3776859"/>
                  <a:gd name="connsiteX5-625" fmla="*/ 166689 w 273845"/>
                  <a:gd name="connsiteY5-626" fmla="*/ 3776661 h 3776859"/>
                  <a:gd name="connsiteX6-627" fmla="*/ 104776 w 273845"/>
                  <a:gd name="connsiteY6-628" fmla="*/ 3664743 h 3776859"/>
                  <a:gd name="connsiteX7-629" fmla="*/ 57151 w 273845"/>
                  <a:gd name="connsiteY7-630" fmla="*/ 3750467 h 3776859"/>
                  <a:gd name="connsiteX8-631" fmla="*/ 1 w 273845"/>
                  <a:gd name="connsiteY8-632" fmla="*/ 3609974 h 3776859"/>
                  <a:gd name="connsiteX9-633" fmla="*/ 0 w 273845"/>
                  <a:gd name="connsiteY9-634" fmla="*/ 0 h 3776859"/>
                  <a:gd name="connsiteX0-635" fmla="*/ 0 w 273845"/>
                  <a:gd name="connsiteY0-636" fmla="*/ 0 h 3776859"/>
                  <a:gd name="connsiteX1-637" fmla="*/ 272825 w 273845"/>
                  <a:gd name="connsiteY1-638" fmla="*/ 0 h 3776859"/>
                  <a:gd name="connsiteX2-639" fmla="*/ 273845 w 273845"/>
                  <a:gd name="connsiteY2-640" fmla="*/ 3581399 h 3776859"/>
                  <a:gd name="connsiteX3-641" fmla="*/ 245270 w 273845"/>
                  <a:gd name="connsiteY3-642" fmla="*/ 3702843 h 3776859"/>
                  <a:gd name="connsiteX4-643" fmla="*/ 223839 w 273845"/>
                  <a:gd name="connsiteY4-644" fmla="*/ 3631404 h 3776859"/>
                  <a:gd name="connsiteX5-645" fmla="*/ 166689 w 273845"/>
                  <a:gd name="connsiteY5-646" fmla="*/ 3776661 h 3776859"/>
                  <a:gd name="connsiteX6-647" fmla="*/ 104776 w 273845"/>
                  <a:gd name="connsiteY6-648" fmla="*/ 3664743 h 3776859"/>
                  <a:gd name="connsiteX7-649" fmla="*/ 57151 w 273845"/>
                  <a:gd name="connsiteY7-650" fmla="*/ 3750467 h 3776859"/>
                  <a:gd name="connsiteX8-651" fmla="*/ 1 w 273845"/>
                  <a:gd name="connsiteY8-652" fmla="*/ 3609974 h 3776859"/>
                  <a:gd name="connsiteX9-653" fmla="*/ 0 w 273845"/>
                  <a:gd name="connsiteY9-654" fmla="*/ 0 h 3776859"/>
                  <a:gd name="connsiteX0-655" fmla="*/ 0 w 273845"/>
                  <a:gd name="connsiteY0-656" fmla="*/ 0 h 3776859"/>
                  <a:gd name="connsiteX1-657" fmla="*/ 272825 w 273845"/>
                  <a:gd name="connsiteY1-658" fmla="*/ 0 h 3776859"/>
                  <a:gd name="connsiteX2-659" fmla="*/ 273845 w 273845"/>
                  <a:gd name="connsiteY2-660" fmla="*/ 3581399 h 3776859"/>
                  <a:gd name="connsiteX3-661" fmla="*/ 245270 w 273845"/>
                  <a:gd name="connsiteY3-662" fmla="*/ 3702843 h 3776859"/>
                  <a:gd name="connsiteX4-663" fmla="*/ 223839 w 273845"/>
                  <a:gd name="connsiteY4-664" fmla="*/ 3631404 h 3776859"/>
                  <a:gd name="connsiteX5-665" fmla="*/ 166689 w 273845"/>
                  <a:gd name="connsiteY5-666" fmla="*/ 3776661 h 3776859"/>
                  <a:gd name="connsiteX6-667" fmla="*/ 104776 w 273845"/>
                  <a:gd name="connsiteY6-668" fmla="*/ 3664743 h 3776859"/>
                  <a:gd name="connsiteX7-669" fmla="*/ 57151 w 273845"/>
                  <a:gd name="connsiteY7-670" fmla="*/ 3750467 h 3776859"/>
                  <a:gd name="connsiteX8-671" fmla="*/ 1 w 273845"/>
                  <a:gd name="connsiteY8-672" fmla="*/ 3609974 h 3776859"/>
                  <a:gd name="connsiteX9-673" fmla="*/ 0 w 273845"/>
                  <a:gd name="connsiteY9-674" fmla="*/ 0 h 3776859"/>
                  <a:gd name="connsiteX0-675" fmla="*/ 0 w 273845"/>
                  <a:gd name="connsiteY0-676" fmla="*/ 0 h 3776859"/>
                  <a:gd name="connsiteX1-677" fmla="*/ 272825 w 273845"/>
                  <a:gd name="connsiteY1-678" fmla="*/ 0 h 3776859"/>
                  <a:gd name="connsiteX2-679" fmla="*/ 273845 w 273845"/>
                  <a:gd name="connsiteY2-680" fmla="*/ 3581399 h 3776859"/>
                  <a:gd name="connsiteX3-681" fmla="*/ 245270 w 273845"/>
                  <a:gd name="connsiteY3-682" fmla="*/ 3702843 h 3776859"/>
                  <a:gd name="connsiteX4-683" fmla="*/ 223839 w 273845"/>
                  <a:gd name="connsiteY4-684" fmla="*/ 3631404 h 3776859"/>
                  <a:gd name="connsiteX5-685" fmla="*/ 166689 w 273845"/>
                  <a:gd name="connsiteY5-686" fmla="*/ 3776661 h 3776859"/>
                  <a:gd name="connsiteX6-687" fmla="*/ 104776 w 273845"/>
                  <a:gd name="connsiteY6-688" fmla="*/ 3664743 h 3776859"/>
                  <a:gd name="connsiteX7-689" fmla="*/ 57151 w 273845"/>
                  <a:gd name="connsiteY7-690" fmla="*/ 3750467 h 3776859"/>
                  <a:gd name="connsiteX8-691" fmla="*/ 1 w 273845"/>
                  <a:gd name="connsiteY8-692" fmla="*/ 3609974 h 3776859"/>
                  <a:gd name="connsiteX9-693" fmla="*/ 0 w 273845"/>
                  <a:gd name="connsiteY9-694" fmla="*/ 0 h 3776859"/>
                  <a:gd name="connsiteX0-695" fmla="*/ 0 w 273845"/>
                  <a:gd name="connsiteY0-696" fmla="*/ 0 h 3776859"/>
                  <a:gd name="connsiteX1-697" fmla="*/ 272825 w 273845"/>
                  <a:gd name="connsiteY1-698" fmla="*/ 0 h 3776859"/>
                  <a:gd name="connsiteX2-699" fmla="*/ 273845 w 273845"/>
                  <a:gd name="connsiteY2-700" fmla="*/ 3581399 h 3776859"/>
                  <a:gd name="connsiteX3-701" fmla="*/ 245270 w 273845"/>
                  <a:gd name="connsiteY3-702" fmla="*/ 3702843 h 3776859"/>
                  <a:gd name="connsiteX4-703" fmla="*/ 223839 w 273845"/>
                  <a:gd name="connsiteY4-704" fmla="*/ 3631404 h 3776859"/>
                  <a:gd name="connsiteX5-705" fmla="*/ 166689 w 273845"/>
                  <a:gd name="connsiteY5-706" fmla="*/ 3776661 h 3776859"/>
                  <a:gd name="connsiteX6-707" fmla="*/ 104776 w 273845"/>
                  <a:gd name="connsiteY6-708" fmla="*/ 3664743 h 3776859"/>
                  <a:gd name="connsiteX7-709" fmla="*/ 57151 w 273845"/>
                  <a:gd name="connsiteY7-710" fmla="*/ 3750467 h 3776859"/>
                  <a:gd name="connsiteX8-711" fmla="*/ 1 w 273845"/>
                  <a:gd name="connsiteY8-712" fmla="*/ 3609974 h 3776859"/>
                  <a:gd name="connsiteX9-713" fmla="*/ 0 w 273845"/>
                  <a:gd name="connsiteY9-714" fmla="*/ 0 h 37768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  <a:cxn ang="0">
                    <a:pos x="connsiteX6-35" y="connsiteY6-36"/>
                  </a:cxn>
                  <a:cxn ang="0">
                    <a:pos x="connsiteX7-51" y="connsiteY7-52"/>
                  </a:cxn>
                  <a:cxn ang="0">
                    <a:pos x="connsiteX8-69" y="connsiteY8-70"/>
                  </a:cxn>
                  <a:cxn ang="0">
                    <a:pos x="connsiteX9-89" y="connsiteY9-90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-1" fmla="*/ 0 w 226544"/>
                  <a:gd name="connsiteY0-2" fmla="*/ 35306 h 70612"/>
                  <a:gd name="connsiteX1-3" fmla="*/ 27685 w 226544"/>
                  <a:gd name="connsiteY1-4" fmla="*/ 0 h 70612"/>
                  <a:gd name="connsiteX2-5" fmla="*/ 226544 w 226544"/>
                  <a:gd name="connsiteY2-6" fmla="*/ 35306 h 70612"/>
                  <a:gd name="connsiteX3-7" fmla="*/ 27685 w 226544"/>
                  <a:gd name="connsiteY3-8" fmla="*/ 70612 h 70612"/>
                  <a:gd name="connsiteX4" fmla="*/ 0 w 226544"/>
                  <a:gd name="connsiteY4" fmla="*/ 35306 h 70612"/>
                  <a:gd name="connsiteX0-9" fmla="*/ 0 w 226544"/>
                  <a:gd name="connsiteY0-10" fmla="*/ 35306 h 70612"/>
                  <a:gd name="connsiteX1-11" fmla="*/ 27685 w 226544"/>
                  <a:gd name="connsiteY1-12" fmla="*/ 0 h 70612"/>
                  <a:gd name="connsiteX2-13" fmla="*/ 226544 w 226544"/>
                  <a:gd name="connsiteY2-14" fmla="*/ 35306 h 70612"/>
                  <a:gd name="connsiteX3-15" fmla="*/ 27685 w 226544"/>
                  <a:gd name="connsiteY3-16" fmla="*/ 70612 h 70612"/>
                  <a:gd name="connsiteX4-17" fmla="*/ 0 w 226544"/>
                  <a:gd name="connsiteY4-18" fmla="*/ 35306 h 70612"/>
                  <a:gd name="connsiteX0-19" fmla="*/ 0 w 226544"/>
                  <a:gd name="connsiteY0-20" fmla="*/ 35306 h 70612"/>
                  <a:gd name="connsiteX1-21" fmla="*/ 27685 w 226544"/>
                  <a:gd name="connsiteY1-22" fmla="*/ 0 h 70612"/>
                  <a:gd name="connsiteX2-23" fmla="*/ 226544 w 226544"/>
                  <a:gd name="connsiteY2-24" fmla="*/ 35306 h 70612"/>
                  <a:gd name="connsiteX3-25" fmla="*/ 27685 w 226544"/>
                  <a:gd name="connsiteY3-26" fmla="*/ 70612 h 70612"/>
                  <a:gd name="connsiteX4-27" fmla="*/ 0 w 226544"/>
                  <a:gd name="connsiteY4-28" fmla="*/ 35306 h 70612"/>
                  <a:gd name="connsiteX0-29" fmla="*/ 0 w 226544"/>
                  <a:gd name="connsiteY0-30" fmla="*/ 35306 h 70612"/>
                  <a:gd name="connsiteX1-31" fmla="*/ 27685 w 226544"/>
                  <a:gd name="connsiteY1-32" fmla="*/ 0 h 70612"/>
                  <a:gd name="connsiteX2-33" fmla="*/ 226544 w 226544"/>
                  <a:gd name="connsiteY2-34" fmla="*/ 35306 h 70612"/>
                  <a:gd name="connsiteX3-35" fmla="*/ 27685 w 226544"/>
                  <a:gd name="connsiteY3-36" fmla="*/ 70612 h 70612"/>
                  <a:gd name="connsiteX4-37" fmla="*/ 0 w 226544"/>
                  <a:gd name="connsiteY4-38" fmla="*/ 35306 h 70612"/>
                  <a:gd name="connsiteX0-39" fmla="*/ 0 w 226544"/>
                  <a:gd name="connsiteY0-40" fmla="*/ 35306 h 70612"/>
                  <a:gd name="connsiteX1-41" fmla="*/ 27685 w 226544"/>
                  <a:gd name="connsiteY1-42" fmla="*/ 0 h 70612"/>
                  <a:gd name="connsiteX2-43" fmla="*/ 226544 w 226544"/>
                  <a:gd name="connsiteY2-44" fmla="*/ 35306 h 70612"/>
                  <a:gd name="connsiteX3-45" fmla="*/ 27685 w 226544"/>
                  <a:gd name="connsiteY3-46" fmla="*/ 70612 h 70612"/>
                  <a:gd name="connsiteX4-47" fmla="*/ 0 w 226544"/>
                  <a:gd name="connsiteY4-48" fmla="*/ 35306 h 70612"/>
                  <a:gd name="connsiteX0-49" fmla="*/ 0 w 226544"/>
                  <a:gd name="connsiteY0-50" fmla="*/ 35306 h 70612"/>
                  <a:gd name="connsiteX1-51" fmla="*/ 27685 w 226544"/>
                  <a:gd name="connsiteY1-52" fmla="*/ 0 h 70612"/>
                  <a:gd name="connsiteX2-53" fmla="*/ 226544 w 226544"/>
                  <a:gd name="connsiteY2-54" fmla="*/ 35306 h 70612"/>
                  <a:gd name="connsiteX3-55" fmla="*/ 27685 w 226544"/>
                  <a:gd name="connsiteY3-56" fmla="*/ 70612 h 70612"/>
                  <a:gd name="connsiteX4-57" fmla="*/ 0 w 226544"/>
                  <a:gd name="connsiteY4-58" fmla="*/ 35306 h 70612"/>
                  <a:gd name="connsiteX0-59" fmla="*/ 0 w 226544"/>
                  <a:gd name="connsiteY0-60" fmla="*/ 35306 h 70612"/>
                  <a:gd name="connsiteX1-61" fmla="*/ 27685 w 226544"/>
                  <a:gd name="connsiteY1-62" fmla="*/ 0 h 70612"/>
                  <a:gd name="connsiteX2-63" fmla="*/ 226544 w 226544"/>
                  <a:gd name="connsiteY2-64" fmla="*/ 35306 h 70612"/>
                  <a:gd name="connsiteX3-65" fmla="*/ 27685 w 226544"/>
                  <a:gd name="connsiteY3-66" fmla="*/ 70612 h 70612"/>
                  <a:gd name="connsiteX4-67" fmla="*/ 0 w 226544"/>
                  <a:gd name="connsiteY4-68" fmla="*/ 35306 h 70612"/>
                  <a:gd name="connsiteX0-69" fmla="*/ 0 w 226544"/>
                  <a:gd name="connsiteY0-70" fmla="*/ 35306 h 70612"/>
                  <a:gd name="connsiteX1-71" fmla="*/ 27685 w 226544"/>
                  <a:gd name="connsiteY1-72" fmla="*/ 0 h 70612"/>
                  <a:gd name="connsiteX2-73" fmla="*/ 226544 w 226544"/>
                  <a:gd name="connsiteY2-74" fmla="*/ 35306 h 70612"/>
                  <a:gd name="connsiteX3-75" fmla="*/ 27685 w 226544"/>
                  <a:gd name="connsiteY3-76" fmla="*/ 70612 h 70612"/>
                  <a:gd name="connsiteX4-77" fmla="*/ 0 w 226544"/>
                  <a:gd name="connsiteY4-78" fmla="*/ 35306 h 70612"/>
                  <a:gd name="connsiteX0-79" fmla="*/ 0 w 226544"/>
                  <a:gd name="connsiteY0-80" fmla="*/ 35306 h 70612"/>
                  <a:gd name="connsiteX1-81" fmla="*/ 27685 w 226544"/>
                  <a:gd name="connsiteY1-82" fmla="*/ 0 h 70612"/>
                  <a:gd name="connsiteX2-83" fmla="*/ 226544 w 226544"/>
                  <a:gd name="connsiteY2-84" fmla="*/ 35306 h 70612"/>
                  <a:gd name="connsiteX3-85" fmla="*/ 27685 w 226544"/>
                  <a:gd name="connsiteY3-86" fmla="*/ 70612 h 70612"/>
                  <a:gd name="connsiteX4-87" fmla="*/ 0 w 226544"/>
                  <a:gd name="connsiteY4-88" fmla="*/ 35306 h 706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92D050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75684" y="2478964"/>
              <a:ext cx="241931" cy="34548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55980" y="3381429"/>
              <a:ext cx="281339" cy="34548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53410" y="4283895"/>
              <a:ext cx="286479" cy="34548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54266" y="5186362"/>
              <a:ext cx="284767" cy="34548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633646" y="3340555"/>
            <a:ext cx="470000" cy="323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19752" y="3340555"/>
            <a:ext cx="468398" cy="323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34447" y="4849926"/>
            <a:ext cx="468398" cy="323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323669" y="4849926"/>
            <a:ext cx="465192" cy="323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55%</a:t>
            </a:r>
            <a:endParaRPr lang="en-GB" sz="1400" b="1">
              <a:solidFill>
                <a:srgbClr val="92D050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92D050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9460"/>
            <a:chOff x="5228512" y="1109269"/>
            <a:chExt cx="2871880" cy="425403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15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3"/>
            <a:ext cx="2700245" cy="519461"/>
            <a:chOff x="5228512" y="1869180"/>
            <a:chExt cx="2871880" cy="425405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15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4"/>
            <a:ext cx="2700245" cy="519461"/>
            <a:chOff x="5228512" y="2629091"/>
            <a:chExt cx="2871880" cy="425405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15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38"/>
            <a:ext cx="2700245" cy="519461"/>
            <a:chOff x="5228512" y="3299800"/>
            <a:chExt cx="2871880" cy="425405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15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59"/>
            <a:ext cx="2700245" cy="519462"/>
            <a:chOff x="5228512" y="4059711"/>
            <a:chExt cx="2871880" cy="425406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15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19344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Freeform 5"/>
          <p:cNvSpPr/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gency FB" panose="020B0503020202020204" pitchFamily="34" charset="0"/>
                <a:cs typeface="+mn-ea"/>
                <a:sym typeface="Agency FB" panose="020B0503020202020204" pitchFamily="34" charset="0"/>
              </a:rPr>
              <a:t>请替换文字内容</a:t>
            </a:r>
            <a:endParaRPr lang="zh-CN" altLang="en-US" sz="1600" dirty="0">
              <a:latin typeface="Agency FB" panose="020B0503020202020204" pitchFamily="34" charset="0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gency FB" panose="020B0503020202020204" pitchFamily="34" charset="0"/>
                <a:cs typeface="+mn-ea"/>
                <a:sym typeface="Agency FB" panose="020B0503020202020204" pitchFamily="34" charset="0"/>
              </a:rPr>
              <a:t>请替换文字内容</a:t>
            </a:r>
            <a:endParaRPr lang="zh-CN" altLang="en-US" sz="1600" dirty="0">
              <a:latin typeface="Agency FB" panose="020B0503020202020204" pitchFamily="34" charset="0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gency FB" panose="020B0503020202020204" pitchFamily="34" charset="0"/>
                <a:cs typeface="+mn-ea"/>
                <a:sym typeface="Agency FB" panose="020B0503020202020204" pitchFamily="34" charset="0"/>
              </a:rPr>
              <a:t>请替换文字内容</a:t>
            </a:r>
            <a:endParaRPr lang="zh-CN" altLang="en-US" sz="1600" dirty="0">
              <a:latin typeface="Agency FB" panose="020B0503020202020204" pitchFamily="34" charset="0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8" name="Freeform 5"/>
          <p:cNvSpPr/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dirty="0" smtClean="0">
                <a:latin typeface="Agency FB" panose="020B0503020202020204" pitchFamily="34" charset="0"/>
                <a:cs typeface="+mn-ea"/>
                <a:sym typeface="Agency FB" panose="020B0503020202020204" pitchFamily="34" charset="0"/>
              </a:rPr>
              <a:t>请替换文字内容</a:t>
            </a:r>
            <a:endParaRPr lang="zh-CN" altLang="en-US" sz="1600" dirty="0">
              <a:latin typeface="Agency FB" panose="020B0503020202020204" pitchFamily="34" charset="0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261023" y="3095553"/>
            <a:ext cx="1728093" cy="1421928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  <a:endParaRPr lang="zh-CN" altLang="en-US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/>
          </p:nvPr>
        </p:nvSpPr>
        <p:spPr>
          <a:xfrm>
            <a:off x="6573391" y="3700060"/>
            <a:ext cx="2016224" cy="2030131"/>
          </a:xfrm>
        </p:spPr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课题</a:t>
            </a:r>
            <a:r>
              <a:rPr lang="zh-CN" altLang="en-US" dirty="0" smtClean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背景</a:t>
            </a:r>
            <a:endParaRPr lang="en-US" altLang="zh-CN" dirty="0" smtClean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相关研究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研究意义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研究综述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理论基础</a:t>
            </a:r>
          </a:p>
          <a:p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44020" y="2642326"/>
            <a:ext cx="348172" cy="424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4"/>
            <a:ext cx="2382218" cy="706276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20776" y="3827485"/>
            <a:ext cx="394660" cy="424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5967" y="5012644"/>
            <a:ext cx="404278" cy="424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2"/>
            <a:ext cx="2382218" cy="706276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3"/>
            <a:ext cx="2382218" cy="706276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130">
                <a:lnSpc>
                  <a:spcPct val="120000"/>
                </a:lnSpc>
                <a:spcAft>
                  <a:spcPct val="35000"/>
                </a:spcAft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095">
                <a:lnSpc>
                  <a:spcPct val="120000"/>
                </a:lnSpc>
                <a:spcAft>
                  <a:spcPct val="35000"/>
                </a:spcAft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130">
                <a:lnSpc>
                  <a:spcPct val="120000"/>
                </a:lnSpc>
                <a:spcAft>
                  <a:spcPct val="35000"/>
                </a:spcAft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95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48" name="Freeform 47"/>
            <p:cNvSpPr/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51" name="Freeform 50"/>
          <p:cNvSpPr/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6430" tIns="48216" rIns="96430" bIns="482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95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950" dirty="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67" name="Freeform 7"/>
              <p:cNvSpPr/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950" dirty="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/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950" dirty="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950" dirty="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524503" cy="29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720069" cy="29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524503" cy="29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843501" cy="291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/>
          <p:nvPr/>
        </p:nvGrpSpPr>
        <p:grpSpPr bwMode="auto">
          <a:xfrm>
            <a:off x="8826888" y="4152008"/>
            <a:ext cx="3121455" cy="1809450"/>
            <a:chOff x="1160463" y="2509323"/>
            <a:chExt cx="5937970" cy="1286576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19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936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点击添加相关标题文字，点击添加相关标题文字，点击添加相关标题文字，点击添加相关标题文字。。点击添加相关标题文字，点击添加相关标题文字，点击添加相关标题文字，点击添加相关标题文字。。点击添加相关标题文字，点击添加相关标题文字，点击添加相关标题文字，点击添加相关标题文字。。点击添加相关标题文字，点击添加相关标题文字，点击添加相关标题文字，点击添加相关标题文字。。点击添加相关标题文字，点击添加相关标题文字，点击添加相关标题文字，点击添加相关标题文字。。点击添加相关标题文字，点击添加相关标题文字，点击添加相关标题文字，点击添加相关标题文字。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1" name="Freeform 14"/>
          <p:cNvSpPr/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" name="Freeform 15"/>
          <p:cNvSpPr/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6" name="Freeform 16"/>
          <p:cNvSpPr/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8" name="Freeform 18"/>
          <p:cNvSpPr/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1" name="Freeform 20"/>
          <p:cNvSpPr/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6" name="Freeform 25"/>
          <p:cNvSpPr/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/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59" name="Freeform 40"/>
            <p:cNvSpPr/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/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56" name="Freeform 37"/>
            <p:cNvSpPr/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/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48" name="Freeform 31"/>
            <p:cNvSpPr/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/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53" name="Freeform 34"/>
            <p:cNvSpPr/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82381" y="5608693"/>
            <a:ext cx="545341" cy="389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53935" y="5608693"/>
            <a:ext cx="543739" cy="389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62396" y="5608693"/>
            <a:ext cx="548548" cy="389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151476" y="5608693"/>
            <a:ext cx="540533" cy="389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8" name="Freeform 232"/>
            <p:cNvSpPr/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0" name="Freeform 234"/>
            <p:cNvSpPr/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2" name="Freeform 236"/>
            <p:cNvSpPr/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4" name="Freeform 238"/>
            <p:cNvSpPr/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1" name="Freeform 245"/>
            <p:cNvSpPr/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2" name="Freeform 246"/>
            <p:cNvSpPr/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4" name="Freeform 248"/>
            <p:cNvSpPr/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6" name="Freeform 250"/>
            <p:cNvSpPr/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/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51" name="Freeform 227"/>
              <p:cNvSpPr/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37" name="Freeform 5"/>
            <p:cNvSpPr/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/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2" name="Content Placeholder 2"/>
          <p:cNvSpPr txBox="1"/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/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8" name="Content Placeholder 2"/>
          <p:cNvSpPr txBox="1"/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92D05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文字内容</a:t>
            </a:r>
            <a:endParaRPr lang="en-US" sz="1600" dirty="0">
              <a:solidFill>
                <a:srgbClr val="92D050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2176287" y="5112786"/>
            <a:ext cx="1293572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2176288" y="5340422"/>
            <a:ext cx="1599371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4482329" y="5112786"/>
            <a:ext cx="1293572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4482329" y="5340422"/>
            <a:ext cx="1599371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亮亮图文旗舰店  亮亮图文旗舰店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https://liangliangtuwen.tmall.com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6788370" y="5112786"/>
            <a:ext cx="1293572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6788371" y="5340422"/>
            <a:ext cx="1599371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9094412" y="5112786"/>
            <a:ext cx="1293572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9094411" y="5340422"/>
            <a:ext cx="1599371" cy="44319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实验数据结果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5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05</a:t>
            </a:r>
            <a:endParaRPr lang="zh-CN" altLang="en-US" dirty="0">
              <a:solidFill>
                <a:schemeClr val="accent5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5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解决</a:t>
            </a:r>
            <a:r>
              <a:rPr lang="zh-CN" altLang="en-US" dirty="0" smtClean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方案</a:t>
            </a:r>
            <a:endParaRPr lang="en-US" altLang="zh-CN" dirty="0" smtClean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方案评估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补救措施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参考文献</a:t>
            </a:r>
          </a:p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感谢语</a:t>
            </a:r>
          </a:p>
          <a:p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/>
          <p:nvPr/>
        </p:nvSpPr>
        <p:spPr bwMode="auto">
          <a:xfrm>
            <a:off x="4217988" y="2071688"/>
            <a:ext cx="4397375" cy="1187450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275" y="3540125"/>
            <a:ext cx="3227388" cy="101758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46" name="Freeform 2353"/>
          <p:cNvSpPr/>
          <p:nvPr/>
        </p:nvSpPr>
        <p:spPr bwMode="auto">
          <a:xfrm>
            <a:off x="5395912" y="4795837"/>
            <a:ext cx="2405063" cy="784225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47" name="Freeform 2354"/>
          <p:cNvSpPr/>
          <p:nvPr/>
        </p:nvSpPr>
        <p:spPr bwMode="auto">
          <a:xfrm>
            <a:off x="5600700" y="5145087"/>
            <a:ext cx="2214563" cy="110013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48" name="Freeform 2355"/>
          <p:cNvSpPr/>
          <p:nvPr/>
        </p:nvSpPr>
        <p:spPr bwMode="auto">
          <a:xfrm>
            <a:off x="5349875" y="3887787"/>
            <a:ext cx="2890838" cy="1438275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49" name="Freeform 2356"/>
          <p:cNvSpPr/>
          <p:nvPr/>
        </p:nvSpPr>
        <p:spPr bwMode="auto">
          <a:xfrm>
            <a:off x="4932363" y="2451100"/>
            <a:ext cx="3706813" cy="184467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2026" y="2874963"/>
            <a:ext cx="687388" cy="2784475"/>
            <a:chOff x="7312026" y="2874963"/>
            <a:chExt cx="687388" cy="2784475"/>
          </a:xfrm>
        </p:grpSpPr>
        <p:sp>
          <p:nvSpPr>
            <p:cNvPr id="4150" name="Freeform 2357"/>
            <p:cNvSpPr/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2434" name="任意多边形 2433"/>
            <p:cNvSpPr/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2433" name="任意多边形 2432"/>
            <p:cNvSpPr/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0956" y="2343132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0957" y="20776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1580956" y="494601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0957" y="46805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8990745" y="373616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746" y="34707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/>
          <p:nvPr/>
        </p:nvSpPr>
        <p:spPr bwMode="auto">
          <a:xfrm>
            <a:off x="7522889" y="569164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85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 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492" name="AutoShape 4"/>
          <p:cNvSpPr/>
          <p:nvPr/>
        </p:nvSpPr>
        <p:spPr bwMode="auto">
          <a:xfrm>
            <a:off x="4764604" y="356705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5">
              <a:latin typeface="Agency FB" panose="020B0503020202020204" pitchFamily="34" charset="0"/>
              <a:ea typeface="微软雅黑" panose="020B0503020204020204" pitchFamily="34" charset="-122"/>
              <a:cs typeface="Helvetica Light" charset="0"/>
              <a:sym typeface="Agency FB" panose="020B0503020202020204" pitchFamily="34" charset="0"/>
            </a:endParaRPr>
          </a:p>
        </p:txBody>
      </p:sp>
      <p:sp>
        <p:nvSpPr>
          <p:cNvPr id="63494" name="AutoShape 6"/>
          <p:cNvSpPr/>
          <p:nvPr/>
        </p:nvSpPr>
        <p:spPr bwMode="auto">
          <a:xfrm>
            <a:off x="7509495" y="412038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5">
              <a:latin typeface="Agency FB" panose="020B0503020202020204" pitchFamily="34" charset="0"/>
              <a:ea typeface="微软雅黑" panose="020B0503020204020204" pitchFamily="34" charset="-122"/>
              <a:cs typeface="Helvetica Light" charset="0"/>
              <a:sym typeface="Agency FB" panose="020B0503020202020204" pitchFamily="34" charset="0"/>
            </a:endParaRPr>
          </a:p>
        </p:txBody>
      </p:sp>
      <p:sp>
        <p:nvSpPr>
          <p:cNvPr id="63496" name="AutoShape 8"/>
          <p:cNvSpPr/>
          <p:nvPr/>
        </p:nvSpPr>
        <p:spPr bwMode="auto">
          <a:xfrm>
            <a:off x="4751210" y="2174096"/>
            <a:ext cx="580119" cy="66969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panose="020F0502020204030203" charset="0"/>
                <a:ea typeface="MS PGothic" panose="020B0600070205080204" pitchFamily="34" charset="-128"/>
                <a:sym typeface="Lato" panose="020F0502020204030203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85" b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 </a:t>
            </a:r>
            <a:endParaRPr lang="es-ES" altLang="zh-CN" sz="132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498" name="AutoShape 10"/>
          <p:cNvSpPr/>
          <p:nvPr/>
        </p:nvSpPr>
        <p:spPr bwMode="auto">
          <a:xfrm>
            <a:off x="4785531" y="5127428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5">
              <a:latin typeface="Agency FB" panose="020B0503020202020204" pitchFamily="34" charset="0"/>
              <a:ea typeface="微软雅黑" panose="020B0503020204020204" pitchFamily="34" charset="-122"/>
              <a:cs typeface="Helvetica Light" charset="0"/>
              <a:sym typeface="Agency FB" panose="020B0503020202020204" pitchFamily="34" charset="0"/>
            </a:endParaRPr>
          </a:p>
        </p:txBody>
      </p:sp>
      <p:sp>
        <p:nvSpPr>
          <p:cNvPr id="63500" name="AutoShape 12"/>
          <p:cNvSpPr/>
          <p:nvPr/>
        </p:nvSpPr>
        <p:spPr bwMode="auto">
          <a:xfrm>
            <a:off x="7504472" y="2727427"/>
            <a:ext cx="580119" cy="66969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47" y="5491572"/>
            <a:ext cx="1656645" cy="495570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459" y="4460249"/>
            <a:ext cx="1623160" cy="1017092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273" y="3910267"/>
            <a:ext cx="1625672" cy="547471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21" y="3082362"/>
            <a:ext cx="1590513" cy="831253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178" y="2507267"/>
            <a:ext cx="1574608" cy="562539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</a:ln>
          <a:effectLst/>
        </p:spPr>
        <p:txBody>
          <a:bodyPr lIns="0" tIns="0" rIns="0" bIns="0" anchor="ctr"/>
          <a:lstStyle/>
          <a:p>
            <a:pPr defTabSz="240665">
              <a:defRPr/>
            </a:pPr>
            <a:endParaRPr lang="es-ES" sz="635">
              <a:solidFill>
                <a:srgbClr val="000000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3509" name="AutoShape 21"/>
          <p:cNvSpPr/>
          <p:nvPr/>
        </p:nvSpPr>
        <p:spPr bwMode="auto">
          <a:xfrm>
            <a:off x="7090102" y="2951773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63510" name="AutoShape 22"/>
          <p:cNvSpPr/>
          <p:nvPr/>
        </p:nvSpPr>
        <p:spPr bwMode="auto">
          <a:xfrm>
            <a:off x="7125260" y="4335519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63511" name="AutoShape 23"/>
          <p:cNvSpPr/>
          <p:nvPr/>
        </p:nvSpPr>
        <p:spPr bwMode="auto">
          <a:xfrm>
            <a:off x="7170464" y="5889200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2D05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63512" name="AutoShape 24"/>
          <p:cNvSpPr/>
          <p:nvPr/>
        </p:nvSpPr>
        <p:spPr bwMode="auto">
          <a:xfrm>
            <a:off x="5533073" y="2389233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63513" name="AutoShape 25"/>
          <p:cNvSpPr/>
          <p:nvPr/>
        </p:nvSpPr>
        <p:spPr bwMode="auto">
          <a:xfrm>
            <a:off x="5514656" y="3782188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63514" name="AutoShape 26"/>
          <p:cNvSpPr/>
          <p:nvPr/>
        </p:nvSpPr>
        <p:spPr bwMode="auto">
          <a:xfrm>
            <a:off x="5506285" y="5353448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>
              <a:defRPr/>
            </a:pPr>
            <a:endParaRPr lang="es-ES" sz="211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Gill Sans" charset="0"/>
              <a:sym typeface="Agency FB" panose="020B0503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91642" y="2577973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452296" y="217409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1491642" y="3946125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452296" y="354224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1491642" y="5377762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452296" y="49738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8874413" y="2577973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874413" y="217409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8874413" y="3946125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874413" y="354224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0" name="TextBox 23"/>
          <p:cNvSpPr txBox="1"/>
          <p:nvPr/>
        </p:nvSpPr>
        <p:spPr>
          <a:xfrm>
            <a:off x="8874413" y="5377762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874413" y="49738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748" y="2618684"/>
            <a:ext cx="2541473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545" y="3405570"/>
            <a:ext cx="1089921" cy="108824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7881" y="3593920"/>
            <a:ext cx="711545" cy="71154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549" y="2263749"/>
            <a:ext cx="709871" cy="711545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050" y="4696396"/>
            <a:ext cx="711545" cy="711546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930" y="2618684"/>
            <a:ext cx="2543148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59" y="3405570"/>
            <a:ext cx="1088246" cy="108824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399" y="3593920"/>
            <a:ext cx="709871" cy="71154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731" y="2263749"/>
            <a:ext cx="711545" cy="711545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230" y="4696396"/>
            <a:ext cx="709871" cy="711546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sp>
        <p:nvSpPr>
          <p:cNvPr id="32782" name="MH_Other_3"/>
          <p:cNvSpPr/>
          <p:nvPr/>
        </p:nvSpPr>
        <p:spPr bwMode="auto">
          <a:xfrm rot="-2644669">
            <a:off x="5212838" y="2998733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783" name="MH_Other_4"/>
          <p:cNvSpPr/>
          <p:nvPr/>
        </p:nvSpPr>
        <p:spPr bwMode="auto">
          <a:xfrm rot="-2644669" flipH="1" flipV="1">
            <a:off x="5196096" y="2560086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671" y="5432861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670" y="515961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9062956" y="5432861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955" y="515961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20" name="TextBox 23"/>
          <p:cNvSpPr txBox="1"/>
          <p:nvPr/>
        </p:nvSpPr>
        <p:spPr>
          <a:xfrm>
            <a:off x="1501014" y="181880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013" y="154555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5855299" y="181880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298" y="154555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/>
        </p:nvSpPr>
        <p:spPr bwMode="auto">
          <a:xfrm rot="5400000">
            <a:off x="10298634" y="2565749"/>
            <a:ext cx="1321296" cy="3878871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en-US" sz="2000" kern="0">
              <a:solidFill>
                <a:sysClr val="window" lastClr="FFFFF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71587" y="2820584"/>
            <a:ext cx="1231915" cy="2415821"/>
            <a:chOff x="7558505" y="2674384"/>
            <a:chExt cx="1168246" cy="2290964"/>
          </a:xfrm>
          <a:solidFill>
            <a:schemeClr val="accent2"/>
          </a:solidFill>
        </p:grpSpPr>
        <p:sp>
          <p:nvSpPr>
            <p:cNvPr id="19" name="Freeform 18"/>
            <p:cNvSpPr/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128564" tIns="64282" rIns="128564" bIns="6428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42626" y="2816219"/>
            <a:ext cx="1231915" cy="2418003"/>
            <a:chOff x="6582724" y="2670245"/>
            <a:chExt cx="1168246" cy="2293034"/>
          </a:xfrm>
          <a:solidFill>
            <a:schemeClr val="accent3"/>
          </a:solidFill>
        </p:grpSpPr>
        <p:sp>
          <p:nvSpPr>
            <p:cNvPr id="21" name="Freeform 9"/>
            <p:cNvSpPr/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23" name="Freeform 11"/>
            <p:cNvSpPr/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37193" y="2886999"/>
            <a:ext cx="1210570" cy="2270365"/>
            <a:chOff x="5629255" y="2737367"/>
            <a:chExt cx="1148004" cy="2153026"/>
          </a:xfrm>
          <a:solidFill>
            <a:schemeClr val="accent5"/>
          </a:solidFill>
        </p:grpSpPr>
        <p:sp>
          <p:nvSpPr>
            <p:cNvPr id="30" name="任意多边形 29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22" name="Freeform 10"/>
            <p:cNvSpPr/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88933" y="2812116"/>
            <a:ext cx="1231915" cy="2415821"/>
            <a:chOff x="4635171" y="2666353"/>
            <a:chExt cx="1168246" cy="2290964"/>
          </a:xfrm>
          <a:solidFill>
            <a:schemeClr val="accent2"/>
          </a:solidFill>
        </p:grpSpPr>
        <p:sp>
          <p:nvSpPr>
            <p:cNvPr id="8" name="Freeform 7"/>
            <p:cNvSpPr/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9973" y="2807750"/>
            <a:ext cx="1231915" cy="2418003"/>
            <a:chOff x="3659390" y="2662213"/>
            <a:chExt cx="1168246" cy="2293034"/>
          </a:xfrm>
          <a:solidFill>
            <a:schemeClr val="accent1"/>
          </a:solidFill>
        </p:grpSpPr>
        <p:sp>
          <p:nvSpPr>
            <p:cNvPr id="12" name="Freeform 9"/>
            <p:cNvSpPr/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64" tIns="64282" rIns="128564" bIns="64282" numCol="1" anchor="t" anchorCtr="0" compatLnSpc="1"/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32" name="TextBox 54"/>
          <p:cNvSpPr txBox="1"/>
          <p:nvPr/>
        </p:nvSpPr>
        <p:spPr>
          <a:xfrm>
            <a:off x="2348038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33" name="Rectangle 55"/>
          <p:cNvSpPr/>
          <p:nvPr/>
        </p:nvSpPr>
        <p:spPr>
          <a:xfrm>
            <a:off x="2348038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4" name="TextBox 54"/>
          <p:cNvSpPr txBox="1"/>
          <p:nvPr/>
        </p:nvSpPr>
        <p:spPr>
          <a:xfrm>
            <a:off x="3344495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5" name="Rectangle 55"/>
          <p:cNvSpPr/>
          <p:nvPr/>
        </p:nvSpPr>
        <p:spPr>
          <a:xfrm>
            <a:off x="3344495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6" name="TextBox 54"/>
          <p:cNvSpPr txBox="1"/>
          <p:nvPr/>
        </p:nvSpPr>
        <p:spPr>
          <a:xfrm>
            <a:off x="4932546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7" name="Rectangle 55"/>
          <p:cNvSpPr/>
          <p:nvPr/>
        </p:nvSpPr>
        <p:spPr>
          <a:xfrm>
            <a:off x="4932546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8" name="TextBox 54"/>
          <p:cNvSpPr txBox="1"/>
          <p:nvPr/>
        </p:nvSpPr>
        <p:spPr>
          <a:xfrm>
            <a:off x="5867204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49" name="Rectangle 55"/>
          <p:cNvSpPr/>
          <p:nvPr/>
        </p:nvSpPr>
        <p:spPr>
          <a:xfrm>
            <a:off x="5867204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0" name="TextBox 54"/>
          <p:cNvSpPr txBox="1"/>
          <p:nvPr/>
        </p:nvSpPr>
        <p:spPr>
          <a:xfrm>
            <a:off x="7517054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1" name="Rectangle 55"/>
          <p:cNvSpPr/>
          <p:nvPr/>
        </p:nvSpPr>
        <p:spPr>
          <a:xfrm>
            <a:off x="7517054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2" name="TextBox 54"/>
          <p:cNvSpPr txBox="1"/>
          <p:nvPr/>
        </p:nvSpPr>
        <p:spPr>
          <a:xfrm>
            <a:off x="8318062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3" name="Rectangle 55"/>
          <p:cNvSpPr/>
          <p:nvPr/>
        </p:nvSpPr>
        <p:spPr>
          <a:xfrm>
            <a:off x="8318062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965" y="2878530"/>
            <a:ext cx="4105073" cy="2249019"/>
            <a:chOff x="-38987" y="2729334"/>
            <a:chExt cx="3892912" cy="2132784"/>
          </a:xfrm>
          <a:solidFill>
            <a:schemeClr val="accent5"/>
          </a:solidFill>
        </p:grpSpPr>
        <p:sp>
          <p:nvSpPr>
            <p:cNvPr id="29" name="任意多边形 28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/>
          <p:nvPr/>
        </p:nvGrpSpPr>
        <p:grpSpPr bwMode="auto">
          <a:xfrm>
            <a:off x="8493695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85" name="任意多边形 33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3" name="组合 34"/>
          <p:cNvGrpSpPr/>
          <p:nvPr/>
        </p:nvGrpSpPr>
        <p:grpSpPr bwMode="auto">
          <a:xfrm>
            <a:off x="3993379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83" name="任意多边形 36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4" name="组合 37"/>
          <p:cNvGrpSpPr/>
          <p:nvPr/>
        </p:nvGrpSpPr>
        <p:grpSpPr bwMode="auto">
          <a:xfrm>
            <a:off x="6220098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81" name="任意多边形 39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组合 40"/>
          <p:cNvGrpSpPr/>
          <p:nvPr/>
        </p:nvGrpSpPr>
        <p:grpSpPr bwMode="auto">
          <a:xfrm>
            <a:off x="6220098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79" name="任意多边形 42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10" name="组合 66"/>
          <p:cNvGrpSpPr/>
          <p:nvPr/>
        </p:nvGrpSpPr>
        <p:grpSpPr bwMode="auto">
          <a:xfrm>
            <a:off x="4313383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/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/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/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4" name="Freeform 6"/>
                <p:cNvSpPr/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5" name="Freeform 7"/>
                <p:cNvSpPr/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6" name="Freeform 8"/>
                <p:cNvSpPr/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7" name="Freeform 9"/>
                <p:cNvSpPr/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8" name="Freeform 10"/>
                <p:cNvSpPr/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10269" name="Freeform 11"/>
                <p:cNvSpPr/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/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429592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496143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111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497806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12951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73605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107492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68146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9145434" y="3972070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145434" y="36513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6977061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977061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2182585" y="4273066"/>
            <a:ext cx="866867" cy="867591"/>
            <a:chOff x="1245350" y="3178283"/>
            <a:chExt cx="843049" cy="843755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3" name="Group 88"/>
          <p:cNvGrpSpPr/>
          <p:nvPr/>
        </p:nvGrpSpPr>
        <p:grpSpPr>
          <a:xfrm>
            <a:off x="4974174" y="4084914"/>
            <a:ext cx="1242848" cy="1243890"/>
            <a:chOff x="3584844" y="2915264"/>
            <a:chExt cx="843049" cy="843755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rgbClr val="92D050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4" name="Group 90"/>
          <p:cNvGrpSpPr/>
          <p:nvPr/>
        </p:nvGrpSpPr>
        <p:grpSpPr>
          <a:xfrm>
            <a:off x="9945837" y="2987638"/>
            <a:ext cx="881245" cy="881983"/>
            <a:chOff x="7203324" y="1921403"/>
            <a:chExt cx="843049" cy="843755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1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6638776" y="2890540"/>
            <a:ext cx="1323085" cy="1324192"/>
            <a:chOff x="4592738" y="1758620"/>
            <a:chExt cx="843049" cy="843755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2" name="Freeform 53"/>
            <p:cNvSpPr/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8424869" y="4084935"/>
            <a:ext cx="1242806" cy="1243846"/>
            <a:chOff x="5696894" y="2915264"/>
            <a:chExt cx="843049" cy="8437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grpSp>
        <p:nvGrpSpPr>
          <p:cNvPr id="9" name="Group 85"/>
          <p:cNvGrpSpPr/>
          <p:nvPr/>
        </p:nvGrpSpPr>
        <p:grpSpPr>
          <a:xfrm>
            <a:off x="3495181" y="2890540"/>
            <a:ext cx="1029504" cy="1030365"/>
            <a:chOff x="2347176" y="2092666"/>
            <a:chExt cx="843049" cy="843755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177800" dist="203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8580" tIns="64290" rIns="128580" bIns="64290" numCol="1" anchor="t" anchorCtr="0" compatLnSpc="1"/>
            <a:lstStyle/>
            <a:p>
              <a:endParaRPr 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 rot="5400000" flipH="1" flipV="1">
            <a:off x="3050038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 flipH="1" flipV="1">
            <a:off x="6174847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9601102" y="381149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8026770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H="1">
            <a:off x="4505173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Text"/>
          <p:cNvSpPr txBox="1"/>
          <p:nvPr/>
        </p:nvSpPr>
        <p:spPr>
          <a:xfrm>
            <a:off x="1823024" y="5468421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0" name="Footer Text"/>
          <p:cNvSpPr txBox="1"/>
          <p:nvPr/>
        </p:nvSpPr>
        <p:spPr>
          <a:xfrm>
            <a:off x="3205349" y="2126677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1" name="Footer Text"/>
          <p:cNvSpPr txBox="1"/>
          <p:nvPr/>
        </p:nvSpPr>
        <p:spPr>
          <a:xfrm>
            <a:off x="6522886" y="2126677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2" name="Footer Text"/>
          <p:cNvSpPr txBox="1"/>
          <p:nvPr/>
        </p:nvSpPr>
        <p:spPr>
          <a:xfrm>
            <a:off x="9593633" y="2126677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3" name="Footer Text"/>
          <p:cNvSpPr txBox="1"/>
          <p:nvPr/>
        </p:nvSpPr>
        <p:spPr>
          <a:xfrm>
            <a:off x="8258525" y="5468421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4811523" y="5468421"/>
            <a:ext cx="157549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70"/>
          <p:cNvSpPr txBox="1"/>
          <p:nvPr/>
        </p:nvSpPr>
        <p:spPr>
          <a:xfrm>
            <a:off x="997898" y="1122497"/>
            <a:ext cx="10788531" cy="871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85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请您添加文字内容，内容详尽简要清晰足够表达标题，准确无误。添加文字内容，内容详尽简要清晰。请您添加</a:t>
            </a:r>
            <a:endParaRPr lang="en-US" altLang="zh-CN" sz="1685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sz="1685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文字内容，内容详尽简要清晰足够表达标题，准确无误。添加文字内容，内容详尽简要清晰。请您添加文字内容</a:t>
            </a:r>
            <a:endParaRPr lang="en-US" altLang="zh-CN" sz="1685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sz="1685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，内容详尽简要清晰足够表达标题，准确无误。添加文字内容，内容详尽简要清晰。</a:t>
            </a:r>
            <a:endParaRPr lang="en-US" altLang="zh-CN" sz="1685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0548911" y="5844480"/>
            <a:ext cx="877203" cy="83150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1267146" y="2594892"/>
            <a:ext cx="386384" cy="38638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312991" y="5980522"/>
            <a:ext cx="423342" cy="42334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29351" y="2311773"/>
            <a:ext cx="877315" cy="87731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5400563" y="3081142"/>
            <a:ext cx="386384" cy="38638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0430520" y="2645502"/>
            <a:ext cx="952930" cy="95293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012664" y="5844480"/>
            <a:ext cx="309044" cy="309044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336572" y="6288791"/>
            <a:ext cx="404864" cy="404864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6240936" y="6156701"/>
            <a:ext cx="193193" cy="1931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446381" y="4288812"/>
            <a:ext cx="1159543" cy="11595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5872192" y="4592865"/>
            <a:ext cx="564175" cy="56417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3540545" y="2470648"/>
            <a:ext cx="193193" cy="19319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76050" y="4288811"/>
            <a:ext cx="4224233" cy="14773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25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大学时光即将结束，在此，我要</a:t>
            </a:r>
            <a:endParaRPr lang="en-US" altLang="zh-CN" sz="2250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sz="225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感谢各位老师的教导，和同学们</a:t>
            </a:r>
            <a:endParaRPr lang="en-US" altLang="zh-CN" sz="2250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sz="225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的陪伴，本文能顺利能顺利完成</a:t>
            </a:r>
            <a:endParaRPr lang="en-US" altLang="zh-CN" sz="2250" dirty="0">
              <a:solidFill>
                <a:schemeClr val="tx1">
                  <a:lumMod val="50000"/>
                  <a:lumOff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r>
              <a:rPr lang="zh-CN" altLang="en-US" sz="2250" dirty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，感谢导师的指导！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4920185" y="897502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延时符</a:t>
            </a:r>
            <a:endParaRPr lang="zh-CN" altLang="en-US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134370" y="5859850"/>
            <a:ext cx="1159543" cy="11595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65" name="椭圆 64"/>
          <p:cNvSpPr/>
          <p:nvPr/>
        </p:nvSpPr>
        <p:spPr>
          <a:xfrm>
            <a:off x="1898024" y="4028690"/>
            <a:ext cx="564175" cy="564175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748356" y="6003423"/>
            <a:ext cx="402957" cy="381964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" name="同心圆 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843244" y="6403865"/>
            <a:ext cx="402957" cy="381964"/>
            <a:chOff x="304800" y="673100"/>
            <a:chExt cx="4000500" cy="4000500"/>
          </a:xfrm>
          <a:solidFill>
            <a:srgbClr val="92D05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解决方案及总结</a:t>
            </a:r>
          </a:p>
        </p:txBody>
      </p:sp>
    </p:spTree>
    <p:custDataLst>
      <p:tags r:id="rId1"/>
    </p:custData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7 -2.09877E-6 L 0.38872 0.84352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1.66667E-6 -3.82716E-6 L 0.44531 -0.58487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-2925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8.64198E-7 L 0.31701 -0.56759 " pathEditMode="relative" rAng="0" ptsTypes="AA">
                                      <p:cBhvr>
                                        <p:cTn id="53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1" y="-28395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-1.48148E-6 L 0.12309 0.575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9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8.33333E-7 1.85185E-6 L -0.64115 -0.94969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49" y="-475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4.5679E-6 L 0.45434 0.4966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08" y="2481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5E-6 1.7284E-6 L 0.19358 -0.5429 " pathEditMode="relative" rAng="0" ptsTypes="AA">
                                      <p:cBhvr>
                                        <p:cTn id="116" dur="100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70" y="-27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72222E-6 -3.45679E-6 L -0.64115 -0.94969 " pathEditMode="relative" rAng="0" ptsTypes="AA">
                                      <p:cBhvr>
                                        <p:cTn id="133" dur="1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49" y="-4750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44444E-6 2.34568E-6 L 0.45434 0.4966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08" y="2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900"/>
                            </p:stCondLst>
                            <p:childTnLst>
                              <p:par>
                                <p:cTn id="14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05556E-6 -2.83951E-6 L 0.38871 0.84352 " pathEditMode="relative" rAng="0" ptsTypes="AA">
                                      <p:cBhvr>
                                        <p:cTn id="152" dur="10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300"/>
                            </p:stCondLst>
                            <p:childTnLst>
                              <p:par>
                                <p:cTn id="154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05556E-6 -2.83951E-6 L 0.38871 0.84352 " pathEditMode="relative" rAng="0" ptsTypes="AA">
                                      <p:cBhvr>
                                        <p:cTn id="162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37" grpId="0" animBg="1"/>
      <p:bldP spid="37" grpId="1" animBg="1"/>
      <p:bldP spid="37" grpId="2" animBg="1"/>
      <p:bldP spid="44" grpId="0" animBg="1"/>
      <p:bldP spid="44" grpId="1" animBg="1"/>
      <p:bldP spid="44" grpId="2" animBg="1"/>
      <p:bldP spid="46" grpId="0" animBg="1"/>
      <p:bldP spid="46" grpId="1" animBg="1"/>
      <p:bldP spid="46" grpId="2" animBg="1"/>
      <p:bldP spid="53" grpId="0" animBg="1"/>
      <p:bldP spid="53" grpId="1" animBg="1"/>
      <p:bldP spid="53" grpId="2" animBg="1"/>
      <p:bldP spid="57" grpId="0" animBg="1"/>
      <p:bldP spid="57" grpId="1" animBg="1"/>
      <p:bldP spid="57" grpId="2" animBg="1"/>
      <p:bldP spid="60" grpId="0" animBg="1"/>
      <p:bldP spid="60" grpId="1" animBg="1"/>
      <p:bldP spid="60" grpId="2" animBg="1"/>
      <p:bldP spid="61" grpId="0"/>
      <p:bldP spid="63" grpId="0"/>
      <p:bldP spid="65" grpId="0" animBg="1"/>
      <p:bldP spid="65" grpId="1" animBg="1"/>
      <p:bldP spid="65" grpId="2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"/>
          <p:cNvSpPr/>
          <p:nvPr/>
        </p:nvSpPr>
        <p:spPr bwMode="auto">
          <a:xfrm>
            <a:off x="4474164" y="1003022"/>
            <a:ext cx="1102756" cy="1098291"/>
          </a:xfrm>
          <a:prstGeom prst="roundRect">
            <a:avLst/>
          </a:prstGeom>
          <a:solidFill>
            <a:schemeClr val="accent5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1188219" y="2965213"/>
            <a:ext cx="2078271" cy="2078271"/>
          </a:xfrm>
          <a:prstGeom prst="roundRect">
            <a:avLst/>
          </a:pr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5" name="Freeform 10"/>
          <p:cNvSpPr/>
          <p:nvPr/>
        </p:nvSpPr>
        <p:spPr bwMode="auto">
          <a:xfrm>
            <a:off x="3067815" y="3402743"/>
            <a:ext cx="1192048" cy="1194281"/>
          </a:xfrm>
          <a:prstGeom prst="roundRect">
            <a:avLst/>
          </a:prstGeom>
          <a:solidFill>
            <a:schemeClr val="accent1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6" name="Freeform 11"/>
          <p:cNvSpPr/>
          <p:nvPr/>
        </p:nvSpPr>
        <p:spPr bwMode="auto">
          <a:xfrm>
            <a:off x="266278" y="5148402"/>
            <a:ext cx="1116150" cy="1122847"/>
          </a:xfrm>
          <a:prstGeom prst="roundRect">
            <a:avLst/>
          </a:prstGeom>
          <a:solidFill>
            <a:srgbClr val="92D050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7" name="Freeform 13"/>
          <p:cNvSpPr/>
          <p:nvPr/>
        </p:nvSpPr>
        <p:spPr bwMode="auto">
          <a:xfrm>
            <a:off x="1509670" y="3259876"/>
            <a:ext cx="861668" cy="868365"/>
          </a:xfrm>
          <a:prstGeom prst="roundRect">
            <a:avLst/>
          </a:prstGeom>
          <a:solidFill>
            <a:schemeClr val="accent1"/>
          </a:soli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8" name="Freeform 14"/>
          <p:cNvSpPr/>
          <p:nvPr/>
        </p:nvSpPr>
        <p:spPr bwMode="auto">
          <a:xfrm>
            <a:off x="534155" y="4215300"/>
            <a:ext cx="1837183" cy="1837183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6000" dirty="0">
              <a:solidFill>
                <a:srgbClr val="AE002B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9" name="Freeform 15"/>
          <p:cNvSpPr/>
          <p:nvPr/>
        </p:nvSpPr>
        <p:spPr bwMode="auto">
          <a:xfrm>
            <a:off x="2453931" y="1212858"/>
            <a:ext cx="2915383" cy="2915383"/>
          </a:xfrm>
          <a:prstGeom prst="ellipse">
            <a:avLst/>
          </a:prstGeom>
          <a:solidFill>
            <a:schemeClr val="accent3"/>
          </a:soli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ctr" anchorCtr="1" compatLnSpc="1"/>
          <a:lstStyle/>
          <a:p>
            <a:endParaRPr lang="zh-CN" altLang="en-US" sz="8800" dirty="0">
              <a:solidFill>
                <a:srgbClr val="AE002B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0" name="Freeform 16"/>
          <p:cNvSpPr/>
          <p:nvPr/>
        </p:nvSpPr>
        <p:spPr bwMode="auto">
          <a:xfrm>
            <a:off x="2453931" y="4215300"/>
            <a:ext cx="1419742" cy="1417511"/>
          </a:xfrm>
          <a:prstGeom prst="roundRect">
            <a:avLst/>
          </a:prstGeom>
          <a:solidFill>
            <a:schemeClr val="accent5"/>
          </a:solidFill>
          <a:ln w="5715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03833" y="2670549"/>
            <a:ext cx="66189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4400" b="1" cap="all" dirty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微立体</a:t>
            </a:r>
            <a:r>
              <a:rPr lang="zh-CN" altLang="en-US" sz="4400" b="1" cap="all" dirty="0" smtClean="0">
                <a:solidFill>
                  <a:schemeClr val="accent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创意</a:t>
            </a:r>
            <a:r>
              <a:rPr lang="zh-CN" altLang="en-US" sz="4400" b="1" cap="all" dirty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毕业</a:t>
            </a:r>
            <a:r>
              <a:rPr lang="zh-CN" altLang="en-US" sz="4400" b="1" cap="all" dirty="0" smtClean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答辩</a:t>
            </a:r>
            <a:r>
              <a:rPr lang="zh-CN" altLang="en-US" sz="4400" b="1" cap="all" dirty="0"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模板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41183" y="4291807"/>
            <a:ext cx="6258947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适用于商务通用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毕业答辩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项目汇报</a:t>
            </a:r>
            <a:r>
              <a:rPr lang="en-US" altLang="zh-CN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/</a:t>
            </a:r>
            <a:r>
              <a:rPr lang="zh-CN" altLang="en-US" sz="20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  <a:sym typeface="Agency FB" panose="020B0503020202020204" pitchFamily="34" charset="0"/>
              </a:rPr>
              <a:t>课题进度等模板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226840" y="4778469"/>
            <a:ext cx="5688632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Business report general summary PPT </a:t>
            </a:r>
            <a:r>
              <a:rPr lang="en-US" altLang="zh-CN" sz="11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template  | </a:t>
            </a:r>
            <a:r>
              <a:rPr lang="en-US" altLang="zh-CN" sz="1100" cap="all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gency FB" panose="020B0503020202020204" pitchFamily="34" charset="0"/>
              </a:rPr>
              <a:t>is suitable for the reporting on activities report | bio | work summary report, etc. | | meeting</a:t>
            </a:r>
            <a:endParaRPr lang="zh-CN" altLang="en-US" sz="1100" cap="all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gency FB" panose="020B0503020202020204" pitchFamily="34" charset="0"/>
            </a:endParaRPr>
          </a:p>
        </p:txBody>
      </p:sp>
      <p:pic>
        <p:nvPicPr>
          <p:cNvPr id="16" name="Picture 2" descr="F:\0PPT素材\北京大学3.png"/>
          <p:cNvPicPr>
            <a:picLocks noChangeAspect="1" noChangeArrowheads="1"/>
          </p:cNvPicPr>
          <p:nvPr/>
        </p:nvPicPr>
        <p:blipFill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643" y="1275817"/>
            <a:ext cx="2813821" cy="2789463"/>
          </a:xfrm>
          <a:prstGeom prst="ellipse">
            <a:avLst/>
          </a:prstGeom>
          <a:solidFill>
            <a:schemeClr val="accent3"/>
          </a:solidFill>
          <a:ln w="28575">
            <a:solidFill>
              <a:srgbClr val="F2F2F2"/>
            </a:solidFill>
          </a:ln>
          <a:effectLst/>
        </p:spPr>
      </p:pic>
      <p:sp>
        <p:nvSpPr>
          <p:cNvPr id="15" name="圆角矩形 14"/>
          <p:cNvSpPr/>
          <p:nvPr/>
        </p:nvSpPr>
        <p:spPr>
          <a:xfrm>
            <a:off x="7011896" y="3618392"/>
            <a:ext cx="4402861" cy="39404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答辩人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：青课                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指导老师</a:t>
            </a:r>
            <a:r>
              <a:rPr lang="zh-CN" altLang="en-US" sz="20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：青课</a:t>
            </a:r>
            <a:endParaRPr lang="zh-CN" altLang="en-US" sz="2000" b="1" dirty="0" smtClean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00"/>
                            </p:stCondLst>
                            <p:childTnLst>
                              <p:par>
                                <p:cTn id="9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200"/>
                            </p:stCondLst>
                            <p:childTnLst>
                              <p:par>
                                <p:cTn id="9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700"/>
                            </p:stCondLst>
                            <p:childTnLst>
                              <p:par>
                                <p:cTn id="10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17" grpId="0"/>
      <p:bldP spid="17" grpId="1"/>
      <p:bldP spid="18" grpId="0"/>
      <p:bldP spid="18" grpId="1"/>
      <p:bldP spid="20" grpId="0"/>
      <p:bldP spid="20" grpId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75"/>
          <p:cNvSpPr/>
          <p:nvPr/>
        </p:nvSpPr>
        <p:spPr>
          <a:xfrm>
            <a:off x="7700853" y="2136962"/>
            <a:ext cx="1870117" cy="44319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spcBef>
                <a:spcPts val="1500"/>
              </a:spcBef>
              <a:defRPr sz="2000">
                <a:solidFill>
                  <a:srgbClr val="53585F"/>
                </a:solidFill>
                <a:latin typeface="Source Sans Pro" panose="020B0503030403020204"/>
                <a:ea typeface="Source Sans Pro" panose="020B0503030403020204"/>
                <a:cs typeface="Source Sans Pro" panose="020B0503030403020204"/>
                <a:sym typeface="Source Sans Pro" panose="020B0503030403020204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2" name="Shape 1877"/>
          <p:cNvSpPr/>
          <p:nvPr/>
        </p:nvSpPr>
        <p:spPr>
          <a:xfrm>
            <a:off x="5475317" y="2136962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4" name="Shape 1879"/>
          <p:cNvSpPr/>
          <p:nvPr/>
        </p:nvSpPr>
        <p:spPr>
          <a:xfrm>
            <a:off x="6518814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18" name="Shape 1883"/>
          <p:cNvSpPr/>
          <p:nvPr/>
        </p:nvSpPr>
        <p:spPr>
          <a:xfrm>
            <a:off x="4431820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5">
              <a:solidFill>
                <a:srgbClr val="53585F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0" name="Shape 1886"/>
          <p:cNvSpPr/>
          <p:nvPr/>
        </p:nvSpPr>
        <p:spPr>
          <a:xfrm>
            <a:off x="8735721" y="4309898"/>
            <a:ext cx="1870118" cy="44319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spcBef>
                <a:spcPts val="1500"/>
              </a:spcBef>
              <a:defRPr sz="2000">
                <a:solidFill>
                  <a:srgbClr val="53585F"/>
                </a:solidFill>
                <a:latin typeface="Source Sans Pro" panose="020B0503030403020204"/>
                <a:ea typeface="Source Sans Pro" panose="020B0503030403020204"/>
                <a:cs typeface="Source Sans Pro" panose="020B0503030403020204"/>
                <a:sym typeface="Source Sans Pro" panose="020B0503030403020204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1" name="Shape 1887"/>
          <p:cNvSpPr/>
          <p:nvPr/>
        </p:nvSpPr>
        <p:spPr>
          <a:xfrm>
            <a:off x="8745766" y="4054468"/>
            <a:ext cx="1624529" cy="2366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2" name="Shape 1888"/>
          <p:cNvSpPr/>
          <p:nvPr/>
        </p:nvSpPr>
        <p:spPr>
          <a:xfrm>
            <a:off x="2170080" y="3451864"/>
            <a:ext cx="1882870" cy="44319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  <a:latin typeface="Source Sans Pro" panose="020B0503030403020204"/>
                <a:ea typeface="Source Sans Pro" panose="020B0503030403020204"/>
                <a:cs typeface="Source Sans Pro" panose="020B0503030403020204"/>
                <a:sym typeface="Source Sans Pro" panose="020B0503030403020204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3" name="Shape 1889"/>
          <p:cNvSpPr/>
          <p:nvPr/>
        </p:nvSpPr>
        <p:spPr>
          <a:xfrm>
            <a:off x="2430276" y="3173135"/>
            <a:ext cx="1624530" cy="2366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5" name="Shape 1891"/>
          <p:cNvSpPr/>
          <p:nvPr/>
        </p:nvSpPr>
        <p:spPr>
          <a:xfrm>
            <a:off x="3373631" y="5184177"/>
            <a:ext cx="1624530" cy="2366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7" name="Text Placeholder 3"/>
          <p:cNvSpPr txBox="1"/>
          <p:nvPr/>
        </p:nvSpPr>
        <p:spPr>
          <a:xfrm>
            <a:off x="5956577" y="2759294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16" name="Shape 1881"/>
          <p:cNvSpPr/>
          <p:nvPr/>
        </p:nvSpPr>
        <p:spPr>
          <a:xfrm>
            <a:off x="5475317" y="4223955"/>
            <a:ext cx="1829190" cy="1829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6" name="Text Placeholder 3"/>
          <p:cNvSpPr txBox="1"/>
          <p:nvPr/>
        </p:nvSpPr>
        <p:spPr>
          <a:xfrm>
            <a:off x="7000074" y="380279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29" name="Text Placeholder 3"/>
          <p:cNvSpPr txBox="1"/>
          <p:nvPr/>
        </p:nvSpPr>
        <p:spPr>
          <a:xfrm>
            <a:off x="5956577" y="4846287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30" name="Shape 1883"/>
          <p:cNvSpPr/>
          <p:nvPr/>
        </p:nvSpPr>
        <p:spPr>
          <a:xfrm>
            <a:off x="4430032" y="318045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77800" dist="203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/>
          <a:lstStyle/>
          <a:p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8" name="Text Placeholder 3"/>
          <p:cNvSpPr txBox="1"/>
          <p:nvPr/>
        </p:nvSpPr>
        <p:spPr>
          <a:xfrm>
            <a:off x="4913080" y="380279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gency FB" panose="020B0503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  <p:sp>
        <p:nvSpPr>
          <p:cNvPr id="32" name="Shape 1887"/>
          <p:cNvSpPr/>
          <p:nvPr/>
        </p:nvSpPr>
        <p:spPr>
          <a:xfrm>
            <a:off x="7700853" y="1750715"/>
            <a:ext cx="1624529" cy="236603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  <p:sp>
        <p:nvSpPr>
          <p:cNvPr id="19" name="Shape 1888"/>
          <p:cNvSpPr/>
          <p:nvPr/>
        </p:nvSpPr>
        <p:spPr>
          <a:xfrm>
            <a:off x="3115291" y="5488871"/>
            <a:ext cx="1882870" cy="44319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t" anchorCtr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  <a:latin typeface="Source Sans Pro" panose="020B0503030403020204"/>
                <a:ea typeface="Source Sans Pro" panose="020B0503030403020204"/>
                <a:cs typeface="Source Sans Pro" panose="020B0503030403020204"/>
                <a:sym typeface="Source Sans Pro" panose="020B0503030403020204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gency FB" panose="020B05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7" grpId="0"/>
      <p:bldP spid="16" grpId="0" animBg="1"/>
      <p:bldP spid="26" grpId="0"/>
      <p:bldP spid="29" grpId="0"/>
      <p:bldP spid="30" grpId="0" animBg="1"/>
      <p:bldP spid="30" grpId="1" animBg="1"/>
      <p:bldP spid="28" grpId="0"/>
      <p:bldP spid="32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7612786" y="1842900"/>
            <a:ext cx="1982980" cy="2403082"/>
            <a:chOff x="9683156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64" name="Freeform 63"/>
            <p:cNvSpPr/>
            <p:nvPr/>
          </p:nvSpPr>
          <p:spPr bwMode="auto">
            <a:xfrm>
              <a:off x="9697382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65" name="Oval 6"/>
            <p:cNvSpPr>
              <a:spLocks noChangeArrowheads="1"/>
            </p:cNvSpPr>
            <p:nvPr/>
          </p:nvSpPr>
          <p:spPr bwMode="auto">
            <a:xfrm>
              <a:off x="9683156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900248" y="2257375"/>
            <a:ext cx="1982980" cy="2403082"/>
            <a:chOff x="4666657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67" name="Freeform 66"/>
            <p:cNvSpPr/>
            <p:nvPr/>
          </p:nvSpPr>
          <p:spPr bwMode="auto">
            <a:xfrm>
              <a:off x="4680883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29" name="Oval 6"/>
            <p:cNvSpPr>
              <a:spLocks noChangeArrowheads="1"/>
            </p:cNvSpPr>
            <p:nvPr/>
          </p:nvSpPr>
          <p:spPr bwMode="auto">
            <a:xfrm>
              <a:off x="4666657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2107946" y="2722488"/>
            <a:ext cx="1982980" cy="2403082"/>
            <a:chOff x="7146332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31" name="Freeform 130"/>
            <p:cNvSpPr/>
            <p:nvPr/>
          </p:nvSpPr>
          <p:spPr bwMode="auto">
            <a:xfrm>
              <a:off x="7160558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32" name="Oval 6"/>
            <p:cNvSpPr>
              <a:spLocks noChangeArrowheads="1"/>
            </p:cNvSpPr>
            <p:nvPr/>
          </p:nvSpPr>
          <p:spPr bwMode="auto">
            <a:xfrm>
              <a:off x="7146332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2941625" y="2653308"/>
            <a:ext cx="401071" cy="48814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01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626939" y="2188592"/>
            <a:ext cx="465191" cy="48814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02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8337873" y="1803479"/>
            <a:ext cx="470000" cy="48814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03</a:t>
            </a:r>
          </a:p>
        </p:txBody>
      </p:sp>
      <p:sp>
        <p:nvSpPr>
          <p:cNvPr id="136" name="Freeform 135"/>
          <p:cNvSpPr>
            <a:spLocks noEditPoints="1"/>
          </p:cNvSpPr>
          <p:nvPr/>
        </p:nvSpPr>
        <p:spPr bwMode="auto">
          <a:xfrm>
            <a:off x="8441919" y="3029437"/>
            <a:ext cx="345000" cy="242802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37" name="Freeform 136"/>
          <p:cNvSpPr>
            <a:spLocks noEditPoints="1"/>
          </p:cNvSpPr>
          <p:nvPr/>
        </p:nvSpPr>
        <p:spPr bwMode="auto">
          <a:xfrm>
            <a:off x="5762833" y="3360269"/>
            <a:ext cx="327095" cy="326485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 flipH="1">
            <a:off x="2867382" y="3825236"/>
            <a:ext cx="414854" cy="420746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139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40" name="Freeform 60"/>
            <p:cNvSpPr/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cxnSp>
        <p:nvCxnSpPr>
          <p:cNvPr id="144" name="Straight Connector 143"/>
          <p:cNvCxnSpPr/>
          <p:nvPr/>
        </p:nvCxnSpPr>
        <p:spPr>
          <a:xfrm>
            <a:off x="3516075" y="6035199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601971" y="5038868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01971" y="5382132"/>
            <a:ext cx="18113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 flipH="1" flipV="1">
            <a:off x="3516075" y="4806379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6427976" y="5501301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6465801" y="4504971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465801" y="4848234"/>
            <a:ext cx="18113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 flipH="1" flipV="1">
            <a:off x="6427975" y="4272481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160799" y="5022854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9198625" y="4026524"/>
            <a:ext cx="153852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9198625" y="4369788"/>
            <a:ext cx="18113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 flipH="1" flipV="1">
            <a:off x="9160799" y="3794034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 animBg="1"/>
      <p:bldP spid="137" grpId="0" animBg="1"/>
      <p:bldP spid="145" grpId="0"/>
      <p:bldP spid="146" grpId="0"/>
      <p:bldP spid="149" grpId="0"/>
      <p:bldP spid="150" grpId="0"/>
      <p:bldP spid="153" grpId="0"/>
      <p:bldP spid="1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315128" y="2248173"/>
            <a:ext cx="2228493" cy="2735839"/>
            <a:chOff x="4815811" y="1544854"/>
            <a:chExt cx="2306611" cy="2831742"/>
          </a:xfrm>
        </p:grpSpPr>
        <p:cxnSp>
          <p:nvCxnSpPr>
            <p:cNvPr id="120" name="Straight Connector 119"/>
            <p:cNvCxnSpPr/>
            <p:nvPr/>
          </p:nvCxnSpPr>
          <p:spPr>
            <a:xfrm flipV="1">
              <a:off x="6567142" y="2875576"/>
              <a:ext cx="555280" cy="2660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73177" y="3240628"/>
              <a:ext cx="349354" cy="7367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5490256" y="2946817"/>
              <a:ext cx="61411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6845536" y="2890351"/>
              <a:ext cx="261556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6636373" y="3394234"/>
              <a:ext cx="225677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6346222" y="3146516"/>
              <a:ext cx="225675" cy="5086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6578790" y="3844363"/>
              <a:ext cx="57583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5322532" y="3969216"/>
              <a:ext cx="113793" cy="40738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056315" y="2229057"/>
              <a:ext cx="41725" cy="6612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6687343" y="1812146"/>
              <a:ext cx="389834" cy="41691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6074263" y="1545097"/>
              <a:ext cx="613080" cy="26704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5424178" y="1545097"/>
              <a:ext cx="650086" cy="14718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5027800" y="1678621"/>
              <a:ext cx="396378" cy="319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4824863" y="2038040"/>
              <a:ext cx="182074" cy="471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815811" y="2509078"/>
              <a:ext cx="157366" cy="7315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4864987" y="2460205"/>
              <a:ext cx="501063" cy="4887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5140569" y="2460205"/>
              <a:ext cx="231736" cy="3332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4840215" y="2538060"/>
              <a:ext cx="625436" cy="15383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4997581" y="2791703"/>
              <a:ext cx="150273" cy="4326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826929" y="2521803"/>
              <a:ext cx="324406" cy="26990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460687" y="2691892"/>
              <a:ext cx="45250" cy="2957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 flipV="1">
              <a:off x="5046450" y="1998261"/>
              <a:ext cx="331494" cy="46194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5358269" y="1728362"/>
              <a:ext cx="38326" cy="7318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5369214" y="2176842"/>
              <a:ext cx="436907" cy="28336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442741" y="1721262"/>
              <a:ext cx="361776" cy="4679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5791453" y="1545097"/>
              <a:ext cx="272787" cy="63150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078550" y="1544854"/>
              <a:ext cx="165859" cy="58311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>
              <a:off x="6268895" y="1812146"/>
              <a:ext cx="432758" cy="3158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6222965" y="2127970"/>
              <a:ext cx="838390" cy="1010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5951453" y="2626814"/>
              <a:ext cx="315891" cy="5838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5955481" y="2142494"/>
              <a:ext cx="297384" cy="4843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5823080" y="2142494"/>
              <a:ext cx="413894" cy="341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258929" y="2137145"/>
              <a:ext cx="518246" cy="31431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6796760" y="2229057"/>
              <a:ext cx="279115" cy="2131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6763857" y="2464323"/>
              <a:ext cx="297497" cy="4260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6468879" y="2453261"/>
              <a:ext cx="308910" cy="256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6267344" y="2150093"/>
              <a:ext cx="191716" cy="5597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5800527" y="2172490"/>
              <a:ext cx="163662" cy="44248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5443793" y="2638651"/>
              <a:ext cx="493125" cy="5883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354198" y="2464323"/>
              <a:ext cx="562090" cy="16016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981770" y="2458732"/>
              <a:ext cx="767441" cy="17981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71041" y="2650381"/>
              <a:ext cx="492339" cy="667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 flipV="1">
              <a:off x="5170294" y="2791703"/>
              <a:ext cx="350013" cy="1936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4984068" y="2982116"/>
              <a:ext cx="502232" cy="2732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009678" y="3255367"/>
              <a:ext cx="579969" cy="2519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5312063" y="3507272"/>
              <a:ext cx="253114" cy="4180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 flipV="1">
              <a:off x="5568935" y="3508706"/>
              <a:ext cx="143924" cy="51931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5436326" y="4028019"/>
              <a:ext cx="285930" cy="33677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31751" y="4040560"/>
              <a:ext cx="271109" cy="33603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5980145" y="3646755"/>
              <a:ext cx="0" cy="718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964189" y="2638543"/>
              <a:ext cx="0" cy="5858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505937" y="2982116"/>
              <a:ext cx="496924" cy="66463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 flipV="1">
              <a:off x="5971041" y="3212073"/>
              <a:ext cx="20698" cy="43228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6485274" y="2728943"/>
              <a:ext cx="96764" cy="42933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6578656" y="2451459"/>
              <a:ext cx="193124" cy="7068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flipV="1">
              <a:off x="6276482" y="2728943"/>
              <a:ext cx="190780" cy="4954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5523949" y="2708886"/>
              <a:ext cx="930829" cy="2599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H="1" flipV="1">
              <a:off x="5961667" y="3619808"/>
              <a:ext cx="384555" cy="4445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6007431" y="4049017"/>
              <a:ext cx="341269" cy="30866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338757" y="3659296"/>
              <a:ext cx="299586" cy="18162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H="1">
              <a:off x="6338757" y="3668444"/>
              <a:ext cx="9943" cy="39450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6263895" y="3228456"/>
              <a:ext cx="90999" cy="4399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5580713" y="3232828"/>
              <a:ext cx="390290" cy="2665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496539" y="2984830"/>
              <a:ext cx="492359" cy="2517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5979171" y="3220748"/>
              <a:ext cx="28619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V="1">
              <a:off x="6002860" y="3210639"/>
              <a:ext cx="273622" cy="4223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724992" y="3636725"/>
              <a:ext cx="235599" cy="40908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5304451" y="3615724"/>
              <a:ext cx="672942" cy="34693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320956" y="3971950"/>
              <a:ext cx="1022510" cy="923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6346222" y="3414241"/>
              <a:ext cx="499314" cy="2705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5579511" y="3432465"/>
              <a:ext cx="1273491" cy="70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447581" y="4356121"/>
              <a:ext cx="544159" cy="1002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5998499" y="4360458"/>
              <a:ext cx="326678" cy="1055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6327763" y="4312160"/>
              <a:ext cx="264162" cy="6318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>
              <a:off x="6325177" y="4049017"/>
              <a:ext cx="12393" cy="3171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339518" y="4050282"/>
              <a:ext cx="233863" cy="2618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6359970" y="3854229"/>
              <a:ext cx="290379" cy="2030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481501" y="2188096"/>
            <a:ext cx="2069778" cy="2859731"/>
            <a:chOff x="5330055" y="2173721"/>
            <a:chExt cx="1400918" cy="1935594"/>
          </a:xfrm>
          <a:solidFill>
            <a:schemeClr val="bg1">
              <a:lumMod val="75000"/>
            </a:schemeClr>
          </a:solidFill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636808" y="2620714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5549460" y="2274670"/>
              <a:ext cx="117706" cy="1177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6516818" y="3385440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014356" y="217372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274957" y="401878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5330055" y="247005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401522" y="233826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5591599" y="4017582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0</a:t>
              </a: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5503887" y="3754166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897899" y="2844911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5644638" y="3115561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5606319" y="292363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6134075" y="327546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6265177" y="2949207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5857077" y="2586833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108690" y="4033019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5935251" y="4007493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179055" y="3805077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5911609" y="3481568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5935503" y="3250249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5407378" y="2990029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5554798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103821" y="254481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62121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6327312" y="3210835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5686778" y="3434014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196862" y="3546740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5792191" y="3805077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887726" y="5114703"/>
            <a:ext cx="1095992" cy="1002650"/>
            <a:chOff x="5408480" y="4511869"/>
            <a:chExt cx="1134411" cy="1037797"/>
          </a:xfrm>
          <a:solidFill>
            <a:schemeClr val="bg1">
              <a:lumMod val="75000"/>
            </a:schemeClr>
          </a:solidFill>
        </p:grpSpPr>
        <p:sp>
          <p:nvSpPr>
            <p:cNvPr id="82" name="Freeform 81"/>
            <p:cNvSpPr/>
            <p:nvPr/>
          </p:nvSpPr>
          <p:spPr>
            <a:xfrm>
              <a:off x="5464289" y="4511869"/>
              <a:ext cx="1028142" cy="964410"/>
            </a:xfrm>
            <a:custGeom>
              <a:avLst/>
              <a:gdLst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13 w 672200"/>
                <a:gd name="connsiteY7" fmla="*/ 53019 h 630649"/>
                <a:gd name="connsiteX0-1" fmla="*/ 0 w 672200"/>
                <a:gd name="connsiteY0-2" fmla="*/ 0 h 630649"/>
                <a:gd name="connsiteX1-3" fmla="*/ 671846 w 672200"/>
                <a:gd name="connsiteY1-4" fmla="*/ 0 h 630649"/>
                <a:gd name="connsiteX2-5" fmla="*/ 672200 w 672200"/>
                <a:gd name="connsiteY2-6" fmla="*/ 32054 h 630649"/>
                <a:gd name="connsiteX3-7" fmla="*/ 657576 w 672200"/>
                <a:gd name="connsiteY3-8" fmla="*/ 470997 h 630649"/>
                <a:gd name="connsiteX4-9" fmla="*/ 493887 w 672200"/>
                <a:gd name="connsiteY4-10" fmla="*/ 626220 h 630649"/>
                <a:gd name="connsiteX5-11" fmla="*/ 200376 w 672200"/>
                <a:gd name="connsiteY5-12" fmla="*/ 629042 h 630649"/>
                <a:gd name="connsiteX6-13" fmla="*/ 31043 w 672200"/>
                <a:gd name="connsiteY6-14" fmla="*/ 487931 h 630649"/>
                <a:gd name="connsiteX7-15" fmla="*/ 231194 w 672200"/>
                <a:gd name="connsiteY7-16" fmla="*/ 129219 h 630649"/>
                <a:gd name="connsiteX8" fmla="*/ 0 w 672200"/>
                <a:gd name="connsiteY8" fmla="*/ 0 h 630649"/>
                <a:gd name="connsiteX0-17" fmla="*/ 46884 w 719084"/>
                <a:gd name="connsiteY0-18" fmla="*/ 0 h 630649"/>
                <a:gd name="connsiteX1-19" fmla="*/ 718730 w 719084"/>
                <a:gd name="connsiteY1-20" fmla="*/ 0 h 630649"/>
                <a:gd name="connsiteX2-21" fmla="*/ 719084 w 719084"/>
                <a:gd name="connsiteY2-22" fmla="*/ 32054 h 630649"/>
                <a:gd name="connsiteX3-23" fmla="*/ 704460 w 719084"/>
                <a:gd name="connsiteY3-24" fmla="*/ 470997 h 630649"/>
                <a:gd name="connsiteX4-25" fmla="*/ 540771 w 719084"/>
                <a:gd name="connsiteY4-26" fmla="*/ 626220 h 630649"/>
                <a:gd name="connsiteX5-27" fmla="*/ 247260 w 719084"/>
                <a:gd name="connsiteY5-28" fmla="*/ 629042 h 630649"/>
                <a:gd name="connsiteX6-29" fmla="*/ 77927 w 719084"/>
                <a:gd name="connsiteY6-30" fmla="*/ 487931 h 630649"/>
                <a:gd name="connsiteX7-31" fmla="*/ 46884 w 719084"/>
                <a:gd name="connsiteY7-32" fmla="*/ 0 h 630649"/>
                <a:gd name="connsiteX0-33" fmla="*/ 756 w 672956"/>
                <a:gd name="connsiteY0-34" fmla="*/ 0 h 630649"/>
                <a:gd name="connsiteX1-35" fmla="*/ 672602 w 672956"/>
                <a:gd name="connsiteY1-36" fmla="*/ 0 h 630649"/>
                <a:gd name="connsiteX2-37" fmla="*/ 672956 w 672956"/>
                <a:gd name="connsiteY2-38" fmla="*/ 32054 h 630649"/>
                <a:gd name="connsiteX3-39" fmla="*/ 658332 w 672956"/>
                <a:gd name="connsiteY3-40" fmla="*/ 470997 h 630649"/>
                <a:gd name="connsiteX4-41" fmla="*/ 494643 w 672956"/>
                <a:gd name="connsiteY4-42" fmla="*/ 626220 h 630649"/>
                <a:gd name="connsiteX5-43" fmla="*/ 201132 w 672956"/>
                <a:gd name="connsiteY5-44" fmla="*/ 629042 h 630649"/>
                <a:gd name="connsiteX6-45" fmla="*/ 31799 w 672956"/>
                <a:gd name="connsiteY6-46" fmla="*/ 487931 h 630649"/>
                <a:gd name="connsiteX7-47" fmla="*/ 756 w 672956"/>
                <a:gd name="connsiteY7-48" fmla="*/ 0 h 630649"/>
                <a:gd name="connsiteX0-49" fmla="*/ 124 w 672324"/>
                <a:gd name="connsiteY0-50" fmla="*/ 0 h 630649"/>
                <a:gd name="connsiteX1-51" fmla="*/ 671970 w 672324"/>
                <a:gd name="connsiteY1-52" fmla="*/ 0 h 630649"/>
                <a:gd name="connsiteX2-53" fmla="*/ 672324 w 672324"/>
                <a:gd name="connsiteY2-54" fmla="*/ 32054 h 630649"/>
                <a:gd name="connsiteX3-55" fmla="*/ 657700 w 672324"/>
                <a:gd name="connsiteY3-56" fmla="*/ 470997 h 630649"/>
                <a:gd name="connsiteX4-57" fmla="*/ 494011 w 672324"/>
                <a:gd name="connsiteY4-58" fmla="*/ 626220 h 630649"/>
                <a:gd name="connsiteX5-59" fmla="*/ 200500 w 672324"/>
                <a:gd name="connsiteY5-60" fmla="*/ 629042 h 630649"/>
                <a:gd name="connsiteX6-61" fmla="*/ 31167 w 672324"/>
                <a:gd name="connsiteY6-62" fmla="*/ 487931 h 630649"/>
                <a:gd name="connsiteX7-63" fmla="*/ 124 w 672324"/>
                <a:gd name="connsiteY7-64" fmla="*/ 0 h 63064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672324" h="630649">
                  <a:moveTo>
                    <a:pt x="124" y="0"/>
                  </a:moveTo>
                  <a:lnTo>
                    <a:pt x="671970" y="0"/>
                  </a:lnTo>
                  <a:lnTo>
                    <a:pt x="672324" y="32054"/>
                  </a:lnTo>
                  <a:cubicBezTo>
                    <a:pt x="671950" y="155680"/>
                    <a:pt x="661404" y="375100"/>
                    <a:pt x="657700" y="470997"/>
                  </a:cubicBezTo>
                  <a:cubicBezTo>
                    <a:pt x="594200" y="541082"/>
                    <a:pt x="561744" y="571657"/>
                    <a:pt x="494011" y="626220"/>
                  </a:cubicBezTo>
                  <a:cubicBezTo>
                    <a:pt x="406522" y="621517"/>
                    <a:pt x="294575" y="635157"/>
                    <a:pt x="200500" y="629042"/>
                  </a:cubicBezTo>
                  <a:cubicBezTo>
                    <a:pt x="134647" y="580594"/>
                    <a:pt x="89963" y="547669"/>
                    <a:pt x="31167" y="487931"/>
                  </a:cubicBezTo>
                  <a:cubicBezTo>
                    <a:pt x="21583" y="380710"/>
                    <a:pt x="-1901" y="109897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408480" y="4647679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5408480" y="4781032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5408480" y="4925056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408480" y="5065557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5806853" y="5368691"/>
              <a:ext cx="371880" cy="1809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Agency FB" panose="020B0503020202020204" pitchFamily="34" charset="0"/>
                </a:rPr>
                <a:t>   </a:t>
              </a:r>
              <a:endParaRPr lang="id-ID" sz="800" dirty="0"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endParaRPr>
            </a:p>
          </p:txBody>
        </p:sp>
      </p:grpSp>
      <p:sp>
        <p:nvSpPr>
          <p:cNvPr id="38" name="Text Placeholder 32"/>
          <p:cNvSpPr txBox="1"/>
          <p:nvPr/>
        </p:nvSpPr>
        <p:spPr>
          <a:xfrm>
            <a:off x="2239186" y="3388008"/>
            <a:ext cx="175900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9" name="Text Placeholder 33"/>
          <p:cNvSpPr txBox="1"/>
          <p:nvPr/>
        </p:nvSpPr>
        <p:spPr>
          <a:xfrm>
            <a:off x="2239188" y="3133674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691081" y="2299518"/>
            <a:ext cx="683400" cy="6834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rot="10800000" flipV="1">
            <a:off x="3195076" y="3207740"/>
            <a:ext cx="1920192" cy="1832150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>
            <a:off x="3535478" y="2648999"/>
            <a:ext cx="1723376" cy="123359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2"/>
          <p:cNvSpPr txBox="1"/>
          <p:nvPr/>
        </p:nvSpPr>
        <p:spPr>
          <a:xfrm flipH="1">
            <a:off x="9083258" y="3415244"/>
            <a:ext cx="175900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4" name="Text Placeholder 33"/>
          <p:cNvSpPr txBox="1"/>
          <p:nvPr/>
        </p:nvSpPr>
        <p:spPr>
          <a:xfrm flipH="1">
            <a:off x="9083260" y="3160912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 flipH="1">
            <a:off x="9538783" y="2355311"/>
            <a:ext cx="683400" cy="6834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cxnSp>
        <p:nvCxnSpPr>
          <p:cNvPr id="46" name="Elbow Connector 45"/>
          <p:cNvCxnSpPr/>
          <p:nvPr/>
        </p:nvCxnSpPr>
        <p:spPr>
          <a:xfrm>
            <a:off x="7738794" y="3579611"/>
            <a:ext cx="2153338" cy="1384619"/>
          </a:xfrm>
          <a:prstGeom prst="bentConnector3">
            <a:avLst>
              <a:gd name="adj1" fmla="val 50000"/>
            </a:avLst>
          </a:prstGeom>
          <a:ln w="635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7304501" y="2707809"/>
            <a:ext cx="2068338" cy="1769603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32"/>
          <p:cNvSpPr txBox="1"/>
          <p:nvPr/>
        </p:nvSpPr>
        <p:spPr>
          <a:xfrm>
            <a:off x="1914998" y="5792623"/>
            <a:ext cx="175900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7" name="Text Placeholder 33"/>
          <p:cNvSpPr txBox="1"/>
          <p:nvPr/>
        </p:nvSpPr>
        <p:spPr>
          <a:xfrm>
            <a:off x="1915000" y="553828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2367216" y="4701993"/>
            <a:ext cx="683400" cy="6834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US" sz="1400" dirty="0"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79" name="Text Placeholder 32"/>
          <p:cNvSpPr txBox="1"/>
          <p:nvPr/>
        </p:nvSpPr>
        <p:spPr>
          <a:xfrm>
            <a:off x="9601360" y="5686213"/>
            <a:ext cx="1759003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0" name="Text Placeholder 33"/>
          <p:cNvSpPr txBox="1"/>
          <p:nvPr/>
        </p:nvSpPr>
        <p:spPr>
          <a:xfrm>
            <a:off x="9601362" y="543187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10056885" y="4619299"/>
            <a:ext cx="683400" cy="6834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5" name="Oval 204"/>
          <p:cNvSpPr>
            <a:spLocks noChangeAspect="1"/>
          </p:cNvSpPr>
          <p:nvPr/>
        </p:nvSpPr>
        <p:spPr>
          <a:xfrm>
            <a:off x="7388183" y="3458594"/>
            <a:ext cx="243465" cy="24346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6" name="Oval 205"/>
          <p:cNvSpPr>
            <a:spLocks noChangeAspect="1"/>
          </p:cNvSpPr>
          <p:nvPr/>
        </p:nvSpPr>
        <p:spPr>
          <a:xfrm>
            <a:off x="6973887" y="4366501"/>
            <a:ext cx="243465" cy="24346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7" name="Oval 206"/>
          <p:cNvSpPr>
            <a:spLocks noChangeAspect="1"/>
          </p:cNvSpPr>
          <p:nvPr/>
        </p:nvSpPr>
        <p:spPr>
          <a:xfrm>
            <a:off x="5367261" y="3772277"/>
            <a:ext cx="228479" cy="2284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208" name="Oval 207"/>
          <p:cNvSpPr>
            <a:spLocks noChangeAspect="1"/>
          </p:cNvSpPr>
          <p:nvPr/>
        </p:nvSpPr>
        <p:spPr>
          <a:xfrm>
            <a:off x="5223159" y="3104522"/>
            <a:ext cx="229553" cy="229553"/>
          </a:xfrm>
          <a:prstGeom prst="ellips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3" grpId="0"/>
      <p:bldP spid="44" grpId="0"/>
      <p:bldP spid="45" grpId="0" animBg="1"/>
      <p:bldP spid="48" grpId="0"/>
      <p:bldP spid="77" grpId="0"/>
      <p:bldP spid="78" grpId="0" animBg="1"/>
      <p:bldP spid="79" grpId="0"/>
      <p:bldP spid="80" grpId="0"/>
      <p:bldP spid="81" grpId="0" animBg="1"/>
      <p:bldP spid="205" grpId="0" animBg="1"/>
      <p:bldP spid="206" grpId="0" animBg="1"/>
      <p:bldP spid="207" grpId="0" animBg="1"/>
      <p:bldP spid="2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1"/>
          <p:cNvSpPr/>
          <p:nvPr/>
        </p:nvSpPr>
        <p:spPr bwMode="auto">
          <a:xfrm>
            <a:off x="10047554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17" name="Color 3"/>
          <p:cNvSpPr/>
          <p:nvPr/>
        </p:nvSpPr>
        <p:spPr bwMode="auto">
          <a:xfrm>
            <a:off x="6082667" y="1755097"/>
            <a:ext cx="3547428" cy="2108857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18" name="Color 2"/>
          <p:cNvSpPr/>
          <p:nvPr/>
        </p:nvSpPr>
        <p:spPr bwMode="auto">
          <a:xfrm>
            <a:off x="8064131" y="1755097"/>
            <a:ext cx="3545469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19" name="Color 5"/>
          <p:cNvSpPr/>
          <p:nvPr/>
        </p:nvSpPr>
        <p:spPr bwMode="auto">
          <a:xfrm>
            <a:off x="2109938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20" name="Color 4"/>
          <p:cNvSpPr/>
          <p:nvPr/>
        </p:nvSpPr>
        <p:spPr bwMode="auto">
          <a:xfrm>
            <a:off x="4093364" y="1755097"/>
            <a:ext cx="3549389" cy="2108857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21" name="Side Color"/>
          <p:cNvSpPr/>
          <p:nvPr/>
        </p:nvSpPr>
        <p:spPr bwMode="auto">
          <a:xfrm>
            <a:off x="-1854961" y="1755082"/>
            <a:ext cx="3549388" cy="1252380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22" name="Color 6"/>
          <p:cNvSpPr/>
          <p:nvPr/>
        </p:nvSpPr>
        <p:spPr bwMode="auto">
          <a:xfrm>
            <a:off x="128470" y="1755094"/>
            <a:ext cx="3543508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520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5172" y="3935642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70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48713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596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80910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League Gothic Regular"/>
                <a:sym typeface="Agency FB" panose="020B0503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League Gothic Regular"/>
              <a:sym typeface="Agency FB" panose="020B0503020202020204" pitchFamily="34" charset="0"/>
            </a:endParaRPr>
          </a:p>
        </p:txBody>
      </p:sp>
      <p:sp>
        <p:nvSpPr>
          <p:cNvPr id="31" name="Text Placeholder 7"/>
          <p:cNvSpPr txBox="1"/>
          <p:nvPr/>
        </p:nvSpPr>
        <p:spPr>
          <a:xfrm>
            <a:off x="2639402" y="4597855"/>
            <a:ext cx="2061781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2" name="Text Placeholder 2"/>
          <p:cNvSpPr txBox="1"/>
          <p:nvPr/>
        </p:nvSpPr>
        <p:spPr>
          <a:xfrm>
            <a:off x="2639402" y="4926262"/>
            <a:ext cx="2896146" cy="282770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4" name="Rounded Rectangle 11"/>
          <p:cNvSpPr>
            <a:spLocks noChangeAspect="1"/>
          </p:cNvSpPr>
          <p:nvPr/>
        </p:nvSpPr>
        <p:spPr>
          <a:xfrm>
            <a:off x="1731792" y="4611841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5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5" name="Text Placeholder 7"/>
          <p:cNvSpPr txBox="1"/>
          <p:nvPr/>
        </p:nvSpPr>
        <p:spPr>
          <a:xfrm>
            <a:off x="1792674" y="4708111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/>
          <p:nvPr/>
        </p:nvSpPr>
        <p:spPr>
          <a:xfrm>
            <a:off x="8084161" y="4612943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8084161" y="4941351"/>
            <a:ext cx="2899548" cy="282770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7182829" y="4626930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5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1" name="Text Placeholder 7"/>
          <p:cNvSpPr txBox="1"/>
          <p:nvPr/>
        </p:nvSpPr>
        <p:spPr>
          <a:xfrm>
            <a:off x="7243710" y="4723200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/>
          <p:nvPr/>
        </p:nvSpPr>
        <p:spPr>
          <a:xfrm>
            <a:off x="2688521" y="5917031"/>
            <a:ext cx="2896146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2688521" y="6245438"/>
            <a:ext cx="2896146" cy="282770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1792674" y="5931018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5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5" name="Text Placeholder 7"/>
          <p:cNvSpPr txBox="1"/>
          <p:nvPr/>
        </p:nvSpPr>
        <p:spPr>
          <a:xfrm>
            <a:off x="1853555" y="6027287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03</a:t>
            </a:r>
          </a:p>
        </p:txBody>
      </p:sp>
      <p:sp>
        <p:nvSpPr>
          <p:cNvPr id="46" name="Text Placeholder 7"/>
          <p:cNvSpPr txBox="1"/>
          <p:nvPr/>
        </p:nvSpPr>
        <p:spPr>
          <a:xfrm>
            <a:off x="8084161" y="5932120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084161" y="6260527"/>
            <a:ext cx="2899548" cy="282770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7188313" y="5946107"/>
            <a:ext cx="759275" cy="760014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>
            <a:outerShdw blurRad="177800" dist="2032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5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9" name="Text Placeholder 7"/>
          <p:cNvSpPr txBox="1"/>
          <p:nvPr/>
        </p:nvSpPr>
        <p:spPr>
          <a:xfrm>
            <a:off x="7249194" y="6042376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04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7" grpId="0"/>
      <p:bldP spid="30" grpId="0"/>
      <p:bldP spid="33" grpId="0"/>
      <p:bldP spid="36" grpId="0"/>
      <p:bldP spid="39" grpId="0"/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5"/>
          </a:solidFill>
          <a:ln>
            <a:noFill/>
          </a:ln>
          <a:effectLst>
            <a:outerShdw blurRad="177800" dist="203200" dir="2700000" algn="ctr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  <a:effectLst>
            <a:outerShdw blurRad="177800" dist="203200" dir="2700000" algn="ctr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92D050"/>
          </a:solidFill>
          <a:ln>
            <a:noFill/>
          </a:ln>
          <a:effectLst>
            <a:outerShdw blurRad="177800" dist="203200" dir="2700000" algn="ctr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1"/>
          </a:solidFill>
          <a:ln>
            <a:noFill/>
          </a:ln>
          <a:effectLst>
            <a:outerShdw blurRad="177800" dist="203200" dir="2700000" algn="ctr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2"/>
          </a:solidFill>
          <a:ln>
            <a:noFill/>
          </a:ln>
          <a:effectLst>
            <a:outerShdw blurRad="177800" dist="203200" dir="2700000" algn="ctr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</a:br>
            <a:endParaRPr lang="en-US" sz="900" b="1" dirty="0" smtClean="0">
              <a:solidFill>
                <a:schemeClr val="accent4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</a:br>
            <a:endParaRPr lang="en-US" altLang="zh-CN" sz="900" b="1" dirty="0">
              <a:solidFill>
                <a:schemeClr val="accent4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</a:br>
            <a:endParaRPr lang="en-US" altLang="zh-CN" b="1" dirty="0">
              <a:solidFill>
                <a:schemeClr val="accent4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</a:br>
            <a:endParaRPr lang="en-US" altLang="zh-CN" sz="900" b="1" dirty="0">
              <a:solidFill>
                <a:schemeClr val="accent4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</a:br>
            <a:endParaRPr lang="en-US" altLang="zh-CN" sz="900" b="1" dirty="0">
              <a:solidFill>
                <a:schemeClr val="accent4"/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Agency FB" panose="020B0503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3" name="Freeform 245"/>
          <p:cNvSpPr/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en-US" dirty="0"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21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316807" y="332869"/>
            <a:ext cx="2592635" cy="504602"/>
          </a:xfrm>
        </p:spPr>
        <p:txBody>
          <a:bodyPr/>
          <a:lstStyle/>
          <a:p>
            <a:r>
              <a:rPr lang="zh-CN" altLang="en-US" dirty="0"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rPr>
              <a:t>课题背景及内容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6A3C7C"/>
      </a:accent4>
      <a:accent5>
        <a:srgbClr val="C65885"/>
      </a:accent5>
      <a:accent6>
        <a:srgbClr val="FCC79F"/>
      </a:accent6>
      <a:hlink>
        <a:srgbClr val="00AF92"/>
      </a:hlink>
      <a:folHlink>
        <a:srgbClr val="869FB7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FBF53"/>
    </a:accent1>
    <a:accent2>
      <a:srgbClr val="F17475"/>
    </a:accent2>
    <a:accent3>
      <a:srgbClr val="01B3C5"/>
    </a:accent3>
    <a:accent4>
      <a:srgbClr val="6A3C7C"/>
    </a:accent4>
    <a:accent5>
      <a:srgbClr val="C65885"/>
    </a:accent5>
    <a:accent6>
      <a:srgbClr val="FCC79F"/>
    </a:accent6>
    <a:hlink>
      <a:srgbClr val="00AF92"/>
    </a:hlink>
    <a:folHlink>
      <a:srgbClr val="869FB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5053</Words>
  <Application>Microsoft Office PowerPoint</Application>
  <PresentationFormat>自定义</PresentationFormat>
  <Paragraphs>556</Paragraphs>
  <Slides>41</Slides>
  <Notes>41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9" baseType="lpstr">
      <vt:lpstr>FontAwesome</vt:lpstr>
      <vt:lpstr>Gill Sans</vt:lpstr>
      <vt:lpstr>Helvetica Light</vt:lpstr>
      <vt:lpstr>Lato Regular</vt:lpstr>
      <vt:lpstr>League Gothic Regular</vt:lpstr>
      <vt:lpstr>Open Sans</vt:lpstr>
      <vt:lpstr>Open Sans Light</vt:lpstr>
      <vt:lpstr>Source Sans Pro</vt:lpstr>
      <vt:lpstr>宋体</vt:lpstr>
      <vt:lpstr>微软雅黑</vt:lpstr>
      <vt:lpstr>微软雅黑 Light</vt:lpstr>
      <vt:lpstr>Agency FB</vt:lpstr>
      <vt:lpstr>Arial</vt:lpstr>
      <vt:lpstr>Calibri</vt:lpstr>
      <vt:lpstr>Impact</vt:lpstr>
      <vt:lpstr>Times New Roman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/>
  <cp:lastModifiedBy/>
  <cp:revision>3</cp:revision>
  <dcterms:created xsi:type="dcterms:W3CDTF">2016-09-05T07:59:00Z</dcterms:created>
  <dcterms:modified xsi:type="dcterms:W3CDTF">2019-10-08T07:52:48Z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