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359" r:id="rId2"/>
    <p:sldId id="360" r:id="rId3"/>
    <p:sldId id="361" r:id="rId4"/>
    <p:sldId id="362" r:id="rId5"/>
    <p:sldId id="367" r:id="rId6"/>
    <p:sldId id="368" r:id="rId7"/>
    <p:sldId id="369" r:id="rId8"/>
    <p:sldId id="366" r:id="rId9"/>
    <p:sldId id="370" r:id="rId10"/>
    <p:sldId id="371" r:id="rId11"/>
    <p:sldId id="372" r:id="rId12"/>
    <p:sldId id="365" r:id="rId13"/>
    <p:sldId id="373" r:id="rId14"/>
    <p:sldId id="374" r:id="rId15"/>
    <p:sldId id="375" r:id="rId16"/>
    <p:sldId id="364" r:id="rId17"/>
    <p:sldId id="376" r:id="rId18"/>
    <p:sldId id="377" r:id="rId19"/>
    <p:sldId id="378" r:id="rId20"/>
    <p:sldId id="363" r:id="rId21"/>
  </p:sldIdLst>
  <p:sldSz cx="12192000" cy="6858000"/>
  <p:notesSz cx="6858000" cy="9144000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21"/>
    <p:restoredTop sz="94682"/>
  </p:normalViewPr>
  <p:slideViewPr>
    <p:cSldViewPr snapToGrid="0" snapToObjects="1">
      <p:cViewPr varScale="1">
        <p:scale>
          <a:sx n="109" d="100"/>
          <a:sy n="109" d="100"/>
        </p:scale>
        <p:origin x="120" y="12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napToObjects="1">
      <p:cViewPr varScale="1">
        <p:scale>
          <a:sx n="95" d="100"/>
          <a:sy n="95" d="100"/>
        </p:scale>
        <p:origin x="2504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4B3C7D-7ED1-A34F-BCFC-1C01389AE58C}" type="datetimeFigureOut">
              <a:rPr kumimoji="1" lang="zh-CN" altLang="en-US" smtClean="0"/>
              <a:t>2019/10/8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CED8CE-3D9F-CA47-A17E-9AD879C3B1C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70302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ACF2CF-5EF1-D24F-8F8B-C67282AA038A}" type="datetimeFigureOut">
              <a:rPr kumimoji="1" lang="zh-CN" altLang="en-US" smtClean="0"/>
              <a:t>2019/10/8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F70782-008B-5B48-B01C-A994AC4AA04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7636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67114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47600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99265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52571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7856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98765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12308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11005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35682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98611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44078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32637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29881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4308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8143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78617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10354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9521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97151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10448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E6306148-804C-4E46-B72E-17902D561B8E}"/>
              </a:ext>
            </a:extLst>
          </p:cNvPr>
          <p:cNvGrpSpPr/>
          <p:nvPr userDrawn="1"/>
        </p:nvGrpSpPr>
        <p:grpSpPr>
          <a:xfrm>
            <a:off x="190500" y="190500"/>
            <a:ext cx="381000" cy="749300"/>
            <a:chOff x="190500" y="190500"/>
            <a:chExt cx="381000" cy="749300"/>
          </a:xfrm>
          <a:effectLst>
            <a:outerShdw blurRad="38100" dist="38100" dir="2700000" algn="tl" rotWithShape="0">
              <a:prstClr val="black">
                <a:alpha val="20000"/>
              </a:prstClr>
            </a:outerShdw>
          </a:effectLst>
        </p:grpSpPr>
        <p:sp>
          <p:nvSpPr>
            <p:cNvPr id="2" name="矩形 1">
              <a:extLst>
                <a:ext uri="{FF2B5EF4-FFF2-40B4-BE49-F238E27FC236}">
                  <a16:creationId xmlns:a16="http://schemas.microsoft.com/office/drawing/2014/main" xmlns="" id="{ED007DFE-678C-8641-9940-0D7D823C62F6}"/>
                </a:ext>
              </a:extLst>
            </p:cNvPr>
            <p:cNvSpPr/>
            <p:nvPr userDrawn="1"/>
          </p:nvSpPr>
          <p:spPr>
            <a:xfrm>
              <a:off x="190500" y="304800"/>
              <a:ext cx="152400" cy="5588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" name="矩形 2">
              <a:extLst>
                <a:ext uri="{FF2B5EF4-FFF2-40B4-BE49-F238E27FC236}">
                  <a16:creationId xmlns:a16="http://schemas.microsoft.com/office/drawing/2014/main" xmlns="" id="{D3F6B69B-E53A-2642-BD52-0DD49A06A62A}"/>
                </a:ext>
              </a:extLst>
            </p:cNvPr>
            <p:cNvSpPr/>
            <p:nvPr userDrawn="1"/>
          </p:nvSpPr>
          <p:spPr>
            <a:xfrm>
              <a:off x="304800" y="190500"/>
              <a:ext cx="152400" cy="5588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xmlns="" id="{A21A7712-79A0-8046-B81B-866370A42754}"/>
                </a:ext>
              </a:extLst>
            </p:cNvPr>
            <p:cNvSpPr/>
            <p:nvPr userDrawn="1"/>
          </p:nvSpPr>
          <p:spPr>
            <a:xfrm>
              <a:off x="419100" y="381000"/>
              <a:ext cx="152400" cy="5588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12436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6471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4221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280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3457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5" r:id="rId4"/>
  </p:sldLayoutIdLst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10" Type="http://schemas.openxmlformats.org/officeDocument/2006/relationships/notesSlide" Target="../notesSlides/notesSlide11.xml"/><Relationship Id="rId4" Type="http://schemas.openxmlformats.org/officeDocument/2006/relationships/tags" Target="../tags/tag5.xml"/><Relationship Id="rId9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svg"/><Relationship Id="rId5" Type="http://schemas.openxmlformats.org/officeDocument/2006/relationships/image" Target="../media/image5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BAFAD5E5-B9C9-3B44-AD2F-27BB2C1B7996}"/>
              </a:ext>
            </a:extLst>
          </p:cNvPr>
          <p:cNvSpPr/>
          <p:nvPr/>
        </p:nvSpPr>
        <p:spPr>
          <a:xfrm>
            <a:off x="2810194" y="1544483"/>
            <a:ext cx="7221701" cy="38961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953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B60A3ADC-C657-4A42-9829-5CC2C85F4E65}"/>
              </a:ext>
            </a:extLst>
          </p:cNvPr>
          <p:cNvSpPr txBox="1"/>
          <p:nvPr/>
        </p:nvSpPr>
        <p:spPr>
          <a:xfrm>
            <a:off x="3368990" y="1862536"/>
            <a:ext cx="543739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>
                <a:solidFill>
                  <a:schemeClr val="bg1">
                    <a:lumMod val="50000"/>
                  </a:schemeClr>
                </a:solidFill>
                <a:latin typeface="+mn-ea"/>
              </a:rPr>
              <a:t>简</a:t>
            </a:r>
            <a:endParaRPr kumimoji="1" lang="en-US" altLang="zh-CN" sz="2800">
              <a:solidFill>
                <a:schemeClr val="bg1">
                  <a:lumMod val="50000"/>
                </a:schemeClr>
              </a:solidFill>
              <a:latin typeface="+mn-ea"/>
            </a:endParaRPr>
          </a:p>
          <a:p>
            <a:r>
              <a:rPr kumimoji="1" lang="zh-CN" altLang="en-US" sz="2800">
                <a:solidFill>
                  <a:schemeClr val="bg1">
                    <a:lumMod val="50000"/>
                  </a:schemeClr>
                </a:solidFill>
                <a:latin typeface="+mn-ea"/>
              </a:rPr>
              <a:t>约</a:t>
            </a:r>
            <a:endParaRPr kumimoji="1" lang="en-US" altLang="zh-CN" sz="2800">
              <a:solidFill>
                <a:schemeClr val="bg1">
                  <a:lumMod val="50000"/>
                </a:schemeClr>
              </a:solidFill>
              <a:latin typeface="+mn-ea"/>
            </a:endParaRPr>
          </a:p>
          <a:p>
            <a:r>
              <a:rPr kumimoji="1" lang="zh-CN" altLang="en-US" sz="2800">
                <a:solidFill>
                  <a:schemeClr val="bg1">
                    <a:lumMod val="50000"/>
                  </a:schemeClr>
                </a:solidFill>
                <a:latin typeface="+mn-ea"/>
              </a:rPr>
              <a:t>风</a:t>
            </a:r>
            <a:endParaRPr kumimoji="1" lang="en-US" altLang="zh-CN" sz="2800">
              <a:solidFill>
                <a:schemeClr val="bg1">
                  <a:lumMod val="50000"/>
                </a:schemeClr>
              </a:solidFill>
              <a:latin typeface="+mn-ea"/>
            </a:endParaRPr>
          </a:p>
          <a:p>
            <a:r>
              <a:rPr kumimoji="1" lang="zh-CN" altLang="en-US" sz="2800">
                <a:solidFill>
                  <a:schemeClr val="bg1">
                    <a:lumMod val="50000"/>
                  </a:schemeClr>
                </a:solidFill>
                <a:latin typeface="+mn-ea"/>
              </a:rPr>
              <a:t>格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61C2977C-84F6-5B4B-A916-016EEB258D8A}"/>
              </a:ext>
            </a:extLst>
          </p:cNvPr>
          <p:cNvSpPr txBox="1"/>
          <p:nvPr/>
        </p:nvSpPr>
        <p:spPr>
          <a:xfrm>
            <a:off x="4111511" y="1570989"/>
            <a:ext cx="3134191" cy="36317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150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毕业</a:t>
            </a:r>
            <a:endParaRPr kumimoji="1" lang="en-US" altLang="zh-CN" sz="1150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  <a:p>
            <a:endParaRPr kumimoji="1" lang="zh-CN" altLang="en-US" sz="1150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DE1731EC-C5E8-5F46-B4D4-7EAB9A0E2CF0}"/>
              </a:ext>
            </a:extLst>
          </p:cNvPr>
          <p:cNvSpPr txBox="1"/>
          <p:nvPr/>
        </p:nvSpPr>
        <p:spPr>
          <a:xfrm>
            <a:off x="4111511" y="3113150"/>
            <a:ext cx="313419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150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答辩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1E499B1F-7423-9C49-BBAF-FE5C80FBF2A2}"/>
              </a:ext>
            </a:extLst>
          </p:cNvPr>
          <p:cNvSpPr txBox="1"/>
          <p:nvPr/>
        </p:nvSpPr>
        <p:spPr>
          <a:xfrm>
            <a:off x="4124791" y="5000205"/>
            <a:ext cx="29386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" altLang="zh-CN" sz="1600">
                <a:solidFill>
                  <a:schemeClr val="bg1">
                    <a:lumMod val="50000"/>
                  </a:schemeClr>
                </a:solidFill>
                <a:latin typeface="+mj-lt"/>
              </a:rPr>
              <a:t>GRADUATION DEFENSE</a:t>
            </a:r>
            <a:endParaRPr kumimoji="1" lang="zh-CN" altLang="en-US" sz="160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115C8179-2B2D-B34B-B951-2713FA38BC94}"/>
              </a:ext>
            </a:extLst>
          </p:cNvPr>
          <p:cNvSpPr txBox="1"/>
          <p:nvPr/>
        </p:nvSpPr>
        <p:spPr>
          <a:xfrm>
            <a:off x="7630017" y="1650504"/>
            <a:ext cx="1877437" cy="33293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229000"/>
              </a:lnSpc>
              <a:buFont typeface="Wingdings" pitchFamily="2" charset="2"/>
              <a:buChar char="n"/>
            </a:pPr>
            <a:r>
              <a:rPr kumimoji="1" lang="zh-CN" altLang="en-US" sz="2400">
                <a:solidFill>
                  <a:schemeClr val="bg1">
                    <a:lumMod val="50000"/>
                  </a:schemeClr>
                </a:solidFill>
              </a:rPr>
              <a:t>开题报告</a:t>
            </a:r>
            <a:endParaRPr kumimoji="1" lang="en-US" altLang="zh-CN" sz="2400">
              <a:solidFill>
                <a:schemeClr val="bg1">
                  <a:lumMod val="50000"/>
                </a:schemeClr>
              </a:solidFill>
            </a:endParaRPr>
          </a:p>
          <a:p>
            <a:pPr marL="457200" indent="-457200">
              <a:lnSpc>
                <a:spcPct val="229000"/>
              </a:lnSpc>
              <a:buFont typeface="Wingdings" pitchFamily="2" charset="2"/>
              <a:buChar char="n"/>
            </a:pPr>
            <a:r>
              <a:rPr kumimoji="1" lang="zh-CN" altLang="en-US" sz="2400">
                <a:solidFill>
                  <a:schemeClr val="bg1">
                    <a:lumMod val="50000"/>
                  </a:schemeClr>
                </a:solidFill>
              </a:rPr>
              <a:t>项目研究</a:t>
            </a:r>
            <a:endParaRPr kumimoji="1" lang="en-US" altLang="zh-CN" sz="2400">
              <a:solidFill>
                <a:schemeClr val="bg1">
                  <a:lumMod val="50000"/>
                </a:schemeClr>
              </a:solidFill>
            </a:endParaRPr>
          </a:p>
          <a:p>
            <a:pPr marL="457200" indent="-457200">
              <a:lnSpc>
                <a:spcPct val="229000"/>
              </a:lnSpc>
              <a:buFont typeface="Wingdings" pitchFamily="2" charset="2"/>
              <a:buChar char="n"/>
            </a:pPr>
            <a:r>
              <a:rPr kumimoji="1" lang="zh-CN" altLang="en-US" sz="2400">
                <a:solidFill>
                  <a:schemeClr val="bg1">
                    <a:lumMod val="50000"/>
                  </a:schemeClr>
                </a:solidFill>
              </a:rPr>
              <a:t>论文答辩</a:t>
            </a:r>
            <a:endParaRPr kumimoji="1" lang="en-US" altLang="zh-CN" sz="2400">
              <a:solidFill>
                <a:schemeClr val="bg1">
                  <a:lumMod val="50000"/>
                </a:schemeClr>
              </a:solidFill>
            </a:endParaRPr>
          </a:p>
          <a:p>
            <a:pPr marL="457200" indent="-457200">
              <a:lnSpc>
                <a:spcPct val="229000"/>
              </a:lnSpc>
              <a:buFont typeface="Wingdings" pitchFamily="2" charset="2"/>
              <a:buChar char="n"/>
            </a:pPr>
            <a:r>
              <a:rPr kumimoji="1" lang="zh-CN" altLang="en-US" sz="2400">
                <a:solidFill>
                  <a:schemeClr val="bg1">
                    <a:lumMod val="50000"/>
                  </a:schemeClr>
                </a:solidFill>
              </a:rPr>
              <a:t>毕业设计</a:t>
            </a:r>
          </a:p>
        </p:txBody>
      </p:sp>
    </p:spTree>
    <p:extLst>
      <p:ext uri="{BB962C8B-B14F-4D97-AF65-F5344CB8AC3E}">
        <p14:creationId xmlns:p14="http://schemas.microsoft.com/office/powerpoint/2010/main" val="2078068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/>
      <p:bldP spid="11" grpId="0"/>
      <p:bldP spid="12" grpId="0"/>
      <p:bldP spid="13" grpId="0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BBF23844-F5C1-864A-8681-CEB879DE0BA1}"/>
              </a:ext>
            </a:extLst>
          </p:cNvPr>
          <p:cNvSpPr txBox="1"/>
          <p:nvPr/>
        </p:nvSpPr>
        <p:spPr>
          <a:xfrm>
            <a:off x="762000" y="25400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课题主要内容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C97FA9BB-4532-7E44-9F99-01D773CA66BC}"/>
              </a:ext>
            </a:extLst>
          </p:cNvPr>
          <p:cNvGrpSpPr/>
          <p:nvPr/>
        </p:nvGrpSpPr>
        <p:grpSpPr>
          <a:xfrm>
            <a:off x="868206" y="1868267"/>
            <a:ext cx="5495981" cy="3780888"/>
            <a:chOff x="1159754" y="1934528"/>
            <a:chExt cx="5495981" cy="3780888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8D4D3EA7-3B6D-2F4E-AD2F-D4084664D94C}"/>
                </a:ext>
              </a:extLst>
            </p:cNvPr>
            <p:cNvGrpSpPr/>
            <p:nvPr/>
          </p:nvGrpSpPr>
          <p:grpSpPr>
            <a:xfrm>
              <a:off x="1369333" y="2364445"/>
              <a:ext cx="5076824" cy="2613956"/>
              <a:chOff x="1280433" y="2287660"/>
              <a:chExt cx="5076824" cy="2903538"/>
            </a:xfrm>
          </p:grpSpPr>
          <p:sp>
            <p:nvSpPr>
              <p:cNvPr id="20" name="矩形 19">
                <a:extLst>
                  <a:ext uri="{FF2B5EF4-FFF2-40B4-BE49-F238E27FC236}">
                    <a16:creationId xmlns:a16="http://schemas.microsoft.com/office/drawing/2014/main" xmlns="" id="{B0F5C5C0-CC14-FF4A-B3FE-34634E6F3232}"/>
                  </a:ext>
                </a:extLst>
              </p:cNvPr>
              <p:cNvSpPr/>
              <p:nvPr/>
            </p:nvSpPr>
            <p:spPr>
              <a:xfrm>
                <a:off x="1280433" y="3633860"/>
                <a:ext cx="624539" cy="155733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矩形 20">
                <a:extLst>
                  <a:ext uri="{FF2B5EF4-FFF2-40B4-BE49-F238E27FC236}">
                    <a16:creationId xmlns:a16="http://schemas.microsoft.com/office/drawing/2014/main" xmlns="" id="{19F9E62E-8117-134D-ADB2-B147B9E00EF7}"/>
                  </a:ext>
                </a:extLst>
              </p:cNvPr>
              <p:cNvSpPr/>
              <p:nvPr/>
            </p:nvSpPr>
            <p:spPr>
              <a:xfrm>
                <a:off x="2393505" y="2287660"/>
                <a:ext cx="624539" cy="290353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矩形 21">
                <a:extLst>
                  <a:ext uri="{FF2B5EF4-FFF2-40B4-BE49-F238E27FC236}">
                    <a16:creationId xmlns:a16="http://schemas.microsoft.com/office/drawing/2014/main" xmlns="" id="{19386F93-27E6-DC4D-91EC-1F5556B82E37}"/>
                  </a:ext>
                </a:extLst>
              </p:cNvPr>
              <p:cNvSpPr/>
              <p:nvPr/>
            </p:nvSpPr>
            <p:spPr>
              <a:xfrm>
                <a:off x="3506576" y="2859160"/>
                <a:ext cx="624539" cy="233203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矩形 22">
                <a:extLst>
                  <a:ext uri="{FF2B5EF4-FFF2-40B4-BE49-F238E27FC236}">
                    <a16:creationId xmlns:a16="http://schemas.microsoft.com/office/drawing/2014/main" xmlns="" id="{10B1BE7B-C1E2-6745-841C-B7868933F55D}"/>
                  </a:ext>
                </a:extLst>
              </p:cNvPr>
              <p:cNvSpPr/>
              <p:nvPr/>
            </p:nvSpPr>
            <p:spPr>
              <a:xfrm>
                <a:off x="4619648" y="4014860"/>
                <a:ext cx="624539" cy="1176338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矩形 23">
                <a:extLst>
                  <a:ext uri="{FF2B5EF4-FFF2-40B4-BE49-F238E27FC236}">
                    <a16:creationId xmlns:a16="http://schemas.microsoft.com/office/drawing/2014/main" xmlns="" id="{021E2CB1-A78B-F34A-97DF-2931883B97D7}"/>
                  </a:ext>
                </a:extLst>
              </p:cNvPr>
              <p:cNvSpPr/>
              <p:nvPr/>
            </p:nvSpPr>
            <p:spPr>
              <a:xfrm>
                <a:off x="5732718" y="3189360"/>
                <a:ext cx="624539" cy="2001838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A8CEC1FB-F487-B040-BA79-E34F67BECE75}"/>
                </a:ext>
              </a:extLst>
            </p:cNvPr>
            <p:cNvSpPr txBox="1"/>
            <p:nvPr/>
          </p:nvSpPr>
          <p:spPr bwMode="auto">
            <a:xfrm>
              <a:off x="1159754" y="5376862"/>
              <a:ext cx="1043696" cy="338554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ource Han Sans CN" panose="020B0500000000000000" pitchFamily="34" charset="-128"/>
                  <a:ea typeface="Source Han Sans CN" panose="020B0500000000000000" pitchFamily="34" charset="-128"/>
                </a:rPr>
                <a:t>添加标题</a:t>
              </a: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375A175D-7DE6-2549-9EAC-0130CD57D3CD}"/>
                </a:ext>
              </a:extLst>
            </p:cNvPr>
            <p:cNvSpPr txBox="1"/>
            <p:nvPr/>
          </p:nvSpPr>
          <p:spPr bwMode="auto">
            <a:xfrm>
              <a:off x="2272825" y="5376862"/>
              <a:ext cx="1043696" cy="338554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ource Han Sans CN" panose="020B0500000000000000" pitchFamily="34" charset="-128"/>
                  <a:ea typeface="Source Han Sans CN" panose="020B0500000000000000" pitchFamily="34" charset="-128"/>
                </a:rPr>
                <a:t>添加标题</a:t>
              </a: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6DFEDC8F-32CD-9E44-9779-4CE74DFDF478}"/>
                </a:ext>
              </a:extLst>
            </p:cNvPr>
            <p:cNvSpPr txBox="1"/>
            <p:nvPr/>
          </p:nvSpPr>
          <p:spPr bwMode="auto">
            <a:xfrm>
              <a:off x="5612039" y="5376862"/>
              <a:ext cx="1043696" cy="338554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ource Han Sans CN" panose="020B0500000000000000" pitchFamily="34" charset="-128"/>
                  <a:ea typeface="Source Han Sans CN" panose="020B0500000000000000" pitchFamily="34" charset="-128"/>
                </a:rPr>
                <a:t>添加标题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16D9C994-E671-6545-8830-6A70F1F24CE6}"/>
                </a:ext>
              </a:extLst>
            </p:cNvPr>
            <p:cNvSpPr txBox="1"/>
            <p:nvPr/>
          </p:nvSpPr>
          <p:spPr bwMode="auto">
            <a:xfrm>
              <a:off x="4498967" y="5376862"/>
              <a:ext cx="1043696" cy="338554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ource Han Sans CN" panose="020B0500000000000000" pitchFamily="34" charset="-128"/>
                  <a:ea typeface="Source Han Sans CN" panose="020B0500000000000000" pitchFamily="34" charset="-128"/>
                </a:rPr>
                <a:t>添加标题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AE4AE1B8-9C16-0645-BBD8-7286274776BD}"/>
                </a:ext>
              </a:extLst>
            </p:cNvPr>
            <p:cNvSpPr txBox="1"/>
            <p:nvPr/>
          </p:nvSpPr>
          <p:spPr bwMode="auto">
            <a:xfrm>
              <a:off x="3385896" y="5376862"/>
              <a:ext cx="1043696" cy="338554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ource Han Sans CN" panose="020B0500000000000000" pitchFamily="34" charset="-128"/>
                  <a:ea typeface="Source Han Sans CN" panose="020B0500000000000000" pitchFamily="34" charset="-128"/>
                </a:rPr>
                <a:t>添加标题</a:t>
              </a: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0CA13171-AD23-B84A-B51B-23C2AF4BD178}"/>
                </a:ext>
              </a:extLst>
            </p:cNvPr>
            <p:cNvSpPr txBox="1"/>
            <p:nvPr/>
          </p:nvSpPr>
          <p:spPr bwMode="auto">
            <a:xfrm>
              <a:off x="1440089" y="5085347"/>
              <a:ext cx="483026" cy="338554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ource Han Sans CN" panose="020B0500000000000000" pitchFamily="34" charset="-128"/>
                  <a:ea typeface="Source Han Sans CN" panose="020B0500000000000000" pitchFamily="34" charset="-128"/>
                </a:rPr>
                <a:t>01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52933F8C-BF6C-0A4C-9D87-F31D764D768B}"/>
                </a:ext>
              </a:extLst>
            </p:cNvPr>
            <p:cNvSpPr txBox="1"/>
            <p:nvPr/>
          </p:nvSpPr>
          <p:spPr bwMode="auto">
            <a:xfrm>
              <a:off x="2553160" y="5085347"/>
              <a:ext cx="483026" cy="338554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ource Han Sans CN" panose="020B0500000000000000" pitchFamily="34" charset="-128"/>
                  <a:ea typeface="Source Han Sans CN" panose="020B0500000000000000" pitchFamily="34" charset="-128"/>
                </a:rPr>
                <a:t>02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33D96FA3-CC7E-4946-A9CE-EC02663B6AB4}"/>
                </a:ext>
              </a:extLst>
            </p:cNvPr>
            <p:cNvSpPr txBox="1"/>
            <p:nvPr/>
          </p:nvSpPr>
          <p:spPr bwMode="auto">
            <a:xfrm>
              <a:off x="5892374" y="5085347"/>
              <a:ext cx="483026" cy="338554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ource Han Sans CN" panose="020B0500000000000000" pitchFamily="34" charset="-128"/>
                  <a:ea typeface="Source Han Sans CN" panose="020B0500000000000000" pitchFamily="34" charset="-128"/>
                </a:rPr>
                <a:t>05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6F3FF98D-A74C-DE4C-9FFC-D506D166C1BE}"/>
                </a:ext>
              </a:extLst>
            </p:cNvPr>
            <p:cNvSpPr txBox="1"/>
            <p:nvPr/>
          </p:nvSpPr>
          <p:spPr bwMode="auto">
            <a:xfrm>
              <a:off x="4779302" y="5085347"/>
              <a:ext cx="483026" cy="338554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ource Han Sans CN" panose="020B0500000000000000" pitchFamily="34" charset="-128"/>
                  <a:ea typeface="Source Han Sans CN" panose="020B0500000000000000" pitchFamily="34" charset="-128"/>
                </a:rPr>
                <a:t>04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A2FA7784-CC12-DF43-B0E4-3B95574E9DD9}"/>
                </a:ext>
              </a:extLst>
            </p:cNvPr>
            <p:cNvSpPr txBox="1"/>
            <p:nvPr/>
          </p:nvSpPr>
          <p:spPr bwMode="auto">
            <a:xfrm>
              <a:off x="3666231" y="5085347"/>
              <a:ext cx="483026" cy="338554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ource Han Sans CN" panose="020B0500000000000000" pitchFamily="34" charset="-128"/>
                  <a:ea typeface="Source Han Sans CN" panose="020B0500000000000000" pitchFamily="34" charset="-128"/>
                </a:rPr>
                <a:t>03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A2B73499-0EFF-0E46-AAC7-98A501599935}"/>
                </a:ext>
              </a:extLst>
            </p:cNvPr>
            <p:cNvSpPr txBox="1"/>
            <p:nvPr/>
          </p:nvSpPr>
          <p:spPr bwMode="auto">
            <a:xfrm>
              <a:off x="1369335" y="3148110"/>
              <a:ext cx="624534" cy="338554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ource Han Sans CN" panose="020B0500000000000000" pitchFamily="34" charset="-128"/>
                  <a:ea typeface="Source Han Sans CN" panose="020B0500000000000000" pitchFamily="34" charset="-128"/>
                </a:rPr>
                <a:t>47%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3F9188A5-76BC-9D40-A438-C29C9AF119A3}"/>
                </a:ext>
              </a:extLst>
            </p:cNvPr>
            <p:cNvSpPr txBox="1"/>
            <p:nvPr/>
          </p:nvSpPr>
          <p:spPr bwMode="auto">
            <a:xfrm>
              <a:off x="2482406" y="1934528"/>
              <a:ext cx="624534" cy="338554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ource Han Sans CN" panose="020B0500000000000000" pitchFamily="34" charset="-128"/>
                  <a:ea typeface="Source Han Sans CN" panose="020B0500000000000000" pitchFamily="34" charset="-128"/>
                </a:rPr>
                <a:t>75%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E6DE1BF0-56ED-F648-BBE3-DC7D18F5DE4D}"/>
                </a:ext>
              </a:extLst>
            </p:cNvPr>
            <p:cNvSpPr txBox="1"/>
            <p:nvPr/>
          </p:nvSpPr>
          <p:spPr bwMode="auto">
            <a:xfrm>
              <a:off x="5821620" y="2753872"/>
              <a:ext cx="624534" cy="338554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ource Han Sans CN" panose="020B0500000000000000" pitchFamily="34" charset="-128"/>
                  <a:ea typeface="Source Han Sans CN" panose="020B0500000000000000" pitchFamily="34" charset="-128"/>
                </a:rPr>
                <a:t>50%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66CA19A9-E7C2-C743-8C48-4733EC67F12C}"/>
                </a:ext>
              </a:extLst>
            </p:cNvPr>
            <p:cNvSpPr txBox="1"/>
            <p:nvPr/>
          </p:nvSpPr>
          <p:spPr bwMode="auto">
            <a:xfrm>
              <a:off x="4708548" y="3495186"/>
              <a:ext cx="624534" cy="338554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ource Han Sans CN" panose="020B0500000000000000" pitchFamily="34" charset="-128"/>
                  <a:ea typeface="Source Han Sans CN" panose="020B0500000000000000" pitchFamily="34" charset="-128"/>
                </a:rPr>
                <a:t>42%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790EA7E9-8D0D-9A44-9F8F-0A64F74F5573}"/>
                </a:ext>
              </a:extLst>
            </p:cNvPr>
            <p:cNvSpPr txBox="1"/>
            <p:nvPr/>
          </p:nvSpPr>
          <p:spPr bwMode="auto">
            <a:xfrm>
              <a:off x="3595477" y="2458059"/>
              <a:ext cx="624534" cy="338554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Source Han Sans CN" panose="020B0500000000000000" pitchFamily="34" charset="-128"/>
                  <a:ea typeface="Source Han Sans CN" panose="020B0500000000000000" pitchFamily="34" charset="-128"/>
                </a:rPr>
                <a:t>60%</a:t>
              </a:r>
              <a:endPara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endParaRPr>
            </a:p>
          </p:txBody>
        </p:sp>
      </p:grpSp>
      <p:sp>
        <p:nvSpPr>
          <p:cNvPr id="25" name="TextBox 59">
            <a:extLst>
              <a:ext uri="{FF2B5EF4-FFF2-40B4-BE49-F238E27FC236}">
                <a16:creationId xmlns:a16="http://schemas.microsoft.com/office/drawing/2014/main" xmlns="" id="{BA276FFB-593B-B44C-B056-1ABF03718E0B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6934687" y="2182888"/>
            <a:ext cx="2625072" cy="4001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1" tIns="45716" rIns="91431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>
              <a:defRPr/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点击输入内容</a:t>
            </a:r>
            <a:endParaRPr lang="en-US" altLang="ko-KR" sz="2000" b="1" kern="0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AE9CEEC4-B990-F247-93A0-58116300AE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34688" y="2576565"/>
            <a:ext cx="4629570" cy="302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在此录入上述图表的综合描述说明，在此录入上述图表的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27" name="TextBox 59">
            <a:extLst>
              <a:ext uri="{FF2B5EF4-FFF2-40B4-BE49-F238E27FC236}">
                <a16:creationId xmlns:a16="http://schemas.microsoft.com/office/drawing/2014/main" xmlns="" id="{EE2E9DA2-FEFC-B246-A0F9-AE6FAC4FE9A3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6934684" y="3223325"/>
            <a:ext cx="2625072" cy="4001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1" tIns="45716" rIns="91431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>
              <a:defRPr/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点击输入内容</a:t>
            </a:r>
            <a:endParaRPr lang="en-US" altLang="ko-KR" sz="2000" b="1" kern="0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16AD5C48-49D5-914C-95D6-F70C293C62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34685" y="3617002"/>
            <a:ext cx="4629570" cy="302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在此录入上述图表的综合描述说明，在此录入上述图表的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29" name="TextBox 59">
            <a:extLst>
              <a:ext uri="{FF2B5EF4-FFF2-40B4-BE49-F238E27FC236}">
                <a16:creationId xmlns:a16="http://schemas.microsoft.com/office/drawing/2014/main" xmlns="" id="{79D634E7-8487-034E-A589-BB84A7EA655C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6934683" y="4313061"/>
            <a:ext cx="2625072" cy="4001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1" tIns="45716" rIns="91431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>
              <a:defRPr/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点击输入内容</a:t>
            </a:r>
            <a:endParaRPr lang="en-US" altLang="ko-KR" sz="2000" b="1" kern="0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84B2B555-E494-F445-A789-B7F6FFDFF5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34684" y="4706738"/>
            <a:ext cx="4629570" cy="302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在此录入上述图表的综合描述说明，在此录入上述图表的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30811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BBF23844-F5C1-864A-8681-CEB879DE0BA1}"/>
              </a:ext>
            </a:extLst>
          </p:cNvPr>
          <p:cNvSpPr txBox="1"/>
          <p:nvPr/>
        </p:nvSpPr>
        <p:spPr>
          <a:xfrm>
            <a:off x="762000" y="25400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课题主要内容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35D1A234-85B9-6D46-82EB-C4269EBA1826}"/>
              </a:ext>
            </a:extLst>
          </p:cNvPr>
          <p:cNvSpPr/>
          <p:nvPr/>
        </p:nvSpPr>
        <p:spPr>
          <a:xfrm rot="12552175" flipV="1">
            <a:off x="5633418" y="5066861"/>
            <a:ext cx="1325701" cy="156954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 cap="flat">
            <a:noFill/>
            <a:prstDash val="solid"/>
            <a:miter lim="800000"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24" tIns="45713" rIns="91424" bIns="45713" numCol="1" anchor="t" anchorCtr="0" compatLnSpc="1">
            <a:prstTxWarp prst="textNoShape">
              <a:avLst/>
            </a:prstTxWarp>
          </a:bodyPr>
          <a:lstStyle/>
          <a:p>
            <a:pPr defTabSz="1218804"/>
            <a:endParaRPr lang="zh-CN" altLang="en-US" sz="2399" kern="0">
              <a:solidFill>
                <a:prstClr val="black"/>
              </a:solidFill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C5A4BCCA-1BD2-1845-A0C3-6B98EA070AEA}"/>
              </a:ext>
            </a:extLst>
          </p:cNvPr>
          <p:cNvSpPr/>
          <p:nvPr/>
        </p:nvSpPr>
        <p:spPr>
          <a:xfrm rot="20152320">
            <a:off x="5633418" y="4099678"/>
            <a:ext cx="1325701" cy="156954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 cap="flat">
            <a:noFill/>
            <a:prstDash val="solid"/>
            <a:miter lim="800000"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24" tIns="45713" rIns="91424" bIns="45713" numCol="1" anchor="t" anchorCtr="0" compatLnSpc="1">
            <a:prstTxWarp prst="textNoShape">
              <a:avLst/>
            </a:prstTxWarp>
          </a:bodyPr>
          <a:lstStyle/>
          <a:p>
            <a:pPr defTabSz="1218804"/>
            <a:endParaRPr lang="zh-CN" altLang="en-US" sz="2399" kern="0">
              <a:solidFill>
                <a:prstClr val="black"/>
              </a:solidFill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40C5D1CB-2A5E-114C-800A-C1CFAA3446D8}"/>
              </a:ext>
            </a:extLst>
          </p:cNvPr>
          <p:cNvSpPr/>
          <p:nvPr/>
        </p:nvSpPr>
        <p:spPr>
          <a:xfrm rot="1447680" flipV="1">
            <a:off x="5690864" y="3152616"/>
            <a:ext cx="1325701" cy="156954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 cap="flat">
            <a:noFill/>
            <a:prstDash val="solid"/>
            <a:miter lim="800000"/>
            <a:headEnd/>
            <a:tailEnd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vert="horz" wrap="square" lIns="91424" tIns="45713" rIns="91424" bIns="45713" numCol="1" anchor="t" anchorCtr="0" compatLnSpc="1">
            <a:prstTxWarp prst="textNoShape">
              <a:avLst/>
            </a:prstTxWarp>
          </a:bodyPr>
          <a:lstStyle/>
          <a:p>
            <a:pPr defTabSz="1218804"/>
            <a:endParaRPr lang="zh-CN" altLang="en-US" sz="2399" kern="0">
              <a:solidFill>
                <a:prstClr val="black"/>
              </a:solidFill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1279CD0A-FC01-014D-BC01-37E2735AAB20}"/>
              </a:ext>
            </a:extLst>
          </p:cNvPr>
          <p:cNvGrpSpPr/>
          <p:nvPr/>
        </p:nvGrpSpPr>
        <p:grpSpPr>
          <a:xfrm>
            <a:off x="2681477" y="5162924"/>
            <a:ext cx="3660201" cy="538691"/>
            <a:chOff x="2463800" y="2482850"/>
            <a:chExt cx="3660695" cy="538691"/>
          </a:xfrm>
          <a:effectLst/>
        </p:grpSpPr>
        <p:sp>
          <p:nvSpPr>
            <p:cNvPr id="7" name="任意多边形 41">
              <a:extLst>
                <a:ext uri="{FF2B5EF4-FFF2-40B4-BE49-F238E27FC236}">
                  <a16:creationId xmlns:a16="http://schemas.microsoft.com/office/drawing/2014/main" xmlns="" id="{AA8A6E5C-AEB2-B846-8272-55E63DF5F441}"/>
                </a:ext>
              </a:extLst>
            </p:cNvPr>
            <p:cNvSpPr/>
            <p:nvPr/>
          </p:nvSpPr>
          <p:spPr>
            <a:xfrm>
              <a:off x="2463800" y="2482850"/>
              <a:ext cx="3606800" cy="495300"/>
            </a:xfrm>
            <a:custGeom>
              <a:avLst/>
              <a:gdLst>
                <a:gd name="connsiteX0" fmla="*/ 3606800 w 3606800"/>
                <a:gd name="connsiteY0" fmla="*/ 495300 h 495300"/>
                <a:gd name="connsiteX1" fmla="*/ 2552700 w 3606800"/>
                <a:gd name="connsiteY1" fmla="*/ 0 h 495300"/>
                <a:gd name="connsiteX2" fmla="*/ 0 w 3606800"/>
                <a:gd name="connsiteY2" fmla="*/ 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06800" h="495300">
                  <a:moveTo>
                    <a:pt x="3606800" y="495300"/>
                  </a:moveTo>
                  <a:lnTo>
                    <a:pt x="2552700" y="0"/>
                  </a:lnTo>
                  <a:lnTo>
                    <a:pt x="0" y="0"/>
                  </a:lnTo>
                </a:path>
              </a:pathLst>
            </a:custGeom>
            <a:noFill/>
            <a:ln w="19050" cap="flat" cmpd="sng" algn="ctr">
              <a:solidFill>
                <a:sysClr val="window" lastClr="FFFFFF"/>
              </a:solidFill>
              <a:prstDash val="dash"/>
              <a:miter lim="800000"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2399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id="{0897721F-E9F5-E243-83D2-015FA905013A}"/>
                </a:ext>
              </a:extLst>
            </p:cNvPr>
            <p:cNvSpPr/>
            <p:nvPr/>
          </p:nvSpPr>
          <p:spPr>
            <a:xfrm flipH="1" flipV="1">
              <a:off x="6043474" y="2947886"/>
              <a:ext cx="81021" cy="7365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2399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B470E200-F973-A845-8176-7361205F215D}"/>
              </a:ext>
            </a:extLst>
          </p:cNvPr>
          <p:cNvGrpSpPr/>
          <p:nvPr/>
        </p:nvGrpSpPr>
        <p:grpSpPr>
          <a:xfrm flipH="1">
            <a:off x="6265863" y="4185924"/>
            <a:ext cx="3660201" cy="538691"/>
            <a:chOff x="2463800" y="2482850"/>
            <a:chExt cx="3660695" cy="538691"/>
          </a:xfrm>
          <a:effectLst/>
        </p:grpSpPr>
        <p:sp>
          <p:nvSpPr>
            <p:cNvPr id="10" name="任意多边形 44">
              <a:extLst>
                <a:ext uri="{FF2B5EF4-FFF2-40B4-BE49-F238E27FC236}">
                  <a16:creationId xmlns:a16="http://schemas.microsoft.com/office/drawing/2014/main" xmlns="" id="{836861CC-8CDC-5C47-8786-8D8148B705F6}"/>
                </a:ext>
              </a:extLst>
            </p:cNvPr>
            <p:cNvSpPr/>
            <p:nvPr/>
          </p:nvSpPr>
          <p:spPr>
            <a:xfrm>
              <a:off x="2463800" y="2482850"/>
              <a:ext cx="3606800" cy="495300"/>
            </a:xfrm>
            <a:custGeom>
              <a:avLst/>
              <a:gdLst>
                <a:gd name="connsiteX0" fmla="*/ 3606800 w 3606800"/>
                <a:gd name="connsiteY0" fmla="*/ 495300 h 495300"/>
                <a:gd name="connsiteX1" fmla="*/ 2552700 w 3606800"/>
                <a:gd name="connsiteY1" fmla="*/ 0 h 495300"/>
                <a:gd name="connsiteX2" fmla="*/ 0 w 3606800"/>
                <a:gd name="connsiteY2" fmla="*/ 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06800" h="495300">
                  <a:moveTo>
                    <a:pt x="3606800" y="495300"/>
                  </a:moveTo>
                  <a:lnTo>
                    <a:pt x="2552700" y="0"/>
                  </a:lnTo>
                  <a:lnTo>
                    <a:pt x="0" y="0"/>
                  </a:lnTo>
                </a:path>
              </a:pathLst>
            </a:custGeom>
            <a:noFill/>
            <a:ln w="19050" cap="flat" cmpd="sng" algn="ctr">
              <a:solidFill>
                <a:sysClr val="window" lastClr="FFFFFF"/>
              </a:solidFill>
              <a:prstDash val="dash"/>
              <a:miter lim="800000"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2399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="" id="{B435AF32-BE4D-6C46-A28A-6E7471502262}"/>
                </a:ext>
              </a:extLst>
            </p:cNvPr>
            <p:cNvSpPr/>
            <p:nvPr/>
          </p:nvSpPr>
          <p:spPr>
            <a:xfrm flipH="1" flipV="1">
              <a:off x="6043474" y="2947886"/>
              <a:ext cx="81021" cy="7365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2399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2" name="MH_Other_13">
            <a:extLst>
              <a:ext uri="{FF2B5EF4-FFF2-40B4-BE49-F238E27FC236}">
                <a16:creationId xmlns:a16="http://schemas.microsoft.com/office/drawing/2014/main" xmlns="" id="{A2163E49-5044-DA49-A1B2-E05A1BCAAD34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 flipH="1">
            <a:off x="9880056" y="3702239"/>
            <a:ext cx="1001576" cy="1003300"/>
          </a:xfrm>
          <a:prstGeom prst="ellipse">
            <a:avLst/>
          </a:prstGeom>
          <a:gradFill flip="none" rotWithShape="1">
            <a:gsLst>
              <a:gs pos="100000">
                <a:srgbClr val="FFFFFF"/>
              </a:gs>
              <a:gs pos="0">
                <a:srgbClr val="B8BBBC"/>
              </a:gs>
            </a:gsLst>
            <a:lin ang="6600000" scaled="0"/>
            <a:tileRect/>
          </a:gradFill>
          <a:ln w="127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50800" dist="88900" dir="2700000" algn="tl" rotWithShape="0">
              <a:prstClr val="black">
                <a:alpha val="34000"/>
              </a:prstClr>
            </a:outerShdw>
          </a:effectLst>
        </p:spPr>
        <p:txBody>
          <a:bodyPr rtlCol="0" anchor="ctr"/>
          <a:lstStyle/>
          <a:p>
            <a:pPr algn="ctr" defTabSz="1218804">
              <a:defRPr/>
            </a:pPr>
            <a:endParaRPr lang="zh-CN" altLang="en-US" sz="2399" kern="0">
              <a:solidFill>
                <a:sysClr val="window" lastClr="FFFFFF"/>
              </a:solidFill>
              <a:latin typeface="Agency FB"/>
            </a:endParaRPr>
          </a:p>
        </p:txBody>
      </p:sp>
      <p:sp>
        <p:nvSpPr>
          <p:cNvPr id="13" name="MH_Other_14">
            <a:extLst>
              <a:ext uri="{FF2B5EF4-FFF2-40B4-BE49-F238E27FC236}">
                <a16:creationId xmlns:a16="http://schemas.microsoft.com/office/drawing/2014/main" xmlns="" id="{9F7B78D2-6054-0B46-8967-AE3A101265FE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 flipH="1">
            <a:off x="9999928" y="3822609"/>
            <a:ext cx="761711" cy="761814"/>
          </a:xfrm>
          <a:prstGeom prst="ellipse">
            <a:avLst/>
          </a:prstGeom>
          <a:solidFill>
            <a:schemeClr val="bg1">
              <a:lumMod val="50000"/>
            </a:schemeClr>
          </a:solidFill>
          <a:ln w="12700" cap="flat" cmpd="sng" algn="ctr">
            <a:noFill/>
            <a:prstDash val="solid"/>
            <a:miter lim="800000"/>
          </a:ln>
          <a:effectLst>
            <a:innerShdw blurRad="114300">
              <a:prstClr val="black">
                <a:alpha val="50000"/>
              </a:prstClr>
            </a:innerShdw>
          </a:effectLst>
        </p:spPr>
        <p:txBody>
          <a:bodyPr anchor="ctr"/>
          <a:lstStyle/>
          <a:p>
            <a:pPr algn="ctr" defTabSz="1218804">
              <a:defRPr/>
            </a:pPr>
            <a:endParaRPr lang="zh-CN" altLang="en-US" sz="2399" kern="0">
              <a:solidFill>
                <a:sysClr val="window" lastClr="FFFFFF"/>
              </a:solidFill>
              <a:latin typeface="造字工房悦黑（非商用）常规体"/>
            </a:endParaRPr>
          </a:p>
        </p:txBody>
      </p:sp>
      <p:sp>
        <p:nvSpPr>
          <p:cNvPr id="14" name="文本框 9">
            <a:extLst>
              <a:ext uri="{FF2B5EF4-FFF2-40B4-BE49-F238E27FC236}">
                <a16:creationId xmlns:a16="http://schemas.microsoft.com/office/drawing/2014/main" xmlns="" id="{D8066D10-AA2D-504A-AF29-2C9856CFFDD7}"/>
              </a:ext>
            </a:extLst>
          </p:cNvPr>
          <p:cNvSpPr txBox="1"/>
          <p:nvPr/>
        </p:nvSpPr>
        <p:spPr>
          <a:xfrm>
            <a:off x="9999262" y="4006055"/>
            <a:ext cx="809493" cy="377006"/>
          </a:xfrm>
          <a:prstGeom prst="rect">
            <a:avLst/>
          </a:prstGeom>
          <a:noFill/>
        </p:spPr>
        <p:txBody>
          <a:bodyPr wrap="square" lIns="68559" tIns="34280" rIns="68559" bIns="34280" rtlCol="0">
            <a:spAutoFit/>
          </a:bodyPr>
          <a:lstStyle/>
          <a:p>
            <a:pPr marL="0" lvl="1" algn="ctr"/>
            <a:r>
              <a:rPr lang="zh-CN" altLang="en-US" sz="2000" kern="0" dirty="0">
                <a:solidFill>
                  <a:schemeClr val="bg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标题</a:t>
            </a:r>
            <a:endParaRPr lang="en-US" altLang="ko-KR" sz="2000" kern="0" dirty="0">
              <a:solidFill>
                <a:schemeClr val="bg1"/>
              </a:solidFill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CD8BAE70-3C36-3248-AADD-A9754CEDD119}"/>
              </a:ext>
            </a:extLst>
          </p:cNvPr>
          <p:cNvSpPr/>
          <p:nvPr/>
        </p:nvSpPr>
        <p:spPr>
          <a:xfrm rot="20152320">
            <a:off x="5690864" y="2137824"/>
            <a:ext cx="1325701" cy="156954"/>
          </a:xfrm>
          <a:prstGeom prst="rect">
            <a:avLst/>
          </a:prstGeom>
          <a:solidFill>
            <a:schemeClr val="bg1">
              <a:lumMod val="75000"/>
            </a:schemeClr>
          </a:solidFill>
          <a:ln w="28575" cap="flat">
            <a:noFill/>
            <a:prstDash val="solid"/>
            <a:miter lim="800000"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24" tIns="45713" rIns="91424" bIns="45713" numCol="1" anchor="t" anchorCtr="0" compatLnSpc="1">
            <a:prstTxWarp prst="textNoShape">
              <a:avLst/>
            </a:prstTxWarp>
          </a:bodyPr>
          <a:lstStyle/>
          <a:p>
            <a:pPr defTabSz="1218804"/>
            <a:endParaRPr lang="zh-CN" altLang="en-US" sz="2399" kern="0">
              <a:solidFill>
                <a:prstClr val="black"/>
              </a:solidFill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FFB0059A-8F2A-F347-A750-E8964F86E98D}"/>
              </a:ext>
            </a:extLst>
          </p:cNvPr>
          <p:cNvGrpSpPr/>
          <p:nvPr/>
        </p:nvGrpSpPr>
        <p:grpSpPr>
          <a:xfrm>
            <a:off x="5290439" y="2360006"/>
            <a:ext cx="668884" cy="668974"/>
            <a:chOff x="6474776" y="1019119"/>
            <a:chExt cx="668974" cy="668974"/>
          </a:xfrm>
        </p:grpSpPr>
        <p:sp>
          <p:nvSpPr>
            <p:cNvPr id="17" name="圆角矩形 16">
              <a:extLst>
                <a:ext uri="{FF2B5EF4-FFF2-40B4-BE49-F238E27FC236}">
                  <a16:creationId xmlns:a16="http://schemas.microsoft.com/office/drawing/2014/main" xmlns="" id="{75D898A9-CC35-AB43-96F6-495402DDAF9E}"/>
                </a:ext>
              </a:extLst>
            </p:cNvPr>
            <p:cNvSpPr/>
            <p:nvPr/>
          </p:nvSpPr>
          <p:spPr>
            <a:xfrm>
              <a:off x="6474776" y="1019119"/>
              <a:ext cx="668974" cy="668974"/>
            </a:xfrm>
            <a:prstGeom prst="roundRect">
              <a:avLst>
                <a:gd name="adj" fmla="val 8667"/>
              </a:avLst>
            </a:prstGeom>
            <a:gradFill flip="none" rotWithShape="1">
              <a:gsLst>
                <a:gs pos="1000">
                  <a:sysClr val="window" lastClr="FFFFFF">
                    <a:lumMod val="80000"/>
                  </a:sysClr>
                </a:gs>
                <a:gs pos="100000">
                  <a:sysClr val="window" lastClr="FFFFFF">
                    <a:lumMod val="99000"/>
                  </a:sysClr>
                </a:gs>
              </a:gsLst>
              <a:lin ang="2700000" scaled="1"/>
              <a:tileRect/>
            </a:gradFill>
            <a:ln w="19050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2700000" scaled="1"/>
                <a:tileRect/>
              </a:gradFill>
              <a:prstDash val="solid"/>
              <a:miter lim="800000"/>
            </a:ln>
            <a:effectLst>
              <a:outerShdw blurRad="190500" dist="63500" dir="2700000" algn="tl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2399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8" name="圆角矩形 17">
              <a:extLst>
                <a:ext uri="{FF2B5EF4-FFF2-40B4-BE49-F238E27FC236}">
                  <a16:creationId xmlns:a16="http://schemas.microsoft.com/office/drawing/2014/main" xmlns="" id="{93A9903D-4029-EE4E-8DE0-1FFF1BA49242}"/>
                </a:ext>
              </a:extLst>
            </p:cNvPr>
            <p:cNvSpPr/>
            <p:nvPr/>
          </p:nvSpPr>
          <p:spPr>
            <a:xfrm>
              <a:off x="6541255" y="1085598"/>
              <a:ext cx="536016" cy="536016"/>
            </a:xfrm>
            <a:prstGeom prst="roundRect">
              <a:avLst>
                <a:gd name="adj" fmla="val 8667"/>
              </a:avLst>
            </a:prstGeom>
            <a:gradFill flip="none" rotWithShape="1">
              <a:gsLst>
                <a:gs pos="1000">
                  <a:sysClr val="window" lastClr="FFFFFF">
                    <a:lumMod val="80000"/>
                  </a:sysClr>
                </a:gs>
                <a:gs pos="100000">
                  <a:sysClr val="window" lastClr="FFFFFF">
                    <a:lumMod val="99000"/>
                  </a:sysClr>
                </a:gs>
              </a:gsLst>
              <a:lin ang="2700000" scaled="1"/>
              <a:tileRect/>
            </a:gradFill>
            <a:ln w="19050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2700000" scaled="1"/>
                <a:tileRect/>
              </a:gradFill>
              <a:prstDash val="solid"/>
              <a:miter lim="800000"/>
            </a:ln>
            <a:effectLst>
              <a:outerShdw blurRad="139700" dist="38100" dir="2700000" algn="tl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2399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19" name="文本框 2">
            <a:extLst>
              <a:ext uri="{FF2B5EF4-FFF2-40B4-BE49-F238E27FC236}">
                <a16:creationId xmlns:a16="http://schemas.microsoft.com/office/drawing/2014/main" xmlns="" id="{AB6C8EA5-4447-5F41-B58D-37DA6A026EC4}"/>
              </a:ext>
            </a:extLst>
          </p:cNvPr>
          <p:cNvSpPr txBox="1"/>
          <p:nvPr/>
        </p:nvSpPr>
        <p:spPr>
          <a:xfrm>
            <a:off x="5330552" y="2462402"/>
            <a:ext cx="615653" cy="461522"/>
          </a:xfrm>
          <a:prstGeom prst="rect">
            <a:avLst/>
          </a:prstGeom>
          <a:noFill/>
        </p:spPr>
        <p:txBody>
          <a:bodyPr wrap="square" lIns="91424" tIns="45713" rIns="91424" bIns="45713" rtlCol="0">
            <a:spAutoFit/>
          </a:bodyPr>
          <a:lstStyle/>
          <a:p>
            <a:pPr algn="ctr"/>
            <a:r>
              <a:rPr lang="en-US" altLang="zh-CN" sz="2399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01</a:t>
            </a:r>
            <a:endParaRPr lang="zh-CN" altLang="en-US" sz="2399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92EEF5C9-FAFF-D048-8461-CA73B8B31338}"/>
              </a:ext>
            </a:extLst>
          </p:cNvPr>
          <p:cNvGrpSpPr/>
          <p:nvPr/>
        </p:nvGrpSpPr>
        <p:grpSpPr>
          <a:xfrm flipH="1">
            <a:off x="6265863" y="2273929"/>
            <a:ext cx="3660201" cy="538691"/>
            <a:chOff x="2463800" y="2482850"/>
            <a:chExt cx="3660695" cy="538691"/>
          </a:xfrm>
          <a:effectLst/>
        </p:grpSpPr>
        <p:sp>
          <p:nvSpPr>
            <p:cNvPr id="21" name="任意多边形 59">
              <a:extLst>
                <a:ext uri="{FF2B5EF4-FFF2-40B4-BE49-F238E27FC236}">
                  <a16:creationId xmlns:a16="http://schemas.microsoft.com/office/drawing/2014/main" xmlns="" id="{EA5527AA-BD4E-974F-AF2E-DBA33A392A30}"/>
                </a:ext>
              </a:extLst>
            </p:cNvPr>
            <p:cNvSpPr/>
            <p:nvPr/>
          </p:nvSpPr>
          <p:spPr>
            <a:xfrm>
              <a:off x="2463800" y="2482850"/>
              <a:ext cx="3606800" cy="495300"/>
            </a:xfrm>
            <a:custGeom>
              <a:avLst/>
              <a:gdLst>
                <a:gd name="connsiteX0" fmla="*/ 3606800 w 3606800"/>
                <a:gd name="connsiteY0" fmla="*/ 495300 h 495300"/>
                <a:gd name="connsiteX1" fmla="*/ 2552700 w 3606800"/>
                <a:gd name="connsiteY1" fmla="*/ 0 h 495300"/>
                <a:gd name="connsiteX2" fmla="*/ 0 w 3606800"/>
                <a:gd name="connsiteY2" fmla="*/ 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06800" h="495300">
                  <a:moveTo>
                    <a:pt x="3606800" y="495300"/>
                  </a:moveTo>
                  <a:lnTo>
                    <a:pt x="2552700" y="0"/>
                  </a:lnTo>
                  <a:lnTo>
                    <a:pt x="0" y="0"/>
                  </a:lnTo>
                </a:path>
              </a:pathLst>
            </a:custGeom>
            <a:noFill/>
            <a:ln w="19050" cap="flat" cmpd="sng" algn="ctr">
              <a:solidFill>
                <a:sysClr val="window" lastClr="FFFFFF"/>
              </a:solidFill>
              <a:prstDash val="dash"/>
              <a:miter lim="800000"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2399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22" name="椭圆 21">
              <a:extLst>
                <a:ext uri="{FF2B5EF4-FFF2-40B4-BE49-F238E27FC236}">
                  <a16:creationId xmlns:a16="http://schemas.microsoft.com/office/drawing/2014/main" xmlns="" id="{3522D18C-992A-EF42-9F61-D1B64B054AFB}"/>
                </a:ext>
              </a:extLst>
            </p:cNvPr>
            <p:cNvSpPr/>
            <p:nvPr/>
          </p:nvSpPr>
          <p:spPr>
            <a:xfrm flipH="1" flipV="1">
              <a:off x="6043474" y="2947886"/>
              <a:ext cx="81021" cy="7365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2399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23" name="MH_Other_7">
            <a:extLst>
              <a:ext uri="{FF2B5EF4-FFF2-40B4-BE49-F238E27FC236}">
                <a16:creationId xmlns:a16="http://schemas.microsoft.com/office/drawing/2014/main" xmlns="" id="{7D2ECEA8-3582-B245-B549-9C6F5760CED5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 flipH="1">
            <a:off x="9865817" y="1823520"/>
            <a:ext cx="1001576" cy="1001713"/>
          </a:xfrm>
          <a:prstGeom prst="ellipse">
            <a:avLst/>
          </a:prstGeom>
          <a:gradFill flip="none" rotWithShape="1">
            <a:gsLst>
              <a:gs pos="100000">
                <a:srgbClr val="FFFFFF"/>
              </a:gs>
              <a:gs pos="0">
                <a:srgbClr val="B8BBBC"/>
              </a:gs>
            </a:gsLst>
            <a:lin ang="6600000" scaled="0"/>
            <a:tileRect/>
          </a:gradFill>
          <a:ln w="127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50800" dist="88900" dir="2700000" algn="tl" rotWithShape="0">
              <a:prstClr val="black">
                <a:alpha val="34000"/>
              </a:prstClr>
            </a:outerShdw>
          </a:effectLst>
        </p:spPr>
        <p:txBody>
          <a:bodyPr rtlCol="0" anchor="ctr"/>
          <a:lstStyle/>
          <a:p>
            <a:pPr algn="ctr" defTabSz="1218804">
              <a:defRPr/>
            </a:pPr>
            <a:endParaRPr lang="zh-CN" altLang="en-US" sz="2399" kern="0">
              <a:solidFill>
                <a:sysClr val="window" lastClr="FFFFFF"/>
              </a:solidFill>
              <a:latin typeface="Agency FB"/>
            </a:endParaRPr>
          </a:p>
        </p:txBody>
      </p:sp>
      <p:sp>
        <p:nvSpPr>
          <p:cNvPr id="24" name="MH_Other_8">
            <a:extLst>
              <a:ext uri="{FF2B5EF4-FFF2-40B4-BE49-F238E27FC236}">
                <a16:creationId xmlns:a16="http://schemas.microsoft.com/office/drawing/2014/main" xmlns="" id="{19181691-076D-AD47-A0E4-13C5064DA6F0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 flipH="1">
            <a:off x="9978457" y="1936166"/>
            <a:ext cx="776175" cy="776280"/>
          </a:xfrm>
          <a:prstGeom prst="ellipse">
            <a:avLst/>
          </a:prstGeom>
          <a:solidFill>
            <a:schemeClr val="bg1">
              <a:lumMod val="50000"/>
            </a:schemeClr>
          </a:solidFill>
          <a:ln w="12700" cap="flat" cmpd="sng" algn="ctr">
            <a:noFill/>
            <a:prstDash val="solid"/>
            <a:miter lim="800000"/>
          </a:ln>
          <a:effectLst>
            <a:innerShdw blurRad="114300">
              <a:prstClr val="black">
                <a:alpha val="50000"/>
              </a:prstClr>
            </a:innerShdw>
          </a:effectLst>
        </p:spPr>
        <p:txBody>
          <a:bodyPr anchor="ctr"/>
          <a:lstStyle/>
          <a:p>
            <a:pPr algn="ctr" defTabSz="1218804">
              <a:defRPr/>
            </a:pPr>
            <a:endParaRPr lang="zh-CN" altLang="en-US" sz="2399" kern="0">
              <a:solidFill>
                <a:sysClr val="window" lastClr="FFFFFF"/>
              </a:solidFill>
              <a:latin typeface="造字工房悦黑（非商用）常规体"/>
            </a:endParaRPr>
          </a:p>
        </p:txBody>
      </p:sp>
      <p:sp>
        <p:nvSpPr>
          <p:cNvPr id="25" name="文本框 9">
            <a:extLst>
              <a:ext uri="{FF2B5EF4-FFF2-40B4-BE49-F238E27FC236}">
                <a16:creationId xmlns:a16="http://schemas.microsoft.com/office/drawing/2014/main" xmlns="" id="{8DD125DC-A721-3E4D-8C4F-B9C57E3C9F24}"/>
              </a:ext>
            </a:extLst>
          </p:cNvPr>
          <p:cNvSpPr txBox="1"/>
          <p:nvPr/>
        </p:nvSpPr>
        <p:spPr>
          <a:xfrm>
            <a:off x="9960203" y="2134080"/>
            <a:ext cx="788417" cy="377006"/>
          </a:xfrm>
          <a:prstGeom prst="rect">
            <a:avLst/>
          </a:prstGeom>
          <a:noFill/>
        </p:spPr>
        <p:txBody>
          <a:bodyPr wrap="square" lIns="68559" tIns="34280" rIns="68559" bIns="34280" rtlCol="0">
            <a:spAutoFit/>
          </a:bodyPr>
          <a:lstStyle/>
          <a:p>
            <a:pPr marL="0" lvl="1" algn="ctr"/>
            <a:r>
              <a:rPr lang="zh-CN" altLang="en-US" sz="2000" kern="0" dirty="0">
                <a:solidFill>
                  <a:schemeClr val="bg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标题</a:t>
            </a:r>
            <a:endParaRPr lang="en-US" altLang="ko-KR" sz="2000" kern="0" dirty="0">
              <a:solidFill>
                <a:schemeClr val="bg1"/>
              </a:solidFill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2C69F09A-30F3-8249-8C94-CD1C70C1FA56}"/>
              </a:ext>
            </a:extLst>
          </p:cNvPr>
          <p:cNvGrpSpPr/>
          <p:nvPr/>
        </p:nvGrpSpPr>
        <p:grpSpPr>
          <a:xfrm>
            <a:off x="6688513" y="3352015"/>
            <a:ext cx="668884" cy="668974"/>
            <a:chOff x="6474776" y="1019119"/>
            <a:chExt cx="668974" cy="668974"/>
          </a:xfrm>
        </p:grpSpPr>
        <p:sp>
          <p:nvSpPr>
            <p:cNvPr id="27" name="圆角矩形 26">
              <a:extLst>
                <a:ext uri="{FF2B5EF4-FFF2-40B4-BE49-F238E27FC236}">
                  <a16:creationId xmlns:a16="http://schemas.microsoft.com/office/drawing/2014/main" xmlns="" id="{2010243B-1291-2249-A440-4AD266138B9B}"/>
                </a:ext>
              </a:extLst>
            </p:cNvPr>
            <p:cNvSpPr/>
            <p:nvPr/>
          </p:nvSpPr>
          <p:spPr>
            <a:xfrm>
              <a:off x="6474776" y="1019119"/>
              <a:ext cx="668974" cy="668974"/>
            </a:xfrm>
            <a:prstGeom prst="roundRect">
              <a:avLst>
                <a:gd name="adj" fmla="val 8667"/>
              </a:avLst>
            </a:prstGeom>
            <a:gradFill flip="none" rotWithShape="1">
              <a:gsLst>
                <a:gs pos="1000">
                  <a:sysClr val="window" lastClr="FFFFFF">
                    <a:lumMod val="80000"/>
                  </a:sysClr>
                </a:gs>
                <a:gs pos="100000">
                  <a:sysClr val="window" lastClr="FFFFFF">
                    <a:lumMod val="99000"/>
                  </a:sysClr>
                </a:gs>
              </a:gsLst>
              <a:lin ang="2700000" scaled="1"/>
              <a:tileRect/>
            </a:gradFill>
            <a:ln w="19050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2700000" scaled="1"/>
                <a:tileRect/>
              </a:gradFill>
              <a:prstDash val="solid"/>
              <a:miter lim="800000"/>
            </a:ln>
            <a:effectLst>
              <a:outerShdw blurRad="190500" dist="63500" dir="2700000" algn="tl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2399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28" name="圆角矩形 27">
              <a:extLst>
                <a:ext uri="{FF2B5EF4-FFF2-40B4-BE49-F238E27FC236}">
                  <a16:creationId xmlns:a16="http://schemas.microsoft.com/office/drawing/2014/main" xmlns="" id="{DA04A97E-3854-1F4A-966E-3C06B2BB3311}"/>
                </a:ext>
              </a:extLst>
            </p:cNvPr>
            <p:cNvSpPr/>
            <p:nvPr/>
          </p:nvSpPr>
          <p:spPr>
            <a:xfrm>
              <a:off x="6541255" y="1085598"/>
              <a:ext cx="536016" cy="536016"/>
            </a:xfrm>
            <a:prstGeom prst="roundRect">
              <a:avLst>
                <a:gd name="adj" fmla="val 8667"/>
              </a:avLst>
            </a:prstGeom>
            <a:gradFill flip="none" rotWithShape="1">
              <a:gsLst>
                <a:gs pos="1000">
                  <a:sysClr val="window" lastClr="FFFFFF">
                    <a:lumMod val="80000"/>
                  </a:sysClr>
                </a:gs>
                <a:gs pos="100000">
                  <a:sysClr val="window" lastClr="FFFFFF">
                    <a:lumMod val="99000"/>
                  </a:sysClr>
                </a:gs>
              </a:gsLst>
              <a:lin ang="2700000" scaled="1"/>
              <a:tileRect/>
            </a:gradFill>
            <a:ln w="19050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2700000" scaled="1"/>
                <a:tileRect/>
              </a:gradFill>
              <a:prstDash val="solid"/>
              <a:miter lim="800000"/>
            </a:ln>
            <a:effectLst>
              <a:outerShdw blurRad="139700" dist="38100" dir="2700000" algn="tl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2399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29" name="文本框 89">
            <a:extLst>
              <a:ext uri="{FF2B5EF4-FFF2-40B4-BE49-F238E27FC236}">
                <a16:creationId xmlns:a16="http://schemas.microsoft.com/office/drawing/2014/main" xmlns="" id="{42EE1491-A5C4-B447-BBD6-DFCC7026E184}"/>
              </a:ext>
            </a:extLst>
          </p:cNvPr>
          <p:cNvSpPr txBox="1"/>
          <p:nvPr/>
        </p:nvSpPr>
        <p:spPr>
          <a:xfrm>
            <a:off x="6703767" y="3459663"/>
            <a:ext cx="615653" cy="461522"/>
          </a:xfrm>
          <a:prstGeom prst="rect">
            <a:avLst/>
          </a:prstGeom>
          <a:noFill/>
        </p:spPr>
        <p:txBody>
          <a:bodyPr wrap="square" lIns="91424" tIns="45713" rIns="91424" bIns="45713" rtlCol="0">
            <a:spAutoFit/>
          </a:bodyPr>
          <a:lstStyle/>
          <a:p>
            <a:pPr algn="ctr"/>
            <a:r>
              <a:rPr lang="en-US" altLang="zh-CN" sz="2399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02</a:t>
            </a:r>
            <a:endParaRPr lang="zh-CN" altLang="en-US" sz="2399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045CA13B-1648-7045-9C6B-D717EEEDC35A}"/>
              </a:ext>
            </a:extLst>
          </p:cNvPr>
          <p:cNvGrpSpPr/>
          <p:nvPr/>
        </p:nvGrpSpPr>
        <p:grpSpPr>
          <a:xfrm>
            <a:off x="2681477" y="3226947"/>
            <a:ext cx="3660201" cy="538691"/>
            <a:chOff x="2463800" y="2482850"/>
            <a:chExt cx="3660695" cy="538691"/>
          </a:xfrm>
          <a:effectLst/>
        </p:grpSpPr>
        <p:sp>
          <p:nvSpPr>
            <p:cNvPr id="31" name="任意多边形 75">
              <a:extLst>
                <a:ext uri="{FF2B5EF4-FFF2-40B4-BE49-F238E27FC236}">
                  <a16:creationId xmlns:a16="http://schemas.microsoft.com/office/drawing/2014/main" xmlns="" id="{14704907-17FF-3C46-9721-12BF8E61B37B}"/>
                </a:ext>
              </a:extLst>
            </p:cNvPr>
            <p:cNvSpPr/>
            <p:nvPr/>
          </p:nvSpPr>
          <p:spPr>
            <a:xfrm>
              <a:off x="2463800" y="2482850"/>
              <a:ext cx="3606800" cy="495300"/>
            </a:xfrm>
            <a:custGeom>
              <a:avLst/>
              <a:gdLst>
                <a:gd name="connsiteX0" fmla="*/ 3606800 w 3606800"/>
                <a:gd name="connsiteY0" fmla="*/ 495300 h 495300"/>
                <a:gd name="connsiteX1" fmla="*/ 2552700 w 3606800"/>
                <a:gd name="connsiteY1" fmla="*/ 0 h 495300"/>
                <a:gd name="connsiteX2" fmla="*/ 0 w 3606800"/>
                <a:gd name="connsiteY2" fmla="*/ 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06800" h="495300">
                  <a:moveTo>
                    <a:pt x="3606800" y="495300"/>
                  </a:moveTo>
                  <a:lnTo>
                    <a:pt x="2552700" y="0"/>
                  </a:lnTo>
                  <a:lnTo>
                    <a:pt x="0" y="0"/>
                  </a:lnTo>
                </a:path>
              </a:pathLst>
            </a:custGeom>
            <a:noFill/>
            <a:ln w="19050" cap="flat" cmpd="sng" algn="ctr">
              <a:solidFill>
                <a:sysClr val="window" lastClr="FFFFFF"/>
              </a:solidFill>
              <a:prstDash val="dash"/>
              <a:miter lim="800000"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2399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32" name="椭圆 31">
              <a:extLst>
                <a:ext uri="{FF2B5EF4-FFF2-40B4-BE49-F238E27FC236}">
                  <a16:creationId xmlns:a16="http://schemas.microsoft.com/office/drawing/2014/main" xmlns="" id="{B5818BE6-EF44-1347-BDD7-D8645EF7448F}"/>
                </a:ext>
              </a:extLst>
            </p:cNvPr>
            <p:cNvSpPr/>
            <p:nvPr/>
          </p:nvSpPr>
          <p:spPr>
            <a:xfrm flipH="1" flipV="1">
              <a:off x="6043474" y="2947886"/>
              <a:ext cx="81021" cy="73655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2399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33" name="MH_Other_1">
            <a:extLst>
              <a:ext uri="{FF2B5EF4-FFF2-40B4-BE49-F238E27FC236}">
                <a16:creationId xmlns:a16="http://schemas.microsoft.com/office/drawing/2014/main" xmlns="" id="{B97A4E0E-79DD-A24C-AAB1-3A50EE894BB1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1966255" y="2688684"/>
            <a:ext cx="1003165" cy="1003300"/>
          </a:xfrm>
          <a:prstGeom prst="ellipse">
            <a:avLst/>
          </a:prstGeom>
          <a:gradFill flip="none" rotWithShape="1">
            <a:gsLst>
              <a:gs pos="100000">
                <a:srgbClr val="FFFFFF"/>
              </a:gs>
              <a:gs pos="0">
                <a:srgbClr val="B8BBBC"/>
              </a:gs>
            </a:gsLst>
            <a:lin ang="6600000" scaled="0"/>
            <a:tileRect/>
          </a:gradFill>
          <a:ln w="127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50800" dist="88900" dir="2700000" algn="tl" rotWithShape="0">
              <a:prstClr val="black">
                <a:alpha val="34000"/>
              </a:prstClr>
            </a:outerShdw>
          </a:effectLst>
        </p:spPr>
        <p:txBody>
          <a:bodyPr rtlCol="0" anchor="ctr"/>
          <a:lstStyle/>
          <a:p>
            <a:pPr algn="ctr" defTabSz="1218804">
              <a:defRPr/>
            </a:pPr>
            <a:endParaRPr lang="zh-CN" altLang="en-US" sz="2399" kern="0">
              <a:solidFill>
                <a:sysClr val="window" lastClr="FFFFFF"/>
              </a:solidFill>
              <a:latin typeface="Agency FB"/>
            </a:endParaRPr>
          </a:p>
        </p:txBody>
      </p:sp>
      <p:sp>
        <p:nvSpPr>
          <p:cNvPr id="34" name="MH_Other_2">
            <a:extLst>
              <a:ext uri="{FF2B5EF4-FFF2-40B4-BE49-F238E27FC236}">
                <a16:creationId xmlns:a16="http://schemas.microsoft.com/office/drawing/2014/main" xmlns="" id="{B91CCF76-0E68-AE4A-80DE-21A090E7B67B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2080484" y="2802959"/>
            <a:ext cx="775918" cy="776024"/>
          </a:xfrm>
          <a:prstGeom prst="ellipse">
            <a:avLst/>
          </a:prstGeom>
          <a:solidFill>
            <a:schemeClr val="bg1">
              <a:lumMod val="50000"/>
            </a:schemeClr>
          </a:solidFill>
          <a:ln w="12700" cap="flat" cmpd="sng" algn="ctr">
            <a:noFill/>
            <a:prstDash val="solid"/>
            <a:miter lim="800000"/>
          </a:ln>
          <a:effectLst>
            <a:innerShdw blurRad="114300">
              <a:prstClr val="black">
                <a:alpha val="50000"/>
              </a:prstClr>
            </a:innerShdw>
          </a:effectLst>
        </p:spPr>
        <p:txBody>
          <a:bodyPr anchor="ctr"/>
          <a:lstStyle/>
          <a:p>
            <a:pPr algn="ctr" defTabSz="1218804">
              <a:defRPr/>
            </a:pPr>
            <a:endParaRPr lang="zh-CN" altLang="en-US" sz="2399" kern="0">
              <a:solidFill>
                <a:sysClr val="window" lastClr="FFFFFF"/>
              </a:solidFill>
              <a:latin typeface="造字工房悦黑（非商用）常规体"/>
            </a:endParaRPr>
          </a:p>
        </p:txBody>
      </p:sp>
      <p:sp>
        <p:nvSpPr>
          <p:cNvPr id="35" name="文本框 9">
            <a:extLst>
              <a:ext uri="{FF2B5EF4-FFF2-40B4-BE49-F238E27FC236}">
                <a16:creationId xmlns:a16="http://schemas.microsoft.com/office/drawing/2014/main" xmlns="" id="{CCA95D50-B75F-9D4B-8199-8B229C2DD026}"/>
              </a:ext>
            </a:extLst>
          </p:cNvPr>
          <p:cNvSpPr txBox="1"/>
          <p:nvPr/>
        </p:nvSpPr>
        <p:spPr>
          <a:xfrm>
            <a:off x="2033945" y="2995078"/>
            <a:ext cx="870683" cy="377006"/>
          </a:xfrm>
          <a:prstGeom prst="rect">
            <a:avLst/>
          </a:prstGeom>
          <a:noFill/>
        </p:spPr>
        <p:txBody>
          <a:bodyPr wrap="square" lIns="68559" tIns="34280" rIns="68559" bIns="34280" rtlCol="0">
            <a:spAutoFit/>
          </a:bodyPr>
          <a:lstStyle/>
          <a:p>
            <a:pPr marL="0" lvl="1" algn="ctr"/>
            <a:r>
              <a:rPr lang="zh-CN" altLang="en-US" sz="2000" kern="0" dirty="0">
                <a:solidFill>
                  <a:schemeClr val="bg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标题</a:t>
            </a:r>
            <a:endParaRPr lang="en-US" altLang="ko-KR" sz="2000" kern="0" dirty="0">
              <a:solidFill>
                <a:schemeClr val="bg1"/>
              </a:solidFill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D481D2D2-326B-C64E-8912-83ACE5DEC794}"/>
              </a:ext>
            </a:extLst>
          </p:cNvPr>
          <p:cNvGrpSpPr/>
          <p:nvPr/>
        </p:nvGrpSpPr>
        <p:grpSpPr>
          <a:xfrm>
            <a:off x="5290439" y="4309660"/>
            <a:ext cx="668884" cy="668974"/>
            <a:chOff x="6474776" y="1019119"/>
            <a:chExt cx="668974" cy="668974"/>
          </a:xfrm>
        </p:grpSpPr>
        <p:sp>
          <p:nvSpPr>
            <p:cNvPr id="37" name="圆角矩形 36">
              <a:extLst>
                <a:ext uri="{FF2B5EF4-FFF2-40B4-BE49-F238E27FC236}">
                  <a16:creationId xmlns:a16="http://schemas.microsoft.com/office/drawing/2014/main" xmlns="" id="{EF55CF65-753F-484D-A818-14794DB2E3FC}"/>
                </a:ext>
              </a:extLst>
            </p:cNvPr>
            <p:cNvSpPr/>
            <p:nvPr/>
          </p:nvSpPr>
          <p:spPr>
            <a:xfrm>
              <a:off x="6474776" y="1019119"/>
              <a:ext cx="668974" cy="668974"/>
            </a:xfrm>
            <a:prstGeom prst="roundRect">
              <a:avLst>
                <a:gd name="adj" fmla="val 8667"/>
              </a:avLst>
            </a:prstGeom>
            <a:gradFill flip="none" rotWithShape="1">
              <a:gsLst>
                <a:gs pos="1000">
                  <a:sysClr val="window" lastClr="FFFFFF">
                    <a:lumMod val="80000"/>
                  </a:sysClr>
                </a:gs>
                <a:gs pos="100000">
                  <a:sysClr val="window" lastClr="FFFFFF">
                    <a:lumMod val="99000"/>
                  </a:sysClr>
                </a:gs>
              </a:gsLst>
              <a:lin ang="2700000" scaled="1"/>
              <a:tileRect/>
            </a:gradFill>
            <a:ln w="19050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2700000" scaled="1"/>
                <a:tileRect/>
              </a:gradFill>
              <a:prstDash val="solid"/>
              <a:miter lim="800000"/>
            </a:ln>
            <a:effectLst>
              <a:outerShdw blurRad="190500" dist="63500" dir="2700000" algn="tl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2399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38" name="圆角矩形 37">
              <a:extLst>
                <a:ext uri="{FF2B5EF4-FFF2-40B4-BE49-F238E27FC236}">
                  <a16:creationId xmlns:a16="http://schemas.microsoft.com/office/drawing/2014/main" xmlns="" id="{30F6C030-310C-714D-B955-A2D9EA81D00A}"/>
                </a:ext>
              </a:extLst>
            </p:cNvPr>
            <p:cNvSpPr/>
            <p:nvPr/>
          </p:nvSpPr>
          <p:spPr>
            <a:xfrm>
              <a:off x="6541255" y="1085598"/>
              <a:ext cx="536016" cy="536016"/>
            </a:xfrm>
            <a:prstGeom prst="roundRect">
              <a:avLst>
                <a:gd name="adj" fmla="val 8667"/>
              </a:avLst>
            </a:prstGeom>
            <a:gradFill flip="none" rotWithShape="1">
              <a:gsLst>
                <a:gs pos="1000">
                  <a:sysClr val="window" lastClr="FFFFFF">
                    <a:lumMod val="80000"/>
                  </a:sysClr>
                </a:gs>
                <a:gs pos="100000">
                  <a:sysClr val="window" lastClr="FFFFFF">
                    <a:lumMod val="99000"/>
                  </a:sysClr>
                </a:gs>
              </a:gsLst>
              <a:lin ang="2700000" scaled="1"/>
              <a:tileRect/>
            </a:gradFill>
            <a:ln w="19050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2700000" scaled="1"/>
                <a:tileRect/>
              </a:gradFill>
              <a:prstDash val="solid"/>
              <a:miter lim="800000"/>
            </a:ln>
            <a:effectLst>
              <a:outerShdw blurRad="139700" dist="38100" dir="2700000" algn="tl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2399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39" name="文本框 88">
            <a:extLst>
              <a:ext uri="{FF2B5EF4-FFF2-40B4-BE49-F238E27FC236}">
                <a16:creationId xmlns:a16="http://schemas.microsoft.com/office/drawing/2014/main" xmlns="" id="{4EDFA516-E0AA-F040-8C44-C116F6556827}"/>
              </a:ext>
            </a:extLst>
          </p:cNvPr>
          <p:cNvSpPr txBox="1"/>
          <p:nvPr/>
        </p:nvSpPr>
        <p:spPr>
          <a:xfrm>
            <a:off x="5294257" y="4413645"/>
            <a:ext cx="615653" cy="461522"/>
          </a:xfrm>
          <a:prstGeom prst="rect">
            <a:avLst/>
          </a:prstGeom>
          <a:noFill/>
        </p:spPr>
        <p:txBody>
          <a:bodyPr wrap="square" lIns="91424" tIns="45713" rIns="91424" bIns="45713" rtlCol="0">
            <a:spAutoFit/>
          </a:bodyPr>
          <a:lstStyle/>
          <a:p>
            <a:pPr algn="ctr"/>
            <a:r>
              <a:rPr lang="en-US" altLang="zh-CN" sz="2399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03</a:t>
            </a:r>
            <a:endParaRPr lang="zh-CN" altLang="en-US" sz="2399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0" name="MH_Other_1">
            <a:extLst>
              <a:ext uri="{FF2B5EF4-FFF2-40B4-BE49-F238E27FC236}">
                <a16:creationId xmlns:a16="http://schemas.microsoft.com/office/drawing/2014/main" xmlns="" id="{01C8E427-E1D3-5F45-ABE3-1EFE21A1E074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1913629" y="4663276"/>
            <a:ext cx="1003165" cy="1003300"/>
          </a:xfrm>
          <a:prstGeom prst="ellipse">
            <a:avLst/>
          </a:prstGeom>
          <a:gradFill flip="none" rotWithShape="1">
            <a:gsLst>
              <a:gs pos="100000">
                <a:srgbClr val="FFFFFF"/>
              </a:gs>
              <a:gs pos="0">
                <a:srgbClr val="B8BBBC"/>
              </a:gs>
            </a:gsLst>
            <a:lin ang="6600000" scaled="0"/>
            <a:tileRect/>
          </a:gradFill>
          <a:ln w="1270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5400000" scaled="1"/>
            </a:gradFill>
            <a:prstDash val="solid"/>
            <a:miter lim="800000"/>
          </a:ln>
          <a:effectLst>
            <a:outerShdw blurRad="50800" dist="88900" dir="2700000" algn="tl" rotWithShape="0">
              <a:prstClr val="black">
                <a:alpha val="34000"/>
              </a:prstClr>
            </a:outerShdw>
          </a:effectLst>
        </p:spPr>
        <p:txBody>
          <a:bodyPr rtlCol="0" anchor="ctr"/>
          <a:lstStyle/>
          <a:p>
            <a:pPr algn="ctr" defTabSz="1218804">
              <a:defRPr/>
            </a:pPr>
            <a:endParaRPr lang="zh-CN" altLang="en-US" sz="2399" kern="0">
              <a:solidFill>
                <a:sysClr val="window" lastClr="FFFFFF"/>
              </a:solidFill>
              <a:latin typeface="Agency FB"/>
            </a:endParaRPr>
          </a:p>
        </p:txBody>
      </p:sp>
      <p:sp>
        <p:nvSpPr>
          <p:cNvPr id="41" name="MH_Other_2">
            <a:extLst>
              <a:ext uri="{FF2B5EF4-FFF2-40B4-BE49-F238E27FC236}">
                <a16:creationId xmlns:a16="http://schemas.microsoft.com/office/drawing/2014/main" xmlns="" id="{FEE44E9D-6978-C141-8E3E-78C4F391006F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2034962" y="4784656"/>
            <a:ext cx="761709" cy="761814"/>
          </a:xfrm>
          <a:prstGeom prst="ellipse">
            <a:avLst/>
          </a:prstGeom>
          <a:solidFill>
            <a:schemeClr val="bg1">
              <a:lumMod val="50000"/>
            </a:schemeClr>
          </a:solidFill>
          <a:ln w="12700" cap="flat" cmpd="sng" algn="ctr">
            <a:noFill/>
            <a:prstDash val="solid"/>
            <a:miter lim="800000"/>
          </a:ln>
          <a:effectLst>
            <a:innerShdw blurRad="114300">
              <a:prstClr val="black">
                <a:alpha val="50000"/>
              </a:prstClr>
            </a:innerShdw>
          </a:effectLst>
        </p:spPr>
        <p:txBody>
          <a:bodyPr anchor="ctr"/>
          <a:lstStyle/>
          <a:p>
            <a:pPr algn="ctr" defTabSz="1218804">
              <a:defRPr/>
            </a:pPr>
            <a:endParaRPr lang="zh-CN" altLang="en-US" sz="2399" kern="0">
              <a:solidFill>
                <a:sysClr val="window" lastClr="FFFFFF"/>
              </a:solidFill>
              <a:latin typeface="造字工房悦黑（非商用）常规体"/>
            </a:endParaRPr>
          </a:p>
        </p:txBody>
      </p:sp>
      <p:sp>
        <p:nvSpPr>
          <p:cNvPr id="42" name="文本框 9">
            <a:extLst>
              <a:ext uri="{FF2B5EF4-FFF2-40B4-BE49-F238E27FC236}">
                <a16:creationId xmlns:a16="http://schemas.microsoft.com/office/drawing/2014/main" xmlns="" id="{1E4A5D97-D8D6-B14F-ADBE-74D46EE0A995}"/>
              </a:ext>
            </a:extLst>
          </p:cNvPr>
          <p:cNvSpPr txBox="1"/>
          <p:nvPr/>
        </p:nvSpPr>
        <p:spPr>
          <a:xfrm>
            <a:off x="2033945" y="4954552"/>
            <a:ext cx="811203" cy="377006"/>
          </a:xfrm>
          <a:prstGeom prst="rect">
            <a:avLst/>
          </a:prstGeom>
          <a:noFill/>
        </p:spPr>
        <p:txBody>
          <a:bodyPr wrap="square" lIns="68559" tIns="34280" rIns="68559" bIns="34280" rtlCol="0">
            <a:spAutoFit/>
          </a:bodyPr>
          <a:lstStyle/>
          <a:p>
            <a:pPr marL="0" lvl="1" algn="ctr"/>
            <a:r>
              <a:rPr lang="zh-CN" altLang="en-US" sz="2000" kern="0" dirty="0">
                <a:solidFill>
                  <a:schemeClr val="bg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标题</a:t>
            </a:r>
            <a:endParaRPr lang="en-US" altLang="ko-KR" sz="2000" kern="0" dirty="0">
              <a:solidFill>
                <a:schemeClr val="bg1"/>
              </a:solidFill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grpSp>
        <p:nvGrpSpPr>
          <p:cNvPr id="43" name="组合 42">
            <a:extLst>
              <a:ext uri="{FF2B5EF4-FFF2-40B4-BE49-F238E27FC236}">
                <a16:creationId xmlns:a16="http://schemas.microsoft.com/office/drawing/2014/main" xmlns="" id="{CF3673CD-AB30-F942-99A2-5CEF8B9D9C56}"/>
              </a:ext>
            </a:extLst>
          </p:cNvPr>
          <p:cNvGrpSpPr/>
          <p:nvPr/>
        </p:nvGrpSpPr>
        <p:grpSpPr>
          <a:xfrm>
            <a:off x="6688513" y="1429542"/>
            <a:ext cx="668884" cy="668974"/>
            <a:chOff x="6474776" y="1019119"/>
            <a:chExt cx="668974" cy="668974"/>
          </a:xfrm>
        </p:grpSpPr>
        <p:sp>
          <p:nvSpPr>
            <p:cNvPr id="44" name="圆角矩形 43">
              <a:extLst>
                <a:ext uri="{FF2B5EF4-FFF2-40B4-BE49-F238E27FC236}">
                  <a16:creationId xmlns:a16="http://schemas.microsoft.com/office/drawing/2014/main" xmlns="" id="{1E0EB46F-E69A-F247-8776-3C1CD92275CB}"/>
                </a:ext>
              </a:extLst>
            </p:cNvPr>
            <p:cNvSpPr/>
            <p:nvPr/>
          </p:nvSpPr>
          <p:spPr>
            <a:xfrm>
              <a:off x="6474776" y="1019119"/>
              <a:ext cx="668974" cy="668974"/>
            </a:xfrm>
            <a:prstGeom prst="roundRect">
              <a:avLst>
                <a:gd name="adj" fmla="val 8667"/>
              </a:avLst>
            </a:prstGeom>
            <a:gradFill flip="none" rotWithShape="1">
              <a:gsLst>
                <a:gs pos="1000">
                  <a:sysClr val="window" lastClr="FFFFFF">
                    <a:lumMod val="80000"/>
                  </a:sysClr>
                </a:gs>
                <a:gs pos="100000">
                  <a:sysClr val="window" lastClr="FFFFFF">
                    <a:lumMod val="99000"/>
                  </a:sysClr>
                </a:gs>
              </a:gsLst>
              <a:lin ang="2700000" scaled="1"/>
              <a:tileRect/>
            </a:gradFill>
            <a:ln w="19050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2700000" scaled="1"/>
                <a:tileRect/>
              </a:gradFill>
              <a:prstDash val="solid"/>
              <a:miter lim="800000"/>
            </a:ln>
            <a:effectLst>
              <a:outerShdw blurRad="190500" dist="63500" dir="2700000" algn="tl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2399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45" name="圆角矩形 44">
              <a:extLst>
                <a:ext uri="{FF2B5EF4-FFF2-40B4-BE49-F238E27FC236}">
                  <a16:creationId xmlns:a16="http://schemas.microsoft.com/office/drawing/2014/main" xmlns="" id="{D9097C59-1B31-134D-9E89-730323F32914}"/>
                </a:ext>
              </a:extLst>
            </p:cNvPr>
            <p:cNvSpPr/>
            <p:nvPr/>
          </p:nvSpPr>
          <p:spPr>
            <a:xfrm>
              <a:off x="6541255" y="1085598"/>
              <a:ext cx="536016" cy="536016"/>
            </a:xfrm>
            <a:prstGeom prst="roundRect">
              <a:avLst>
                <a:gd name="adj" fmla="val 8667"/>
              </a:avLst>
            </a:prstGeom>
            <a:gradFill flip="none" rotWithShape="1">
              <a:gsLst>
                <a:gs pos="1000">
                  <a:sysClr val="window" lastClr="FFFFFF">
                    <a:lumMod val="80000"/>
                  </a:sysClr>
                </a:gs>
                <a:gs pos="100000">
                  <a:sysClr val="window" lastClr="FFFFFF">
                    <a:lumMod val="99000"/>
                  </a:sysClr>
                </a:gs>
              </a:gsLst>
              <a:lin ang="2700000" scaled="1"/>
              <a:tileRect/>
            </a:gradFill>
            <a:ln w="19050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2700000" scaled="1"/>
                <a:tileRect/>
              </a:gradFill>
              <a:prstDash val="solid"/>
              <a:miter lim="800000"/>
            </a:ln>
            <a:effectLst>
              <a:outerShdw blurRad="139700" dist="38100" dir="2700000" algn="tl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2399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46" name="Freeform 48">
            <a:extLst>
              <a:ext uri="{FF2B5EF4-FFF2-40B4-BE49-F238E27FC236}">
                <a16:creationId xmlns:a16="http://schemas.microsoft.com/office/drawing/2014/main" xmlns="" id="{83E8AF95-A679-D44E-AA75-0EFB7769DCD1}"/>
              </a:ext>
            </a:extLst>
          </p:cNvPr>
          <p:cNvSpPr>
            <a:spLocks noEditPoints="1"/>
          </p:cNvSpPr>
          <p:nvPr/>
        </p:nvSpPr>
        <p:spPr bwMode="auto">
          <a:xfrm>
            <a:off x="6860714" y="1548305"/>
            <a:ext cx="373617" cy="406403"/>
          </a:xfrm>
          <a:custGeom>
            <a:avLst/>
            <a:gdLst>
              <a:gd name="T0" fmla="*/ 189 w 311"/>
              <a:gd name="T1" fmla="*/ 220 h 339"/>
              <a:gd name="T2" fmla="*/ 209 w 311"/>
              <a:gd name="T3" fmla="*/ 163 h 339"/>
              <a:gd name="T4" fmla="*/ 221 w 311"/>
              <a:gd name="T5" fmla="*/ 120 h 339"/>
              <a:gd name="T6" fmla="*/ 221 w 311"/>
              <a:gd name="T7" fmla="*/ 120 h 339"/>
              <a:gd name="T8" fmla="*/ 222 w 311"/>
              <a:gd name="T9" fmla="*/ 116 h 339"/>
              <a:gd name="T10" fmla="*/ 222 w 311"/>
              <a:gd name="T11" fmla="*/ 112 h 339"/>
              <a:gd name="T12" fmla="*/ 223 w 311"/>
              <a:gd name="T13" fmla="*/ 109 h 339"/>
              <a:gd name="T14" fmla="*/ 223 w 311"/>
              <a:gd name="T15" fmla="*/ 105 h 339"/>
              <a:gd name="T16" fmla="*/ 223 w 311"/>
              <a:gd name="T17" fmla="*/ 102 h 339"/>
              <a:gd name="T18" fmla="*/ 224 w 311"/>
              <a:gd name="T19" fmla="*/ 98 h 339"/>
              <a:gd name="T20" fmla="*/ 224 w 311"/>
              <a:gd name="T21" fmla="*/ 95 h 339"/>
              <a:gd name="T22" fmla="*/ 224 w 311"/>
              <a:gd name="T23" fmla="*/ 92 h 339"/>
              <a:gd name="T24" fmla="*/ 223 w 311"/>
              <a:gd name="T25" fmla="*/ 89 h 339"/>
              <a:gd name="T26" fmla="*/ 223 w 311"/>
              <a:gd name="T27" fmla="*/ 87 h 339"/>
              <a:gd name="T28" fmla="*/ 223 w 311"/>
              <a:gd name="T29" fmla="*/ 85 h 339"/>
              <a:gd name="T30" fmla="*/ 223 w 311"/>
              <a:gd name="T31" fmla="*/ 83 h 339"/>
              <a:gd name="T32" fmla="*/ 223 w 311"/>
              <a:gd name="T33" fmla="*/ 82 h 339"/>
              <a:gd name="T34" fmla="*/ 223 w 311"/>
              <a:gd name="T35" fmla="*/ 81 h 339"/>
              <a:gd name="T36" fmla="*/ 223 w 311"/>
              <a:gd name="T37" fmla="*/ 81 h 339"/>
              <a:gd name="T38" fmla="*/ 108 w 311"/>
              <a:gd name="T39" fmla="*/ 36 h 339"/>
              <a:gd name="T40" fmla="*/ 78 w 311"/>
              <a:gd name="T41" fmla="*/ 55 h 339"/>
              <a:gd name="T42" fmla="*/ 77 w 311"/>
              <a:gd name="T43" fmla="*/ 59 h 339"/>
              <a:gd name="T44" fmla="*/ 76 w 311"/>
              <a:gd name="T45" fmla="*/ 64 h 339"/>
              <a:gd name="T46" fmla="*/ 76 w 311"/>
              <a:gd name="T47" fmla="*/ 69 h 339"/>
              <a:gd name="T48" fmla="*/ 75 w 311"/>
              <a:gd name="T49" fmla="*/ 74 h 339"/>
              <a:gd name="T50" fmla="*/ 75 w 311"/>
              <a:gd name="T51" fmla="*/ 78 h 339"/>
              <a:gd name="T52" fmla="*/ 76 w 311"/>
              <a:gd name="T53" fmla="*/ 83 h 339"/>
              <a:gd name="T54" fmla="*/ 76 w 311"/>
              <a:gd name="T55" fmla="*/ 87 h 339"/>
              <a:gd name="T56" fmla="*/ 77 w 311"/>
              <a:gd name="T57" fmla="*/ 92 h 339"/>
              <a:gd name="T58" fmla="*/ 77 w 311"/>
              <a:gd name="T59" fmla="*/ 96 h 339"/>
              <a:gd name="T60" fmla="*/ 78 w 311"/>
              <a:gd name="T61" fmla="*/ 100 h 339"/>
              <a:gd name="T62" fmla="*/ 79 w 311"/>
              <a:gd name="T63" fmla="*/ 104 h 339"/>
              <a:gd name="T64" fmla="*/ 80 w 311"/>
              <a:gd name="T65" fmla="*/ 106 h 339"/>
              <a:gd name="T66" fmla="*/ 84 w 311"/>
              <a:gd name="T67" fmla="*/ 119 h 339"/>
              <a:gd name="T68" fmla="*/ 92 w 311"/>
              <a:gd name="T69" fmla="*/ 161 h 339"/>
              <a:gd name="T70" fmla="*/ 104 w 311"/>
              <a:gd name="T71" fmla="*/ 238 h 339"/>
              <a:gd name="T72" fmla="*/ 0 w 311"/>
              <a:gd name="T73" fmla="*/ 339 h 339"/>
              <a:gd name="T74" fmla="*/ 148 w 311"/>
              <a:gd name="T75" fmla="*/ 271 h 339"/>
              <a:gd name="T76" fmla="*/ 146 w 311"/>
              <a:gd name="T77" fmla="*/ 249 h 339"/>
              <a:gd name="T78" fmla="*/ 175 w 311"/>
              <a:gd name="T79" fmla="*/ 258 h 339"/>
              <a:gd name="T80" fmla="*/ 174 w 311"/>
              <a:gd name="T81" fmla="*/ 339 h 339"/>
              <a:gd name="T82" fmla="*/ 216 w 311"/>
              <a:gd name="T83" fmla="*/ 244 h 339"/>
              <a:gd name="T84" fmla="*/ 81 w 311"/>
              <a:gd name="T85" fmla="*/ 139 h 339"/>
              <a:gd name="T86" fmla="*/ 93 w 311"/>
              <a:gd name="T87" fmla="*/ 136 h 339"/>
              <a:gd name="T88" fmla="*/ 105 w 311"/>
              <a:gd name="T89" fmla="*/ 72 h 339"/>
              <a:gd name="T90" fmla="*/ 211 w 311"/>
              <a:gd name="T91" fmla="*/ 131 h 339"/>
              <a:gd name="T92" fmla="*/ 222 w 311"/>
              <a:gd name="T93" fmla="*/ 130 h 339"/>
              <a:gd name="T94" fmla="*/ 183 w 311"/>
              <a:gd name="T95" fmla="*/ 201 h 339"/>
              <a:gd name="T96" fmla="*/ 96 w 311"/>
              <a:gd name="T97" fmla="*/ 158 h 339"/>
              <a:gd name="T98" fmla="*/ 166 w 311"/>
              <a:gd name="T99" fmla="*/ 245 h 339"/>
              <a:gd name="T100" fmla="*/ 117 w 311"/>
              <a:gd name="T101" fmla="*/ 225 h 339"/>
              <a:gd name="T102" fmla="*/ 152 w 311"/>
              <a:gd name="T103" fmla="*/ 220 h 339"/>
              <a:gd name="T104" fmla="*/ 185 w 311"/>
              <a:gd name="T105" fmla="*/ 222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11" h="339">
                <a:moveTo>
                  <a:pt x="216" y="244"/>
                </a:moveTo>
                <a:cubicBezTo>
                  <a:pt x="194" y="236"/>
                  <a:pt x="189" y="220"/>
                  <a:pt x="189" y="220"/>
                </a:cubicBezTo>
                <a:cubicBezTo>
                  <a:pt x="189" y="202"/>
                  <a:pt x="189" y="202"/>
                  <a:pt x="189" y="202"/>
                </a:cubicBezTo>
                <a:cubicBezTo>
                  <a:pt x="205" y="182"/>
                  <a:pt x="209" y="163"/>
                  <a:pt x="209" y="163"/>
                </a:cubicBezTo>
                <a:cubicBezTo>
                  <a:pt x="212" y="160"/>
                  <a:pt x="218" y="154"/>
                  <a:pt x="218" y="154"/>
                </a:cubicBezTo>
                <a:cubicBezTo>
                  <a:pt x="229" y="137"/>
                  <a:pt x="225" y="116"/>
                  <a:pt x="221" y="120"/>
                </a:cubicBezTo>
                <a:cubicBezTo>
                  <a:pt x="221" y="120"/>
                  <a:pt x="221" y="121"/>
                  <a:pt x="220" y="122"/>
                </a:cubicBezTo>
                <a:cubicBezTo>
                  <a:pt x="220" y="121"/>
                  <a:pt x="221" y="121"/>
                  <a:pt x="221" y="120"/>
                </a:cubicBezTo>
                <a:cubicBezTo>
                  <a:pt x="221" y="120"/>
                  <a:pt x="221" y="119"/>
                  <a:pt x="221" y="119"/>
                </a:cubicBezTo>
                <a:cubicBezTo>
                  <a:pt x="221" y="118"/>
                  <a:pt x="221" y="117"/>
                  <a:pt x="222" y="116"/>
                </a:cubicBezTo>
                <a:cubicBezTo>
                  <a:pt x="222" y="116"/>
                  <a:pt x="222" y="116"/>
                  <a:pt x="222" y="115"/>
                </a:cubicBezTo>
                <a:cubicBezTo>
                  <a:pt x="222" y="114"/>
                  <a:pt x="222" y="113"/>
                  <a:pt x="222" y="112"/>
                </a:cubicBezTo>
                <a:cubicBezTo>
                  <a:pt x="222" y="112"/>
                  <a:pt x="222" y="112"/>
                  <a:pt x="222" y="111"/>
                </a:cubicBezTo>
                <a:cubicBezTo>
                  <a:pt x="223" y="110"/>
                  <a:pt x="223" y="110"/>
                  <a:pt x="223" y="109"/>
                </a:cubicBezTo>
                <a:cubicBezTo>
                  <a:pt x="223" y="108"/>
                  <a:pt x="223" y="108"/>
                  <a:pt x="223" y="108"/>
                </a:cubicBezTo>
                <a:cubicBezTo>
                  <a:pt x="223" y="107"/>
                  <a:pt x="223" y="106"/>
                  <a:pt x="223" y="105"/>
                </a:cubicBezTo>
                <a:cubicBezTo>
                  <a:pt x="223" y="105"/>
                  <a:pt x="223" y="105"/>
                  <a:pt x="223" y="104"/>
                </a:cubicBezTo>
                <a:cubicBezTo>
                  <a:pt x="223" y="103"/>
                  <a:pt x="223" y="103"/>
                  <a:pt x="223" y="102"/>
                </a:cubicBezTo>
                <a:cubicBezTo>
                  <a:pt x="223" y="101"/>
                  <a:pt x="223" y="101"/>
                  <a:pt x="224" y="101"/>
                </a:cubicBezTo>
                <a:cubicBezTo>
                  <a:pt x="224" y="100"/>
                  <a:pt x="224" y="99"/>
                  <a:pt x="224" y="98"/>
                </a:cubicBezTo>
                <a:cubicBezTo>
                  <a:pt x="224" y="98"/>
                  <a:pt x="224" y="98"/>
                  <a:pt x="224" y="98"/>
                </a:cubicBezTo>
                <a:cubicBezTo>
                  <a:pt x="224" y="97"/>
                  <a:pt x="224" y="96"/>
                  <a:pt x="224" y="95"/>
                </a:cubicBezTo>
                <a:cubicBezTo>
                  <a:pt x="224" y="95"/>
                  <a:pt x="224" y="95"/>
                  <a:pt x="224" y="94"/>
                </a:cubicBezTo>
                <a:cubicBezTo>
                  <a:pt x="224" y="94"/>
                  <a:pt x="224" y="93"/>
                  <a:pt x="224" y="92"/>
                </a:cubicBezTo>
                <a:cubicBezTo>
                  <a:pt x="224" y="92"/>
                  <a:pt x="224" y="92"/>
                  <a:pt x="224" y="91"/>
                </a:cubicBezTo>
                <a:cubicBezTo>
                  <a:pt x="224" y="91"/>
                  <a:pt x="224" y="90"/>
                  <a:pt x="223" y="89"/>
                </a:cubicBezTo>
                <a:cubicBezTo>
                  <a:pt x="223" y="89"/>
                  <a:pt x="223" y="89"/>
                  <a:pt x="223" y="89"/>
                </a:cubicBezTo>
                <a:cubicBezTo>
                  <a:pt x="223" y="88"/>
                  <a:pt x="223" y="88"/>
                  <a:pt x="223" y="87"/>
                </a:cubicBezTo>
                <a:cubicBezTo>
                  <a:pt x="223" y="87"/>
                  <a:pt x="223" y="87"/>
                  <a:pt x="223" y="87"/>
                </a:cubicBezTo>
                <a:cubicBezTo>
                  <a:pt x="223" y="86"/>
                  <a:pt x="223" y="86"/>
                  <a:pt x="223" y="85"/>
                </a:cubicBezTo>
                <a:cubicBezTo>
                  <a:pt x="223" y="85"/>
                  <a:pt x="223" y="85"/>
                  <a:pt x="223" y="85"/>
                </a:cubicBezTo>
                <a:cubicBezTo>
                  <a:pt x="223" y="84"/>
                  <a:pt x="223" y="84"/>
                  <a:pt x="223" y="83"/>
                </a:cubicBezTo>
                <a:cubicBezTo>
                  <a:pt x="223" y="83"/>
                  <a:pt x="223" y="83"/>
                  <a:pt x="223" y="83"/>
                </a:cubicBezTo>
                <a:cubicBezTo>
                  <a:pt x="223" y="83"/>
                  <a:pt x="223" y="82"/>
                  <a:pt x="223" y="82"/>
                </a:cubicBezTo>
                <a:cubicBezTo>
                  <a:pt x="223" y="82"/>
                  <a:pt x="223" y="82"/>
                  <a:pt x="223" y="82"/>
                </a:cubicBezTo>
                <a:cubicBezTo>
                  <a:pt x="223" y="82"/>
                  <a:pt x="223" y="81"/>
                  <a:pt x="223" y="81"/>
                </a:cubicBezTo>
                <a:cubicBezTo>
                  <a:pt x="223" y="81"/>
                  <a:pt x="223" y="81"/>
                  <a:pt x="223" y="81"/>
                </a:cubicBezTo>
                <a:cubicBezTo>
                  <a:pt x="223" y="81"/>
                  <a:pt x="223" y="81"/>
                  <a:pt x="223" y="81"/>
                </a:cubicBezTo>
                <a:cubicBezTo>
                  <a:pt x="221" y="33"/>
                  <a:pt x="182" y="21"/>
                  <a:pt x="182" y="21"/>
                </a:cubicBezTo>
                <a:cubicBezTo>
                  <a:pt x="134" y="0"/>
                  <a:pt x="108" y="36"/>
                  <a:pt x="108" y="36"/>
                </a:cubicBezTo>
                <a:cubicBezTo>
                  <a:pt x="89" y="27"/>
                  <a:pt x="79" y="51"/>
                  <a:pt x="79" y="51"/>
                </a:cubicBezTo>
                <a:cubicBezTo>
                  <a:pt x="79" y="52"/>
                  <a:pt x="78" y="54"/>
                  <a:pt x="78" y="55"/>
                </a:cubicBezTo>
                <a:cubicBezTo>
                  <a:pt x="78" y="55"/>
                  <a:pt x="78" y="56"/>
                  <a:pt x="78" y="56"/>
                </a:cubicBezTo>
                <a:cubicBezTo>
                  <a:pt x="78" y="57"/>
                  <a:pt x="77" y="58"/>
                  <a:pt x="77" y="59"/>
                </a:cubicBezTo>
                <a:cubicBezTo>
                  <a:pt x="77" y="60"/>
                  <a:pt x="77" y="60"/>
                  <a:pt x="77" y="61"/>
                </a:cubicBezTo>
                <a:cubicBezTo>
                  <a:pt x="77" y="62"/>
                  <a:pt x="76" y="63"/>
                  <a:pt x="76" y="64"/>
                </a:cubicBezTo>
                <a:cubicBezTo>
                  <a:pt x="76" y="65"/>
                  <a:pt x="76" y="65"/>
                  <a:pt x="76" y="65"/>
                </a:cubicBezTo>
                <a:cubicBezTo>
                  <a:pt x="76" y="66"/>
                  <a:pt x="76" y="68"/>
                  <a:pt x="76" y="69"/>
                </a:cubicBezTo>
                <a:cubicBezTo>
                  <a:pt x="76" y="70"/>
                  <a:pt x="76" y="70"/>
                  <a:pt x="76" y="71"/>
                </a:cubicBezTo>
                <a:cubicBezTo>
                  <a:pt x="76" y="72"/>
                  <a:pt x="75" y="73"/>
                  <a:pt x="75" y="74"/>
                </a:cubicBezTo>
                <a:cubicBezTo>
                  <a:pt x="75" y="74"/>
                  <a:pt x="75" y="75"/>
                  <a:pt x="75" y="75"/>
                </a:cubicBezTo>
                <a:cubicBezTo>
                  <a:pt x="75" y="76"/>
                  <a:pt x="75" y="77"/>
                  <a:pt x="75" y="78"/>
                </a:cubicBezTo>
                <a:cubicBezTo>
                  <a:pt x="75" y="79"/>
                  <a:pt x="75" y="79"/>
                  <a:pt x="75" y="79"/>
                </a:cubicBezTo>
                <a:cubicBezTo>
                  <a:pt x="75" y="81"/>
                  <a:pt x="76" y="82"/>
                  <a:pt x="76" y="83"/>
                </a:cubicBezTo>
                <a:cubicBezTo>
                  <a:pt x="76" y="84"/>
                  <a:pt x="76" y="84"/>
                  <a:pt x="76" y="84"/>
                </a:cubicBezTo>
                <a:cubicBezTo>
                  <a:pt x="76" y="85"/>
                  <a:pt x="76" y="86"/>
                  <a:pt x="76" y="87"/>
                </a:cubicBezTo>
                <a:cubicBezTo>
                  <a:pt x="76" y="88"/>
                  <a:pt x="76" y="88"/>
                  <a:pt x="76" y="89"/>
                </a:cubicBezTo>
                <a:cubicBezTo>
                  <a:pt x="76" y="90"/>
                  <a:pt x="76" y="91"/>
                  <a:pt x="77" y="92"/>
                </a:cubicBezTo>
                <a:cubicBezTo>
                  <a:pt x="77" y="92"/>
                  <a:pt x="77" y="92"/>
                  <a:pt x="77" y="93"/>
                </a:cubicBezTo>
                <a:cubicBezTo>
                  <a:pt x="77" y="94"/>
                  <a:pt x="77" y="95"/>
                  <a:pt x="77" y="96"/>
                </a:cubicBezTo>
                <a:cubicBezTo>
                  <a:pt x="77" y="97"/>
                  <a:pt x="77" y="97"/>
                  <a:pt x="77" y="97"/>
                </a:cubicBezTo>
                <a:cubicBezTo>
                  <a:pt x="78" y="98"/>
                  <a:pt x="78" y="99"/>
                  <a:pt x="78" y="100"/>
                </a:cubicBezTo>
                <a:cubicBezTo>
                  <a:pt x="78" y="101"/>
                  <a:pt x="78" y="101"/>
                  <a:pt x="78" y="101"/>
                </a:cubicBezTo>
                <a:cubicBezTo>
                  <a:pt x="79" y="102"/>
                  <a:pt x="79" y="103"/>
                  <a:pt x="79" y="104"/>
                </a:cubicBezTo>
                <a:cubicBezTo>
                  <a:pt x="79" y="104"/>
                  <a:pt x="79" y="105"/>
                  <a:pt x="79" y="105"/>
                </a:cubicBezTo>
                <a:cubicBezTo>
                  <a:pt x="79" y="105"/>
                  <a:pt x="80" y="105"/>
                  <a:pt x="80" y="106"/>
                </a:cubicBezTo>
                <a:cubicBezTo>
                  <a:pt x="80" y="106"/>
                  <a:pt x="80" y="106"/>
                  <a:pt x="80" y="106"/>
                </a:cubicBezTo>
                <a:cubicBezTo>
                  <a:pt x="81" y="111"/>
                  <a:pt x="83" y="115"/>
                  <a:pt x="84" y="119"/>
                </a:cubicBezTo>
                <a:cubicBezTo>
                  <a:pt x="77" y="115"/>
                  <a:pt x="76" y="123"/>
                  <a:pt x="76" y="123"/>
                </a:cubicBezTo>
                <a:cubicBezTo>
                  <a:pt x="76" y="152"/>
                  <a:pt x="92" y="161"/>
                  <a:pt x="92" y="161"/>
                </a:cubicBezTo>
                <a:cubicBezTo>
                  <a:pt x="95" y="180"/>
                  <a:pt x="114" y="200"/>
                  <a:pt x="114" y="200"/>
                </a:cubicBezTo>
                <a:cubicBezTo>
                  <a:pt x="121" y="227"/>
                  <a:pt x="104" y="238"/>
                  <a:pt x="104" y="238"/>
                </a:cubicBezTo>
                <a:cubicBezTo>
                  <a:pt x="75" y="249"/>
                  <a:pt x="75" y="249"/>
                  <a:pt x="75" y="249"/>
                </a:cubicBezTo>
                <a:cubicBezTo>
                  <a:pt x="0" y="273"/>
                  <a:pt x="0" y="339"/>
                  <a:pt x="0" y="339"/>
                </a:cubicBezTo>
                <a:cubicBezTo>
                  <a:pt x="137" y="339"/>
                  <a:pt x="137" y="339"/>
                  <a:pt x="137" y="339"/>
                </a:cubicBezTo>
                <a:cubicBezTo>
                  <a:pt x="148" y="271"/>
                  <a:pt x="148" y="271"/>
                  <a:pt x="148" y="271"/>
                </a:cubicBezTo>
                <a:cubicBezTo>
                  <a:pt x="136" y="258"/>
                  <a:pt x="136" y="258"/>
                  <a:pt x="136" y="258"/>
                </a:cubicBezTo>
                <a:cubicBezTo>
                  <a:pt x="146" y="249"/>
                  <a:pt x="146" y="249"/>
                  <a:pt x="146" y="249"/>
                </a:cubicBezTo>
                <a:cubicBezTo>
                  <a:pt x="166" y="249"/>
                  <a:pt x="166" y="249"/>
                  <a:pt x="166" y="249"/>
                </a:cubicBezTo>
                <a:cubicBezTo>
                  <a:pt x="175" y="258"/>
                  <a:pt x="175" y="258"/>
                  <a:pt x="175" y="258"/>
                </a:cubicBezTo>
                <a:cubicBezTo>
                  <a:pt x="164" y="271"/>
                  <a:pt x="164" y="271"/>
                  <a:pt x="164" y="271"/>
                </a:cubicBezTo>
                <a:cubicBezTo>
                  <a:pt x="174" y="339"/>
                  <a:pt x="174" y="339"/>
                  <a:pt x="174" y="339"/>
                </a:cubicBezTo>
                <a:cubicBezTo>
                  <a:pt x="311" y="339"/>
                  <a:pt x="311" y="339"/>
                  <a:pt x="311" y="339"/>
                </a:cubicBezTo>
                <a:cubicBezTo>
                  <a:pt x="307" y="274"/>
                  <a:pt x="238" y="252"/>
                  <a:pt x="216" y="244"/>
                </a:cubicBezTo>
                <a:close/>
                <a:moveTo>
                  <a:pt x="96" y="158"/>
                </a:moveTo>
                <a:cubicBezTo>
                  <a:pt x="94" y="157"/>
                  <a:pt x="86" y="153"/>
                  <a:pt x="81" y="139"/>
                </a:cubicBezTo>
                <a:cubicBezTo>
                  <a:pt x="81" y="139"/>
                  <a:pt x="77" y="124"/>
                  <a:pt x="81" y="123"/>
                </a:cubicBezTo>
                <a:cubicBezTo>
                  <a:pt x="81" y="123"/>
                  <a:pt x="86" y="119"/>
                  <a:pt x="93" y="136"/>
                </a:cubicBezTo>
                <a:cubicBezTo>
                  <a:pt x="94" y="139"/>
                  <a:pt x="96" y="142"/>
                  <a:pt x="97" y="143"/>
                </a:cubicBezTo>
                <a:cubicBezTo>
                  <a:pt x="97" y="143"/>
                  <a:pt x="82" y="98"/>
                  <a:pt x="105" y="72"/>
                </a:cubicBezTo>
                <a:cubicBezTo>
                  <a:pt x="105" y="72"/>
                  <a:pt x="155" y="137"/>
                  <a:pt x="211" y="104"/>
                </a:cubicBezTo>
                <a:cubicBezTo>
                  <a:pt x="211" y="131"/>
                  <a:pt x="211" y="131"/>
                  <a:pt x="211" y="131"/>
                </a:cubicBezTo>
                <a:cubicBezTo>
                  <a:pt x="211" y="138"/>
                  <a:pt x="211" y="143"/>
                  <a:pt x="215" y="136"/>
                </a:cubicBezTo>
                <a:cubicBezTo>
                  <a:pt x="222" y="120"/>
                  <a:pt x="222" y="130"/>
                  <a:pt x="222" y="130"/>
                </a:cubicBezTo>
                <a:cubicBezTo>
                  <a:pt x="220" y="148"/>
                  <a:pt x="212" y="156"/>
                  <a:pt x="206" y="161"/>
                </a:cubicBezTo>
                <a:cubicBezTo>
                  <a:pt x="201" y="176"/>
                  <a:pt x="193" y="190"/>
                  <a:pt x="183" y="201"/>
                </a:cubicBezTo>
                <a:cubicBezTo>
                  <a:pt x="152" y="236"/>
                  <a:pt x="121" y="201"/>
                  <a:pt x="121" y="201"/>
                </a:cubicBezTo>
                <a:cubicBezTo>
                  <a:pt x="109" y="191"/>
                  <a:pt x="101" y="175"/>
                  <a:pt x="96" y="158"/>
                </a:cubicBezTo>
                <a:close/>
                <a:moveTo>
                  <a:pt x="185" y="222"/>
                </a:moveTo>
                <a:cubicBezTo>
                  <a:pt x="166" y="245"/>
                  <a:pt x="166" y="245"/>
                  <a:pt x="166" y="245"/>
                </a:cubicBezTo>
                <a:cubicBezTo>
                  <a:pt x="147" y="245"/>
                  <a:pt x="147" y="245"/>
                  <a:pt x="147" y="245"/>
                </a:cubicBezTo>
                <a:cubicBezTo>
                  <a:pt x="117" y="225"/>
                  <a:pt x="117" y="225"/>
                  <a:pt x="117" y="225"/>
                </a:cubicBezTo>
                <a:cubicBezTo>
                  <a:pt x="117" y="225"/>
                  <a:pt x="119" y="216"/>
                  <a:pt x="119" y="204"/>
                </a:cubicBezTo>
                <a:cubicBezTo>
                  <a:pt x="119" y="204"/>
                  <a:pt x="132" y="221"/>
                  <a:pt x="152" y="220"/>
                </a:cubicBezTo>
                <a:cubicBezTo>
                  <a:pt x="152" y="220"/>
                  <a:pt x="171" y="222"/>
                  <a:pt x="185" y="204"/>
                </a:cubicBezTo>
                <a:lnTo>
                  <a:pt x="185" y="222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24" tIns="45713" rIns="91424" bIns="45713" numCol="1" anchor="t" anchorCtr="0" compatLnSpc="1">
            <a:prstTxWarp prst="textNoShape">
              <a:avLst/>
            </a:prstTxWarp>
          </a:bodyPr>
          <a:lstStyle/>
          <a:p>
            <a:pPr defTabSz="1218804">
              <a:defRPr/>
            </a:pPr>
            <a:endParaRPr lang="zh-CN" altLang="en-US" sz="2399" kern="0">
              <a:solidFill>
                <a:prstClr val="black"/>
              </a:solidFill>
            </a:endParaRPr>
          </a:p>
        </p:txBody>
      </p: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="" id="{4A5D2903-645D-D04A-BE1D-C79CE5A53C16}"/>
              </a:ext>
            </a:extLst>
          </p:cNvPr>
          <p:cNvGrpSpPr/>
          <p:nvPr/>
        </p:nvGrpSpPr>
        <p:grpSpPr>
          <a:xfrm>
            <a:off x="6688513" y="5296693"/>
            <a:ext cx="668884" cy="668974"/>
            <a:chOff x="6474776" y="1019119"/>
            <a:chExt cx="668974" cy="668974"/>
          </a:xfrm>
        </p:grpSpPr>
        <p:sp>
          <p:nvSpPr>
            <p:cNvPr id="48" name="圆角矩形 47">
              <a:extLst>
                <a:ext uri="{FF2B5EF4-FFF2-40B4-BE49-F238E27FC236}">
                  <a16:creationId xmlns:a16="http://schemas.microsoft.com/office/drawing/2014/main" xmlns="" id="{0EA20939-9C27-DA46-A5BF-0549A239D515}"/>
                </a:ext>
              </a:extLst>
            </p:cNvPr>
            <p:cNvSpPr/>
            <p:nvPr/>
          </p:nvSpPr>
          <p:spPr>
            <a:xfrm>
              <a:off x="6474776" y="1019119"/>
              <a:ext cx="668974" cy="668974"/>
            </a:xfrm>
            <a:prstGeom prst="roundRect">
              <a:avLst>
                <a:gd name="adj" fmla="val 8667"/>
              </a:avLst>
            </a:prstGeom>
            <a:gradFill flip="none" rotWithShape="1">
              <a:gsLst>
                <a:gs pos="1000">
                  <a:sysClr val="window" lastClr="FFFFFF">
                    <a:lumMod val="80000"/>
                  </a:sysClr>
                </a:gs>
                <a:gs pos="100000">
                  <a:sysClr val="window" lastClr="FFFFFF">
                    <a:lumMod val="99000"/>
                  </a:sysClr>
                </a:gs>
              </a:gsLst>
              <a:lin ang="2700000" scaled="1"/>
              <a:tileRect/>
            </a:gradFill>
            <a:ln w="19050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2700000" scaled="1"/>
                <a:tileRect/>
              </a:gradFill>
              <a:prstDash val="solid"/>
              <a:miter lim="800000"/>
            </a:ln>
            <a:effectLst>
              <a:outerShdw blurRad="190500" dist="63500" dir="2700000" algn="tl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2399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49" name="圆角矩形 48">
              <a:extLst>
                <a:ext uri="{FF2B5EF4-FFF2-40B4-BE49-F238E27FC236}">
                  <a16:creationId xmlns:a16="http://schemas.microsoft.com/office/drawing/2014/main" xmlns="" id="{2929C308-E1DD-8147-A94B-D4A4DABBCCFA}"/>
                </a:ext>
              </a:extLst>
            </p:cNvPr>
            <p:cNvSpPr/>
            <p:nvPr/>
          </p:nvSpPr>
          <p:spPr>
            <a:xfrm>
              <a:off x="6541255" y="1085598"/>
              <a:ext cx="536016" cy="536016"/>
            </a:xfrm>
            <a:prstGeom prst="roundRect">
              <a:avLst>
                <a:gd name="adj" fmla="val 8667"/>
              </a:avLst>
            </a:prstGeom>
            <a:gradFill flip="none" rotWithShape="1">
              <a:gsLst>
                <a:gs pos="1000">
                  <a:sysClr val="window" lastClr="FFFFFF">
                    <a:lumMod val="80000"/>
                  </a:sysClr>
                </a:gs>
                <a:gs pos="100000">
                  <a:sysClr val="window" lastClr="FFFFFF">
                    <a:lumMod val="99000"/>
                  </a:sysClr>
                </a:gs>
              </a:gsLst>
              <a:lin ang="2700000" scaled="1"/>
              <a:tileRect/>
            </a:gradFill>
            <a:ln w="19050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2700000" scaled="1"/>
                <a:tileRect/>
              </a:gradFill>
              <a:prstDash val="solid"/>
              <a:miter lim="800000"/>
            </a:ln>
            <a:effectLst>
              <a:outerShdw blurRad="139700" dist="38100" dir="2700000" algn="tl" rotWithShape="0">
                <a:prstClr val="black">
                  <a:alpha val="30000"/>
                </a:prstClr>
              </a:outerShdw>
            </a:effectLst>
          </p:spPr>
          <p:txBody>
            <a:bodyPr rtlCol="0" anchor="ctr"/>
            <a:lstStyle/>
            <a:p>
              <a:pPr algn="ctr" defTabSz="1218804">
                <a:defRPr/>
              </a:pPr>
              <a:endParaRPr lang="zh-CN" altLang="en-US" sz="2399" ker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50" name="文本框 87">
            <a:extLst>
              <a:ext uri="{FF2B5EF4-FFF2-40B4-BE49-F238E27FC236}">
                <a16:creationId xmlns:a16="http://schemas.microsoft.com/office/drawing/2014/main" xmlns="" id="{26F7DF37-8C27-3842-B72A-71787A0F015D}"/>
              </a:ext>
            </a:extLst>
          </p:cNvPr>
          <p:cNvSpPr txBox="1"/>
          <p:nvPr/>
        </p:nvSpPr>
        <p:spPr>
          <a:xfrm>
            <a:off x="6703767" y="5390064"/>
            <a:ext cx="615653" cy="461522"/>
          </a:xfrm>
          <a:prstGeom prst="rect">
            <a:avLst/>
          </a:prstGeom>
          <a:noFill/>
        </p:spPr>
        <p:txBody>
          <a:bodyPr wrap="square" lIns="91424" tIns="45713" rIns="91424" bIns="45713" rtlCol="0">
            <a:spAutoFit/>
          </a:bodyPr>
          <a:lstStyle/>
          <a:p>
            <a:pPr algn="ctr"/>
            <a:r>
              <a:rPr lang="en-US" altLang="zh-CN" sz="2399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04</a:t>
            </a:r>
            <a:endParaRPr lang="zh-CN" altLang="en-US" sz="2399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xmlns="" id="{542BCA59-17CC-2E4C-BF0A-EB21B8A59AD8}"/>
              </a:ext>
            </a:extLst>
          </p:cNvPr>
          <p:cNvSpPr txBox="1"/>
          <p:nvPr/>
        </p:nvSpPr>
        <p:spPr>
          <a:xfrm>
            <a:off x="7386774" y="2446176"/>
            <a:ext cx="2762321" cy="696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请在此输入您需要的文字内容，感谢您使用我们的</a:t>
            </a:r>
            <a:r>
              <a:rPr kumimoji="1"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PPT</a:t>
            </a:r>
            <a:r>
              <a:rPr kumimoji="1"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模板。</a:t>
            </a:r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xmlns="" id="{8B202932-37E8-2447-A2C8-5FD8E7D0578A}"/>
              </a:ext>
            </a:extLst>
          </p:cNvPr>
          <p:cNvSpPr txBox="1"/>
          <p:nvPr/>
        </p:nvSpPr>
        <p:spPr>
          <a:xfrm>
            <a:off x="3121481" y="3322720"/>
            <a:ext cx="2762321" cy="696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请在此输入您需要的文字内容，感谢您使用我们的</a:t>
            </a:r>
            <a:r>
              <a:rPr kumimoji="1"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PPT</a:t>
            </a:r>
            <a:r>
              <a:rPr kumimoji="1"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模板。</a:t>
            </a:r>
          </a:p>
        </p:txBody>
      </p:sp>
      <p:sp>
        <p:nvSpPr>
          <p:cNvPr id="53" name="文本框 52">
            <a:extLst>
              <a:ext uri="{FF2B5EF4-FFF2-40B4-BE49-F238E27FC236}">
                <a16:creationId xmlns:a16="http://schemas.microsoft.com/office/drawing/2014/main" xmlns="" id="{1A3F5418-CA4A-054D-9BBF-C0E288719BC7}"/>
              </a:ext>
            </a:extLst>
          </p:cNvPr>
          <p:cNvSpPr txBox="1"/>
          <p:nvPr/>
        </p:nvSpPr>
        <p:spPr>
          <a:xfrm>
            <a:off x="3121480" y="5331558"/>
            <a:ext cx="2762321" cy="696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请在此输入您需要的文字内容，感谢您使用我们的</a:t>
            </a:r>
            <a:r>
              <a:rPr kumimoji="1"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PPT</a:t>
            </a:r>
            <a:r>
              <a:rPr kumimoji="1"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模板。</a:t>
            </a:r>
          </a:p>
        </p:txBody>
      </p:sp>
      <p:sp>
        <p:nvSpPr>
          <p:cNvPr id="54" name="文本框 53">
            <a:extLst>
              <a:ext uri="{FF2B5EF4-FFF2-40B4-BE49-F238E27FC236}">
                <a16:creationId xmlns:a16="http://schemas.microsoft.com/office/drawing/2014/main" xmlns="" id="{CAD5425D-BEB2-F948-A394-73D1C109D467}"/>
              </a:ext>
            </a:extLst>
          </p:cNvPr>
          <p:cNvSpPr txBox="1"/>
          <p:nvPr/>
        </p:nvSpPr>
        <p:spPr>
          <a:xfrm>
            <a:off x="7358912" y="4419825"/>
            <a:ext cx="2762321" cy="696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请在此输入您需要的文字内容，感谢您使用我们的</a:t>
            </a:r>
            <a:r>
              <a:rPr kumimoji="1"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PPT</a:t>
            </a:r>
            <a:r>
              <a:rPr kumimoji="1"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模板。</a:t>
            </a:r>
          </a:p>
        </p:txBody>
      </p:sp>
    </p:spTree>
    <p:extLst>
      <p:ext uri="{BB962C8B-B14F-4D97-AF65-F5344CB8AC3E}">
        <p14:creationId xmlns:p14="http://schemas.microsoft.com/office/powerpoint/2010/main" val="2573652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12" grpId="0" animBg="1"/>
      <p:bldP spid="13" grpId="0" animBg="1"/>
      <p:bldP spid="14" grpId="0"/>
      <p:bldP spid="15" grpId="0" animBg="1"/>
      <p:bldP spid="19" grpId="0"/>
      <p:bldP spid="23" grpId="0" animBg="1"/>
      <p:bldP spid="24" grpId="0" animBg="1"/>
      <p:bldP spid="25" grpId="0"/>
      <p:bldP spid="29" grpId="0"/>
      <p:bldP spid="33" grpId="0" animBg="1"/>
      <p:bldP spid="34" grpId="0" animBg="1"/>
      <p:bldP spid="35" grpId="0"/>
      <p:bldP spid="39" grpId="0"/>
      <p:bldP spid="40" grpId="0" animBg="1"/>
      <p:bldP spid="41" grpId="0" animBg="1"/>
      <p:bldP spid="42" grpId="0"/>
      <p:bldP spid="46" grpId="0" animBg="1"/>
      <p:bldP spid="50" grpId="0"/>
      <p:bldP spid="51" grpId="0"/>
      <p:bldP spid="52" grpId="0"/>
      <p:bldP spid="53" grpId="0"/>
      <p:bldP spid="5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833DF6AD-2FA2-594C-AB24-634E6DE04CF3}"/>
              </a:ext>
            </a:extLst>
          </p:cNvPr>
          <p:cNvSpPr/>
          <p:nvPr/>
        </p:nvSpPr>
        <p:spPr>
          <a:xfrm>
            <a:off x="5261112" y="-212035"/>
            <a:ext cx="7129669" cy="728869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953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3A4E4280-0232-AC4D-B134-9297F9FCE649}"/>
              </a:ext>
            </a:extLst>
          </p:cNvPr>
          <p:cNvSpPr txBox="1"/>
          <p:nvPr/>
        </p:nvSpPr>
        <p:spPr>
          <a:xfrm>
            <a:off x="6398786" y="3697283"/>
            <a:ext cx="480131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600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实验研究过程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49D2AAFE-E3E3-4B4A-BF17-BDE1F6562174}"/>
              </a:ext>
            </a:extLst>
          </p:cNvPr>
          <p:cNvSpPr txBox="1"/>
          <p:nvPr/>
        </p:nvSpPr>
        <p:spPr>
          <a:xfrm>
            <a:off x="8052903" y="1945180"/>
            <a:ext cx="169148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800">
                <a:solidFill>
                  <a:schemeClr val="bg1">
                    <a:lumMod val="50000"/>
                  </a:schemeClr>
                </a:solidFill>
                <a:latin typeface="+mj-lt"/>
              </a:rPr>
              <a:t>03</a:t>
            </a:r>
            <a:endParaRPr kumimoji="1" lang="zh-CN" altLang="en-US" sz="880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BA01B0F1-77EE-0346-B039-4363EE249866}"/>
              </a:ext>
            </a:extLst>
          </p:cNvPr>
          <p:cNvSpPr txBox="1"/>
          <p:nvPr/>
        </p:nvSpPr>
        <p:spPr>
          <a:xfrm>
            <a:off x="8134625" y="3186308"/>
            <a:ext cx="13936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zh-CN" sz="1400">
                <a:solidFill>
                  <a:schemeClr val="bg1">
                    <a:lumMod val="50000"/>
                  </a:schemeClr>
                </a:solidFill>
              </a:rPr>
              <a:t>PART</a:t>
            </a:r>
            <a:endParaRPr kumimoji="1" lang="zh-CN" altLang="en-US" sz="14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4BA745D2-5B6E-1C4B-8C85-07016E15033F}"/>
              </a:ext>
            </a:extLst>
          </p:cNvPr>
          <p:cNvSpPr txBox="1"/>
          <p:nvPr/>
        </p:nvSpPr>
        <p:spPr>
          <a:xfrm>
            <a:off x="132520" y="6153957"/>
            <a:ext cx="44218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" altLang="zh-CN" sz="1600">
                <a:solidFill>
                  <a:schemeClr val="bg1">
                    <a:lumMod val="50000"/>
                    <a:alpha val="31000"/>
                  </a:schemeClr>
                </a:solidFill>
                <a:latin typeface="+mj-lt"/>
              </a:rPr>
              <a:t>GRADUATION</a:t>
            </a:r>
          </a:p>
          <a:p>
            <a:r>
              <a:rPr kumimoji="1" lang="en" altLang="zh-CN" sz="1600">
                <a:solidFill>
                  <a:schemeClr val="bg1">
                    <a:lumMod val="50000"/>
                    <a:alpha val="31000"/>
                  </a:schemeClr>
                </a:solidFill>
                <a:latin typeface="+mj-lt"/>
              </a:rPr>
              <a:t>DEFENSE</a:t>
            </a:r>
            <a:endParaRPr kumimoji="1" lang="zh-CN" altLang="en-US" sz="1600">
              <a:solidFill>
                <a:schemeClr val="bg1">
                  <a:lumMod val="50000"/>
                  <a:alpha val="31000"/>
                </a:schemeClr>
              </a:solidFill>
              <a:latin typeface="+mj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7047FCD1-8A4A-AF44-B60F-40AD0F5C9A18}"/>
              </a:ext>
            </a:extLst>
          </p:cNvPr>
          <p:cNvSpPr txBox="1"/>
          <p:nvPr/>
        </p:nvSpPr>
        <p:spPr>
          <a:xfrm>
            <a:off x="6350196" y="4695167"/>
            <a:ext cx="47240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" altLang="zh-CN" sz="1000">
                <a:solidFill>
                  <a:schemeClr val="bg1">
                    <a:lumMod val="50000"/>
                  </a:schemeClr>
                </a:solidFill>
              </a:rPr>
              <a:t>EXPERIMENTAL RESEARCH PROCESS</a:t>
            </a:r>
            <a:endParaRPr kumimoji="1" lang="zh-CN" altLang="en-US" sz="100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290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BBF23844-F5C1-864A-8681-CEB879DE0BA1}"/>
              </a:ext>
            </a:extLst>
          </p:cNvPr>
          <p:cNvSpPr txBox="1"/>
          <p:nvPr/>
        </p:nvSpPr>
        <p:spPr>
          <a:xfrm>
            <a:off x="762000" y="25400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实验研究过程</a:t>
            </a:r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xmlns="" id="{4AB9EB30-A867-604A-A919-1D5D9CE71A0D}"/>
              </a:ext>
            </a:extLst>
          </p:cNvPr>
          <p:cNvSpPr>
            <a:spLocks noChangeAspect="1"/>
          </p:cNvSpPr>
          <p:nvPr/>
        </p:nvSpPr>
        <p:spPr>
          <a:xfrm>
            <a:off x="2483303" y="2758242"/>
            <a:ext cx="1823244" cy="1823244"/>
          </a:xfrm>
          <a:prstGeom prst="ellipse">
            <a:avLst/>
          </a:prstGeom>
          <a:gradFill>
            <a:gsLst>
              <a:gs pos="0">
                <a:srgbClr val="CACACA"/>
              </a:gs>
              <a:gs pos="100000">
                <a:schemeClr val="bg1"/>
              </a:gs>
            </a:gsLst>
            <a:lin ang="5400000" scaled="1"/>
          </a:gradFill>
          <a:ln w="31750" cap="flat">
            <a:gradFill>
              <a:gsLst>
                <a:gs pos="0">
                  <a:schemeClr val="bg1"/>
                </a:gs>
                <a:gs pos="100000">
                  <a:srgbClr val="CDCDCD"/>
                </a:gs>
              </a:gsLst>
              <a:lin ang="5400000" scaled="1"/>
            </a:gradFill>
            <a:prstDash val="solid"/>
            <a:miter lim="800000"/>
            <a:headEnd/>
            <a:tailEnd/>
          </a:ln>
          <a:effectLst>
            <a:outerShdw blurRad="279400" dist="25400" dir="5400000" sx="102000" sy="102000" algn="t" rotWithShape="0">
              <a:schemeClr val="tx1">
                <a:lumMod val="95000"/>
                <a:lumOff val="5000"/>
                <a:alpha val="28000"/>
              </a:schemeClr>
            </a:outerShdw>
          </a:effectLst>
        </p:spPr>
        <p:txBody>
          <a:bodyPr lIns="91440" tIns="45720" rIns="91440" bIns="45720"/>
          <a:lstStyle/>
          <a:p>
            <a:pPr>
              <a:defRPr/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4" name="文本框 51">
            <a:extLst>
              <a:ext uri="{FF2B5EF4-FFF2-40B4-BE49-F238E27FC236}">
                <a16:creationId xmlns:a16="http://schemas.microsoft.com/office/drawing/2014/main" xmlns="" id="{7FA2E73D-7C6B-9B45-B34E-D599395ABA51}"/>
              </a:ext>
            </a:extLst>
          </p:cNvPr>
          <p:cNvSpPr txBox="1">
            <a:spLocks noChangeAspect="1"/>
          </p:cNvSpPr>
          <p:nvPr/>
        </p:nvSpPr>
        <p:spPr>
          <a:xfrm>
            <a:off x="2678273" y="3181664"/>
            <a:ext cx="141577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defRPr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请输入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  <a:p>
            <a:pPr algn="ctr">
              <a:defRPr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标题文字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xmlns="" id="{5BAF8ADF-39AF-3B46-A4AB-FFE085D23720}"/>
              </a:ext>
            </a:extLst>
          </p:cNvPr>
          <p:cNvSpPr>
            <a:spLocks/>
          </p:cNvSpPr>
          <p:nvPr/>
        </p:nvSpPr>
        <p:spPr bwMode="auto">
          <a:xfrm>
            <a:off x="2649021" y="1187911"/>
            <a:ext cx="1486477" cy="1954068"/>
          </a:xfrm>
          <a:custGeom>
            <a:avLst/>
            <a:gdLst>
              <a:gd name="T0" fmla="*/ 552 w 552"/>
              <a:gd name="T1" fmla="*/ 285 h 726"/>
              <a:gd name="T2" fmla="*/ 552 w 552"/>
              <a:gd name="T3" fmla="*/ 276 h 726"/>
              <a:gd name="T4" fmla="*/ 552 w 552"/>
              <a:gd name="T5" fmla="*/ 269 h 726"/>
              <a:gd name="T6" fmla="*/ 552 w 552"/>
              <a:gd name="T7" fmla="*/ 263 h 726"/>
              <a:gd name="T8" fmla="*/ 276 w 552"/>
              <a:gd name="T9" fmla="*/ 0 h 726"/>
              <a:gd name="T10" fmla="*/ 1 w 552"/>
              <a:gd name="T11" fmla="*/ 263 h 726"/>
              <a:gd name="T12" fmla="*/ 0 w 552"/>
              <a:gd name="T13" fmla="*/ 269 h 726"/>
              <a:gd name="T14" fmla="*/ 0 w 552"/>
              <a:gd name="T15" fmla="*/ 276 h 726"/>
              <a:gd name="T16" fmla="*/ 0 w 552"/>
              <a:gd name="T17" fmla="*/ 285 h 726"/>
              <a:gd name="T18" fmla="*/ 276 w 552"/>
              <a:gd name="T19" fmla="*/ 726 h 726"/>
              <a:gd name="T20" fmla="*/ 552 w 552"/>
              <a:gd name="T21" fmla="*/ 285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52" h="726">
                <a:moveTo>
                  <a:pt x="552" y="285"/>
                </a:moveTo>
                <a:cubicBezTo>
                  <a:pt x="552" y="282"/>
                  <a:pt x="552" y="279"/>
                  <a:pt x="552" y="276"/>
                </a:cubicBezTo>
                <a:cubicBezTo>
                  <a:pt x="552" y="274"/>
                  <a:pt x="552" y="272"/>
                  <a:pt x="552" y="269"/>
                </a:cubicBezTo>
                <a:cubicBezTo>
                  <a:pt x="552" y="267"/>
                  <a:pt x="552" y="265"/>
                  <a:pt x="552" y="263"/>
                </a:cubicBezTo>
                <a:cubicBezTo>
                  <a:pt x="546" y="117"/>
                  <a:pt x="425" y="0"/>
                  <a:pt x="276" y="0"/>
                </a:cubicBezTo>
                <a:cubicBezTo>
                  <a:pt x="128" y="0"/>
                  <a:pt x="7" y="117"/>
                  <a:pt x="1" y="263"/>
                </a:cubicBezTo>
                <a:cubicBezTo>
                  <a:pt x="0" y="265"/>
                  <a:pt x="0" y="267"/>
                  <a:pt x="0" y="269"/>
                </a:cubicBezTo>
                <a:cubicBezTo>
                  <a:pt x="0" y="272"/>
                  <a:pt x="0" y="274"/>
                  <a:pt x="0" y="276"/>
                </a:cubicBezTo>
                <a:cubicBezTo>
                  <a:pt x="0" y="279"/>
                  <a:pt x="0" y="282"/>
                  <a:pt x="0" y="285"/>
                </a:cubicBezTo>
                <a:cubicBezTo>
                  <a:pt x="6" y="556"/>
                  <a:pt x="276" y="726"/>
                  <a:pt x="276" y="726"/>
                </a:cubicBezTo>
                <a:cubicBezTo>
                  <a:pt x="276" y="726"/>
                  <a:pt x="546" y="556"/>
                  <a:pt x="552" y="285"/>
                </a:cubicBezTo>
                <a:close/>
              </a:path>
            </a:pathLst>
          </a:custGeom>
          <a:gradFill>
            <a:gsLst>
              <a:gs pos="0">
                <a:srgbClr val="DDDDDD"/>
              </a:gs>
              <a:gs pos="100000">
                <a:schemeClr val="bg1"/>
              </a:gs>
            </a:gsLst>
            <a:lin ang="5400000" scaled="1"/>
          </a:gradFill>
          <a:ln w="28575" cap="flat">
            <a:gradFill>
              <a:gsLst>
                <a:gs pos="0">
                  <a:schemeClr val="bg1"/>
                </a:gs>
                <a:gs pos="100000">
                  <a:srgbClr val="DDDDDD"/>
                </a:gs>
              </a:gsLst>
              <a:lin ang="5400000" scaled="1"/>
            </a:gradFill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3083601F-AB74-CE4A-9C0D-FAD79B249220}"/>
              </a:ext>
            </a:extLst>
          </p:cNvPr>
          <p:cNvSpPr/>
          <p:nvPr/>
        </p:nvSpPr>
        <p:spPr bwMode="auto">
          <a:xfrm>
            <a:off x="2770344" y="1312059"/>
            <a:ext cx="1243832" cy="12437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28575">
            <a:noFill/>
          </a:ln>
          <a:effectLst>
            <a:innerShdw blurRad="127000" dist="63500" dir="162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7" name="文本框 52">
            <a:extLst>
              <a:ext uri="{FF2B5EF4-FFF2-40B4-BE49-F238E27FC236}">
                <a16:creationId xmlns:a16="http://schemas.microsoft.com/office/drawing/2014/main" xmlns="" id="{782C38C2-3AB2-0447-8EE5-69DD5D489B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28362" y="1560339"/>
            <a:ext cx="69762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9pPr>
          </a:lstStyle>
          <a:p>
            <a:r>
              <a:rPr lang="zh-CN" altLang="en-US" sz="2000" dirty="0">
                <a:solidFill>
                  <a:schemeClr val="bg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Tahoma" pitchFamily="34" charset="0"/>
              </a:rPr>
              <a:t>添加</a:t>
            </a:r>
            <a:endParaRPr lang="en-US" altLang="zh-CN" sz="2000" dirty="0">
              <a:solidFill>
                <a:schemeClr val="bg1"/>
              </a:solidFill>
              <a:latin typeface="Source Han Sans CN" panose="020B0500000000000000" pitchFamily="34" charset="-128"/>
              <a:ea typeface="Source Han Sans CN" panose="020B0500000000000000" pitchFamily="34" charset="-128"/>
              <a:cs typeface="Tahoma" pitchFamily="34" charset="0"/>
            </a:endParaRPr>
          </a:p>
          <a:p>
            <a:r>
              <a:rPr lang="zh-CN" altLang="en-US" sz="2000" dirty="0">
                <a:solidFill>
                  <a:schemeClr val="bg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Tahoma" pitchFamily="34" charset="0"/>
              </a:rPr>
              <a:t>标题</a:t>
            </a:r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xmlns="" id="{F09C0ED4-BC67-9340-A814-D07D2D77037B}"/>
              </a:ext>
            </a:extLst>
          </p:cNvPr>
          <p:cNvSpPr>
            <a:spLocks/>
          </p:cNvSpPr>
          <p:nvPr/>
        </p:nvSpPr>
        <p:spPr bwMode="auto">
          <a:xfrm>
            <a:off x="956662" y="1912287"/>
            <a:ext cx="1892011" cy="1845831"/>
          </a:xfrm>
          <a:custGeom>
            <a:avLst/>
            <a:gdLst>
              <a:gd name="T0" fmla="*/ 459 w 703"/>
              <a:gd name="T1" fmla="*/ 78 h 686"/>
              <a:gd name="T2" fmla="*/ 451 w 703"/>
              <a:gd name="T3" fmla="*/ 73 h 686"/>
              <a:gd name="T4" fmla="*/ 446 w 703"/>
              <a:gd name="T5" fmla="*/ 70 h 686"/>
              <a:gd name="T6" fmla="*/ 440 w 703"/>
              <a:gd name="T7" fmla="*/ 67 h 686"/>
              <a:gd name="T8" fmla="*/ 74 w 703"/>
              <a:gd name="T9" fmla="*/ 174 h 686"/>
              <a:gd name="T10" fmla="*/ 164 w 703"/>
              <a:gd name="T11" fmla="*/ 545 h 686"/>
              <a:gd name="T12" fmla="*/ 170 w 703"/>
              <a:gd name="T13" fmla="*/ 548 h 686"/>
              <a:gd name="T14" fmla="*/ 175 w 703"/>
              <a:gd name="T15" fmla="*/ 552 h 686"/>
              <a:gd name="T16" fmla="*/ 183 w 703"/>
              <a:gd name="T17" fmla="*/ 556 h 686"/>
              <a:gd name="T18" fmla="*/ 703 w 703"/>
              <a:gd name="T19" fmla="*/ 537 h 686"/>
              <a:gd name="T20" fmla="*/ 459 w 703"/>
              <a:gd name="T21" fmla="*/ 78 h 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03" h="686">
                <a:moveTo>
                  <a:pt x="459" y="78"/>
                </a:moveTo>
                <a:cubicBezTo>
                  <a:pt x="456" y="76"/>
                  <a:pt x="454" y="75"/>
                  <a:pt x="451" y="73"/>
                </a:cubicBezTo>
                <a:cubicBezTo>
                  <a:pt x="449" y="72"/>
                  <a:pt x="447" y="71"/>
                  <a:pt x="446" y="70"/>
                </a:cubicBezTo>
                <a:cubicBezTo>
                  <a:pt x="444" y="69"/>
                  <a:pt x="442" y="68"/>
                  <a:pt x="440" y="67"/>
                </a:cubicBezTo>
                <a:cubicBezTo>
                  <a:pt x="310" y="0"/>
                  <a:pt x="148" y="46"/>
                  <a:pt x="74" y="174"/>
                </a:cubicBezTo>
                <a:cubicBezTo>
                  <a:pt x="0" y="303"/>
                  <a:pt x="41" y="466"/>
                  <a:pt x="164" y="545"/>
                </a:cubicBezTo>
                <a:cubicBezTo>
                  <a:pt x="166" y="546"/>
                  <a:pt x="168" y="547"/>
                  <a:pt x="170" y="548"/>
                </a:cubicBezTo>
                <a:cubicBezTo>
                  <a:pt x="171" y="549"/>
                  <a:pt x="173" y="550"/>
                  <a:pt x="175" y="552"/>
                </a:cubicBezTo>
                <a:cubicBezTo>
                  <a:pt x="178" y="553"/>
                  <a:pt x="180" y="555"/>
                  <a:pt x="183" y="556"/>
                </a:cubicBezTo>
                <a:cubicBezTo>
                  <a:pt x="421" y="686"/>
                  <a:pt x="703" y="537"/>
                  <a:pt x="703" y="537"/>
                </a:cubicBezTo>
                <a:cubicBezTo>
                  <a:pt x="703" y="537"/>
                  <a:pt x="691" y="219"/>
                  <a:pt x="459" y="78"/>
                </a:cubicBezTo>
                <a:close/>
              </a:path>
            </a:pathLst>
          </a:custGeom>
          <a:gradFill>
            <a:gsLst>
              <a:gs pos="0">
                <a:srgbClr val="DDDDDD"/>
              </a:gs>
              <a:gs pos="100000">
                <a:schemeClr val="bg1"/>
              </a:gs>
            </a:gsLst>
            <a:lin ang="5400000" scaled="1"/>
          </a:gradFill>
          <a:ln w="28575" cap="flat">
            <a:gradFill>
              <a:gsLst>
                <a:gs pos="0">
                  <a:schemeClr val="bg1"/>
                </a:gs>
                <a:gs pos="100000">
                  <a:srgbClr val="DDDDDD"/>
                </a:gs>
              </a:gsLst>
              <a:lin ang="5400000" scaled="1"/>
            </a:gradFill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xmlns="" id="{47F9194E-E46E-7D44-B9AA-769C6D2F02C0}"/>
              </a:ext>
            </a:extLst>
          </p:cNvPr>
          <p:cNvSpPr/>
          <p:nvPr/>
        </p:nvSpPr>
        <p:spPr bwMode="auto">
          <a:xfrm>
            <a:off x="1187732" y="2140189"/>
            <a:ext cx="1243306" cy="1243620"/>
          </a:xfrm>
          <a:prstGeom prst="ellipse">
            <a:avLst/>
          </a:prstGeom>
          <a:solidFill>
            <a:schemeClr val="bg1">
              <a:lumMod val="50000"/>
            </a:schemeClr>
          </a:solidFill>
          <a:ln w="28575" cap="flat">
            <a:noFill/>
            <a:prstDash val="solid"/>
            <a:miter lim="800000"/>
            <a:headEnd/>
            <a:tailEnd/>
          </a:ln>
          <a:effectLst>
            <a:innerShdw blurRad="127000" dist="63500" dir="16200000">
              <a:prstClr val="black">
                <a:alpha val="30000"/>
              </a:prstClr>
            </a:innerShdw>
          </a:effectLst>
        </p:spPr>
        <p:txBody>
          <a:bodyPr/>
          <a:lstStyle/>
          <a:p>
            <a:pPr>
              <a:defRPr/>
            </a:pPr>
            <a:endParaRPr lang="zh-CN" altLang="en-US" sz="2400"/>
          </a:p>
        </p:txBody>
      </p:sp>
      <p:sp>
        <p:nvSpPr>
          <p:cNvPr id="10" name="文本框 53">
            <a:extLst>
              <a:ext uri="{FF2B5EF4-FFF2-40B4-BE49-F238E27FC236}">
                <a16:creationId xmlns:a16="http://schemas.microsoft.com/office/drawing/2014/main" xmlns="" id="{5B9E6C4C-6554-E84F-AB39-2EA7D4D7C8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6715" y="2390330"/>
            <a:ext cx="69762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9pPr>
          </a:lstStyle>
          <a:p>
            <a:r>
              <a:rPr lang="zh-CN" altLang="en-US" sz="2000" dirty="0">
                <a:solidFill>
                  <a:schemeClr val="bg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Tahoma" pitchFamily="34" charset="0"/>
              </a:rPr>
              <a:t>添加</a:t>
            </a:r>
          </a:p>
          <a:p>
            <a:r>
              <a:rPr lang="zh-CN" altLang="en-US" sz="2000" dirty="0">
                <a:solidFill>
                  <a:schemeClr val="bg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Tahoma" pitchFamily="34" charset="0"/>
              </a:rPr>
              <a:t>标题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xmlns="" id="{DF7B2B60-4E02-C74F-BB63-678143B0FD7E}"/>
              </a:ext>
            </a:extLst>
          </p:cNvPr>
          <p:cNvSpPr>
            <a:spLocks/>
          </p:cNvSpPr>
          <p:nvPr/>
        </p:nvSpPr>
        <p:spPr bwMode="auto">
          <a:xfrm>
            <a:off x="3904790" y="1912287"/>
            <a:ext cx="1893455" cy="1845831"/>
          </a:xfrm>
          <a:custGeom>
            <a:avLst/>
            <a:gdLst>
              <a:gd name="T0" fmla="*/ 520 w 703"/>
              <a:gd name="T1" fmla="*/ 556 h 686"/>
              <a:gd name="T2" fmla="*/ 528 w 703"/>
              <a:gd name="T3" fmla="*/ 552 h 686"/>
              <a:gd name="T4" fmla="*/ 533 w 703"/>
              <a:gd name="T5" fmla="*/ 548 h 686"/>
              <a:gd name="T6" fmla="*/ 538 w 703"/>
              <a:gd name="T7" fmla="*/ 545 h 686"/>
              <a:gd name="T8" fmla="*/ 629 w 703"/>
              <a:gd name="T9" fmla="*/ 174 h 686"/>
              <a:gd name="T10" fmla="*/ 262 w 703"/>
              <a:gd name="T11" fmla="*/ 67 h 686"/>
              <a:gd name="T12" fmla="*/ 257 w 703"/>
              <a:gd name="T13" fmla="*/ 70 h 686"/>
              <a:gd name="T14" fmla="*/ 251 w 703"/>
              <a:gd name="T15" fmla="*/ 73 h 686"/>
              <a:gd name="T16" fmla="*/ 244 w 703"/>
              <a:gd name="T17" fmla="*/ 78 h 686"/>
              <a:gd name="T18" fmla="*/ 0 w 703"/>
              <a:gd name="T19" fmla="*/ 538 h 686"/>
              <a:gd name="T20" fmla="*/ 520 w 703"/>
              <a:gd name="T21" fmla="*/ 556 h 6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03" h="686">
                <a:moveTo>
                  <a:pt x="520" y="556"/>
                </a:moveTo>
                <a:cubicBezTo>
                  <a:pt x="522" y="555"/>
                  <a:pt x="525" y="553"/>
                  <a:pt x="528" y="552"/>
                </a:cubicBezTo>
                <a:cubicBezTo>
                  <a:pt x="529" y="550"/>
                  <a:pt x="531" y="549"/>
                  <a:pt x="533" y="548"/>
                </a:cubicBezTo>
                <a:cubicBezTo>
                  <a:pt x="535" y="547"/>
                  <a:pt x="537" y="546"/>
                  <a:pt x="538" y="545"/>
                </a:cubicBezTo>
                <a:cubicBezTo>
                  <a:pt x="662" y="466"/>
                  <a:pt x="703" y="303"/>
                  <a:pt x="629" y="174"/>
                </a:cubicBezTo>
                <a:cubicBezTo>
                  <a:pt x="554" y="46"/>
                  <a:pt x="393" y="0"/>
                  <a:pt x="262" y="67"/>
                </a:cubicBezTo>
                <a:cubicBezTo>
                  <a:pt x="261" y="68"/>
                  <a:pt x="259" y="69"/>
                  <a:pt x="257" y="70"/>
                </a:cubicBezTo>
                <a:cubicBezTo>
                  <a:pt x="255" y="71"/>
                  <a:pt x="253" y="72"/>
                  <a:pt x="251" y="73"/>
                </a:cubicBezTo>
                <a:cubicBezTo>
                  <a:pt x="249" y="75"/>
                  <a:pt x="246" y="76"/>
                  <a:pt x="244" y="78"/>
                </a:cubicBezTo>
                <a:cubicBezTo>
                  <a:pt x="12" y="219"/>
                  <a:pt x="0" y="538"/>
                  <a:pt x="0" y="538"/>
                </a:cubicBezTo>
                <a:cubicBezTo>
                  <a:pt x="0" y="538"/>
                  <a:pt x="282" y="686"/>
                  <a:pt x="520" y="556"/>
                </a:cubicBezTo>
                <a:close/>
              </a:path>
            </a:pathLst>
          </a:custGeom>
          <a:gradFill>
            <a:gsLst>
              <a:gs pos="0">
                <a:srgbClr val="DDDDDD"/>
              </a:gs>
              <a:gs pos="100000">
                <a:schemeClr val="bg1"/>
              </a:gs>
            </a:gsLst>
            <a:lin ang="5400000" scaled="1"/>
          </a:gradFill>
          <a:ln w="28575" cap="flat">
            <a:gradFill>
              <a:gsLst>
                <a:gs pos="0">
                  <a:schemeClr val="bg1"/>
                </a:gs>
                <a:gs pos="100000">
                  <a:srgbClr val="DDDDDD"/>
                </a:gs>
              </a:gsLst>
              <a:lin ang="5400000" scaled="1"/>
            </a:gradFill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7ACCB283-E390-4B45-AA2E-E715B4F86F0D}"/>
              </a:ext>
            </a:extLst>
          </p:cNvPr>
          <p:cNvSpPr/>
          <p:nvPr/>
        </p:nvSpPr>
        <p:spPr bwMode="auto">
          <a:xfrm>
            <a:off x="4319327" y="2140189"/>
            <a:ext cx="1244255" cy="1243620"/>
          </a:xfrm>
          <a:prstGeom prst="ellipse">
            <a:avLst/>
          </a:prstGeom>
          <a:solidFill>
            <a:schemeClr val="bg1">
              <a:lumMod val="50000"/>
            </a:schemeClr>
          </a:solidFill>
          <a:ln w="28575">
            <a:noFill/>
          </a:ln>
          <a:effectLst>
            <a:innerShdw blurRad="127000" dist="63500" dir="162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3" name="文本框 54">
            <a:extLst>
              <a:ext uri="{FF2B5EF4-FFF2-40B4-BE49-F238E27FC236}">
                <a16:creationId xmlns:a16="http://schemas.microsoft.com/office/drawing/2014/main" xmlns="" id="{16D50733-1450-C94D-96AE-26C0C4DFD1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9773" y="2340040"/>
            <a:ext cx="69762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9pPr>
          </a:lstStyle>
          <a:p>
            <a:r>
              <a:rPr lang="zh-CN" altLang="en-US" sz="2000" dirty="0">
                <a:solidFill>
                  <a:schemeClr val="bg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Tahoma" pitchFamily="34" charset="0"/>
              </a:rPr>
              <a:t>添加</a:t>
            </a:r>
            <a:endParaRPr lang="en-US" altLang="zh-CN" sz="2000" dirty="0">
              <a:solidFill>
                <a:schemeClr val="bg1"/>
              </a:solidFill>
              <a:latin typeface="Source Han Sans CN" panose="020B0500000000000000" pitchFamily="34" charset="-128"/>
              <a:ea typeface="Source Han Sans CN" panose="020B0500000000000000" pitchFamily="34" charset="-128"/>
              <a:cs typeface="Tahoma" pitchFamily="34" charset="0"/>
            </a:endParaRPr>
          </a:p>
          <a:p>
            <a:r>
              <a:rPr lang="zh-CN" altLang="en-US" sz="2000" dirty="0">
                <a:solidFill>
                  <a:schemeClr val="bg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Tahoma" pitchFamily="34" charset="0"/>
              </a:rPr>
              <a:t>标题</a:t>
            </a:r>
          </a:p>
        </p:txBody>
      </p:sp>
      <p:sp>
        <p:nvSpPr>
          <p:cNvPr id="14" name="Freeform 9">
            <a:extLst>
              <a:ext uri="{FF2B5EF4-FFF2-40B4-BE49-F238E27FC236}">
                <a16:creationId xmlns:a16="http://schemas.microsoft.com/office/drawing/2014/main" xmlns="" id="{F995C681-861F-C549-8D50-9ED997CE3A1E}"/>
              </a:ext>
            </a:extLst>
          </p:cNvPr>
          <p:cNvSpPr>
            <a:spLocks/>
          </p:cNvSpPr>
          <p:nvPr/>
        </p:nvSpPr>
        <p:spPr bwMode="auto">
          <a:xfrm>
            <a:off x="3904790" y="3566096"/>
            <a:ext cx="1893455" cy="1850159"/>
          </a:xfrm>
          <a:custGeom>
            <a:avLst/>
            <a:gdLst>
              <a:gd name="T0" fmla="*/ 244 w 703"/>
              <a:gd name="T1" fmla="*/ 608 h 687"/>
              <a:gd name="T2" fmla="*/ 251 w 703"/>
              <a:gd name="T3" fmla="*/ 613 h 687"/>
              <a:gd name="T4" fmla="*/ 257 w 703"/>
              <a:gd name="T5" fmla="*/ 616 h 687"/>
              <a:gd name="T6" fmla="*/ 262 w 703"/>
              <a:gd name="T7" fmla="*/ 619 h 687"/>
              <a:gd name="T8" fmla="*/ 629 w 703"/>
              <a:gd name="T9" fmla="*/ 512 h 687"/>
              <a:gd name="T10" fmla="*/ 538 w 703"/>
              <a:gd name="T11" fmla="*/ 141 h 687"/>
              <a:gd name="T12" fmla="*/ 533 w 703"/>
              <a:gd name="T13" fmla="*/ 138 h 687"/>
              <a:gd name="T14" fmla="*/ 528 w 703"/>
              <a:gd name="T15" fmla="*/ 135 h 687"/>
              <a:gd name="T16" fmla="*/ 520 w 703"/>
              <a:gd name="T17" fmla="*/ 130 h 687"/>
              <a:gd name="T18" fmla="*/ 0 w 703"/>
              <a:gd name="T19" fmla="*/ 149 h 687"/>
              <a:gd name="T20" fmla="*/ 244 w 703"/>
              <a:gd name="T21" fmla="*/ 608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03" h="687">
                <a:moveTo>
                  <a:pt x="244" y="608"/>
                </a:moveTo>
                <a:cubicBezTo>
                  <a:pt x="246" y="610"/>
                  <a:pt x="249" y="611"/>
                  <a:pt x="251" y="613"/>
                </a:cubicBezTo>
                <a:cubicBezTo>
                  <a:pt x="253" y="614"/>
                  <a:pt x="255" y="615"/>
                  <a:pt x="257" y="616"/>
                </a:cubicBezTo>
                <a:cubicBezTo>
                  <a:pt x="259" y="617"/>
                  <a:pt x="261" y="618"/>
                  <a:pt x="262" y="619"/>
                </a:cubicBezTo>
                <a:cubicBezTo>
                  <a:pt x="393" y="687"/>
                  <a:pt x="554" y="640"/>
                  <a:pt x="629" y="512"/>
                </a:cubicBezTo>
                <a:cubicBezTo>
                  <a:pt x="703" y="383"/>
                  <a:pt x="662" y="220"/>
                  <a:pt x="538" y="141"/>
                </a:cubicBezTo>
                <a:cubicBezTo>
                  <a:pt x="537" y="140"/>
                  <a:pt x="535" y="139"/>
                  <a:pt x="533" y="138"/>
                </a:cubicBezTo>
                <a:cubicBezTo>
                  <a:pt x="531" y="137"/>
                  <a:pt x="529" y="136"/>
                  <a:pt x="528" y="135"/>
                </a:cubicBezTo>
                <a:cubicBezTo>
                  <a:pt x="525" y="133"/>
                  <a:pt x="522" y="132"/>
                  <a:pt x="520" y="130"/>
                </a:cubicBezTo>
                <a:cubicBezTo>
                  <a:pt x="282" y="0"/>
                  <a:pt x="0" y="149"/>
                  <a:pt x="0" y="149"/>
                </a:cubicBezTo>
                <a:cubicBezTo>
                  <a:pt x="0" y="149"/>
                  <a:pt x="12" y="468"/>
                  <a:pt x="244" y="608"/>
                </a:cubicBezTo>
                <a:close/>
              </a:path>
            </a:pathLst>
          </a:custGeom>
          <a:gradFill>
            <a:gsLst>
              <a:gs pos="0">
                <a:srgbClr val="DDDDDD"/>
              </a:gs>
              <a:gs pos="100000">
                <a:schemeClr val="bg1"/>
              </a:gs>
            </a:gsLst>
            <a:lin ang="5400000" scaled="1"/>
          </a:gradFill>
          <a:ln w="28575" cap="flat">
            <a:gradFill>
              <a:gsLst>
                <a:gs pos="0">
                  <a:schemeClr val="bg1"/>
                </a:gs>
                <a:gs pos="100000">
                  <a:srgbClr val="DDDDDD"/>
                </a:gs>
              </a:gsLst>
              <a:lin ang="5400000" scaled="1"/>
            </a:gradFill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74651E7F-0953-EC47-930A-772DFBBAC934}"/>
              </a:ext>
            </a:extLst>
          </p:cNvPr>
          <p:cNvSpPr/>
          <p:nvPr/>
        </p:nvSpPr>
        <p:spPr bwMode="auto">
          <a:xfrm>
            <a:off x="4319327" y="3954962"/>
            <a:ext cx="1244255" cy="1244234"/>
          </a:xfrm>
          <a:prstGeom prst="ellipse">
            <a:avLst/>
          </a:prstGeom>
          <a:solidFill>
            <a:schemeClr val="bg1">
              <a:lumMod val="50000"/>
            </a:schemeClr>
          </a:solidFill>
          <a:ln w="28575">
            <a:noFill/>
          </a:ln>
          <a:effectLst>
            <a:innerShdw blurRad="127000" dist="63500" dir="162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6" name="文本框 55">
            <a:extLst>
              <a:ext uri="{FF2B5EF4-FFF2-40B4-BE49-F238E27FC236}">
                <a16:creationId xmlns:a16="http://schemas.microsoft.com/office/drawing/2014/main" xmlns="" id="{08A1F8B8-3974-4644-9B91-60F857AA0D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9773" y="4164242"/>
            <a:ext cx="69762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9pPr>
          </a:lstStyle>
          <a:p>
            <a:r>
              <a:rPr lang="zh-CN" altLang="en-US" sz="2000" dirty="0">
                <a:solidFill>
                  <a:schemeClr val="bg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Tahoma" pitchFamily="34" charset="0"/>
              </a:rPr>
              <a:t>添加</a:t>
            </a:r>
          </a:p>
          <a:p>
            <a:r>
              <a:rPr lang="zh-CN" altLang="en-US" sz="2000" dirty="0">
                <a:solidFill>
                  <a:schemeClr val="bg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Tahoma" pitchFamily="34" charset="0"/>
              </a:rPr>
              <a:t>标题</a:t>
            </a:r>
          </a:p>
        </p:txBody>
      </p:sp>
      <p:sp>
        <p:nvSpPr>
          <p:cNvPr id="17" name="Freeform 8">
            <a:extLst>
              <a:ext uri="{FF2B5EF4-FFF2-40B4-BE49-F238E27FC236}">
                <a16:creationId xmlns:a16="http://schemas.microsoft.com/office/drawing/2014/main" xmlns="" id="{F82DCDAF-B3BE-5841-BB22-12D90887AF2F}"/>
              </a:ext>
            </a:extLst>
          </p:cNvPr>
          <p:cNvSpPr>
            <a:spLocks/>
          </p:cNvSpPr>
          <p:nvPr/>
        </p:nvSpPr>
        <p:spPr bwMode="auto">
          <a:xfrm>
            <a:off x="2649021" y="4179157"/>
            <a:ext cx="1486477" cy="1955515"/>
          </a:xfrm>
          <a:custGeom>
            <a:avLst/>
            <a:gdLst>
              <a:gd name="T0" fmla="*/ 0 w 552"/>
              <a:gd name="T1" fmla="*/ 441 h 727"/>
              <a:gd name="T2" fmla="*/ 0 w 552"/>
              <a:gd name="T3" fmla="*/ 450 h 727"/>
              <a:gd name="T4" fmla="*/ 0 w 552"/>
              <a:gd name="T5" fmla="*/ 457 h 727"/>
              <a:gd name="T6" fmla="*/ 1 w 552"/>
              <a:gd name="T7" fmla="*/ 463 h 727"/>
              <a:gd name="T8" fmla="*/ 276 w 552"/>
              <a:gd name="T9" fmla="*/ 727 h 727"/>
              <a:gd name="T10" fmla="*/ 552 w 552"/>
              <a:gd name="T11" fmla="*/ 463 h 727"/>
              <a:gd name="T12" fmla="*/ 552 w 552"/>
              <a:gd name="T13" fmla="*/ 457 h 727"/>
              <a:gd name="T14" fmla="*/ 552 w 552"/>
              <a:gd name="T15" fmla="*/ 450 h 727"/>
              <a:gd name="T16" fmla="*/ 552 w 552"/>
              <a:gd name="T17" fmla="*/ 441 h 727"/>
              <a:gd name="T18" fmla="*/ 276 w 552"/>
              <a:gd name="T19" fmla="*/ 0 h 727"/>
              <a:gd name="T20" fmla="*/ 0 w 552"/>
              <a:gd name="T21" fmla="*/ 441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52" h="727">
                <a:moveTo>
                  <a:pt x="0" y="441"/>
                </a:moveTo>
                <a:cubicBezTo>
                  <a:pt x="0" y="444"/>
                  <a:pt x="0" y="447"/>
                  <a:pt x="0" y="450"/>
                </a:cubicBezTo>
                <a:cubicBezTo>
                  <a:pt x="0" y="453"/>
                  <a:pt x="0" y="455"/>
                  <a:pt x="0" y="457"/>
                </a:cubicBezTo>
                <a:cubicBezTo>
                  <a:pt x="0" y="459"/>
                  <a:pt x="0" y="461"/>
                  <a:pt x="1" y="463"/>
                </a:cubicBezTo>
                <a:cubicBezTo>
                  <a:pt x="7" y="610"/>
                  <a:pt x="128" y="727"/>
                  <a:pt x="276" y="727"/>
                </a:cubicBezTo>
                <a:cubicBezTo>
                  <a:pt x="425" y="727"/>
                  <a:pt x="546" y="610"/>
                  <a:pt x="552" y="463"/>
                </a:cubicBezTo>
                <a:cubicBezTo>
                  <a:pt x="552" y="461"/>
                  <a:pt x="552" y="459"/>
                  <a:pt x="552" y="457"/>
                </a:cubicBezTo>
                <a:cubicBezTo>
                  <a:pt x="552" y="455"/>
                  <a:pt x="552" y="453"/>
                  <a:pt x="552" y="450"/>
                </a:cubicBezTo>
                <a:cubicBezTo>
                  <a:pt x="552" y="447"/>
                  <a:pt x="552" y="444"/>
                  <a:pt x="552" y="441"/>
                </a:cubicBezTo>
                <a:cubicBezTo>
                  <a:pt x="546" y="170"/>
                  <a:pt x="276" y="0"/>
                  <a:pt x="276" y="0"/>
                </a:cubicBezTo>
                <a:cubicBezTo>
                  <a:pt x="276" y="0"/>
                  <a:pt x="6" y="170"/>
                  <a:pt x="0" y="441"/>
                </a:cubicBezTo>
                <a:close/>
              </a:path>
            </a:pathLst>
          </a:custGeom>
          <a:gradFill>
            <a:gsLst>
              <a:gs pos="0">
                <a:srgbClr val="DDDDDD"/>
              </a:gs>
              <a:gs pos="100000">
                <a:schemeClr val="bg1"/>
              </a:gs>
            </a:gsLst>
            <a:lin ang="5400000" scaled="1"/>
          </a:gradFill>
          <a:ln w="28575" cap="flat">
            <a:gradFill>
              <a:gsLst>
                <a:gs pos="0">
                  <a:schemeClr val="bg1"/>
                </a:gs>
                <a:gs pos="100000">
                  <a:srgbClr val="DDDDDD"/>
                </a:gs>
              </a:gsLst>
              <a:lin ang="5400000" scaled="1"/>
            </a:gradFill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79FA8D58-CC95-3D4B-BCC7-8B63B279C841}"/>
              </a:ext>
            </a:extLst>
          </p:cNvPr>
          <p:cNvSpPr/>
          <p:nvPr/>
        </p:nvSpPr>
        <p:spPr bwMode="auto">
          <a:xfrm>
            <a:off x="2770344" y="4779287"/>
            <a:ext cx="1243832" cy="1243174"/>
          </a:xfrm>
          <a:prstGeom prst="ellipse">
            <a:avLst/>
          </a:prstGeom>
          <a:solidFill>
            <a:schemeClr val="bg1">
              <a:lumMod val="50000"/>
            </a:schemeClr>
          </a:solidFill>
          <a:ln w="28575">
            <a:noFill/>
          </a:ln>
          <a:effectLst>
            <a:innerShdw blurRad="127000" dist="63500" dir="162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/>
          </a:p>
        </p:txBody>
      </p:sp>
      <p:sp>
        <p:nvSpPr>
          <p:cNvPr id="19" name="文本框 56">
            <a:extLst>
              <a:ext uri="{FF2B5EF4-FFF2-40B4-BE49-F238E27FC236}">
                <a16:creationId xmlns:a16="http://schemas.microsoft.com/office/drawing/2014/main" xmlns="" id="{EB15A5C4-4308-E546-A9D1-79035FC1BA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2886" y="5028337"/>
            <a:ext cx="69762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9pPr>
          </a:lstStyle>
          <a:p>
            <a:r>
              <a:rPr lang="zh-CN" altLang="en-US" sz="2000" dirty="0">
                <a:solidFill>
                  <a:schemeClr val="bg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Tahoma" pitchFamily="34" charset="0"/>
              </a:rPr>
              <a:t>添加</a:t>
            </a:r>
          </a:p>
          <a:p>
            <a:r>
              <a:rPr lang="zh-CN" altLang="en-US" sz="2000" dirty="0">
                <a:solidFill>
                  <a:schemeClr val="bg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Tahoma" pitchFamily="34" charset="0"/>
              </a:rPr>
              <a:t>标题</a:t>
            </a:r>
          </a:p>
        </p:txBody>
      </p:sp>
      <p:sp>
        <p:nvSpPr>
          <p:cNvPr id="20" name="Freeform 7">
            <a:extLst>
              <a:ext uri="{FF2B5EF4-FFF2-40B4-BE49-F238E27FC236}">
                <a16:creationId xmlns:a16="http://schemas.microsoft.com/office/drawing/2014/main" xmlns="" id="{878E28AE-9886-9D46-9B75-7003D3E9CBD6}"/>
              </a:ext>
            </a:extLst>
          </p:cNvPr>
          <p:cNvSpPr>
            <a:spLocks/>
          </p:cNvSpPr>
          <p:nvPr/>
        </p:nvSpPr>
        <p:spPr bwMode="auto">
          <a:xfrm>
            <a:off x="956662" y="3566096"/>
            <a:ext cx="1892011" cy="1850159"/>
          </a:xfrm>
          <a:custGeom>
            <a:avLst/>
            <a:gdLst>
              <a:gd name="T0" fmla="*/ 183 w 703"/>
              <a:gd name="T1" fmla="*/ 130 h 687"/>
              <a:gd name="T2" fmla="*/ 175 w 703"/>
              <a:gd name="T3" fmla="*/ 135 h 687"/>
              <a:gd name="T4" fmla="*/ 170 w 703"/>
              <a:gd name="T5" fmla="*/ 138 h 687"/>
              <a:gd name="T6" fmla="*/ 164 w 703"/>
              <a:gd name="T7" fmla="*/ 141 h 687"/>
              <a:gd name="T8" fmla="*/ 74 w 703"/>
              <a:gd name="T9" fmla="*/ 512 h 687"/>
              <a:gd name="T10" fmla="*/ 440 w 703"/>
              <a:gd name="T11" fmla="*/ 619 h 687"/>
              <a:gd name="T12" fmla="*/ 446 w 703"/>
              <a:gd name="T13" fmla="*/ 616 h 687"/>
              <a:gd name="T14" fmla="*/ 451 w 703"/>
              <a:gd name="T15" fmla="*/ 613 h 687"/>
              <a:gd name="T16" fmla="*/ 459 w 703"/>
              <a:gd name="T17" fmla="*/ 608 h 687"/>
              <a:gd name="T18" fmla="*/ 703 w 703"/>
              <a:gd name="T19" fmla="*/ 149 h 687"/>
              <a:gd name="T20" fmla="*/ 183 w 703"/>
              <a:gd name="T21" fmla="*/ 130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03" h="687">
                <a:moveTo>
                  <a:pt x="183" y="130"/>
                </a:moveTo>
                <a:cubicBezTo>
                  <a:pt x="180" y="132"/>
                  <a:pt x="178" y="133"/>
                  <a:pt x="175" y="135"/>
                </a:cubicBezTo>
                <a:cubicBezTo>
                  <a:pt x="173" y="136"/>
                  <a:pt x="171" y="137"/>
                  <a:pt x="170" y="138"/>
                </a:cubicBezTo>
                <a:cubicBezTo>
                  <a:pt x="168" y="139"/>
                  <a:pt x="166" y="140"/>
                  <a:pt x="164" y="141"/>
                </a:cubicBezTo>
                <a:cubicBezTo>
                  <a:pt x="41" y="220"/>
                  <a:pt x="0" y="383"/>
                  <a:pt x="74" y="512"/>
                </a:cubicBezTo>
                <a:cubicBezTo>
                  <a:pt x="148" y="640"/>
                  <a:pt x="310" y="687"/>
                  <a:pt x="440" y="619"/>
                </a:cubicBezTo>
                <a:cubicBezTo>
                  <a:pt x="442" y="618"/>
                  <a:pt x="444" y="617"/>
                  <a:pt x="446" y="616"/>
                </a:cubicBezTo>
                <a:cubicBezTo>
                  <a:pt x="448" y="615"/>
                  <a:pt x="449" y="614"/>
                  <a:pt x="451" y="613"/>
                </a:cubicBezTo>
                <a:cubicBezTo>
                  <a:pt x="454" y="611"/>
                  <a:pt x="456" y="610"/>
                  <a:pt x="459" y="608"/>
                </a:cubicBezTo>
                <a:cubicBezTo>
                  <a:pt x="691" y="468"/>
                  <a:pt x="703" y="149"/>
                  <a:pt x="703" y="149"/>
                </a:cubicBezTo>
                <a:cubicBezTo>
                  <a:pt x="703" y="149"/>
                  <a:pt x="421" y="0"/>
                  <a:pt x="183" y="130"/>
                </a:cubicBezTo>
                <a:close/>
              </a:path>
            </a:pathLst>
          </a:custGeom>
          <a:gradFill>
            <a:gsLst>
              <a:gs pos="0">
                <a:srgbClr val="DDDDDD"/>
              </a:gs>
              <a:gs pos="100000">
                <a:schemeClr val="bg1"/>
              </a:gs>
            </a:gsLst>
            <a:lin ang="5400000" scaled="1"/>
          </a:gradFill>
          <a:ln w="28575" cap="flat">
            <a:gradFill>
              <a:gsLst>
                <a:gs pos="0">
                  <a:schemeClr val="bg1"/>
                </a:gs>
                <a:gs pos="100000">
                  <a:srgbClr val="DDDDDD"/>
                </a:gs>
              </a:gsLst>
              <a:lin ang="5400000" scaled="1"/>
            </a:gradFill>
            <a:prstDash val="solid"/>
            <a:miter lim="800000"/>
            <a:headEnd/>
            <a:tailEnd/>
          </a:ln>
          <a:effectLst>
            <a:outerShdw blurRad="228600" dist="228600" dir="5400000" algn="t" rotWithShape="0">
              <a:schemeClr val="tx1">
                <a:lumMod val="85000"/>
                <a:lumOff val="15000"/>
                <a:alpha val="28000"/>
              </a:schemeClr>
            </a:outerShdw>
          </a:effectLst>
        </p:spPr>
        <p:txBody>
          <a:bodyPr/>
          <a:lstStyle/>
          <a:p>
            <a:pPr>
              <a:defRPr/>
            </a:pP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:a16="http://schemas.microsoft.com/office/drawing/2014/main" xmlns="" id="{0E10E584-09A2-0B46-8C9E-764D388CFE86}"/>
              </a:ext>
            </a:extLst>
          </p:cNvPr>
          <p:cNvSpPr/>
          <p:nvPr/>
        </p:nvSpPr>
        <p:spPr bwMode="auto">
          <a:xfrm>
            <a:off x="1187732" y="3954962"/>
            <a:ext cx="1243306" cy="1244234"/>
          </a:xfrm>
          <a:prstGeom prst="ellipse">
            <a:avLst/>
          </a:prstGeom>
          <a:solidFill>
            <a:schemeClr val="bg1">
              <a:lumMod val="50000"/>
            </a:schemeClr>
          </a:solidFill>
          <a:ln w="28575" cap="flat">
            <a:noFill/>
            <a:prstDash val="solid"/>
            <a:miter lim="800000"/>
            <a:headEnd/>
            <a:tailEnd/>
          </a:ln>
          <a:effectLst>
            <a:innerShdw blurRad="127000" dist="63500" dir="16200000">
              <a:prstClr val="black">
                <a:alpha val="30000"/>
              </a:prstClr>
            </a:innerShdw>
          </a:effectLst>
        </p:spPr>
        <p:txBody>
          <a:bodyPr/>
          <a:lstStyle/>
          <a:p>
            <a:pPr>
              <a:defRPr/>
            </a:pPr>
            <a:endParaRPr lang="zh-CN" altLang="en-US" sz="2400"/>
          </a:p>
        </p:txBody>
      </p:sp>
      <p:sp>
        <p:nvSpPr>
          <p:cNvPr id="22" name="文本框 57">
            <a:extLst>
              <a:ext uri="{FF2B5EF4-FFF2-40B4-BE49-F238E27FC236}">
                <a16:creationId xmlns:a16="http://schemas.microsoft.com/office/drawing/2014/main" xmlns="" id="{2722FADF-1A0B-5F41-8A27-4E7314035E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1421" y="4184052"/>
            <a:ext cx="69762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9pPr>
          </a:lstStyle>
          <a:p>
            <a:r>
              <a:rPr lang="zh-CN" altLang="en-US" sz="2000" dirty="0">
                <a:solidFill>
                  <a:schemeClr val="bg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Tahoma" pitchFamily="34" charset="0"/>
              </a:rPr>
              <a:t>添加</a:t>
            </a:r>
          </a:p>
          <a:p>
            <a:r>
              <a:rPr lang="zh-CN" altLang="en-US" sz="2000" dirty="0">
                <a:solidFill>
                  <a:schemeClr val="bg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Tahoma" pitchFamily="34" charset="0"/>
              </a:rPr>
              <a:t>标题</a:t>
            </a:r>
          </a:p>
        </p:txBody>
      </p:sp>
      <p:cxnSp>
        <p:nvCxnSpPr>
          <p:cNvPr id="23" name="直接连接符 34">
            <a:extLst>
              <a:ext uri="{FF2B5EF4-FFF2-40B4-BE49-F238E27FC236}">
                <a16:creationId xmlns:a16="http://schemas.microsoft.com/office/drawing/2014/main" xmlns="" id="{087DD193-0D4A-8A46-87D4-6068684285D7}"/>
              </a:ext>
            </a:extLst>
          </p:cNvPr>
          <p:cNvCxnSpPr/>
          <p:nvPr/>
        </p:nvCxnSpPr>
        <p:spPr>
          <a:xfrm>
            <a:off x="7099460" y="3140707"/>
            <a:ext cx="382587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47">
            <a:extLst>
              <a:ext uri="{FF2B5EF4-FFF2-40B4-BE49-F238E27FC236}">
                <a16:creationId xmlns:a16="http://schemas.microsoft.com/office/drawing/2014/main" xmlns="" id="{E51AC970-9B35-7949-B4C2-4EDD9E678A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93720" y="2608002"/>
            <a:ext cx="4037354" cy="469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请在此输入您需要的文字</a:t>
            </a:r>
          </a:p>
        </p:txBody>
      </p:sp>
      <p:sp>
        <p:nvSpPr>
          <p:cNvPr id="25" name="TextBox 33">
            <a:extLst>
              <a:ext uri="{FF2B5EF4-FFF2-40B4-BE49-F238E27FC236}">
                <a16:creationId xmlns:a16="http://schemas.microsoft.com/office/drawing/2014/main" xmlns="" id="{013434DB-C4E7-0B42-8B75-B6F0CE23F3A2}"/>
              </a:ext>
            </a:extLst>
          </p:cNvPr>
          <p:cNvSpPr txBox="1"/>
          <p:nvPr/>
        </p:nvSpPr>
        <p:spPr>
          <a:xfrm>
            <a:off x="7099460" y="3284568"/>
            <a:ext cx="3931614" cy="12377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algn="just">
              <a:lnSpc>
                <a:spcPts val="1600"/>
              </a:lnSpc>
              <a:defRPr sz="110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感谢您使用我们的</a:t>
            </a:r>
            <a:r>
              <a:rPr lang="e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模板，请在此输入您需要的文字内容，感谢您使用我们的</a:t>
            </a:r>
            <a:r>
              <a:rPr lang="e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模板，请在此输入您需要的文字内容。感谢您使用我们的</a:t>
            </a:r>
            <a:r>
              <a:rPr lang="e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模板，请在此输入您需要的文字内容。</a:t>
            </a:r>
          </a:p>
        </p:txBody>
      </p:sp>
      <p:sp>
        <p:nvSpPr>
          <p:cNvPr id="26" name="TextBox 33">
            <a:extLst>
              <a:ext uri="{FF2B5EF4-FFF2-40B4-BE49-F238E27FC236}">
                <a16:creationId xmlns:a16="http://schemas.microsoft.com/office/drawing/2014/main" xmlns="" id="{7F74A028-B381-BA46-94DD-323509CF7B75}"/>
              </a:ext>
            </a:extLst>
          </p:cNvPr>
          <p:cNvSpPr txBox="1"/>
          <p:nvPr/>
        </p:nvSpPr>
        <p:spPr>
          <a:xfrm>
            <a:off x="7099460" y="4761880"/>
            <a:ext cx="3931614" cy="5913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algn="just">
              <a:lnSpc>
                <a:spcPts val="1600"/>
              </a:lnSpc>
              <a:defRPr sz="110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感谢您使用我们的</a:t>
            </a:r>
            <a:r>
              <a:rPr lang="e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模板，请在此输入您需要的文字内容，感谢您使用我们的</a:t>
            </a:r>
            <a:r>
              <a:rPr lang="e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模板。</a:t>
            </a:r>
          </a:p>
        </p:txBody>
      </p:sp>
    </p:spTree>
    <p:extLst>
      <p:ext uri="{BB962C8B-B14F-4D97-AF65-F5344CB8AC3E}">
        <p14:creationId xmlns:p14="http://schemas.microsoft.com/office/powerpoint/2010/main" val="1086593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 animBg="1"/>
      <p:bldP spid="7" grpId="0"/>
      <p:bldP spid="8" grpId="0" animBg="1"/>
      <p:bldP spid="9" grpId="0" animBg="1"/>
      <p:bldP spid="10" grpId="0"/>
      <p:bldP spid="11" grpId="0" animBg="1"/>
      <p:bldP spid="12" grpId="0" animBg="1"/>
      <p:bldP spid="13" grpId="0"/>
      <p:bldP spid="14" grpId="0" animBg="1"/>
      <p:bldP spid="15" grpId="0" animBg="1"/>
      <p:bldP spid="16" grpId="0"/>
      <p:bldP spid="17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BBF23844-F5C1-864A-8681-CEB879DE0BA1}"/>
              </a:ext>
            </a:extLst>
          </p:cNvPr>
          <p:cNvSpPr txBox="1"/>
          <p:nvPr/>
        </p:nvSpPr>
        <p:spPr>
          <a:xfrm>
            <a:off x="762000" y="25400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实验研究过程</a:t>
            </a:r>
          </a:p>
        </p:txBody>
      </p:sp>
      <p:sp>
        <p:nvSpPr>
          <p:cNvPr id="3" name="椭圆 2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>
            <a:extLst>
              <a:ext uri="{FF2B5EF4-FFF2-40B4-BE49-F238E27FC236}">
                <a16:creationId xmlns:a16="http://schemas.microsoft.com/office/drawing/2014/main" xmlns="" id="{77805643-C433-334A-8DCC-C09DB7700A75}"/>
              </a:ext>
            </a:extLst>
          </p:cNvPr>
          <p:cNvSpPr>
            <a:spLocks noChangeAspect="1"/>
          </p:cNvSpPr>
          <p:nvPr/>
        </p:nvSpPr>
        <p:spPr>
          <a:xfrm>
            <a:off x="1088407" y="1722315"/>
            <a:ext cx="1008000" cy="10080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/>
          </a:p>
        </p:txBody>
      </p:sp>
      <p:sp>
        <p:nvSpPr>
          <p:cNvPr id="4" name="椭圆 3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>
            <a:extLst>
              <a:ext uri="{FF2B5EF4-FFF2-40B4-BE49-F238E27FC236}">
                <a16:creationId xmlns:a16="http://schemas.microsoft.com/office/drawing/2014/main" xmlns="" id="{5C5D7042-C3A0-2B41-9F53-07805F055C9F}"/>
              </a:ext>
            </a:extLst>
          </p:cNvPr>
          <p:cNvSpPr>
            <a:spLocks noChangeAspect="1"/>
          </p:cNvSpPr>
          <p:nvPr/>
        </p:nvSpPr>
        <p:spPr>
          <a:xfrm>
            <a:off x="3489618" y="1722315"/>
            <a:ext cx="1008000" cy="10080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/>
          </a:p>
        </p:txBody>
      </p:sp>
      <p:sp>
        <p:nvSpPr>
          <p:cNvPr id="5" name="任意多边形 7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>
            <a:extLst>
              <a:ext uri="{FF2B5EF4-FFF2-40B4-BE49-F238E27FC236}">
                <a16:creationId xmlns:a16="http://schemas.microsoft.com/office/drawing/2014/main" xmlns="" id="{F8E36BE3-9051-B64C-B501-03E60CE920AB}"/>
              </a:ext>
            </a:extLst>
          </p:cNvPr>
          <p:cNvSpPr>
            <a:spLocks noChangeAspect="1"/>
          </p:cNvSpPr>
          <p:nvPr/>
        </p:nvSpPr>
        <p:spPr>
          <a:xfrm>
            <a:off x="1088407" y="1900706"/>
            <a:ext cx="3422899" cy="671046"/>
          </a:xfrm>
          <a:custGeom>
            <a:avLst/>
            <a:gdLst>
              <a:gd name="connsiteX0" fmla="*/ 460993 w 3422899"/>
              <a:gd name="connsiteY0" fmla="*/ 0 h 671046"/>
              <a:gd name="connsiteX1" fmla="*/ 2537126 w 3422899"/>
              <a:gd name="connsiteY1" fmla="*/ 0 h 671046"/>
              <a:gd name="connsiteX2" fmla="*/ 2861293 w 3422899"/>
              <a:gd name="connsiteY2" fmla="*/ 0 h 671046"/>
              <a:gd name="connsiteX3" fmla="*/ 3300672 w 3422899"/>
              <a:gd name="connsiteY3" fmla="*/ 0 h 671046"/>
              <a:gd name="connsiteX4" fmla="*/ 3336824 w 3422899"/>
              <a:gd name="connsiteY4" fmla="*/ 43817 h 671046"/>
              <a:gd name="connsiteX5" fmla="*/ 3422899 w 3422899"/>
              <a:gd name="connsiteY5" fmla="*/ 325608 h 671046"/>
              <a:gd name="connsiteX6" fmla="*/ 3336824 w 3422899"/>
              <a:gd name="connsiteY6" fmla="*/ 607400 h 671046"/>
              <a:gd name="connsiteX7" fmla="*/ 3284312 w 3422899"/>
              <a:gd name="connsiteY7" fmla="*/ 671045 h 671046"/>
              <a:gd name="connsiteX8" fmla="*/ 2861293 w 3422899"/>
              <a:gd name="connsiteY8" fmla="*/ 671045 h 671046"/>
              <a:gd name="connsiteX9" fmla="*/ 2553487 w 3422899"/>
              <a:gd name="connsiteY9" fmla="*/ 671045 h 671046"/>
              <a:gd name="connsiteX10" fmla="*/ 869414 w 3422899"/>
              <a:gd name="connsiteY10" fmla="*/ 671045 h 671046"/>
              <a:gd name="connsiteX11" fmla="*/ 869413 w 3422899"/>
              <a:gd name="connsiteY11" fmla="*/ 671046 h 671046"/>
              <a:gd name="connsiteX12" fmla="*/ 138588 w 3422899"/>
              <a:gd name="connsiteY12" fmla="*/ 671046 h 671046"/>
              <a:gd name="connsiteX13" fmla="*/ 86075 w 3422899"/>
              <a:gd name="connsiteY13" fmla="*/ 607401 h 671046"/>
              <a:gd name="connsiteX14" fmla="*/ 0 w 3422899"/>
              <a:gd name="connsiteY14" fmla="*/ 325609 h 671046"/>
              <a:gd name="connsiteX15" fmla="*/ 86075 w 3422899"/>
              <a:gd name="connsiteY15" fmla="*/ 43818 h 671046"/>
              <a:gd name="connsiteX16" fmla="*/ 122227 w 3422899"/>
              <a:gd name="connsiteY16" fmla="*/ 1 h 671046"/>
              <a:gd name="connsiteX17" fmla="*/ 460993 w 3422899"/>
              <a:gd name="connsiteY17" fmla="*/ 1 h 671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422899" h="671046">
                <a:moveTo>
                  <a:pt x="460993" y="0"/>
                </a:moveTo>
                <a:lnTo>
                  <a:pt x="2537126" y="0"/>
                </a:lnTo>
                <a:lnTo>
                  <a:pt x="2861293" y="0"/>
                </a:lnTo>
                <a:lnTo>
                  <a:pt x="3300672" y="0"/>
                </a:lnTo>
                <a:lnTo>
                  <a:pt x="3336824" y="43817"/>
                </a:lnTo>
                <a:cubicBezTo>
                  <a:pt x="3391167" y="124256"/>
                  <a:pt x="3422899" y="221226"/>
                  <a:pt x="3422899" y="325608"/>
                </a:cubicBezTo>
                <a:cubicBezTo>
                  <a:pt x="3422899" y="429990"/>
                  <a:pt x="3391167" y="526961"/>
                  <a:pt x="3336824" y="607400"/>
                </a:cubicBezTo>
                <a:lnTo>
                  <a:pt x="3284312" y="671045"/>
                </a:lnTo>
                <a:lnTo>
                  <a:pt x="2861293" y="671045"/>
                </a:lnTo>
                <a:lnTo>
                  <a:pt x="2553487" y="671045"/>
                </a:lnTo>
                <a:lnTo>
                  <a:pt x="869414" y="671045"/>
                </a:lnTo>
                <a:lnTo>
                  <a:pt x="869413" y="671046"/>
                </a:lnTo>
                <a:lnTo>
                  <a:pt x="138588" y="671046"/>
                </a:lnTo>
                <a:lnTo>
                  <a:pt x="86075" y="607401"/>
                </a:lnTo>
                <a:cubicBezTo>
                  <a:pt x="31732" y="526962"/>
                  <a:pt x="0" y="429991"/>
                  <a:pt x="0" y="325609"/>
                </a:cubicBezTo>
                <a:cubicBezTo>
                  <a:pt x="0" y="221227"/>
                  <a:pt x="31732" y="124257"/>
                  <a:pt x="86075" y="43818"/>
                </a:cubicBezTo>
                <a:lnTo>
                  <a:pt x="122227" y="1"/>
                </a:lnTo>
                <a:lnTo>
                  <a:pt x="460993" y="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/>
          </a:p>
        </p:txBody>
      </p:sp>
      <p:sp>
        <p:nvSpPr>
          <p:cNvPr id="6" name="文本框 5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>
            <a:extLst>
              <a:ext uri="{FF2B5EF4-FFF2-40B4-BE49-F238E27FC236}">
                <a16:creationId xmlns:a16="http://schemas.microsoft.com/office/drawing/2014/main" xmlns="" id="{4482721C-CFA3-9841-91F6-E6BF7BDB5F8C}"/>
              </a:ext>
            </a:extLst>
          </p:cNvPr>
          <p:cNvSpPr txBox="1"/>
          <p:nvPr/>
        </p:nvSpPr>
        <p:spPr>
          <a:xfrm>
            <a:off x="1698423" y="1977957"/>
            <a:ext cx="2031325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Kartika" panose="02020503030404060203" pitchFamily="18" charset="0"/>
              </a:rPr>
              <a:t>输入您的标题</a:t>
            </a:r>
            <a:endParaRPr lang="en-US" altLang="zh-CN" dirty="0">
              <a:solidFill>
                <a:schemeClr val="bg1"/>
              </a:solidFill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7" name="椭圆 6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>
            <a:extLst>
              <a:ext uri="{FF2B5EF4-FFF2-40B4-BE49-F238E27FC236}">
                <a16:creationId xmlns:a16="http://schemas.microsoft.com/office/drawing/2014/main" xmlns="" id="{6A17117F-2654-E24F-B96D-7911ABCB4C9B}"/>
              </a:ext>
            </a:extLst>
          </p:cNvPr>
          <p:cNvSpPr>
            <a:spLocks noChangeAspect="1"/>
          </p:cNvSpPr>
          <p:nvPr/>
        </p:nvSpPr>
        <p:spPr>
          <a:xfrm>
            <a:off x="1088407" y="3413894"/>
            <a:ext cx="1008000" cy="10080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/>
          </a:p>
        </p:txBody>
      </p:sp>
      <p:sp>
        <p:nvSpPr>
          <p:cNvPr id="8" name="椭圆 7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>
            <a:extLst>
              <a:ext uri="{FF2B5EF4-FFF2-40B4-BE49-F238E27FC236}">
                <a16:creationId xmlns:a16="http://schemas.microsoft.com/office/drawing/2014/main" xmlns="" id="{A45BF243-7F1A-7246-8EA8-8CF5F2E4564A}"/>
              </a:ext>
            </a:extLst>
          </p:cNvPr>
          <p:cNvSpPr>
            <a:spLocks noChangeAspect="1"/>
          </p:cNvSpPr>
          <p:nvPr/>
        </p:nvSpPr>
        <p:spPr>
          <a:xfrm>
            <a:off x="3489618" y="3413894"/>
            <a:ext cx="1008000" cy="10080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/>
          </a:p>
        </p:txBody>
      </p:sp>
      <p:sp>
        <p:nvSpPr>
          <p:cNvPr id="9" name="任意多边形 13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>
            <a:extLst>
              <a:ext uri="{FF2B5EF4-FFF2-40B4-BE49-F238E27FC236}">
                <a16:creationId xmlns:a16="http://schemas.microsoft.com/office/drawing/2014/main" xmlns="" id="{BD856D8B-27BB-2240-A5DC-62297E519F3A}"/>
              </a:ext>
            </a:extLst>
          </p:cNvPr>
          <p:cNvSpPr>
            <a:spLocks noChangeAspect="1"/>
          </p:cNvSpPr>
          <p:nvPr/>
        </p:nvSpPr>
        <p:spPr>
          <a:xfrm>
            <a:off x="1088407" y="3592285"/>
            <a:ext cx="3422899" cy="671046"/>
          </a:xfrm>
          <a:custGeom>
            <a:avLst/>
            <a:gdLst>
              <a:gd name="connsiteX0" fmla="*/ 460993 w 3422899"/>
              <a:gd name="connsiteY0" fmla="*/ 0 h 671046"/>
              <a:gd name="connsiteX1" fmla="*/ 2537126 w 3422899"/>
              <a:gd name="connsiteY1" fmla="*/ 0 h 671046"/>
              <a:gd name="connsiteX2" fmla="*/ 2861293 w 3422899"/>
              <a:gd name="connsiteY2" fmla="*/ 0 h 671046"/>
              <a:gd name="connsiteX3" fmla="*/ 3300672 w 3422899"/>
              <a:gd name="connsiteY3" fmla="*/ 0 h 671046"/>
              <a:gd name="connsiteX4" fmla="*/ 3336824 w 3422899"/>
              <a:gd name="connsiteY4" fmla="*/ 43817 h 671046"/>
              <a:gd name="connsiteX5" fmla="*/ 3422899 w 3422899"/>
              <a:gd name="connsiteY5" fmla="*/ 325608 h 671046"/>
              <a:gd name="connsiteX6" fmla="*/ 3336824 w 3422899"/>
              <a:gd name="connsiteY6" fmla="*/ 607400 h 671046"/>
              <a:gd name="connsiteX7" fmla="*/ 3284312 w 3422899"/>
              <a:gd name="connsiteY7" fmla="*/ 671045 h 671046"/>
              <a:gd name="connsiteX8" fmla="*/ 2861293 w 3422899"/>
              <a:gd name="connsiteY8" fmla="*/ 671045 h 671046"/>
              <a:gd name="connsiteX9" fmla="*/ 2553487 w 3422899"/>
              <a:gd name="connsiteY9" fmla="*/ 671045 h 671046"/>
              <a:gd name="connsiteX10" fmla="*/ 869414 w 3422899"/>
              <a:gd name="connsiteY10" fmla="*/ 671045 h 671046"/>
              <a:gd name="connsiteX11" fmla="*/ 869413 w 3422899"/>
              <a:gd name="connsiteY11" fmla="*/ 671046 h 671046"/>
              <a:gd name="connsiteX12" fmla="*/ 138588 w 3422899"/>
              <a:gd name="connsiteY12" fmla="*/ 671046 h 671046"/>
              <a:gd name="connsiteX13" fmla="*/ 86075 w 3422899"/>
              <a:gd name="connsiteY13" fmla="*/ 607401 h 671046"/>
              <a:gd name="connsiteX14" fmla="*/ 0 w 3422899"/>
              <a:gd name="connsiteY14" fmla="*/ 325609 h 671046"/>
              <a:gd name="connsiteX15" fmla="*/ 86075 w 3422899"/>
              <a:gd name="connsiteY15" fmla="*/ 43818 h 671046"/>
              <a:gd name="connsiteX16" fmla="*/ 122227 w 3422899"/>
              <a:gd name="connsiteY16" fmla="*/ 1 h 671046"/>
              <a:gd name="connsiteX17" fmla="*/ 460993 w 3422899"/>
              <a:gd name="connsiteY17" fmla="*/ 1 h 671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422899" h="671046">
                <a:moveTo>
                  <a:pt x="460993" y="0"/>
                </a:moveTo>
                <a:lnTo>
                  <a:pt x="2537126" y="0"/>
                </a:lnTo>
                <a:lnTo>
                  <a:pt x="2861293" y="0"/>
                </a:lnTo>
                <a:lnTo>
                  <a:pt x="3300672" y="0"/>
                </a:lnTo>
                <a:lnTo>
                  <a:pt x="3336824" y="43817"/>
                </a:lnTo>
                <a:cubicBezTo>
                  <a:pt x="3391167" y="124256"/>
                  <a:pt x="3422899" y="221226"/>
                  <a:pt x="3422899" y="325608"/>
                </a:cubicBezTo>
                <a:cubicBezTo>
                  <a:pt x="3422899" y="429990"/>
                  <a:pt x="3391167" y="526961"/>
                  <a:pt x="3336824" y="607400"/>
                </a:cubicBezTo>
                <a:lnTo>
                  <a:pt x="3284312" y="671045"/>
                </a:lnTo>
                <a:lnTo>
                  <a:pt x="2861293" y="671045"/>
                </a:lnTo>
                <a:lnTo>
                  <a:pt x="2553487" y="671045"/>
                </a:lnTo>
                <a:lnTo>
                  <a:pt x="869414" y="671045"/>
                </a:lnTo>
                <a:lnTo>
                  <a:pt x="869413" y="671046"/>
                </a:lnTo>
                <a:lnTo>
                  <a:pt x="138588" y="671046"/>
                </a:lnTo>
                <a:lnTo>
                  <a:pt x="86075" y="607401"/>
                </a:lnTo>
                <a:cubicBezTo>
                  <a:pt x="31732" y="526962"/>
                  <a:pt x="0" y="429991"/>
                  <a:pt x="0" y="325609"/>
                </a:cubicBezTo>
                <a:cubicBezTo>
                  <a:pt x="0" y="221227"/>
                  <a:pt x="31732" y="124257"/>
                  <a:pt x="86075" y="43818"/>
                </a:cubicBezTo>
                <a:lnTo>
                  <a:pt x="122227" y="1"/>
                </a:lnTo>
                <a:lnTo>
                  <a:pt x="460993" y="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/>
          </a:p>
        </p:txBody>
      </p:sp>
      <p:sp>
        <p:nvSpPr>
          <p:cNvPr id="10" name="文本框 9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>
            <a:extLst>
              <a:ext uri="{FF2B5EF4-FFF2-40B4-BE49-F238E27FC236}">
                <a16:creationId xmlns:a16="http://schemas.microsoft.com/office/drawing/2014/main" xmlns="" id="{CF04AE71-4A5C-704F-ACC5-26E1C2978DE2}"/>
              </a:ext>
            </a:extLst>
          </p:cNvPr>
          <p:cNvSpPr txBox="1"/>
          <p:nvPr/>
        </p:nvSpPr>
        <p:spPr>
          <a:xfrm>
            <a:off x="1736321" y="3683465"/>
            <a:ext cx="2031325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Kartika" panose="02020503030404060203" pitchFamily="18" charset="0"/>
              </a:rPr>
              <a:t>输入您的标题</a:t>
            </a:r>
            <a:endParaRPr lang="en-US" altLang="zh-CN" dirty="0">
              <a:solidFill>
                <a:schemeClr val="bg1"/>
              </a:solidFill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11" name="椭圆 10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>
            <a:extLst>
              <a:ext uri="{FF2B5EF4-FFF2-40B4-BE49-F238E27FC236}">
                <a16:creationId xmlns:a16="http://schemas.microsoft.com/office/drawing/2014/main" xmlns="" id="{3C7FC442-7CE8-A546-B97E-6E27CDED779A}"/>
              </a:ext>
            </a:extLst>
          </p:cNvPr>
          <p:cNvSpPr>
            <a:spLocks noChangeAspect="1"/>
          </p:cNvSpPr>
          <p:nvPr/>
        </p:nvSpPr>
        <p:spPr>
          <a:xfrm>
            <a:off x="1088407" y="5124103"/>
            <a:ext cx="1008000" cy="10080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/>
          </a:p>
        </p:txBody>
      </p:sp>
      <p:sp>
        <p:nvSpPr>
          <p:cNvPr id="12" name="椭圆 11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>
            <a:extLst>
              <a:ext uri="{FF2B5EF4-FFF2-40B4-BE49-F238E27FC236}">
                <a16:creationId xmlns:a16="http://schemas.microsoft.com/office/drawing/2014/main" xmlns="" id="{FEFDF206-8C84-E846-B65E-D4ACE98BABDB}"/>
              </a:ext>
            </a:extLst>
          </p:cNvPr>
          <p:cNvSpPr>
            <a:spLocks noChangeAspect="1"/>
          </p:cNvSpPr>
          <p:nvPr/>
        </p:nvSpPr>
        <p:spPr>
          <a:xfrm>
            <a:off x="3489618" y="5124103"/>
            <a:ext cx="1008000" cy="10080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/>
          </a:p>
        </p:txBody>
      </p:sp>
      <p:sp>
        <p:nvSpPr>
          <p:cNvPr id="13" name="任意多边形 18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>
            <a:extLst>
              <a:ext uri="{FF2B5EF4-FFF2-40B4-BE49-F238E27FC236}">
                <a16:creationId xmlns:a16="http://schemas.microsoft.com/office/drawing/2014/main" xmlns="" id="{AB046B82-479E-EE4E-AFF0-720184DA90BC}"/>
              </a:ext>
            </a:extLst>
          </p:cNvPr>
          <p:cNvSpPr>
            <a:spLocks noChangeAspect="1"/>
          </p:cNvSpPr>
          <p:nvPr/>
        </p:nvSpPr>
        <p:spPr>
          <a:xfrm>
            <a:off x="1088407" y="5302494"/>
            <a:ext cx="3422899" cy="671046"/>
          </a:xfrm>
          <a:custGeom>
            <a:avLst/>
            <a:gdLst>
              <a:gd name="connsiteX0" fmla="*/ 460993 w 3422899"/>
              <a:gd name="connsiteY0" fmla="*/ 0 h 671046"/>
              <a:gd name="connsiteX1" fmla="*/ 2537126 w 3422899"/>
              <a:gd name="connsiteY1" fmla="*/ 0 h 671046"/>
              <a:gd name="connsiteX2" fmla="*/ 2861293 w 3422899"/>
              <a:gd name="connsiteY2" fmla="*/ 0 h 671046"/>
              <a:gd name="connsiteX3" fmla="*/ 3300672 w 3422899"/>
              <a:gd name="connsiteY3" fmla="*/ 0 h 671046"/>
              <a:gd name="connsiteX4" fmla="*/ 3336824 w 3422899"/>
              <a:gd name="connsiteY4" fmla="*/ 43817 h 671046"/>
              <a:gd name="connsiteX5" fmla="*/ 3422899 w 3422899"/>
              <a:gd name="connsiteY5" fmla="*/ 325608 h 671046"/>
              <a:gd name="connsiteX6" fmla="*/ 3336824 w 3422899"/>
              <a:gd name="connsiteY6" fmla="*/ 607400 h 671046"/>
              <a:gd name="connsiteX7" fmla="*/ 3284312 w 3422899"/>
              <a:gd name="connsiteY7" fmla="*/ 671045 h 671046"/>
              <a:gd name="connsiteX8" fmla="*/ 2861293 w 3422899"/>
              <a:gd name="connsiteY8" fmla="*/ 671045 h 671046"/>
              <a:gd name="connsiteX9" fmla="*/ 2553487 w 3422899"/>
              <a:gd name="connsiteY9" fmla="*/ 671045 h 671046"/>
              <a:gd name="connsiteX10" fmla="*/ 869414 w 3422899"/>
              <a:gd name="connsiteY10" fmla="*/ 671045 h 671046"/>
              <a:gd name="connsiteX11" fmla="*/ 869413 w 3422899"/>
              <a:gd name="connsiteY11" fmla="*/ 671046 h 671046"/>
              <a:gd name="connsiteX12" fmla="*/ 138588 w 3422899"/>
              <a:gd name="connsiteY12" fmla="*/ 671046 h 671046"/>
              <a:gd name="connsiteX13" fmla="*/ 86075 w 3422899"/>
              <a:gd name="connsiteY13" fmla="*/ 607401 h 671046"/>
              <a:gd name="connsiteX14" fmla="*/ 0 w 3422899"/>
              <a:gd name="connsiteY14" fmla="*/ 325609 h 671046"/>
              <a:gd name="connsiteX15" fmla="*/ 86075 w 3422899"/>
              <a:gd name="connsiteY15" fmla="*/ 43818 h 671046"/>
              <a:gd name="connsiteX16" fmla="*/ 122227 w 3422899"/>
              <a:gd name="connsiteY16" fmla="*/ 1 h 671046"/>
              <a:gd name="connsiteX17" fmla="*/ 460993 w 3422899"/>
              <a:gd name="connsiteY17" fmla="*/ 1 h 671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422899" h="671046">
                <a:moveTo>
                  <a:pt x="460993" y="0"/>
                </a:moveTo>
                <a:lnTo>
                  <a:pt x="2537126" y="0"/>
                </a:lnTo>
                <a:lnTo>
                  <a:pt x="2861293" y="0"/>
                </a:lnTo>
                <a:lnTo>
                  <a:pt x="3300672" y="0"/>
                </a:lnTo>
                <a:lnTo>
                  <a:pt x="3336824" y="43817"/>
                </a:lnTo>
                <a:cubicBezTo>
                  <a:pt x="3391167" y="124256"/>
                  <a:pt x="3422899" y="221226"/>
                  <a:pt x="3422899" y="325608"/>
                </a:cubicBezTo>
                <a:cubicBezTo>
                  <a:pt x="3422899" y="429990"/>
                  <a:pt x="3391167" y="526961"/>
                  <a:pt x="3336824" y="607400"/>
                </a:cubicBezTo>
                <a:lnTo>
                  <a:pt x="3284312" y="671045"/>
                </a:lnTo>
                <a:lnTo>
                  <a:pt x="2861293" y="671045"/>
                </a:lnTo>
                <a:lnTo>
                  <a:pt x="2553487" y="671045"/>
                </a:lnTo>
                <a:lnTo>
                  <a:pt x="869414" y="671045"/>
                </a:lnTo>
                <a:lnTo>
                  <a:pt x="869413" y="671046"/>
                </a:lnTo>
                <a:lnTo>
                  <a:pt x="138588" y="671046"/>
                </a:lnTo>
                <a:lnTo>
                  <a:pt x="86075" y="607401"/>
                </a:lnTo>
                <a:cubicBezTo>
                  <a:pt x="31732" y="526962"/>
                  <a:pt x="0" y="429991"/>
                  <a:pt x="0" y="325609"/>
                </a:cubicBezTo>
                <a:cubicBezTo>
                  <a:pt x="0" y="221227"/>
                  <a:pt x="31732" y="124257"/>
                  <a:pt x="86075" y="43818"/>
                </a:cubicBezTo>
                <a:lnTo>
                  <a:pt x="122227" y="1"/>
                </a:lnTo>
                <a:lnTo>
                  <a:pt x="460993" y="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/>
          </a:p>
        </p:txBody>
      </p:sp>
      <p:sp>
        <p:nvSpPr>
          <p:cNvPr id="14" name="文本框 13" descr="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">
            <a:extLst>
              <a:ext uri="{FF2B5EF4-FFF2-40B4-BE49-F238E27FC236}">
                <a16:creationId xmlns:a16="http://schemas.microsoft.com/office/drawing/2014/main" xmlns="" id="{518808C1-D5FF-454B-9252-E771E5904F6B}"/>
              </a:ext>
            </a:extLst>
          </p:cNvPr>
          <p:cNvSpPr txBox="1"/>
          <p:nvPr/>
        </p:nvSpPr>
        <p:spPr>
          <a:xfrm>
            <a:off x="1698423" y="5389659"/>
            <a:ext cx="2031325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Kartika" panose="02020503030404060203" pitchFamily="18" charset="0"/>
              </a:rPr>
              <a:t>输入您的标题</a:t>
            </a:r>
            <a:endParaRPr lang="en-US" altLang="zh-CN" dirty="0">
              <a:solidFill>
                <a:schemeClr val="bg1"/>
              </a:solidFill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678C296A-98C9-2241-B53F-813A7465E160}"/>
              </a:ext>
            </a:extLst>
          </p:cNvPr>
          <p:cNvSpPr txBox="1"/>
          <p:nvPr/>
        </p:nvSpPr>
        <p:spPr>
          <a:xfrm>
            <a:off x="4816621" y="1776546"/>
            <a:ext cx="6592949" cy="768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感谢您使用我们的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PPT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模板，请在此输入您需要的文字内容，感谢您使用我们的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PPT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模板，请在此输入您需要的文字内容。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1EDE78CA-078E-2743-87F9-A0FA2088F13C}"/>
              </a:ext>
            </a:extLst>
          </p:cNvPr>
          <p:cNvSpPr txBox="1"/>
          <p:nvPr/>
        </p:nvSpPr>
        <p:spPr>
          <a:xfrm>
            <a:off x="4816620" y="3482222"/>
            <a:ext cx="6592949" cy="768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感谢您使用我们的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PPT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模板，请在此输入您需要的文字内容，感谢您使用我们的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PPT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模板，请在此输入您需要的文字内容。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D4117ADC-984D-3B48-9FAE-9246DC537FDC}"/>
              </a:ext>
            </a:extLst>
          </p:cNvPr>
          <p:cNvSpPr txBox="1"/>
          <p:nvPr/>
        </p:nvSpPr>
        <p:spPr>
          <a:xfrm>
            <a:off x="4816620" y="5214236"/>
            <a:ext cx="6592949" cy="768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感谢您使用我们的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PPT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模板，请在此输入您需要的文字内容，感谢您使用我们的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PPT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模板，请在此输入您需要的文字内容。</a:t>
            </a:r>
          </a:p>
        </p:txBody>
      </p:sp>
    </p:spTree>
    <p:extLst>
      <p:ext uri="{BB962C8B-B14F-4D97-AF65-F5344CB8AC3E}">
        <p14:creationId xmlns:p14="http://schemas.microsoft.com/office/powerpoint/2010/main" val="190137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/>
      <p:bldP spid="7" grpId="0" animBg="1"/>
      <p:bldP spid="8" grpId="0" animBg="1"/>
      <p:bldP spid="9" grpId="0" animBg="1"/>
      <p:bldP spid="10" grpId="0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BBF23844-F5C1-864A-8681-CEB879DE0BA1}"/>
              </a:ext>
            </a:extLst>
          </p:cNvPr>
          <p:cNvSpPr txBox="1"/>
          <p:nvPr/>
        </p:nvSpPr>
        <p:spPr>
          <a:xfrm>
            <a:off x="762000" y="25400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实验研究过程</a:t>
            </a:r>
          </a:p>
        </p:txBody>
      </p:sp>
      <p:sp>
        <p:nvSpPr>
          <p:cNvPr id="3" name="任意多边形 4">
            <a:extLst>
              <a:ext uri="{FF2B5EF4-FFF2-40B4-BE49-F238E27FC236}">
                <a16:creationId xmlns:a16="http://schemas.microsoft.com/office/drawing/2014/main" xmlns="" id="{43D13A2F-E376-0E4B-AABE-80B6B870AB8F}"/>
              </a:ext>
            </a:extLst>
          </p:cNvPr>
          <p:cNvSpPr/>
          <p:nvPr/>
        </p:nvSpPr>
        <p:spPr>
          <a:xfrm flipV="1">
            <a:off x="992020" y="2122513"/>
            <a:ext cx="4015948" cy="46236"/>
          </a:xfrm>
          <a:custGeom>
            <a:avLst/>
            <a:gdLst>
              <a:gd name="connsiteX0" fmla="*/ 0 w 2648607"/>
              <a:gd name="connsiteY0" fmla="*/ 0 h 0"/>
              <a:gd name="connsiteX1" fmla="*/ 2648607 w 2648607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48607">
                <a:moveTo>
                  <a:pt x="0" y="0"/>
                </a:moveTo>
                <a:lnTo>
                  <a:pt x="2648607" y="0"/>
                </a:lnTo>
              </a:path>
            </a:pathLst>
          </a:custGeom>
          <a:noFill/>
          <a:ln w="12700">
            <a:solidFill>
              <a:schemeClr val="bg1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 5">
            <a:extLst>
              <a:ext uri="{FF2B5EF4-FFF2-40B4-BE49-F238E27FC236}">
                <a16:creationId xmlns:a16="http://schemas.microsoft.com/office/drawing/2014/main" xmlns="" id="{07F285C6-583A-3E43-8550-515C51B64BDF}"/>
              </a:ext>
            </a:extLst>
          </p:cNvPr>
          <p:cNvSpPr/>
          <p:nvPr/>
        </p:nvSpPr>
        <p:spPr>
          <a:xfrm flipV="1">
            <a:off x="992020" y="4488952"/>
            <a:ext cx="4015948" cy="46236"/>
          </a:xfrm>
          <a:custGeom>
            <a:avLst/>
            <a:gdLst>
              <a:gd name="connsiteX0" fmla="*/ 0 w 2648607"/>
              <a:gd name="connsiteY0" fmla="*/ 0 h 0"/>
              <a:gd name="connsiteX1" fmla="*/ 2648607 w 2648607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48607">
                <a:moveTo>
                  <a:pt x="0" y="0"/>
                </a:moveTo>
                <a:lnTo>
                  <a:pt x="2648607" y="0"/>
                </a:lnTo>
              </a:path>
            </a:pathLst>
          </a:custGeom>
          <a:noFill/>
          <a:ln w="12700">
            <a:solidFill>
              <a:schemeClr val="bg1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6">
            <a:extLst>
              <a:ext uri="{FF2B5EF4-FFF2-40B4-BE49-F238E27FC236}">
                <a16:creationId xmlns:a16="http://schemas.microsoft.com/office/drawing/2014/main" xmlns="" id="{7B51C020-180C-FA4E-8777-A47FC9F409C1}"/>
              </a:ext>
            </a:extLst>
          </p:cNvPr>
          <p:cNvSpPr/>
          <p:nvPr/>
        </p:nvSpPr>
        <p:spPr>
          <a:xfrm flipV="1">
            <a:off x="7305344" y="2157063"/>
            <a:ext cx="4015948" cy="46236"/>
          </a:xfrm>
          <a:custGeom>
            <a:avLst/>
            <a:gdLst>
              <a:gd name="connsiteX0" fmla="*/ 0 w 2648607"/>
              <a:gd name="connsiteY0" fmla="*/ 0 h 0"/>
              <a:gd name="connsiteX1" fmla="*/ 2648607 w 2648607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48607">
                <a:moveTo>
                  <a:pt x="0" y="0"/>
                </a:moveTo>
                <a:lnTo>
                  <a:pt x="2648607" y="0"/>
                </a:lnTo>
              </a:path>
            </a:pathLst>
          </a:custGeom>
          <a:noFill/>
          <a:ln w="12700">
            <a:solidFill>
              <a:schemeClr val="bg1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7">
            <a:extLst>
              <a:ext uri="{FF2B5EF4-FFF2-40B4-BE49-F238E27FC236}">
                <a16:creationId xmlns:a16="http://schemas.microsoft.com/office/drawing/2014/main" xmlns="" id="{F0E2C188-16E1-7F4E-AFCC-FA264389A73F}"/>
              </a:ext>
            </a:extLst>
          </p:cNvPr>
          <p:cNvSpPr/>
          <p:nvPr/>
        </p:nvSpPr>
        <p:spPr>
          <a:xfrm flipV="1">
            <a:off x="7305344" y="4623278"/>
            <a:ext cx="4015948" cy="46236"/>
          </a:xfrm>
          <a:custGeom>
            <a:avLst/>
            <a:gdLst>
              <a:gd name="connsiteX0" fmla="*/ 0 w 2648607"/>
              <a:gd name="connsiteY0" fmla="*/ 0 h 0"/>
              <a:gd name="connsiteX1" fmla="*/ 2648607 w 2648607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48607">
                <a:moveTo>
                  <a:pt x="0" y="0"/>
                </a:moveTo>
                <a:lnTo>
                  <a:pt x="2648607" y="0"/>
                </a:lnTo>
              </a:path>
            </a:pathLst>
          </a:custGeom>
          <a:noFill/>
          <a:ln w="12700">
            <a:solidFill>
              <a:schemeClr val="bg1">
                <a:lumMod val="75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xmlns="" id="{4A417BED-17E4-8744-BD51-6435BC93159F}"/>
              </a:ext>
            </a:extLst>
          </p:cNvPr>
          <p:cNvSpPr>
            <a:spLocks/>
          </p:cNvSpPr>
          <p:nvPr/>
        </p:nvSpPr>
        <p:spPr bwMode="auto">
          <a:xfrm>
            <a:off x="6409202" y="1541723"/>
            <a:ext cx="2246047" cy="2247295"/>
          </a:xfrm>
          <a:custGeom>
            <a:avLst/>
            <a:gdLst>
              <a:gd name="T0" fmla="*/ 658 w 1800"/>
              <a:gd name="T1" fmla="*/ 0 h 1801"/>
              <a:gd name="T2" fmla="*/ 1559 w 1800"/>
              <a:gd name="T3" fmla="*/ 241 h 1801"/>
              <a:gd name="T4" fmla="*/ 1800 w 1800"/>
              <a:gd name="T5" fmla="*/ 1140 h 1801"/>
              <a:gd name="T6" fmla="*/ 1140 w 1800"/>
              <a:gd name="T7" fmla="*/ 1801 h 1801"/>
              <a:gd name="T8" fmla="*/ 241 w 1800"/>
              <a:gd name="T9" fmla="*/ 1559 h 1801"/>
              <a:gd name="T10" fmla="*/ 0 w 1800"/>
              <a:gd name="T11" fmla="*/ 658 h 1801"/>
              <a:gd name="T12" fmla="*/ 658 w 1800"/>
              <a:gd name="T13" fmla="*/ 0 h 1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00" h="1801">
                <a:moveTo>
                  <a:pt x="658" y="0"/>
                </a:moveTo>
                <a:lnTo>
                  <a:pt x="1559" y="241"/>
                </a:lnTo>
                <a:lnTo>
                  <a:pt x="1800" y="1140"/>
                </a:lnTo>
                <a:lnTo>
                  <a:pt x="1140" y="1801"/>
                </a:lnTo>
                <a:lnTo>
                  <a:pt x="241" y="1559"/>
                </a:lnTo>
                <a:lnTo>
                  <a:pt x="0" y="658"/>
                </a:lnTo>
                <a:lnTo>
                  <a:pt x="658" y="0"/>
                </a:lnTo>
                <a:close/>
              </a:path>
            </a:pathLst>
          </a:custGeom>
          <a:solidFill>
            <a:srgbClr val="FF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13">
            <a:extLst>
              <a:ext uri="{FF2B5EF4-FFF2-40B4-BE49-F238E27FC236}">
                <a16:creationId xmlns:a16="http://schemas.microsoft.com/office/drawing/2014/main" xmlns="" id="{CCD35E57-D82B-524B-A98F-CD5F8E590547}"/>
              </a:ext>
            </a:extLst>
          </p:cNvPr>
          <p:cNvSpPr>
            <a:spLocks/>
          </p:cNvSpPr>
          <p:nvPr/>
        </p:nvSpPr>
        <p:spPr bwMode="auto">
          <a:xfrm>
            <a:off x="3961011" y="1541723"/>
            <a:ext cx="2247295" cy="2247295"/>
          </a:xfrm>
          <a:custGeom>
            <a:avLst/>
            <a:gdLst>
              <a:gd name="T0" fmla="*/ 0 w 1801"/>
              <a:gd name="T1" fmla="*/ 1140 h 1801"/>
              <a:gd name="T2" fmla="*/ 242 w 1801"/>
              <a:gd name="T3" fmla="*/ 241 h 1801"/>
              <a:gd name="T4" fmla="*/ 1141 w 1801"/>
              <a:gd name="T5" fmla="*/ 0 h 1801"/>
              <a:gd name="T6" fmla="*/ 1801 w 1801"/>
              <a:gd name="T7" fmla="*/ 658 h 1801"/>
              <a:gd name="T8" fmla="*/ 1560 w 1801"/>
              <a:gd name="T9" fmla="*/ 1559 h 1801"/>
              <a:gd name="T10" fmla="*/ 658 w 1801"/>
              <a:gd name="T11" fmla="*/ 1801 h 1801"/>
              <a:gd name="T12" fmla="*/ 0 w 1801"/>
              <a:gd name="T13" fmla="*/ 1140 h 1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01" h="1801">
                <a:moveTo>
                  <a:pt x="0" y="1140"/>
                </a:moveTo>
                <a:lnTo>
                  <a:pt x="242" y="241"/>
                </a:lnTo>
                <a:lnTo>
                  <a:pt x="1141" y="0"/>
                </a:lnTo>
                <a:lnTo>
                  <a:pt x="1801" y="658"/>
                </a:lnTo>
                <a:lnTo>
                  <a:pt x="1560" y="1559"/>
                </a:lnTo>
                <a:lnTo>
                  <a:pt x="658" y="1801"/>
                </a:lnTo>
                <a:lnTo>
                  <a:pt x="0" y="1140"/>
                </a:lnTo>
                <a:close/>
              </a:path>
            </a:pathLst>
          </a:custGeom>
          <a:solidFill>
            <a:srgbClr val="FF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14">
            <a:extLst>
              <a:ext uri="{FF2B5EF4-FFF2-40B4-BE49-F238E27FC236}">
                <a16:creationId xmlns:a16="http://schemas.microsoft.com/office/drawing/2014/main" xmlns="" id="{272A6B5A-2F92-A944-816C-3A47FB7CE18C}"/>
              </a:ext>
            </a:extLst>
          </p:cNvPr>
          <p:cNvSpPr>
            <a:spLocks/>
          </p:cNvSpPr>
          <p:nvPr/>
        </p:nvSpPr>
        <p:spPr bwMode="auto">
          <a:xfrm>
            <a:off x="4782066" y="2362778"/>
            <a:ext cx="1426240" cy="1426240"/>
          </a:xfrm>
          <a:custGeom>
            <a:avLst/>
            <a:gdLst>
              <a:gd name="T0" fmla="*/ 1143 w 1143"/>
              <a:gd name="T1" fmla="*/ 0 h 1143"/>
              <a:gd name="T2" fmla="*/ 902 w 1143"/>
              <a:gd name="T3" fmla="*/ 901 h 1143"/>
              <a:gd name="T4" fmla="*/ 0 w 1143"/>
              <a:gd name="T5" fmla="*/ 1143 h 1143"/>
              <a:gd name="T6" fmla="*/ 1143 w 1143"/>
              <a:gd name="T7" fmla="*/ 0 h 1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43" h="1143">
                <a:moveTo>
                  <a:pt x="1143" y="0"/>
                </a:moveTo>
                <a:lnTo>
                  <a:pt x="902" y="901"/>
                </a:lnTo>
                <a:lnTo>
                  <a:pt x="0" y="1143"/>
                </a:lnTo>
                <a:lnTo>
                  <a:pt x="1143" y="0"/>
                </a:lnTo>
                <a:close/>
              </a:path>
            </a:pathLst>
          </a:custGeom>
          <a:solidFill>
            <a:srgbClr val="FF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5">
            <a:extLst>
              <a:ext uri="{FF2B5EF4-FFF2-40B4-BE49-F238E27FC236}">
                <a16:creationId xmlns:a16="http://schemas.microsoft.com/office/drawing/2014/main" xmlns="" id="{C21F8CD7-D4BB-EB46-A1DD-67280B764824}"/>
              </a:ext>
            </a:extLst>
          </p:cNvPr>
          <p:cNvSpPr>
            <a:spLocks/>
          </p:cNvSpPr>
          <p:nvPr/>
        </p:nvSpPr>
        <p:spPr bwMode="auto">
          <a:xfrm>
            <a:off x="3961011" y="1541723"/>
            <a:ext cx="2247295" cy="2247295"/>
          </a:xfrm>
          <a:custGeom>
            <a:avLst/>
            <a:gdLst>
              <a:gd name="T0" fmla="*/ 0 w 1801"/>
              <a:gd name="T1" fmla="*/ 1140 h 1801"/>
              <a:gd name="T2" fmla="*/ 242 w 1801"/>
              <a:gd name="T3" fmla="*/ 241 h 1801"/>
              <a:gd name="T4" fmla="*/ 1141 w 1801"/>
              <a:gd name="T5" fmla="*/ 0 h 1801"/>
              <a:gd name="T6" fmla="*/ 1801 w 1801"/>
              <a:gd name="T7" fmla="*/ 658 h 1801"/>
              <a:gd name="T8" fmla="*/ 1560 w 1801"/>
              <a:gd name="T9" fmla="*/ 1559 h 1801"/>
              <a:gd name="T10" fmla="*/ 658 w 1801"/>
              <a:gd name="T11" fmla="*/ 1801 h 1801"/>
              <a:gd name="T12" fmla="*/ 0 w 1801"/>
              <a:gd name="T13" fmla="*/ 1140 h 1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01" h="1801">
                <a:moveTo>
                  <a:pt x="0" y="1140"/>
                </a:moveTo>
                <a:lnTo>
                  <a:pt x="242" y="241"/>
                </a:lnTo>
                <a:lnTo>
                  <a:pt x="1141" y="0"/>
                </a:lnTo>
                <a:lnTo>
                  <a:pt x="1801" y="658"/>
                </a:lnTo>
                <a:lnTo>
                  <a:pt x="1560" y="1559"/>
                </a:lnTo>
                <a:lnTo>
                  <a:pt x="658" y="1801"/>
                </a:lnTo>
                <a:lnTo>
                  <a:pt x="0" y="114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1" name="Freeform 16">
            <a:extLst>
              <a:ext uri="{FF2B5EF4-FFF2-40B4-BE49-F238E27FC236}">
                <a16:creationId xmlns:a16="http://schemas.microsoft.com/office/drawing/2014/main" xmlns="" id="{84864E87-E8AC-3A46-9771-0695FC582283}"/>
              </a:ext>
            </a:extLst>
          </p:cNvPr>
          <p:cNvSpPr>
            <a:spLocks/>
          </p:cNvSpPr>
          <p:nvPr/>
        </p:nvSpPr>
        <p:spPr bwMode="auto">
          <a:xfrm>
            <a:off x="4782066" y="2362778"/>
            <a:ext cx="1426240" cy="1426240"/>
          </a:xfrm>
          <a:custGeom>
            <a:avLst/>
            <a:gdLst>
              <a:gd name="T0" fmla="*/ 1143 w 1143"/>
              <a:gd name="T1" fmla="*/ 0 h 1143"/>
              <a:gd name="T2" fmla="*/ 902 w 1143"/>
              <a:gd name="T3" fmla="*/ 901 h 1143"/>
              <a:gd name="T4" fmla="*/ 0 w 1143"/>
              <a:gd name="T5" fmla="*/ 1143 h 1143"/>
              <a:gd name="T6" fmla="*/ 1143 w 1143"/>
              <a:gd name="T7" fmla="*/ 0 h 1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43" h="1143">
                <a:moveTo>
                  <a:pt x="1143" y="0"/>
                </a:moveTo>
                <a:lnTo>
                  <a:pt x="902" y="901"/>
                </a:lnTo>
                <a:lnTo>
                  <a:pt x="0" y="1143"/>
                </a:lnTo>
                <a:lnTo>
                  <a:pt x="1143" y="0"/>
                </a:lnTo>
                <a:close/>
              </a:path>
            </a:pathLst>
          </a:custGeom>
          <a:gradFill>
            <a:gsLst>
              <a:gs pos="0">
                <a:srgbClr val="E2DDE1"/>
              </a:gs>
              <a:gs pos="76000">
                <a:schemeClr val="bg1">
                  <a:lumMod val="95000"/>
                </a:schemeClr>
              </a:gs>
            </a:gsLst>
            <a:lin ang="7800000" scaled="0"/>
          </a:gradFill>
          <a:ln w="15875"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8600000" scaled="0"/>
            </a:gradFill>
          </a:ln>
          <a:effectLst>
            <a:outerShdw blurRad="76200" dist="38100" dir="8100000" algn="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847D4BD9-029D-0442-A126-7B1BE4AA3D19}"/>
              </a:ext>
            </a:extLst>
          </p:cNvPr>
          <p:cNvGrpSpPr/>
          <p:nvPr/>
        </p:nvGrpSpPr>
        <p:grpSpPr>
          <a:xfrm>
            <a:off x="4398253" y="1964676"/>
            <a:ext cx="355239" cy="351577"/>
            <a:chOff x="6967126" y="4092464"/>
            <a:chExt cx="453105" cy="448433"/>
          </a:xfrm>
          <a:solidFill>
            <a:schemeClr val="bg1"/>
          </a:solidFill>
          <a:effectLst/>
        </p:grpSpPr>
        <p:sp>
          <p:nvSpPr>
            <p:cNvPr id="13" name="Freeform 136">
              <a:extLst>
                <a:ext uri="{FF2B5EF4-FFF2-40B4-BE49-F238E27FC236}">
                  <a16:creationId xmlns:a16="http://schemas.microsoft.com/office/drawing/2014/main" xmlns="" id="{428E74C0-AD72-1840-B796-82C3DC9719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14" name="Freeform 137">
              <a:extLst>
                <a:ext uri="{FF2B5EF4-FFF2-40B4-BE49-F238E27FC236}">
                  <a16:creationId xmlns:a16="http://schemas.microsoft.com/office/drawing/2014/main" xmlns="" id="{ED39F3EB-23EA-A44C-8D0F-B5EB242E49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</p:grp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DA5BFDF1-FABE-AB47-BB33-A33CB69FDEC3}"/>
              </a:ext>
            </a:extLst>
          </p:cNvPr>
          <p:cNvSpPr/>
          <p:nvPr/>
        </p:nvSpPr>
        <p:spPr>
          <a:xfrm rot="18900000">
            <a:off x="4609450" y="2504775"/>
            <a:ext cx="10631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Kartika" panose="02020503030404060203" pitchFamily="18" charset="0"/>
              </a:rPr>
              <a:t>标  题</a:t>
            </a:r>
            <a:endParaRPr lang="zh-CN" altLang="en-US" sz="2800" dirty="0">
              <a:solidFill>
                <a:schemeClr val="bg1"/>
              </a:solidFill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28F81A65-C3B8-EE46-A2F8-40099CB6BA61}"/>
              </a:ext>
            </a:extLst>
          </p:cNvPr>
          <p:cNvSpPr/>
          <p:nvPr/>
        </p:nvSpPr>
        <p:spPr>
          <a:xfrm rot="18900000">
            <a:off x="5154194" y="3083051"/>
            <a:ext cx="8905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微软雅黑" panose="020B0503020204020204" pitchFamily="34" charset="-122"/>
              </a:rPr>
              <a:t>01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7" name="Freeform 6">
            <a:extLst>
              <a:ext uri="{FF2B5EF4-FFF2-40B4-BE49-F238E27FC236}">
                <a16:creationId xmlns:a16="http://schemas.microsoft.com/office/drawing/2014/main" xmlns="" id="{0EE0EDD9-2138-7A42-84D7-691C952D4E58}"/>
              </a:ext>
            </a:extLst>
          </p:cNvPr>
          <p:cNvSpPr>
            <a:spLocks/>
          </p:cNvSpPr>
          <p:nvPr/>
        </p:nvSpPr>
        <p:spPr bwMode="auto">
          <a:xfrm>
            <a:off x="6409202" y="2362778"/>
            <a:ext cx="1422496" cy="1426240"/>
          </a:xfrm>
          <a:custGeom>
            <a:avLst/>
            <a:gdLst>
              <a:gd name="T0" fmla="*/ 1140 w 1140"/>
              <a:gd name="T1" fmla="*/ 1143 h 1143"/>
              <a:gd name="T2" fmla="*/ 241 w 1140"/>
              <a:gd name="T3" fmla="*/ 901 h 1143"/>
              <a:gd name="T4" fmla="*/ 0 w 1140"/>
              <a:gd name="T5" fmla="*/ 0 h 1143"/>
              <a:gd name="T6" fmla="*/ 1140 w 1140"/>
              <a:gd name="T7" fmla="*/ 1143 h 1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40" h="1143">
                <a:moveTo>
                  <a:pt x="1140" y="1143"/>
                </a:moveTo>
                <a:lnTo>
                  <a:pt x="241" y="901"/>
                </a:lnTo>
                <a:lnTo>
                  <a:pt x="0" y="0"/>
                </a:lnTo>
                <a:lnTo>
                  <a:pt x="1140" y="1143"/>
                </a:lnTo>
                <a:close/>
              </a:path>
            </a:pathLst>
          </a:custGeom>
          <a:solidFill>
            <a:srgbClr val="FF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7">
            <a:extLst>
              <a:ext uri="{FF2B5EF4-FFF2-40B4-BE49-F238E27FC236}">
                <a16:creationId xmlns:a16="http://schemas.microsoft.com/office/drawing/2014/main" xmlns="" id="{D8BEEDA4-F369-9D45-B0CA-3C2C544FB5C4}"/>
              </a:ext>
            </a:extLst>
          </p:cNvPr>
          <p:cNvSpPr>
            <a:spLocks/>
          </p:cNvSpPr>
          <p:nvPr/>
        </p:nvSpPr>
        <p:spPr bwMode="auto">
          <a:xfrm>
            <a:off x="6409202" y="1541723"/>
            <a:ext cx="2246047" cy="2247295"/>
          </a:xfrm>
          <a:custGeom>
            <a:avLst/>
            <a:gdLst>
              <a:gd name="T0" fmla="*/ 658 w 1800"/>
              <a:gd name="T1" fmla="*/ 0 h 1801"/>
              <a:gd name="T2" fmla="*/ 1559 w 1800"/>
              <a:gd name="T3" fmla="*/ 241 h 1801"/>
              <a:gd name="T4" fmla="*/ 1800 w 1800"/>
              <a:gd name="T5" fmla="*/ 1140 h 1801"/>
              <a:gd name="T6" fmla="*/ 1140 w 1800"/>
              <a:gd name="T7" fmla="*/ 1801 h 1801"/>
              <a:gd name="T8" fmla="*/ 241 w 1800"/>
              <a:gd name="T9" fmla="*/ 1559 h 1801"/>
              <a:gd name="T10" fmla="*/ 0 w 1800"/>
              <a:gd name="T11" fmla="*/ 658 h 1801"/>
              <a:gd name="T12" fmla="*/ 658 w 1800"/>
              <a:gd name="T13" fmla="*/ 0 h 1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00" h="1801">
                <a:moveTo>
                  <a:pt x="658" y="0"/>
                </a:moveTo>
                <a:lnTo>
                  <a:pt x="1559" y="241"/>
                </a:lnTo>
                <a:lnTo>
                  <a:pt x="1800" y="1140"/>
                </a:lnTo>
                <a:lnTo>
                  <a:pt x="1140" y="1801"/>
                </a:lnTo>
                <a:lnTo>
                  <a:pt x="241" y="1559"/>
                </a:lnTo>
                <a:lnTo>
                  <a:pt x="0" y="658"/>
                </a:lnTo>
                <a:lnTo>
                  <a:pt x="658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>
            <a:outerShdw blurRad="1397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9" name="Freeform 8">
            <a:extLst>
              <a:ext uri="{FF2B5EF4-FFF2-40B4-BE49-F238E27FC236}">
                <a16:creationId xmlns:a16="http://schemas.microsoft.com/office/drawing/2014/main" xmlns="" id="{D2BF9E08-1F80-1340-88BC-B3526536E256}"/>
              </a:ext>
            </a:extLst>
          </p:cNvPr>
          <p:cNvSpPr>
            <a:spLocks/>
          </p:cNvSpPr>
          <p:nvPr/>
        </p:nvSpPr>
        <p:spPr bwMode="auto">
          <a:xfrm>
            <a:off x="6409202" y="2362778"/>
            <a:ext cx="1422496" cy="1426240"/>
          </a:xfrm>
          <a:custGeom>
            <a:avLst/>
            <a:gdLst>
              <a:gd name="T0" fmla="*/ 1140 w 1140"/>
              <a:gd name="T1" fmla="*/ 1143 h 1143"/>
              <a:gd name="T2" fmla="*/ 241 w 1140"/>
              <a:gd name="T3" fmla="*/ 901 h 1143"/>
              <a:gd name="T4" fmla="*/ 0 w 1140"/>
              <a:gd name="T5" fmla="*/ 0 h 1143"/>
              <a:gd name="T6" fmla="*/ 1140 w 1140"/>
              <a:gd name="T7" fmla="*/ 1143 h 1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40" h="1143">
                <a:moveTo>
                  <a:pt x="1140" y="1143"/>
                </a:moveTo>
                <a:lnTo>
                  <a:pt x="241" y="901"/>
                </a:lnTo>
                <a:lnTo>
                  <a:pt x="0" y="0"/>
                </a:lnTo>
                <a:lnTo>
                  <a:pt x="1140" y="1143"/>
                </a:lnTo>
                <a:close/>
              </a:path>
            </a:pathLst>
          </a:custGeom>
          <a:gradFill>
            <a:gsLst>
              <a:gs pos="0">
                <a:srgbClr val="E2DDE1"/>
              </a:gs>
              <a:gs pos="76000">
                <a:schemeClr val="bg1">
                  <a:lumMod val="95000"/>
                </a:schemeClr>
              </a:gs>
            </a:gsLst>
            <a:lin ang="7800000" scaled="0"/>
          </a:gradFill>
          <a:ln w="15875"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8600000" scaled="0"/>
            </a:gradFill>
          </a:ln>
          <a:effectLst>
            <a:outerShdw blurRad="76200" dist="38100" dir="8100000" algn="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60AE6F80-A132-654A-882F-DFBB6E22C694}"/>
              </a:ext>
            </a:extLst>
          </p:cNvPr>
          <p:cNvGrpSpPr/>
          <p:nvPr/>
        </p:nvGrpSpPr>
        <p:grpSpPr>
          <a:xfrm>
            <a:off x="7816779" y="1889824"/>
            <a:ext cx="387348" cy="372506"/>
            <a:chOff x="4024249" y="3840783"/>
            <a:chExt cx="309272" cy="297422"/>
          </a:xfrm>
          <a:solidFill>
            <a:schemeClr val="bg1"/>
          </a:solidFill>
          <a:effectLst/>
        </p:grpSpPr>
        <p:sp>
          <p:nvSpPr>
            <p:cNvPr id="21" name="Oval 131">
              <a:extLst>
                <a:ext uri="{FF2B5EF4-FFF2-40B4-BE49-F238E27FC236}">
                  <a16:creationId xmlns:a16="http://schemas.microsoft.com/office/drawing/2014/main" xmlns="" id="{AE2E3E9F-9225-3040-B68C-87DBDFCF89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9299" y="3840783"/>
              <a:ext cx="139172" cy="14095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800">
                <a:solidFill>
                  <a:prstClr val="black"/>
                </a:solidFill>
              </a:endParaRPr>
            </a:p>
          </p:txBody>
        </p:sp>
        <p:sp>
          <p:nvSpPr>
            <p:cNvPr id="22" name="Freeform 134">
              <a:extLst>
                <a:ext uri="{FF2B5EF4-FFF2-40B4-BE49-F238E27FC236}">
                  <a16:creationId xmlns:a16="http://schemas.microsoft.com/office/drawing/2014/main" xmlns="" id="{B223C0B2-88ED-BA43-BE49-D0947E6A3E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4249" y="4003719"/>
              <a:ext cx="309272" cy="134486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800">
                <a:solidFill>
                  <a:prstClr val="black"/>
                </a:solidFill>
              </a:endParaRPr>
            </a:p>
          </p:txBody>
        </p:sp>
      </p:grp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9AEA317D-6A40-0E49-B70D-5526DABECEB6}"/>
              </a:ext>
            </a:extLst>
          </p:cNvPr>
          <p:cNvSpPr/>
          <p:nvPr/>
        </p:nvSpPr>
        <p:spPr>
          <a:xfrm rot="2700000">
            <a:off x="6490626" y="3052838"/>
            <a:ext cx="8905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微软雅黑" panose="020B0503020204020204" pitchFamily="34" charset="-122"/>
              </a:rPr>
              <a:t>02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750B79AA-7376-4943-90C5-A31CCC5E8915}"/>
              </a:ext>
            </a:extLst>
          </p:cNvPr>
          <p:cNvSpPr/>
          <p:nvPr/>
        </p:nvSpPr>
        <p:spPr>
          <a:xfrm rot="2700000" flipH="1">
            <a:off x="6882646" y="2466119"/>
            <a:ext cx="10631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Kartika" panose="02020503030404060203" pitchFamily="18" charset="0"/>
              </a:rPr>
              <a:t>标  题</a:t>
            </a:r>
            <a:endParaRPr lang="zh-CN" altLang="en-US" sz="2800" dirty="0">
              <a:solidFill>
                <a:schemeClr val="bg1"/>
              </a:solidFill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25" name="Freeform 17">
            <a:extLst>
              <a:ext uri="{FF2B5EF4-FFF2-40B4-BE49-F238E27FC236}">
                <a16:creationId xmlns:a16="http://schemas.microsoft.com/office/drawing/2014/main" xmlns="" id="{5C9BD585-520A-994F-A206-254ED3B0D082}"/>
              </a:ext>
            </a:extLst>
          </p:cNvPr>
          <p:cNvSpPr>
            <a:spLocks/>
          </p:cNvSpPr>
          <p:nvPr/>
        </p:nvSpPr>
        <p:spPr bwMode="auto">
          <a:xfrm>
            <a:off x="6409202" y="3989914"/>
            <a:ext cx="2246047" cy="2243551"/>
          </a:xfrm>
          <a:custGeom>
            <a:avLst/>
            <a:gdLst>
              <a:gd name="T0" fmla="*/ 1800 w 1800"/>
              <a:gd name="T1" fmla="*/ 658 h 1798"/>
              <a:gd name="T2" fmla="*/ 1559 w 1800"/>
              <a:gd name="T3" fmla="*/ 1559 h 1798"/>
              <a:gd name="T4" fmla="*/ 658 w 1800"/>
              <a:gd name="T5" fmla="*/ 1798 h 1798"/>
              <a:gd name="T6" fmla="*/ 0 w 1800"/>
              <a:gd name="T7" fmla="*/ 1140 h 1798"/>
              <a:gd name="T8" fmla="*/ 241 w 1800"/>
              <a:gd name="T9" fmla="*/ 239 h 1798"/>
              <a:gd name="T10" fmla="*/ 1140 w 1800"/>
              <a:gd name="T11" fmla="*/ 0 h 1798"/>
              <a:gd name="T12" fmla="*/ 1800 w 1800"/>
              <a:gd name="T13" fmla="*/ 658 h 1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00" h="1798">
                <a:moveTo>
                  <a:pt x="1800" y="658"/>
                </a:moveTo>
                <a:lnTo>
                  <a:pt x="1559" y="1559"/>
                </a:lnTo>
                <a:lnTo>
                  <a:pt x="658" y="1798"/>
                </a:lnTo>
                <a:lnTo>
                  <a:pt x="0" y="1140"/>
                </a:lnTo>
                <a:lnTo>
                  <a:pt x="241" y="239"/>
                </a:lnTo>
                <a:lnTo>
                  <a:pt x="1140" y="0"/>
                </a:lnTo>
                <a:lnTo>
                  <a:pt x="1800" y="658"/>
                </a:lnTo>
                <a:close/>
              </a:path>
            </a:pathLst>
          </a:custGeom>
          <a:solidFill>
            <a:srgbClr val="FF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18">
            <a:extLst>
              <a:ext uri="{FF2B5EF4-FFF2-40B4-BE49-F238E27FC236}">
                <a16:creationId xmlns:a16="http://schemas.microsoft.com/office/drawing/2014/main" xmlns="" id="{089371FD-030F-2F4E-8123-4DB1D716F2F6}"/>
              </a:ext>
            </a:extLst>
          </p:cNvPr>
          <p:cNvSpPr>
            <a:spLocks/>
          </p:cNvSpPr>
          <p:nvPr/>
        </p:nvSpPr>
        <p:spPr bwMode="auto">
          <a:xfrm>
            <a:off x="6409202" y="3989914"/>
            <a:ext cx="1422496" cy="1422496"/>
          </a:xfrm>
          <a:custGeom>
            <a:avLst/>
            <a:gdLst>
              <a:gd name="T0" fmla="*/ 0 w 1140"/>
              <a:gd name="T1" fmla="*/ 1140 h 1140"/>
              <a:gd name="T2" fmla="*/ 241 w 1140"/>
              <a:gd name="T3" fmla="*/ 239 h 1140"/>
              <a:gd name="T4" fmla="*/ 1140 w 1140"/>
              <a:gd name="T5" fmla="*/ 0 h 1140"/>
              <a:gd name="T6" fmla="*/ 0 w 1140"/>
              <a:gd name="T7" fmla="*/ 1140 h 1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40" h="1140">
                <a:moveTo>
                  <a:pt x="0" y="1140"/>
                </a:moveTo>
                <a:lnTo>
                  <a:pt x="241" y="239"/>
                </a:lnTo>
                <a:lnTo>
                  <a:pt x="1140" y="0"/>
                </a:lnTo>
                <a:lnTo>
                  <a:pt x="0" y="1140"/>
                </a:lnTo>
                <a:close/>
              </a:path>
            </a:pathLst>
          </a:custGeom>
          <a:solidFill>
            <a:srgbClr val="FF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19">
            <a:extLst>
              <a:ext uri="{FF2B5EF4-FFF2-40B4-BE49-F238E27FC236}">
                <a16:creationId xmlns:a16="http://schemas.microsoft.com/office/drawing/2014/main" xmlns="" id="{079DA727-89A2-6645-BE8D-727DB17FC867}"/>
              </a:ext>
            </a:extLst>
          </p:cNvPr>
          <p:cNvSpPr>
            <a:spLocks/>
          </p:cNvSpPr>
          <p:nvPr/>
        </p:nvSpPr>
        <p:spPr bwMode="auto">
          <a:xfrm>
            <a:off x="6409202" y="3989914"/>
            <a:ext cx="2246047" cy="2243551"/>
          </a:xfrm>
          <a:custGeom>
            <a:avLst/>
            <a:gdLst>
              <a:gd name="T0" fmla="*/ 1800 w 1800"/>
              <a:gd name="T1" fmla="*/ 658 h 1798"/>
              <a:gd name="T2" fmla="*/ 1559 w 1800"/>
              <a:gd name="T3" fmla="*/ 1559 h 1798"/>
              <a:gd name="T4" fmla="*/ 658 w 1800"/>
              <a:gd name="T5" fmla="*/ 1798 h 1798"/>
              <a:gd name="T6" fmla="*/ 0 w 1800"/>
              <a:gd name="T7" fmla="*/ 1140 h 1798"/>
              <a:gd name="T8" fmla="*/ 241 w 1800"/>
              <a:gd name="T9" fmla="*/ 239 h 1798"/>
              <a:gd name="T10" fmla="*/ 1140 w 1800"/>
              <a:gd name="T11" fmla="*/ 0 h 1798"/>
              <a:gd name="T12" fmla="*/ 1800 w 1800"/>
              <a:gd name="T13" fmla="*/ 658 h 1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00" h="1798">
                <a:moveTo>
                  <a:pt x="1800" y="658"/>
                </a:moveTo>
                <a:lnTo>
                  <a:pt x="1559" y="1559"/>
                </a:lnTo>
                <a:lnTo>
                  <a:pt x="658" y="1798"/>
                </a:lnTo>
                <a:lnTo>
                  <a:pt x="0" y="1140"/>
                </a:lnTo>
                <a:lnTo>
                  <a:pt x="241" y="239"/>
                </a:lnTo>
                <a:lnTo>
                  <a:pt x="1140" y="0"/>
                </a:lnTo>
                <a:lnTo>
                  <a:pt x="1800" y="65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>
            <a:outerShdw blurRad="1397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8" name="Freeform 20">
            <a:extLst>
              <a:ext uri="{FF2B5EF4-FFF2-40B4-BE49-F238E27FC236}">
                <a16:creationId xmlns:a16="http://schemas.microsoft.com/office/drawing/2014/main" xmlns="" id="{6945079B-0323-C04B-BD4D-F6B86F7C9901}"/>
              </a:ext>
            </a:extLst>
          </p:cNvPr>
          <p:cNvSpPr>
            <a:spLocks/>
          </p:cNvSpPr>
          <p:nvPr/>
        </p:nvSpPr>
        <p:spPr bwMode="auto">
          <a:xfrm>
            <a:off x="6409202" y="3989914"/>
            <a:ext cx="1422496" cy="1422496"/>
          </a:xfrm>
          <a:custGeom>
            <a:avLst/>
            <a:gdLst>
              <a:gd name="T0" fmla="*/ 0 w 1140"/>
              <a:gd name="T1" fmla="*/ 1140 h 1140"/>
              <a:gd name="T2" fmla="*/ 241 w 1140"/>
              <a:gd name="T3" fmla="*/ 239 h 1140"/>
              <a:gd name="T4" fmla="*/ 1140 w 1140"/>
              <a:gd name="T5" fmla="*/ 0 h 1140"/>
              <a:gd name="T6" fmla="*/ 0 w 1140"/>
              <a:gd name="T7" fmla="*/ 1140 h 1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40" h="1140">
                <a:moveTo>
                  <a:pt x="0" y="1140"/>
                </a:moveTo>
                <a:lnTo>
                  <a:pt x="241" y="239"/>
                </a:lnTo>
                <a:lnTo>
                  <a:pt x="1140" y="0"/>
                </a:lnTo>
                <a:lnTo>
                  <a:pt x="0" y="1140"/>
                </a:lnTo>
                <a:close/>
              </a:path>
            </a:pathLst>
          </a:custGeom>
          <a:gradFill>
            <a:gsLst>
              <a:gs pos="0">
                <a:srgbClr val="E2DDE1"/>
              </a:gs>
              <a:gs pos="76000">
                <a:schemeClr val="bg1">
                  <a:lumMod val="95000"/>
                </a:schemeClr>
              </a:gs>
            </a:gsLst>
            <a:lin ang="7800000" scaled="0"/>
          </a:gradFill>
          <a:ln w="15875"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8600000" scaled="0"/>
            </a:gradFill>
          </a:ln>
          <a:effectLst>
            <a:outerShdw blurRad="76200" dist="38100" dir="8100000" algn="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9" name="Freeform 18">
            <a:extLst>
              <a:ext uri="{FF2B5EF4-FFF2-40B4-BE49-F238E27FC236}">
                <a16:creationId xmlns:a16="http://schemas.microsoft.com/office/drawing/2014/main" xmlns="" id="{DB51F8CA-C2D2-5046-8F6A-CD7C8AEDEEDE}"/>
              </a:ext>
            </a:extLst>
          </p:cNvPr>
          <p:cNvSpPr>
            <a:spLocks noEditPoints="1"/>
          </p:cNvSpPr>
          <p:nvPr/>
        </p:nvSpPr>
        <p:spPr bwMode="auto">
          <a:xfrm>
            <a:off x="7866128" y="5466695"/>
            <a:ext cx="337999" cy="336924"/>
          </a:xfrm>
          <a:custGeom>
            <a:avLst/>
            <a:gdLst>
              <a:gd name="T0" fmla="*/ 52 w 341"/>
              <a:gd name="T1" fmla="*/ 0 h 340"/>
              <a:gd name="T2" fmla="*/ 289 w 341"/>
              <a:gd name="T3" fmla="*/ 0 h 340"/>
              <a:gd name="T4" fmla="*/ 341 w 341"/>
              <a:gd name="T5" fmla="*/ 51 h 340"/>
              <a:gd name="T6" fmla="*/ 341 w 341"/>
              <a:gd name="T7" fmla="*/ 289 h 340"/>
              <a:gd name="T8" fmla="*/ 289 w 341"/>
              <a:gd name="T9" fmla="*/ 340 h 340"/>
              <a:gd name="T10" fmla="*/ 52 w 341"/>
              <a:gd name="T11" fmla="*/ 340 h 340"/>
              <a:gd name="T12" fmla="*/ 0 w 341"/>
              <a:gd name="T13" fmla="*/ 289 h 340"/>
              <a:gd name="T14" fmla="*/ 0 w 341"/>
              <a:gd name="T15" fmla="*/ 51 h 340"/>
              <a:gd name="T16" fmla="*/ 52 w 341"/>
              <a:gd name="T17" fmla="*/ 0 h 340"/>
              <a:gd name="T18" fmla="*/ 71 w 341"/>
              <a:gd name="T19" fmla="*/ 37 h 340"/>
              <a:gd name="T20" fmla="*/ 38 w 341"/>
              <a:gd name="T21" fmla="*/ 70 h 340"/>
              <a:gd name="T22" fmla="*/ 38 w 341"/>
              <a:gd name="T23" fmla="*/ 269 h 340"/>
              <a:gd name="T24" fmla="*/ 71 w 341"/>
              <a:gd name="T25" fmla="*/ 302 h 340"/>
              <a:gd name="T26" fmla="*/ 270 w 341"/>
              <a:gd name="T27" fmla="*/ 302 h 340"/>
              <a:gd name="T28" fmla="*/ 303 w 341"/>
              <a:gd name="T29" fmla="*/ 269 h 340"/>
              <a:gd name="T30" fmla="*/ 303 w 341"/>
              <a:gd name="T31" fmla="*/ 70 h 340"/>
              <a:gd name="T32" fmla="*/ 270 w 341"/>
              <a:gd name="T33" fmla="*/ 37 h 340"/>
              <a:gd name="T34" fmla="*/ 71 w 341"/>
              <a:gd name="T35" fmla="*/ 37 h 340"/>
              <a:gd name="T36" fmla="*/ 170 w 341"/>
              <a:gd name="T37" fmla="*/ 244 h 340"/>
              <a:gd name="T38" fmla="*/ 157 w 341"/>
              <a:gd name="T39" fmla="*/ 258 h 340"/>
              <a:gd name="T40" fmla="*/ 157 w 341"/>
              <a:gd name="T41" fmla="*/ 283 h 340"/>
              <a:gd name="T42" fmla="*/ 170 w 341"/>
              <a:gd name="T43" fmla="*/ 296 h 340"/>
              <a:gd name="T44" fmla="*/ 184 w 341"/>
              <a:gd name="T45" fmla="*/ 283 h 340"/>
              <a:gd name="T46" fmla="*/ 184 w 341"/>
              <a:gd name="T47" fmla="*/ 258 h 340"/>
              <a:gd name="T48" fmla="*/ 170 w 341"/>
              <a:gd name="T49" fmla="*/ 244 h 340"/>
              <a:gd name="T50" fmla="*/ 245 w 341"/>
              <a:gd name="T51" fmla="*/ 170 h 340"/>
              <a:gd name="T52" fmla="*/ 259 w 341"/>
              <a:gd name="T53" fmla="*/ 183 h 340"/>
              <a:gd name="T54" fmla="*/ 284 w 341"/>
              <a:gd name="T55" fmla="*/ 183 h 340"/>
              <a:gd name="T56" fmla="*/ 297 w 341"/>
              <a:gd name="T57" fmla="*/ 170 h 340"/>
              <a:gd name="T58" fmla="*/ 284 w 341"/>
              <a:gd name="T59" fmla="*/ 156 h 340"/>
              <a:gd name="T60" fmla="*/ 259 w 341"/>
              <a:gd name="T61" fmla="*/ 156 h 340"/>
              <a:gd name="T62" fmla="*/ 245 w 341"/>
              <a:gd name="T63" fmla="*/ 170 h 340"/>
              <a:gd name="T64" fmla="*/ 170 w 341"/>
              <a:gd name="T65" fmla="*/ 43 h 340"/>
              <a:gd name="T66" fmla="*/ 157 w 341"/>
              <a:gd name="T67" fmla="*/ 57 h 340"/>
              <a:gd name="T68" fmla="*/ 157 w 341"/>
              <a:gd name="T69" fmla="*/ 82 h 340"/>
              <a:gd name="T70" fmla="*/ 170 w 341"/>
              <a:gd name="T71" fmla="*/ 95 h 340"/>
              <a:gd name="T72" fmla="*/ 184 w 341"/>
              <a:gd name="T73" fmla="*/ 82 h 340"/>
              <a:gd name="T74" fmla="*/ 184 w 341"/>
              <a:gd name="T75" fmla="*/ 57 h 340"/>
              <a:gd name="T76" fmla="*/ 170 w 341"/>
              <a:gd name="T77" fmla="*/ 43 h 340"/>
              <a:gd name="T78" fmla="*/ 189 w 341"/>
              <a:gd name="T79" fmla="*/ 172 h 340"/>
              <a:gd name="T80" fmla="*/ 217 w 341"/>
              <a:gd name="T81" fmla="*/ 143 h 340"/>
              <a:gd name="T82" fmla="*/ 217 w 341"/>
              <a:gd name="T83" fmla="*/ 125 h 340"/>
              <a:gd name="T84" fmla="*/ 199 w 341"/>
              <a:gd name="T85" fmla="*/ 125 h 340"/>
              <a:gd name="T86" fmla="*/ 173 w 341"/>
              <a:gd name="T87" fmla="*/ 152 h 340"/>
              <a:gd name="T88" fmla="*/ 170 w 341"/>
              <a:gd name="T89" fmla="*/ 152 h 340"/>
              <a:gd name="T90" fmla="*/ 166 w 341"/>
              <a:gd name="T91" fmla="*/ 152 h 340"/>
              <a:gd name="T92" fmla="*/ 114 w 341"/>
              <a:gd name="T93" fmla="*/ 98 h 340"/>
              <a:gd name="T94" fmla="*/ 101 w 341"/>
              <a:gd name="T95" fmla="*/ 98 h 340"/>
              <a:gd name="T96" fmla="*/ 100 w 341"/>
              <a:gd name="T97" fmla="*/ 111 h 340"/>
              <a:gd name="T98" fmla="*/ 153 w 341"/>
              <a:gd name="T99" fmla="*/ 165 h 340"/>
              <a:gd name="T100" fmla="*/ 152 w 341"/>
              <a:gd name="T101" fmla="*/ 170 h 340"/>
              <a:gd name="T102" fmla="*/ 170 w 341"/>
              <a:gd name="T103" fmla="*/ 188 h 340"/>
              <a:gd name="T104" fmla="*/ 189 w 341"/>
              <a:gd name="T105" fmla="*/ 172 h 340"/>
              <a:gd name="T106" fmla="*/ 44 w 341"/>
              <a:gd name="T107" fmla="*/ 170 h 340"/>
              <a:gd name="T108" fmla="*/ 57 w 341"/>
              <a:gd name="T109" fmla="*/ 183 h 340"/>
              <a:gd name="T110" fmla="*/ 82 w 341"/>
              <a:gd name="T111" fmla="*/ 183 h 340"/>
              <a:gd name="T112" fmla="*/ 96 w 341"/>
              <a:gd name="T113" fmla="*/ 170 h 340"/>
              <a:gd name="T114" fmla="*/ 82 w 341"/>
              <a:gd name="T115" fmla="*/ 156 h 340"/>
              <a:gd name="T116" fmla="*/ 57 w 341"/>
              <a:gd name="T117" fmla="*/ 156 h 340"/>
              <a:gd name="T118" fmla="*/ 44 w 341"/>
              <a:gd name="T119" fmla="*/ 17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41" h="340">
                <a:moveTo>
                  <a:pt x="52" y="0"/>
                </a:moveTo>
                <a:cubicBezTo>
                  <a:pt x="289" y="0"/>
                  <a:pt x="289" y="0"/>
                  <a:pt x="289" y="0"/>
                </a:cubicBezTo>
                <a:cubicBezTo>
                  <a:pt x="318" y="0"/>
                  <a:pt x="341" y="23"/>
                  <a:pt x="341" y="51"/>
                </a:cubicBezTo>
                <a:cubicBezTo>
                  <a:pt x="341" y="289"/>
                  <a:pt x="341" y="289"/>
                  <a:pt x="341" y="289"/>
                </a:cubicBezTo>
                <a:cubicBezTo>
                  <a:pt x="341" y="317"/>
                  <a:pt x="318" y="340"/>
                  <a:pt x="289" y="340"/>
                </a:cubicBezTo>
                <a:cubicBezTo>
                  <a:pt x="52" y="340"/>
                  <a:pt x="52" y="340"/>
                  <a:pt x="52" y="340"/>
                </a:cubicBezTo>
                <a:cubicBezTo>
                  <a:pt x="23" y="340"/>
                  <a:pt x="0" y="317"/>
                  <a:pt x="0" y="289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23"/>
                  <a:pt x="23" y="0"/>
                  <a:pt x="52" y="0"/>
                </a:cubicBezTo>
                <a:close/>
                <a:moveTo>
                  <a:pt x="71" y="37"/>
                </a:moveTo>
                <a:cubicBezTo>
                  <a:pt x="53" y="37"/>
                  <a:pt x="38" y="52"/>
                  <a:pt x="38" y="70"/>
                </a:cubicBezTo>
                <a:cubicBezTo>
                  <a:pt x="38" y="269"/>
                  <a:pt x="38" y="269"/>
                  <a:pt x="38" y="269"/>
                </a:cubicBezTo>
                <a:cubicBezTo>
                  <a:pt x="38" y="288"/>
                  <a:pt x="53" y="302"/>
                  <a:pt x="71" y="302"/>
                </a:cubicBezTo>
                <a:cubicBezTo>
                  <a:pt x="270" y="302"/>
                  <a:pt x="270" y="302"/>
                  <a:pt x="270" y="302"/>
                </a:cubicBezTo>
                <a:cubicBezTo>
                  <a:pt x="288" y="302"/>
                  <a:pt x="303" y="288"/>
                  <a:pt x="303" y="269"/>
                </a:cubicBezTo>
                <a:cubicBezTo>
                  <a:pt x="303" y="70"/>
                  <a:pt x="303" y="70"/>
                  <a:pt x="303" y="70"/>
                </a:cubicBezTo>
                <a:cubicBezTo>
                  <a:pt x="303" y="52"/>
                  <a:pt x="288" y="37"/>
                  <a:pt x="270" y="37"/>
                </a:cubicBezTo>
                <a:cubicBezTo>
                  <a:pt x="71" y="37"/>
                  <a:pt x="71" y="37"/>
                  <a:pt x="71" y="37"/>
                </a:cubicBezTo>
                <a:close/>
                <a:moveTo>
                  <a:pt x="170" y="244"/>
                </a:moveTo>
                <a:cubicBezTo>
                  <a:pt x="163" y="244"/>
                  <a:pt x="157" y="251"/>
                  <a:pt x="157" y="258"/>
                </a:cubicBezTo>
                <a:cubicBezTo>
                  <a:pt x="157" y="283"/>
                  <a:pt x="157" y="283"/>
                  <a:pt x="157" y="283"/>
                </a:cubicBezTo>
                <a:cubicBezTo>
                  <a:pt x="157" y="290"/>
                  <a:pt x="163" y="296"/>
                  <a:pt x="170" y="296"/>
                </a:cubicBezTo>
                <a:cubicBezTo>
                  <a:pt x="178" y="296"/>
                  <a:pt x="184" y="290"/>
                  <a:pt x="184" y="283"/>
                </a:cubicBezTo>
                <a:cubicBezTo>
                  <a:pt x="184" y="258"/>
                  <a:pt x="184" y="258"/>
                  <a:pt x="184" y="258"/>
                </a:cubicBezTo>
                <a:cubicBezTo>
                  <a:pt x="184" y="251"/>
                  <a:pt x="178" y="244"/>
                  <a:pt x="170" y="244"/>
                </a:cubicBezTo>
                <a:close/>
                <a:moveTo>
                  <a:pt x="245" y="170"/>
                </a:moveTo>
                <a:cubicBezTo>
                  <a:pt x="245" y="177"/>
                  <a:pt x="251" y="183"/>
                  <a:pt x="259" y="183"/>
                </a:cubicBezTo>
                <a:cubicBezTo>
                  <a:pt x="284" y="183"/>
                  <a:pt x="284" y="183"/>
                  <a:pt x="284" y="183"/>
                </a:cubicBezTo>
                <a:cubicBezTo>
                  <a:pt x="291" y="183"/>
                  <a:pt x="297" y="177"/>
                  <a:pt x="297" y="170"/>
                </a:cubicBezTo>
                <a:cubicBezTo>
                  <a:pt x="297" y="162"/>
                  <a:pt x="291" y="156"/>
                  <a:pt x="284" y="156"/>
                </a:cubicBezTo>
                <a:cubicBezTo>
                  <a:pt x="259" y="156"/>
                  <a:pt x="259" y="156"/>
                  <a:pt x="259" y="156"/>
                </a:cubicBezTo>
                <a:cubicBezTo>
                  <a:pt x="251" y="156"/>
                  <a:pt x="245" y="162"/>
                  <a:pt x="245" y="170"/>
                </a:cubicBezTo>
                <a:close/>
                <a:moveTo>
                  <a:pt x="170" y="43"/>
                </a:moveTo>
                <a:cubicBezTo>
                  <a:pt x="163" y="43"/>
                  <a:pt x="157" y="49"/>
                  <a:pt x="157" y="57"/>
                </a:cubicBezTo>
                <a:cubicBezTo>
                  <a:pt x="157" y="82"/>
                  <a:pt x="157" y="82"/>
                  <a:pt x="157" y="82"/>
                </a:cubicBezTo>
                <a:cubicBezTo>
                  <a:pt x="157" y="89"/>
                  <a:pt x="163" y="95"/>
                  <a:pt x="170" y="95"/>
                </a:cubicBezTo>
                <a:cubicBezTo>
                  <a:pt x="178" y="95"/>
                  <a:pt x="184" y="89"/>
                  <a:pt x="184" y="82"/>
                </a:cubicBezTo>
                <a:cubicBezTo>
                  <a:pt x="184" y="57"/>
                  <a:pt x="184" y="57"/>
                  <a:pt x="184" y="57"/>
                </a:cubicBezTo>
                <a:cubicBezTo>
                  <a:pt x="184" y="49"/>
                  <a:pt x="178" y="43"/>
                  <a:pt x="170" y="43"/>
                </a:cubicBezTo>
                <a:close/>
                <a:moveTo>
                  <a:pt x="189" y="172"/>
                </a:moveTo>
                <a:cubicBezTo>
                  <a:pt x="217" y="143"/>
                  <a:pt x="217" y="143"/>
                  <a:pt x="217" y="143"/>
                </a:cubicBezTo>
                <a:cubicBezTo>
                  <a:pt x="222" y="138"/>
                  <a:pt x="222" y="130"/>
                  <a:pt x="217" y="125"/>
                </a:cubicBezTo>
                <a:cubicBezTo>
                  <a:pt x="212" y="120"/>
                  <a:pt x="204" y="120"/>
                  <a:pt x="199" y="125"/>
                </a:cubicBezTo>
                <a:cubicBezTo>
                  <a:pt x="173" y="152"/>
                  <a:pt x="173" y="152"/>
                  <a:pt x="173" y="152"/>
                </a:cubicBezTo>
                <a:cubicBezTo>
                  <a:pt x="172" y="152"/>
                  <a:pt x="171" y="152"/>
                  <a:pt x="170" y="152"/>
                </a:cubicBezTo>
                <a:cubicBezTo>
                  <a:pt x="169" y="152"/>
                  <a:pt x="168" y="152"/>
                  <a:pt x="166" y="152"/>
                </a:cubicBezTo>
                <a:cubicBezTo>
                  <a:pt x="114" y="98"/>
                  <a:pt x="114" y="98"/>
                  <a:pt x="114" y="98"/>
                </a:cubicBezTo>
                <a:cubicBezTo>
                  <a:pt x="110" y="94"/>
                  <a:pt x="104" y="94"/>
                  <a:pt x="101" y="98"/>
                </a:cubicBezTo>
                <a:cubicBezTo>
                  <a:pt x="97" y="101"/>
                  <a:pt x="97" y="107"/>
                  <a:pt x="100" y="111"/>
                </a:cubicBezTo>
                <a:cubicBezTo>
                  <a:pt x="153" y="165"/>
                  <a:pt x="153" y="165"/>
                  <a:pt x="153" y="165"/>
                </a:cubicBezTo>
                <a:cubicBezTo>
                  <a:pt x="152" y="167"/>
                  <a:pt x="152" y="168"/>
                  <a:pt x="152" y="170"/>
                </a:cubicBezTo>
                <a:cubicBezTo>
                  <a:pt x="152" y="180"/>
                  <a:pt x="160" y="188"/>
                  <a:pt x="170" y="188"/>
                </a:cubicBezTo>
                <a:cubicBezTo>
                  <a:pt x="180" y="188"/>
                  <a:pt x="188" y="181"/>
                  <a:pt x="189" y="172"/>
                </a:cubicBezTo>
                <a:close/>
                <a:moveTo>
                  <a:pt x="44" y="170"/>
                </a:moveTo>
                <a:cubicBezTo>
                  <a:pt x="44" y="177"/>
                  <a:pt x="50" y="183"/>
                  <a:pt x="57" y="183"/>
                </a:cubicBezTo>
                <a:cubicBezTo>
                  <a:pt x="82" y="183"/>
                  <a:pt x="82" y="183"/>
                  <a:pt x="82" y="183"/>
                </a:cubicBezTo>
                <a:cubicBezTo>
                  <a:pt x="90" y="183"/>
                  <a:pt x="96" y="177"/>
                  <a:pt x="96" y="170"/>
                </a:cubicBezTo>
                <a:cubicBezTo>
                  <a:pt x="96" y="162"/>
                  <a:pt x="90" y="156"/>
                  <a:pt x="82" y="156"/>
                </a:cubicBezTo>
                <a:cubicBezTo>
                  <a:pt x="57" y="156"/>
                  <a:pt x="57" y="156"/>
                  <a:pt x="57" y="156"/>
                </a:cubicBezTo>
                <a:cubicBezTo>
                  <a:pt x="50" y="156"/>
                  <a:pt x="44" y="162"/>
                  <a:pt x="44" y="17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3B2A012B-BA54-4B42-924F-850AF2AF6931}"/>
              </a:ext>
            </a:extLst>
          </p:cNvPr>
          <p:cNvSpPr/>
          <p:nvPr/>
        </p:nvSpPr>
        <p:spPr>
          <a:xfrm rot="18900000">
            <a:off x="6526074" y="4318535"/>
            <a:ext cx="8905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微软雅黑" panose="020B0503020204020204" pitchFamily="34" charset="-122"/>
              </a:rPr>
              <a:t>04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xmlns="" id="{2DAB5E6D-B607-EE4D-B3E8-B43C415510E5}"/>
              </a:ext>
            </a:extLst>
          </p:cNvPr>
          <p:cNvSpPr/>
          <p:nvPr/>
        </p:nvSpPr>
        <p:spPr>
          <a:xfrm rot="8100000" flipV="1">
            <a:off x="6904610" y="4744287"/>
            <a:ext cx="10631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Kartika" panose="02020503030404060203" pitchFamily="18" charset="0"/>
              </a:rPr>
              <a:t>标  题</a:t>
            </a:r>
            <a:endParaRPr lang="zh-CN" altLang="en-US" sz="2800" dirty="0">
              <a:solidFill>
                <a:schemeClr val="bg1"/>
              </a:solidFill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32" name="Freeform 9">
            <a:extLst>
              <a:ext uri="{FF2B5EF4-FFF2-40B4-BE49-F238E27FC236}">
                <a16:creationId xmlns:a16="http://schemas.microsoft.com/office/drawing/2014/main" xmlns="" id="{6EC3C544-08F1-E344-8F7F-07EBC2FCFF46}"/>
              </a:ext>
            </a:extLst>
          </p:cNvPr>
          <p:cNvSpPr>
            <a:spLocks/>
          </p:cNvSpPr>
          <p:nvPr/>
        </p:nvSpPr>
        <p:spPr bwMode="auto">
          <a:xfrm>
            <a:off x="3961011" y="3989914"/>
            <a:ext cx="2247295" cy="2243551"/>
          </a:xfrm>
          <a:custGeom>
            <a:avLst/>
            <a:gdLst>
              <a:gd name="T0" fmla="*/ 1141 w 1801"/>
              <a:gd name="T1" fmla="*/ 1798 h 1798"/>
              <a:gd name="T2" fmla="*/ 242 w 1801"/>
              <a:gd name="T3" fmla="*/ 1559 h 1798"/>
              <a:gd name="T4" fmla="*/ 0 w 1801"/>
              <a:gd name="T5" fmla="*/ 658 h 1798"/>
              <a:gd name="T6" fmla="*/ 658 w 1801"/>
              <a:gd name="T7" fmla="*/ 0 h 1798"/>
              <a:gd name="T8" fmla="*/ 1560 w 1801"/>
              <a:gd name="T9" fmla="*/ 239 h 1798"/>
              <a:gd name="T10" fmla="*/ 1801 w 1801"/>
              <a:gd name="T11" fmla="*/ 1140 h 1798"/>
              <a:gd name="T12" fmla="*/ 1141 w 1801"/>
              <a:gd name="T13" fmla="*/ 1798 h 1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01" h="1798">
                <a:moveTo>
                  <a:pt x="1141" y="1798"/>
                </a:moveTo>
                <a:lnTo>
                  <a:pt x="242" y="1559"/>
                </a:lnTo>
                <a:lnTo>
                  <a:pt x="0" y="658"/>
                </a:lnTo>
                <a:lnTo>
                  <a:pt x="658" y="0"/>
                </a:lnTo>
                <a:lnTo>
                  <a:pt x="1560" y="239"/>
                </a:lnTo>
                <a:lnTo>
                  <a:pt x="1801" y="1140"/>
                </a:lnTo>
                <a:lnTo>
                  <a:pt x="1141" y="1798"/>
                </a:lnTo>
                <a:close/>
              </a:path>
            </a:pathLst>
          </a:custGeom>
          <a:solidFill>
            <a:srgbClr val="FF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10">
            <a:extLst>
              <a:ext uri="{FF2B5EF4-FFF2-40B4-BE49-F238E27FC236}">
                <a16:creationId xmlns:a16="http://schemas.microsoft.com/office/drawing/2014/main" xmlns="" id="{BE44C6B4-73A1-604A-A705-07F74266E537}"/>
              </a:ext>
            </a:extLst>
          </p:cNvPr>
          <p:cNvSpPr>
            <a:spLocks/>
          </p:cNvSpPr>
          <p:nvPr/>
        </p:nvSpPr>
        <p:spPr bwMode="auto">
          <a:xfrm>
            <a:off x="4782066" y="3989914"/>
            <a:ext cx="1426240" cy="1422496"/>
          </a:xfrm>
          <a:custGeom>
            <a:avLst/>
            <a:gdLst>
              <a:gd name="T0" fmla="*/ 0 w 1143"/>
              <a:gd name="T1" fmla="*/ 0 h 1140"/>
              <a:gd name="T2" fmla="*/ 902 w 1143"/>
              <a:gd name="T3" fmla="*/ 239 h 1140"/>
              <a:gd name="T4" fmla="*/ 1143 w 1143"/>
              <a:gd name="T5" fmla="*/ 1140 h 1140"/>
              <a:gd name="T6" fmla="*/ 0 w 1143"/>
              <a:gd name="T7" fmla="*/ 0 h 1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43" h="1140">
                <a:moveTo>
                  <a:pt x="0" y="0"/>
                </a:moveTo>
                <a:lnTo>
                  <a:pt x="902" y="239"/>
                </a:lnTo>
                <a:lnTo>
                  <a:pt x="1143" y="1140"/>
                </a:lnTo>
                <a:lnTo>
                  <a:pt x="0" y="0"/>
                </a:lnTo>
                <a:close/>
              </a:path>
            </a:pathLst>
          </a:custGeom>
          <a:solidFill>
            <a:srgbClr val="FFFD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11">
            <a:extLst>
              <a:ext uri="{FF2B5EF4-FFF2-40B4-BE49-F238E27FC236}">
                <a16:creationId xmlns:a16="http://schemas.microsoft.com/office/drawing/2014/main" xmlns="" id="{7A0A6879-3DAC-3145-B8C3-13A20412016B}"/>
              </a:ext>
            </a:extLst>
          </p:cNvPr>
          <p:cNvSpPr>
            <a:spLocks/>
          </p:cNvSpPr>
          <p:nvPr/>
        </p:nvSpPr>
        <p:spPr bwMode="auto">
          <a:xfrm>
            <a:off x="3961011" y="3989914"/>
            <a:ext cx="2247295" cy="2243551"/>
          </a:xfrm>
          <a:custGeom>
            <a:avLst/>
            <a:gdLst>
              <a:gd name="T0" fmla="*/ 1141 w 1801"/>
              <a:gd name="T1" fmla="*/ 1798 h 1798"/>
              <a:gd name="T2" fmla="*/ 242 w 1801"/>
              <a:gd name="T3" fmla="*/ 1559 h 1798"/>
              <a:gd name="T4" fmla="*/ 0 w 1801"/>
              <a:gd name="T5" fmla="*/ 658 h 1798"/>
              <a:gd name="T6" fmla="*/ 658 w 1801"/>
              <a:gd name="T7" fmla="*/ 0 h 1798"/>
              <a:gd name="T8" fmla="*/ 1560 w 1801"/>
              <a:gd name="T9" fmla="*/ 239 h 1798"/>
              <a:gd name="T10" fmla="*/ 1801 w 1801"/>
              <a:gd name="T11" fmla="*/ 1140 h 1798"/>
              <a:gd name="T12" fmla="*/ 1141 w 1801"/>
              <a:gd name="T13" fmla="*/ 1798 h 1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01" h="1798">
                <a:moveTo>
                  <a:pt x="1141" y="1798"/>
                </a:moveTo>
                <a:lnTo>
                  <a:pt x="242" y="1559"/>
                </a:lnTo>
                <a:lnTo>
                  <a:pt x="0" y="658"/>
                </a:lnTo>
                <a:lnTo>
                  <a:pt x="658" y="0"/>
                </a:lnTo>
                <a:lnTo>
                  <a:pt x="1560" y="239"/>
                </a:lnTo>
                <a:lnTo>
                  <a:pt x="1801" y="1140"/>
                </a:lnTo>
                <a:lnTo>
                  <a:pt x="1141" y="179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>
            <a:outerShdw blurRad="127000" dist="254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35" name="Freeform 12">
            <a:extLst>
              <a:ext uri="{FF2B5EF4-FFF2-40B4-BE49-F238E27FC236}">
                <a16:creationId xmlns:a16="http://schemas.microsoft.com/office/drawing/2014/main" xmlns="" id="{26C6B6A7-1DDD-5746-B7EB-AC7638C04F64}"/>
              </a:ext>
            </a:extLst>
          </p:cNvPr>
          <p:cNvSpPr>
            <a:spLocks/>
          </p:cNvSpPr>
          <p:nvPr/>
        </p:nvSpPr>
        <p:spPr bwMode="auto">
          <a:xfrm>
            <a:off x="4782066" y="3989914"/>
            <a:ext cx="1426240" cy="1422496"/>
          </a:xfrm>
          <a:custGeom>
            <a:avLst/>
            <a:gdLst>
              <a:gd name="T0" fmla="*/ 0 w 1143"/>
              <a:gd name="T1" fmla="*/ 0 h 1140"/>
              <a:gd name="T2" fmla="*/ 902 w 1143"/>
              <a:gd name="T3" fmla="*/ 239 h 1140"/>
              <a:gd name="T4" fmla="*/ 1143 w 1143"/>
              <a:gd name="T5" fmla="*/ 1140 h 1140"/>
              <a:gd name="T6" fmla="*/ 0 w 1143"/>
              <a:gd name="T7" fmla="*/ 0 h 1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43" h="1140">
                <a:moveTo>
                  <a:pt x="0" y="0"/>
                </a:moveTo>
                <a:lnTo>
                  <a:pt x="902" y="239"/>
                </a:lnTo>
                <a:lnTo>
                  <a:pt x="1143" y="114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E2DDE1"/>
              </a:gs>
              <a:gs pos="76000">
                <a:schemeClr val="bg1">
                  <a:lumMod val="95000"/>
                </a:schemeClr>
              </a:gs>
            </a:gsLst>
            <a:lin ang="7800000" scaled="0"/>
          </a:gradFill>
          <a:ln w="15875"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8600000" scaled="0"/>
            </a:gradFill>
          </a:ln>
          <a:effectLst>
            <a:outerShdw blurRad="76200" dist="38100" dir="8100000" algn="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grpSp>
        <p:nvGrpSpPr>
          <p:cNvPr id="36" name="Group 18">
            <a:extLst>
              <a:ext uri="{FF2B5EF4-FFF2-40B4-BE49-F238E27FC236}">
                <a16:creationId xmlns:a16="http://schemas.microsoft.com/office/drawing/2014/main" xmlns="" id="{58BFC965-1A92-DE45-8CF1-B93CA9A72E9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396295" y="5500157"/>
            <a:ext cx="350148" cy="303462"/>
            <a:chOff x="3525" y="1887"/>
            <a:chExt cx="630" cy="546"/>
          </a:xfrm>
          <a:solidFill>
            <a:schemeClr val="bg1"/>
          </a:solidFill>
          <a:effectLst/>
        </p:grpSpPr>
        <p:sp>
          <p:nvSpPr>
            <p:cNvPr id="37" name="Freeform 19">
              <a:extLst>
                <a:ext uri="{FF2B5EF4-FFF2-40B4-BE49-F238E27FC236}">
                  <a16:creationId xmlns:a16="http://schemas.microsoft.com/office/drawing/2014/main" xmlns="" id="{79BB9C08-7D92-F245-8799-11FFE3316B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3" y="2117"/>
              <a:ext cx="129" cy="227"/>
            </a:xfrm>
            <a:custGeom>
              <a:avLst/>
              <a:gdLst>
                <a:gd name="T0" fmla="*/ 4 w 54"/>
                <a:gd name="T1" fmla="*/ 95 h 95"/>
                <a:gd name="T2" fmla="*/ 49 w 54"/>
                <a:gd name="T3" fmla="*/ 95 h 95"/>
                <a:gd name="T4" fmla="*/ 54 w 54"/>
                <a:gd name="T5" fmla="*/ 90 h 95"/>
                <a:gd name="T6" fmla="*/ 54 w 54"/>
                <a:gd name="T7" fmla="*/ 4 h 95"/>
                <a:gd name="T8" fmla="*/ 49 w 54"/>
                <a:gd name="T9" fmla="*/ 0 h 95"/>
                <a:gd name="T10" fmla="*/ 4 w 54"/>
                <a:gd name="T11" fmla="*/ 0 h 95"/>
                <a:gd name="T12" fmla="*/ 0 w 54"/>
                <a:gd name="T13" fmla="*/ 4 h 95"/>
                <a:gd name="T14" fmla="*/ 0 w 54"/>
                <a:gd name="T15" fmla="*/ 90 h 95"/>
                <a:gd name="T16" fmla="*/ 4 w 54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95">
                  <a:moveTo>
                    <a:pt x="4" y="95"/>
                  </a:moveTo>
                  <a:cubicBezTo>
                    <a:pt x="49" y="95"/>
                    <a:pt x="49" y="95"/>
                    <a:pt x="49" y="95"/>
                  </a:cubicBezTo>
                  <a:cubicBezTo>
                    <a:pt x="52" y="95"/>
                    <a:pt x="54" y="93"/>
                    <a:pt x="54" y="90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2"/>
                    <a:pt x="52" y="0"/>
                    <a:pt x="4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3"/>
                    <a:pt x="2" y="95"/>
                    <a:pt x="4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38" name="Freeform 20">
              <a:extLst>
                <a:ext uri="{FF2B5EF4-FFF2-40B4-BE49-F238E27FC236}">
                  <a16:creationId xmlns:a16="http://schemas.microsoft.com/office/drawing/2014/main" xmlns="" id="{26EB9B0E-7F49-CE49-9A82-09C013CC31A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9" y="2033"/>
              <a:ext cx="129" cy="311"/>
            </a:xfrm>
            <a:custGeom>
              <a:avLst/>
              <a:gdLst>
                <a:gd name="T0" fmla="*/ 5 w 54"/>
                <a:gd name="T1" fmla="*/ 130 h 130"/>
                <a:gd name="T2" fmla="*/ 50 w 54"/>
                <a:gd name="T3" fmla="*/ 130 h 130"/>
                <a:gd name="T4" fmla="*/ 54 w 54"/>
                <a:gd name="T5" fmla="*/ 125 h 130"/>
                <a:gd name="T6" fmla="*/ 54 w 54"/>
                <a:gd name="T7" fmla="*/ 5 h 130"/>
                <a:gd name="T8" fmla="*/ 50 w 54"/>
                <a:gd name="T9" fmla="*/ 0 h 130"/>
                <a:gd name="T10" fmla="*/ 5 w 54"/>
                <a:gd name="T11" fmla="*/ 0 h 130"/>
                <a:gd name="T12" fmla="*/ 0 w 54"/>
                <a:gd name="T13" fmla="*/ 5 h 130"/>
                <a:gd name="T14" fmla="*/ 0 w 54"/>
                <a:gd name="T15" fmla="*/ 125 h 130"/>
                <a:gd name="T16" fmla="*/ 5 w 54"/>
                <a:gd name="T17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30">
                  <a:moveTo>
                    <a:pt x="5" y="130"/>
                  </a:moveTo>
                  <a:cubicBezTo>
                    <a:pt x="50" y="130"/>
                    <a:pt x="50" y="130"/>
                    <a:pt x="50" y="130"/>
                  </a:cubicBezTo>
                  <a:cubicBezTo>
                    <a:pt x="52" y="130"/>
                    <a:pt x="54" y="128"/>
                    <a:pt x="54" y="12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2" y="0"/>
                    <a:pt x="5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8"/>
                    <a:pt x="2" y="130"/>
                    <a:pt x="5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39" name="Freeform 21">
              <a:extLst>
                <a:ext uri="{FF2B5EF4-FFF2-40B4-BE49-F238E27FC236}">
                  <a16:creationId xmlns:a16="http://schemas.microsoft.com/office/drawing/2014/main" xmlns="" id="{39C82686-B490-D649-9502-FB8B165B23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7" y="1964"/>
              <a:ext cx="129" cy="380"/>
            </a:xfrm>
            <a:custGeom>
              <a:avLst/>
              <a:gdLst>
                <a:gd name="T0" fmla="*/ 4 w 54"/>
                <a:gd name="T1" fmla="*/ 159 h 159"/>
                <a:gd name="T2" fmla="*/ 49 w 54"/>
                <a:gd name="T3" fmla="*/ 159 h 159"/>
                <a:gd name="T4" fmla="*/ 54 w 54"/>
                <a:gd name="T5" fmla="*/ 154 h 159"/>
                <a:gd name="T6" fmla="*/ 54 w 54"/>
                <a:gd name="T7" fmla="*/ 5 h 159"/>
                <a:gd name="T8" fmla="*/ 49 w 54"/>
                <a:gd name="T9" fmla="*/ 0 h 159"/>
                <a:gd name="T10" fmla="*/ 4 w 54"/>
                <a:gd name="T11" fmla="*/ 0 h 159"/>
                <a:gd name="T12" fmla="*/ 0 w 54"/>
                <a:gd name="T13" fmla="*/ 5 h 159"/>
                <a:gd name="T14" fmla="*/ 0 w 54"/>
                <a:gd name="T15" fmla="*/ 154 h 159"/>
                <a:gd name="T16" fmla="*/ 4 w 54"/>
                <a:gd name="T17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59">
                  <a:moveTo>
                    <a:pt x="4" y="159"/>
                  </a:moveTo>
                  <a:cubicBezTo>
                    <a:pt x="49" y="159"/>
                    <a:pt x="49" y="159"/>
                    <a:pt x="49" y="159"/>
                  </a:cubicBezTo>
                  <a:cubicBezTo>
                    <a:pt x="52" y="159"/>
                    <a:pt x="54" y="157"/>
                    <a:pt x="54" y="154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2" y="0"/>
                    <a:pt x="4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57"/>
                    <a:pt x="2" y="159"/>
                    <a:pt x="4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  <p:sp>
          <p:nvSpPr>
            <p:cNvPr id="40" name="Freeform 22">
              <a:extLst>
                <a:ext uri="{FF2B5EF4-FFF2-40B4-BE49-F238E27FC236}">
                  <a16:creationId xmlns:a16="http://schemas.microsoft.com/office/drawing/2014/main" xmlns="" id="{6B40C5E3-041D-8248-8C6B-D0E40EF14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5" y="1887"/>
              <a:ext cx="630" cy="546"/>
            </a:xfrm>
            <a:custGeom>
              <a:avLst/>
              <a:gdLst>
                <a:gd name="T0" fmla="*/ 253 w 264"/>
                <a:gd name="T1" fmla="*/ 206 h 228"/>
                <a:gd name="T2" fmla="*/ 23 w 264"/>
                <a:gd name="T3" fmla="*/ 206 h 228"/>
                <a:gd name="T4" fmla="*/ 22 w 264"/>
                <a:gd name="T5" fmla="*/ 206 h 228"/>
                <a:gd name="T6" fmla="*/ 22 w 264"/>
                <a:gd name="T7" fmla="*/ 11 h 228"/>
                <a:gd name="T8" fmla="*/ 11 w 264"/>
                <a:gd name="T9" fmla="*/ 0 h 228"/>
                <a:gd name="T10" fmla="*/ 0 w 264"/>
                <a:gd name="T11" fmla="*/ 11 h 228"/>
                <a:gd name="T12" fmla="*/ 0 w 264"/>
                <a:gd name="T13" fmla="*/ 206 h 228"/>
                <a:gd name="T14" fmla="*/ 23 w 264"/>
                <a:gd name="T15" fmla="*/ 228 h 228"/>
                <a:gd name="T16" fmla="*/ 253 w 264"/>
                <a:gd name="T17" fmla="*/ 228 h 228"/>
                <a:gd name="T18" fmla="*/ 264 w 264"/>
                <a:gd name="T19" fmla="*/ 217 h 228"/>
                <a:gd name="T20" fmla="*/ 253 w 264"/>
                <a:gd name="T21" fmla="*/ 20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4" h="228">
                  <a:moveTo>
                    <a:pt x="253" y="206"/>
                  </a:moveTo>
                  <a:cubicBezTo>
                    <a:pt x="23" y="206"/>
                    <a:pt x="23" y="206"/>
                    <a:pt x="23" y="206"/>
                  </a:cubicBezTo>
                  <a:cubicBezTo>
                    <a:pt x="22" y="206"/>
                    <a:pt x="22" y="206"/>
                    <a:pt x="22" y="206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8"/>
                    <a:pt x="10" y="228"/>
                    <a:pt x="23" y="228"/>
                  </a:cubicBezTo>
                  <a:cubicBezTo>
                    <a:pt x="253" y="228"/>
                    <a:pt x="253" y="228"/>
                    <a:pt x="253" y="228"/>
                  </a:cubicBezTo>
                  <a:cubicBezTo>
                    <a:pt x="259" y="228"/>
                    <a:pt x="264" y="223"/>
                    <a:pt x="264" y="217"/>
                  </a:cubicBezTo>
                  <a:cubicBezTo>
                    <a:pt x="264" y="211"/>
                    <a:pt x="259" y="206"/>
                    <a:pt x="253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</a:endParaRPr>
            </a:p>
          </p:txBody>
        </p:sp>
      </p:grpSp>
      <p:sp>
        <p:nvSpPr>
          <p:cNvPr id="41" name="矩形 40">
            <a:extLst>
              <a:ext uri="{FF2B5EF4-FFF2-40B4-BE49-F238E27FC236}">
                <a16:creationId xmlns:a16="http://schemas.microsoft.com/office/drawing/2014/main" xmlns="" id="{630DAECF-08BC-E54A-BAED-F90C668B5A46}"/>
              </a:ext>
            </a:extLst>
          </p:cNvPr>
          <p:cNvSpPr/>
          <p:nvPr/>
        </p:nvSpPr>
        <p:spPr>
          <a:xfrm rot="2700000">
            <a:off x="5172369" y="4318534"/>
            <a:ext cx="8905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微软雅黑" panose="020B0503020204020204" pitchFamily="34" charset="-122"/>
              </a:rPr>
              <a:t>03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42" name="矩形 41">
            <a:extLst>
              <a:ext uri="{FF2B5EF4-FFF2-40B4-BE49-F238E27FC236}">
                <a16:creationId xmlns:a16="http://schemas.microsoft.com/office/drawing/2014/main" xmlns="" id="{83E1F5AD-20D0-DB40-98C0-8A62A3DAE62D}"/>
              </a:ext>
            </a:extLst>
          </p:cNvPr>
          <p:cNvSpPr/>
          <p:nvPr/>
        </p:nvSpPr>
        <p:spPr>
          <a:xfrm rot="13500000" flipH="1" flipV="1">
            <a:off x="4549040" y="4754643"/>
            <a:ext cx="10631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Kartika" panose="02020503030404060203" pitchFamily="18" charset="0"/>
              </a:rPr>
              <a:t>标  题</a:t>
            </a:r>
            <a:endParaRPr lang="zh-CN" altLang="en-US" sz="2800" dirty="0">
              <a:solidFill>
                <a:schemeClr val="bg1"/>
              </a:solidFill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xmlns="" id="{A8E2C618-9EE9-2B4D-B7FD-5349C686C341}"/>
              </a:ext>
            </a:extLst>
          </p:cNvPr>
          <p:cNvSpPr txBox="1"/>
          <p:nvPr/>
        </p:nvSpPr>
        <p:spPr>
          <a:xfrm>
            <a:off x="1064957" y="2428323"/>
            <a:ext cx="2893558" cy="133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n"/>
            </a:pPr>
            <a:r>
              <a:rPr kumimoji="1"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请在此输入您需要的文字内</a:t>
            </a:r>
            <a:endParaRPr kumimoji="1"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n"/>
            </a:pPr>
            <a:r>
              <a:rPr kumimoji="1"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感谢您使用我们的</a:t>
            </a:r>
            <a:r>
              <a:rPr kumimoji="1"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PPT</a:t>
            </a:r>
            <a:r>
              <a:rPr kumimoji="1"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模板</a:t>
            </a:r>
            <a:endParaRPr kumimoji="1"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n"/>
            </a:pPr>
            <a:r>
              <a:rPr kumimoji="1"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请在此输入您需要的文字内</a:t>
            </a:r>
            <a:endParaRPr kumimoji="1"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n"/>
            </a:pPr>
            <a:r>
              <a:rPr kumimoji="1"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感谢您使用我们的</a:t>
            </a:r>
            <a:r>
              <a:rPr kumimoji="1"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PPT</a:t>
            </a:r>
            <a:r>
              <a:rPr kumimoji="1"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模板</a:t>
            </a:r>
            <a:endParaRPr kumimoji="1"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  <a:cs typeface="+mn-ea"/>
              <a:sym typeface="+mn-lt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xmlns="" id="{0C21F87C-4AE2-1A49-A544-C0E34A5FCCDC}"/>
              </a:ext>
            </a:extLst>
          </p:cNvPr>
          <p:cNvSpPr txBox="1"/>
          <p:nvPr/>
        </p:nvSpPr>
        <p:spPr>
          <a:xfrm>
            <a:off x="8856145" y="2362778"/>
            <a:ext cx="2893558" cy="133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n"/>
            </a:pPr>
            <a:r>
              <a:rPr kumimoji="1"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请在此输入您需要的文字内</a:t>
            </a:r>
            <a:endParaRPr kumimoji="1"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n"/>
            </a:pPr>
            <a:r>
              <a:rPr kumimoji="1"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感谢您使用我们的</a:t>
            </a:r>
            <a:r>
              <a:rPr kumimoji="1"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PPT</a:t>
            </a:r>
            <a:r>
              <a:rPr kumimoji="1"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模板</a:t>
            </a:r>
            <a:endParaRPr kumimoji="1"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n"/>
            </a:pPr>
            <a:r>
              <a:rPr kumimoji="1"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请在此输入您需要的文字内</a:t>
            </a:r>
            <a:endParaRPr kumimoji="1"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n"/>
            </a:pPr>
            <a:r>
              <a:rPr kumimoji="1"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感谢您使用我们的</a:t>
            </a:r>
            <a:r>
              <a:rPr kumimoji="1"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PPT</a:t>
            </a:r>
            <a:r>
              <a:rPr kumimoji="1"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模板</a:t>
            </a:r>
            <a:endParaRPr kumimoji="1"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  <a:cs typeface="+mn-ea"/>
              <a:sym typeface="+mn-lt"/>
            </a:endParaRP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xmlns="" id="{99042C3C-6969-9841-9701-CD17DF8587F8}"/>
              </a:ext>
            </a:extLst>
          </p:cNvPr>
          <p:cNvSpPr txBox="1"/>
          <p:nvPr/>
        </p:nvSpPr>
        <p:spPr>
          <a:xfrm>
            <a:off x="1067453" y="4730266"/>
            <a:ext cx="2893558" cy="133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n"/>
            </a:pPr>
            <a:r>
              <a:rPr kumimoji="1"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请在此输入您需要的文字内</a:t>
            </a:r>
            <a:endParaRPr kumimoji="1"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n"/>
            </a:pPr>
            <a:r>
              <a:rPr kumimoji="1"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感谢您使用我们的</a:t>
            </a:r>
            <a:r>
              <a:rPr kumimoji="1"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PPT</a:t>
            </a:r>
            <a:r>
              <a:rPr kumimoji="1"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模板</a:t>
            </a:r>
            <a:endParaRPr kumimoji="1"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n"/>
            </a:pPr>
            <a:r>
              <a:rPr kumimoji="1"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请在此输入您需要的文字内</a:t>
            </a:r>
            <a:endParaRPr kumimoji="1"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n"/>
            </a:pPr>
            <a:r>
              <a:rPr kumimoji="1"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感谢您使用我们的</a:t>
            </a:r>
            <a:r>
              <a:rPr kumimoji="1"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PPT</a:t>
            </a:r>
            <a:r>
              <a:rPr kumimoji="1"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模板</a:t>
            </a:r>
            <a:endParaRPr kumimoji="1"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  <a:cs typeface="+mn-ea"/>
              <a:sym typeface="+mn-lt"/>
            </a:endParaRP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D7F4F49E-112C-6E4C-995E-36E24978C07A}"/>
              </a:ext>
            </a:extLst>
          </p:cNvPr>
          <p:cNvSpPr txBox="1"/>
          <p:nvPr/>
        </p:nvSpPr>
        <p:spPr>
          <a:xfrm>
            <a:off x="8856145" y="4730266"/>
            <a:ext cx="2893558" cy="133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n"/>
            </a:pPr>
            <a:r>
              <a:rPr kumimoji="1"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请在此输入您需要的文字内</a:t>
            </a:r>
            <a:endParaRPr kumimoji="1"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n"/>
            </a:pPr>
            <a:r>
              <a:rPr kumimoji="1"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感谢您使用我们的</a:t>
            </a:r>
            <a:r>
              <a:rPr kumimoji="1"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PPT</a:t>
            </a:r>
            <a:r>
              <a:rPr kumimoji="1"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模板</a:t>
            </a:r>
            <a:endParaRPr kumimoji="1"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n"/>
            </a:pPr>
            <a:r>
              <a:rPr kumimoji="1"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请在此输入您需要的文字内</a:t>
            </a:r>
            <a:endParaRPr kumimoji="1"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n"/>
            </a:pPr>
            <a:r>
              <a:rPr kumimoji="1"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感谢您使用我们的</a:t>
            </a:r>
            <a:r>
              <a:rPr kumimoji="1"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PPT</a:t>
            </a:r>
            <a:r>
              <a:rPr kumimoji="1"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模板</a:t>
            </a:r>
            <a:endParaRPr kumimoji="1"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74764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5" grpId="0"/>
      <p:bldP spid="16" grpId="0"/>
      <p:bldP spid="17" grpId="0" animBg="1"/>
      <p:bldP spid="18" grpId="0" animBg="1"/>
      <p:bldP spid="19" grpId="0" animBg="1"/>
      <p:bldP spid="23" grpId="0"/>
      <p:bldP spid="24" grpId="0"/>
      <p:bldP spid="25" grpId="0" animBg="1"/>
      <p:bldP spid="26" grpId="0" animBg="1"/>
      <p:bldP spid="27" grpId="0" animBg="1"/>
      <p:bldP spid="28" grpId="0" animBg="1"/>
      <p:bldP spid="29" grpId="0" animBg="1"/>
      <p:bldP spid="30" grpId="0"/>
      <p:bldP spid="31" grpId="0"/>
      <p:bldP spid="32" grpId="0" animBg="1"/>
      <p:bldP spid="33" grpId="0" animBg="1"/>
      <p:bldP spid="34" grpId="0" animBg="1"/>
      <p:bldP spid="35" grpId="0" animBg="1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833DF6AD-2FA2-594C-AB24-634E6DE04CF3}"/>
              </a:ext>
            </a:extLst>
          </p:cNvPr>
          <p:cNvSpPr/>
          <p:nvPr/>
        </p:nvSpPr>
        <p:spPr>
          <a:xfrm>
            <a:off x="5261112" y="-212035"/>
            <a:ext cx="7129669" cy="728869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953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3A4E4280-0232-AC4D-B134-9297F9FCE649}"/>
              </a:ext>
            </a:extLst>
          </p:cNvPr>
          <p:cNvSpPr txBox="1"/>
          <p:nvPr/>
        </p:nvSpPr>
        <p:spPr>
          <a:xfrm>
            <a:off x="6728986" y="3697283"/>
            <a:ext cx="40318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600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总结及展望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49D2AAFE-E3E3-4B4A-BF17-BDE1F6562174}"/>
              </a:ext>
            </a:extLst>
          </p:cNvPr>
          <p:cNvSpPr txBox="1"/>
          <p:nvPr/>
        </p:nvSpPr>
        <p:spPr>
          <a:xfrm>
            <a:off x="8052903" y="1945180"/>
            <a:ext cx="169148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800">
                <a:solidFill>
                  <a:schemeClr val="bg1">
                    <a:lumMod val="50000"/>
                  </a:schemeClr>
                </a:solidFill>
                <a:latin typeface="+mj-lt"/>
              </a:rPr>
              <a:t>04</a:t>
            </a:r>
            <a:endParaRPr kumimoji="1" lang="zh-CN" altLang="en-US" sz="880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BA01B0F1-77EE-0346-B039-4363EE249866}"/>
              </a:ext>
            </a:extLst>
          </p:cNvPr>
          <p:cNvSpPr txBox="1"/>
          <p:nvPr/>
        </p:nvSpPr>
        <p:spPr>
          <a:xfrm>
            <a:off x="8134625" y="3186308"/>
            <a:ext cx="13936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zh-CN" sz="1400">
                <a:solidFill>
                  <a:schemeClr val="bg1">
                    <a:lumMod val="50000"/>
                  </a:schemeClr>
                </a:solidFill>
              </a:rPr>
              <a:t>PART</a:t>
            </a:r>
            <a:endParaRPr kumimoji="1" lang="zh-CN" altLang="en-US" sz="14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4BA745D2-5B6E-1C4B-8C85-07016E15033F}"/>
              </a:ext>
            </a:extLst>
          </p:cNvPr>
          <p:cNvSpPr txBox="1"/>
          <p:nvPr/>
        </p:nvSpPr>
        <p:spPr>
          <a:xfrm>
            <a:off x="132520" y="6153957"/>
            <a:ext cx="44218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" altLang="zh-CN" sz="1600">
                <a:solidFill>
                  <a:schemeClr val="bg1">
                    <a:lumMod val="50000"/>
                    <a:alpha val="31000"/>
                  </a:schemeClr>
                </a:solidFill>
                <a:latin typeface="+mj-lt"/>
              </a:rPr>
              <a:t>GRADUATION</a:t>
            </a:r>
          </a:p>
          <a:p>
            <a:r>
              <a:rPr kumimoji="1" lang="en" altLang="zh-CN" sz="1600">
                <a:solidFill>
                  <a:schemeClr val="bg1">
                    <a:lumMod val="50000"/>
                    <a:alpha val="31000"/>
                  </a:schemeClr>
                </a:solidFill>
                <a:latin typeface="+mj-lt"/>
              </a:rPr>
              <a:t>DEFENSE</a:t>
            </a:r>
            <a:endParaRPr kumimoji="1" lang="zh-CN" altLang="en-US" sz="1600">
              <a:solidFill>
                <a:schemeClr val="bg1">
                  <a:lumMod val="50000"/>
                  <a:alpha val="31000"/>
                </a:schemeClr>
              </a:solidFill>
              <a:latin typeface="+mj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7047FCD1-8A4A-AF44-B60F-40AD0F5C9A18}"/>
              </a:ext>
            </a:extLst>
          </p:cNvPr>
          <p:cNvSpPr txBox="1"/>
          <p:nvPr/>
        </p:nvSpPr>
        <p:spPr>
          <a:xfrm>
            <a:off x="6680396" y="4695167"/>
            <a:ext cx="47240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" altLang="zh-CN" sz="1000">
                <a:solidFill>
                  <a:schemeClr val="bg1">
                    <a:lumMod val="50000"/>
                  </a:schemeClr>
                </a:solidFill>
              </a:rPr>
              <a:t>SUMMARY AND PROSPECT</a:t>
            </a:r>
            <a:endParaRPr kumimoji="1" lang="zh-CN" altLang="en-US" sz="100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714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BBF23844-F5C1-864A-8681-CEB879DE0BA1}"/>
              </a:ext>
            </a:extLst>
          </p:cNvPr>
          <p:cNvSpPr txBox="1"/>
          <p:nvPr/>
        </p:nvSpPr>
        <p:spPr>
          <a:xfrm>
            <a:off x="762000" y="254000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总结及展望</a:t>
            </a:r>
          </a:p>
        </p:txBody>
      </p:sp>
      <p:sp>
        <p:nvSpPr>
          <p:cNvPr id="3" name="Rounded Rectangle 6">
            <a:extLst>
              <a:ext uri="{FF2B5EF4-FFF2-40B4-BE49-F238E27FC236}">
                <a16:creationId xmlns:a16="http://schemas.microsoft.com/office/drawing/2014/main" xmlns="" id="{FA63383E-9FD6-8742-A341-9C46EA2D0D76}"/>
              </a:ext>
            </a:extLst>
          </p:cNvPr>
          <p:cNvSpPr/>
          <p:nvPr/>
        </p:nvSpPr>
        <p:spPr>
          <a:xfrm>
            <a:off x="1470604" y="3302932"/>
            <a:ext cx="1105795" cy="1106194"/>
          </a:xfrm>
          <a:prstGeom prst="roundRect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3500000" scaled="1"/>
              <a:tileRect/>
            </a:gradFill>
          </a:ln>
          <a:effectLst>
            <a:outerShdw blurRad="190500" dist="889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28" tIns="45514" rIns="91028" bIns="45514" anchor="ctr"/>
          <a:lstStyle/>
          <a:p>
            <a:pPr algn="ctr" defTabSz="1212449"/>
            <a:endParaRPr lang="en-GB" sz="2383">
              <a:solidFill>
                <a:srgbClr val="FFFFFF"/>
              </a:solidFill>
            </a:endParaRPr>
          </a:p>
        </p:txBody>
      </p:sp>
      <p:sp>
        <p:nvSpPr>
          <p:cNvPr id="4" name="Rounded Rectangle 5">
            <a:extLst>
              <a:ext uri="{FF2B5EF4-FFF2-40B4-BE49-F238E27FC236}">
                <a16:creationId xmlns:a16="http://schemas.microsoft.com/office/drawing/2014/main" xmlns="" id="{DAADEFF7-08BA-D044-8159-848ABCD261CA}"/>
              </a:ext>
            </a:extLst>
          </p:cNvPr>
          <p:cNvSpPr/>
          <p:nvPr/>
        </p:nvSpPr>
        <p:spPr>
          <a:xfrm>
            <a:off x="1555182" y="3387540"/>
            <a:ext cx="936640" cy="936979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1212449"/>
            <a:endParaRPr lang="en-GB" sz="3135">
              <a:solidFill>
                <a:srgbClr val="FFFFFF"/>
              </a:solidFill>
              <a:ea typeface="方正超粗黑简体" panose="03000509000000000000" pitchFamily="65" charset="-122"/>
            </a:endParaRPr>
          </a:p>
        </p:txBody>
      </p:sp>
      <p:grpSp>
        <p:nvGrpSpPr>
          <p:cNvPr id="5" name="Group 59">
            <a:extLst>
              <a:ext uri="{FF2B5EF4-FFF2-40B4-BE49-F238E27FC236}">
                <a16:creationId xmlns:a16="http://schemas.microsoft.com/office/drawing/2014/main" xmlns="" id="{2D426397-A479-884F-A037-D914C0744EB8}"/>
              </a:ext>
            </a:extLst>
          </p:cNvPr>
          <p:cNvGrpSpPr/>
          <p:nvPr/>
        </p:nvGrpSpPr>
        <p:grpSpPr>
          <a:xfrm>
            <a:off x="1785682" y="3617717"/>
            <a:ext cx="475638" cy="476623"/>
            <a:chOff x="9145588" y="4435475"/>
            <a:chExt cx="464344" cy="465138"/>
          </a:xfrm>
          <a:solidFill>
            <a:schemeClr val="bg2"/>
          </a:solidFill>
        </p:grpSpPr>
        <p:sp>
          <p:nvSpPr>
            <p:cNvPr id="6" name="AutoShape 7">
              <a:extLst>
                <a:ext uri="{FF2B5EF4-FFF2-40B4-BE49-F238E27FC236}">
                  <a16:creationId xmlns:a16="http://schemas.microsoft.com/office/drawing/2014/main" xmlns="" id="{B08262C8-0C85-4D43-B3E1-21236778911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3890" tIns="23890" rIns="23890" bIns="23890" anchor="ctr"/>
            <a:lstStyle/>
            <a:p>
              <a:pPr algn="ctr" defTabSz="28668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383">
                <a:solidFill>
                  <a:srgbClr val="6C6C6C"/>
                </a:solidFill>
                <a:ea typeface="宋体" pitchFamily="2" charset="-122"/>
                <a:sym typeface="Gill Sans" charset="0"/>
              </a:endParaRPr>
            </a:p>
          </p:txBody>
        </p:sp>
        <p:sp>
          <p:nvSpPr>
            <p:cNvPr id="7" name="AutoShape 8">
              <a:extLst>
                <a:ext uri="{FF2B5EF4-FFF2-40B4-BE49-F238E27FC236}">
                  <a16:creationId xmlns:a16="http://schemas.microsoft.com/office/drawing/2014/main" xmlns="" id="{3F9C10E7-67BF-DB46-A70B-74DDEBCC6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3890" tIns="23890" rIns="23890" bIns="23890" anchor="ctr"/>
            <a:lstStyle/>
            <a:p>
              <a:pPr algn="ctr" defTabSz="28668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383">
                <a:solidFill>
                  <a:srgbClr val="6C6C6C"/>
                </a:solidFill>
                <a:ea typeface="宋体" pitchFamily="2" charset="-122"/>
                <a:sym typeface="Gill Sans" charset="0"/>
              </a:endParaRPr>
            </a:p>
          </p:txBody>
        </p:sp>
        <p:sp>
          <p:nvSpPr>
            <p:cNvPr id="8" name="AutoShape 9">
              <a:extLst>
                <a:ext uri="{FF2B5EF4-FFF2-40B4-BE49-F238E27FC236}">
                  <a16:creationId xmlns:a16="http://schemas.microsoft.com/office/drawing/2014/main" xmlns="" id="{CBB73C6C-D187-AD44-941C-6B3B2BBFC206}"/>
                </a:ext>
              </a:extLst>
            </p:cNvPr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3890" tIns="23890" rIns="23890" bIns="23890" anchor="ctr"/>
            <a:lstStyle/>
            <a:p>
              <a:pPr algn="ctr" defTabSz="28668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383">
                <a:solidFill>
                  <a:srgbClr val="6C6C6C"/>
                </a:solidFill>
                <a:ea typeface="宋体" pitchFamily="2" charset="-122"/>
                <a:sym typeface="Gill Sans" charset="0"/>
              </a:endParaRPr>
            </a:p>
          </p:txBody>
        </p:sp>
        <p:sp>
          <p:nvSpPr>
            <p:cNvPr id="9" name="AutoShape 10">
              <a:extLst>
                <a:ext uri="{FF2B5EF4-FFF2-40B4-BE49-F238E27FC236}">
                  <a16:creationId xmlns:a16="http://schemas.microsoft.com/office/drawing/2014/main" xmlns="" id="{ABC2377D-D00C-3C42-881E-572C3193A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3890" tIns="23890" rIns="23890" bIns="23890" anchor="ctr"/>
            <a:lstStyle/>
            <a:p>
              <a:pPr algn="ctr" defTabSz="28668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383">
                <a:solidFill>
                  <a:srgbClr val="6C6C6C"/>
                </a:solidFill>
                <a:ea typeface="宋体" pitchFamily="2" charset="-122"/>
                <a:sym typeface="Gill Sans" charset="0"/>
              </a:endParaRPr>
            </a:p>
          </p:txBody>
        </p:sp>
        <p:sp>
          <p:nvSpPr>
            <p:cNvPr id="10" name="AutoShape 11">
              <a:extLst>
                <a:ext uri="{FF2B5EF4-FFF2-40B4-BE49-F238E27FC236}">
                  <a16:creationId xmlns:a16="http://schemas.microsoft.com/office/drawing/2014/main" xmlns="" id="{14F3D21B-E7A1-2F45-B72B-79E1D0706F5F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3890" tIns="23890" rIns="23890" bIns="23890" anchor="ctr"/>
            <a:lstStyle/>
            <a:p>
              <a:pPr algn="ctr" defTabSz="28668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383">
                <a:solidFill>
                  <a:srgbClr val="6C6C6C"/>
                </a:solidFill>
                <a:ea typeface="宋体" pitchFamily="2" charset="-122"/>
                <a:sym typeface="Gill Sans" charset="0"/>
              </a:endParaRPr>
            </a:p>
          </p:txBody>
        </p:sp>
        <p:sp>
          <p:nvSpPr>
            <p:cNvPr id="11" name="AutoShape 12">
              <a:extLst>
                <a:ext uri="{FF2B5EF4-FFF2-40B4-BE49-F238E27FC236}">
                  <a16:creationId xmlns:a16="http://schemas.microsoft.com/office/drawing/2014/main" xmlns="" id="{59C4EEF5-AE41-7F45-A479-DFEFF4B39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3890" tIns="23890" rIns="23890" bIns="23890" anchor="ctr"/>
            <a:lstStyle/>
            <a:p>
              <a:pPr algn="ctr" defTabSz="28668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383">
                <a:solidFill>
                  <a:srgbClr val="6C6C6C"/>
                </a:solidFill>
                <a:ea typeface="宋体" pitchFamily="2" charset="-122"/>
                <a:sym typeface="Gill Sans" charset="0"/>
              </a:endParaRPr>
            </a:p>
          </p:txBody>
        </p:sp>
        <p:sp>
          <p:nvSpPr>
            <p:cNvPr id="12" name="AutoShape 13">
              <a:extLst>
                <a:ext uri="{FF2B5EF4-FFF2-40B4-BE49-F238E27FC236}">
                  <a16:creationId xmlns:a16="http://schemas.microsoft.com/office/drawing/2014/main" xmlns="" id="{E44F9488-EB01-8E43-9DF9-8196B81B2CE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3890" tIns="23890" rIns="23890" bIns="23890" anchor="ctr"/>
            <a:lstStyle/>
            <a:p>
              <a:pPr algn="ctr" defTabSz="28668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383">
                <a:solidFill>
                  <a:srgbClr val="6C6C6C"/>
                </a:solidFill>
                <a:ea typeface="宋体" pitchFamily="2" charset="-122"/>
                <a:sym typeface="Gill Sans" charset="0"/>
              </a:endParaRPr>
            </a:p>
          </p:txBody>
        </p:sp>
        <p:sp>
          <p:nvSpPr>
            <p:cNvPr id="13" name="AutoShape 14">
              <a:extLst>
                <a:ext uri="{FF2B5EF4-FFF2-40B4-BE49-F238E27FC236}">
                  <a16:creationId xmlns:a16="http://schemas.microsoft.com/office/drawing/2014/main" xmlns="" id="{A15584DA-88D5-8F43-8284-9005FD5C5D88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3890" tIns="23890" rIns="23890" bIns="23890" anchor="ctr"/>
            <a:lstStyle/>
            <a:p>
              <a:pPr algn="ctr" defTabSz="28668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383">
                <a:solidFill>
                  <a:srgbClr val="6C6C6C"/>
                </a:solidFill>
                <a:ea typeface="宋体" pitchFamily="2" charset="-122"/>
                <a:sym typeface="Gill Sans" charset="0"/>
              </a:endParaRPr>
            </a:p>
          </p:txBody>
        </p:sp>
        <p:sp>
          <p:nvSpPr>
            <p:cNvPr id="14" name="AutoShape 15">
              <a:extLst>
                <a:ext uri="{FF2B5EF4-FFF2-40B4-BE49-F238E27FC236}">
                  <a16:creationId xmlns:a16="http://schemas.microsoft.com/office/drawing/2014/main" xmlns="" id="{91C34811-A060-FE42-988A-76A83DAE7DA5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3890" tIns="23890" rIns="23890" bIns="23890" anchor="ctr"/>
            <a:lstStyle/>
            <a:p>
              <a:pPr algn="ctr" defTabSz="28668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383">
                <a:solidFill>
                  <a:srgbClr val="6C6C6C"/>
                </a:solidFill>
                <a:ea typeface="宋体" pitchFamily="2" charset="-122"/>
                <a:sym typeface="Gill Sans" charset="0"/>
              </a:endParaRPr>
            </a:p>
          </p:txBody>
        </p:sp>
      </p:grpSp>
      <p:sp>
        <p:nvSpPr>
          <p:cNvPr id="15" name="Rounded Rectangle 6">
            <a:extLst>
              <a:ext uri="{FF2B5EF4-FFF2-40B4-BE49-F238E27FC236}">
                <a16:creationId xmlns:a16="http://schemas.microsoft.com/office/drawing/2014/main" xmlns="" id="{E12984E0-AE2C-BC4D-B81C-16A9884BFC5A}"/>
              </a:ext>
            </a:extLst>
          </p:cNvPr>
          <p:cNvSpPr/>
          <p:nvPr/>
        </p:nvSpPr>
        <p:spPr>
          <a:xfrm>
            <a:off x="6891378" y="3298437"/>
            <a:ext cx="1105795" cy="1106194"/>
          </a:xfrm>
          <a:prstGeom prst="roundRect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3500000" scaled="1"/>
              <a:tileRect/>
            </a:gradFill>
          </a:ln>
          <a:effectLst>
            <a:outerShdw blurRad="190500" dist="889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28" tIns="45514" rIns="91028" bIns="45514" anchor="ctr"/>
          <a:lstStyle/>
          <a:p>
            <a:pPr algn="ctr" defTabSz="1212449"/>
            <a:endParaRPr lang="en-GB" sz="2383">
              <a:solidFill>
                <a:srgbClr val="FFFFFF"/>
              </a:solidFill>
            </a:endParaRPr>
          </a:p>
        </p:txBody>
      </p:sp>
      <p:sp>
        <p:nvSpPr>
          <p:cNvPr id="16" name="Rounded Rectangle 8">
            <a:extLst>
              <a:ext uri="{FF2B5EF4-FFF2-40B4-BE49-F238E27FC236}">
                <a16:creationId xmlns:a16="http://schemas.microsoft.com/office/drawing/2014/main" xmlns="" id="{95DCC5D0-C5B3-5346-95A9-717B9DC52AA1}"/>
              </a:ext>
            </a:extLst>
          </p:cNvPr>
          <p:cNvSpPr/>
          <p:nvPr/>
        </p:nvSpPr>
        <p:spPr>
          <a:xfrm>
            <a:off x="6990376" y="3386716"/>
            <a:ext cx="936640" cy="936979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1212449"/>
            <a:endParaRPr lang="en-GB" sz="3135">
              <a:solidFill>
                <a:srgbClr val="FFFFFF"/>
              </a:solidFill>
              <a:ea typeface="方正超粗黑简体" panose="03000509000000000000" pitchFamily="65" charset="-122"/>
            </a:endParaRPr>
          </a:p>
        </p:txBody>
      </p:sp>
      <p:grpSp>
        <p:nvGrpSpPr>
          <p:cNvPr id="17" name="Group 69">
            <a:extLst>
              <a:ext uri="{FF2B5EF4-FFF2-40B4-BE49-F238E27FC236}">
                <a16:creationId xmlns:a16="http://schemas.microsoft.com/office/drawing/2014/main" xmlns="" id="{5D32A57F-D144-974D-A16C-0EEA14222D4E}"/>
              </a:ext>
            </a:extLst>
          </p:cNvPr>
          <p:cNvGrpSpPr/>
          <p:nvPr/>
        </p:nvGrpSpPr>
        <p:grpSpPr>
          <a:xfrm>
            <a:off x="7227596" y="3616894"/>
            <a:ext cx="475638" cy="476623"/>
            <a:chOff x="7287419" y="3505994"/>
            <a:chExt cx="464344" cy="465138"/>
          </a:xfrm>
          <a:solidFill>
            <a:schemeClr val="bg2"/>
          </a:solidFill>
        </p:grpSpPr>
        <p:sp>
          <p:nvSpPr>
            <p:cNvPr id="18" name="AutoShape 37">
              <a:extLst>
                <a:ext uri="{FF2B5EF4-FFF2-40B4-BE49-F238E27FC236}">
                  <a16:creationId xmlns:a16="http://schemas.microsoft.com/office/drawing/2014/main" xmlns="" id="{3F377F45-73C4-9347-A31E-194D497B866D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7419" y="354965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3890" tIns="23890" rIns="23890" bIns="23890" anchor="ctr"/>
            <a:lstStyle/>
            <a:p>
              <a:pPr algn="ctr" defTabSz="28668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383">
                <a:solidFill>
                  <a:srgbClr val="6C6C6C"/>
                </a:solidFill>
                <a:ea typeface="宋体" pitchFamily="2" charset="-122"/>
                <a:sym typeface="Gill Sans" charset="0"/>
              </a:endParaRPr>
            </a:p>
          </p:txBody>
        </p:sp>
        <p:sp>
          <p:nvSpPr>
            <p:cNvPr id="19" name="AutoShape 38">
              <a:extLst>
                <a:ext uri="{FF2B5EF4-FFF2-40B4-BE49-F238E27FC236}">
                  <a16:creationId xmlns:a16="http://schemas.microsoft.com/office/drawing/2014/main" xmlns="" id="{B7D2DDF9-C5F0-4F4D-BCB1-100358D8F301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0619" y="373856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3890" tIns="23890" rIns="23890" bIns="23890" anchor="ctr"/>
            <a:lstStyle/>
            <a:p>
              <a:pPr algn="ctr" defTabSz="28668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383">
                <a:solidFill>
                  <a:srgbClr val="6C6C6C"/>
                </a:solidFill>
                <a:ea typeface="宋体" pitchFamily="2" charset="-122"/>
                <a:sym typeface="Gill Sans" charset="0"/>
              </a:endParaRPr>
            </a:p>
          </p:txBody>
        </p:sp>
        <p:sp>
          <p:nvSpPr>
            <p:cNvPr id="20" name="AutoShape 39">
              <a:extLst>
                <a:ext uri="{FF2B5EF4-FFF2-40B4-BE49-F238E27FC236}">
                  <a16:creationId xmlns:a16="http://schemas.microsoft.com/office/drawing/2014/main" xmlns="" id="{17A7FC1B-3BC4-8F4F-A2C6-1F496F9E53FE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9532" y="350599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3890" tIns="23890" rIns="23890" bIns="23890" anchor="ctr"/>
            <a:lstStyle/>
            <a:p>
              <a:pPr algn="ctr" defTabSz="28668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383">
                <a:solidFill>
                  <a:srgbClr val="6C6C6C"/>
                </a:solidFill>
                <a:ea typeface="宋体" pitchFamily="2" charset="-122"/>
                <a:sym typeface="Gill Sans" charset="0"/>
              </a:endParaRPr>
            </a:p>
          </p:txBody>
        </p:sp>
        <p:sp>
          <p:nvSpPr>
            <p:cNvPr id="21" name="AutoShape 40">
              <a:extLst>
                <a:ext uri="{FF2B5EF4-FFF2-40B4-BE49-F238E27FC236}">
                  <a16:creationId xmlns:a16="http://schemas.microsoft.com/office/drawing/2014/main" xmlns="" id="{E16F5667-EEAA-294B-A58B-458E23BF94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3307" y="372427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3890" tIns="23890" rIns="23890" bIns="23890" anchor="ctr"/>
            <a:lstStyle/>
            <a:p>
              <a:pPr algn="ctr" defTabSz="28668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383">
                <a:solidFill>
                  <a:srgbClr val="6C6C6C"/>
                </a:solidFill>
                <a:ea typeface="宋体" pitchFamily="2" charset="-122"/>
                <a:sym typeface="Gill Sans" charset="0"/>
              </a:endParaRPr>
            </a:p>
          </p:txBody>
        </p:sp>
        <p:sp>
          <p:nvSpPr>
            <p:cNvPr id="22" name="AutoShape 41">
              <a:extLst>
                <a:ext uri="{FF2B5EF4-FFF2-40B4-BE49-F238E27FC236}">
                  <a16:creationId xmlns:a16="http://schemas.microsoft.com/office/drawing/2014/main" xmlns="" id="{8753BDE5-E295-1D4B-B5C1-17045F0476F2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1250" y="382587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3890" tIns="23890" rIns="23890" bIns="23890" anchor="ctr"/>
            <a:lstStyle/>
            <a:p>
              <a:pPr algn="ctr" defTabSz="28668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383">
                <a:solidFill>
                  <a:srgbClr val="6C6C6C"/>
                </a:solidFill>
                <a:ea typeface="宋体" pitchFamily="2" charset="-122"/>
                <a:sym typeface="Gill Sans" charset="0"/>
              </a:endParaRPr>
            </a:p>
          </p:txBody>
        </p:sp>
        <p:sp>
          <p:nvSpPr>
            <p:cNvPr id="23" name="AutoShape 42">
              <a:extLst>
                <a:ext uri="{FF2B5EF4-FFF2-40B4-BE49-F238E27FC236}">
                  <a16:creationId xmlns:a16="http://schemas.microsoft.com/office/drawing/2014/main" xmlns="" id="{AD38E902-8A54-5741-9A4F-2F433A393AF5}"/>
                </a:ext>
              </a:extLst>
            </p:cNvPr>
            <p:cNvSpPr>
              <a:spLocks/>
            </p:cNvSpPr>
            <p:nvPr/>
          </p:nvSpPr>
          <p:spPr bwMode="auto">
            <a:xfrm>
              <a:off x="7693819" y="360759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3890" tIns="23890" rIns="23890" bIns="23890" anchor="ctr"/>
            <a:lstStyle/>
            <a:p>
              <a:pPr algn="ctr" defTabSz="28668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383">
                <a:solidFill>
                  <a:srgbClr val="6C6C6C"/>
                </a:solidFill>
                <a:ea typeface="宋体" pitchFamily="2" charset="-122"/>
                <a:sym typeface="Gill Sans" charset="0"/>
              </a:endParaRPr>
            </a:p>
          </p:txBody>
        </p:sp>
      </p:grpSp>
      <p:sp>
        <p:nvSpPr>
          <p:cNvPr id="24" name="Rounded Rectangle 6">
            <a:extLst>
              <a:ext uri="{FF2B5EF4-FFF2-40B4-BE49-F238E27FC236}">
                <a16:creationId xmlns:a16="http://schemas.microsoft.com/office/drawing/2014/main" xmlns="" id="{F79F092C-D1C6-F24A-92B4-EF2F4FDC9D4C}"/>
              </a:ext>
            </a:extLst>
          </p:cNvPr>
          <p:cNvSpPr/>
          <p:nvPr/>
        </p:nvSpPr>
        <p:spPr>
          <a:xfrm>
            <a:off x="6880928" y="5105237"/>
            <a:ext cx="1105795" cy="1106194"/>
          </a:xfrm>
          <a:prstGeom prst="roundRect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3500000" scaled="1"/>
              <a:tileRect/>
            </a:gradFill>
          </a:ln>
          <a:effectLst>
            <a:outerShdw blurRad="190500" dist="889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28" tIns="45514" rIns="91028" bIns="45514" anchor="ctr"/>
          <a:lstStyle/>
          <a:p>
            <a:pPr algn="ctr" defTabSz="1212449"/>
            <a:endParaRPr lang="en-GB" sz="2383">
              <a:solidFill>
                <a:srgbClr val="FFFFFF"/>
              </a:solidFill>
            </a:endParaRPr>
          </a:p>
        </p:txBody>
      </p:sp>
      <p:sp>
        <p:nvSpPr>
          <p:cNvPr id="25" name="Rounded Rectangle 8">
            <a:extLst>
              <a:ext uri="{FF2B5EF4-FFF2-40B4-BE49-F238E27FC236}">
                <a16:creationId xmlns:a16="http://schemas.microsoft.com/office/drawing/2014/main" xmlns="" id="{EFB5FCEB-ACAF-3243-9C87-52F2D718D109}"/>
              </a:ext>
            </a:extLst>
          </p:cNvPr>
          <p:cNvSpPr/>
          <p:nvPr/>
        </p:nvSpPr>
        <p:spPr>
          <a:xfrm>
            <a:off x="6989618" y="5187170"/>
            <a:ext cx="936640" cy="936979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1212449"/>
            <a:endParaRPr lang="en-GB" sz="3135">
              <a:solidFill>
                <a:srgbClr val="FFFFFF"/>
              </a:solidFill>
              <a:ea typeface="方正超粗黑简体" panose="03000509000000000000" pitchFamily="65" charset="-122"/>
            </a:endParaRPr>
          </a:p>
        </p:txBody>
      </p:sp>
      <p:grpSp>
        <p:nvGrpSpPr>
          <p:cNvPr id="26" name="Group 76">
            <a:extLst>
              <a:ext uri="{FF2B5EF4-FFF2-40B4-BE49-F238E27FC236}">
                <a16:creationId xmlns:a16="http://schemas.microsoft.com/office/drawing/2014/main" xmlns="" id="{C33CC1D3-10A1-2B45-8FA8-39555FAE3D9C}"/>
              </a:ext>
            </a:extLst>
          </p:cNvPr>
          <p:cNvGrpSpPr/>
          <p:nvPr/>
        </p:nvGrpSpPr>
        <p:grpSpPr>
          <a:xfrm>
            <a:off x="7214034" y="5414097"/>
            <a:ext cx="475638" cy="475810"/>
            <a:chOff x="7287419" y="2605437"/>
            <a:chExt cx="464344" cy="464344"/>
          </a:xfrm>
          <a:solidFill>
            <a:schemeClr val="bg2"/>
          </a:solidFill>
        </p:grpSpPr>
        <p:sp>
          <p:nvSpPr>
            <p:cNvPr id="27" name="AutoShape 56">
              <a:extLst>
                <a:ext uri="{FF2B5EF4-FFF2-40B4-BE49-F238E27FC236}">
                  <a16:creationId xmlns:a16="http://schemas.microsoft.com/office/drawing/2014/main" xmlns="" id="{78B386FA-47FA-314C-8E17-2105FF52C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7287419" y="260543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3890" tIns="23890" rIns="23890" bIns="23890" anchor="ctr"/>
            <a:lstStyle/>
            <a:p>
              <a:pPr algn="ctr" defTabSz="28668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8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itchFamily="2" charset="-122"/>
                <a:sym typeface="Gill Sans" charset="0"/>
              </a:endParaRPr>
            </a:p>
          </p:txBody>
        </p:sp>
        <p:sp>
          <p:nvSpPr>
            <p:cNvPr id="28" name="AutoShape 57">
              <a:extLst>
                <a:ext uri="{FF2B5EF4-FFF2-40B4-BE49-F238E27FC236}">
                  <a16:creationId xmlns:a16="http://schemas.microsoft.com/office/drawing/2014/main" xmlns="" id="{E8AFCB76-DC0F-B446-99F0-93D0B6369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6507" y="260543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3890" tIns="23890" rIns="23890" bIns="23890" anchor="ctr"/>
            <a:lstStyle/>
            <a:p>
              <a:pPr algn="ctr" defTabSz="28668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8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itchFamily="2" charset="-122"/>
                <a:sym typeface="Gill Sans" charset="0"/>
              </a:endParaRPr>
            </a:p>
          </p:txBody>
        </p:sp>
        <p:sp>
          <p:nvSpPr>
            <p:cNvPr id="29" name="AutoShape 58">
              <a:extLst>
                <a:ext uri="{FF2B5EF4-FFF2-40B4-BE49-F238E27FC236}">
                  <a16:creationId xmlns:a16="http://schemas.microsoft.com/office/drawing/2014/main" xmlns="" id="{9504CCEB-D0E4-324C-AE73-2027863842C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6963" y="2605437"/>
              <a:ext cx="145257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3890" tIns="23890" rIns="23890" bIns="23890" anchor="ctr"/>
            <a:lstStyle/>
            <a:p>
              <a:pPr algn="ctr" defTabSz="28668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8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itchFamily="2" charset="-122"/>
                <a:sym typeface="Gill Sans" charset="0"/>
              </a:endParaRPr>
            </a:p>
          </p:txBody>
        </p:sp>
      </p:grpSp>
      <p:sp>
        <p:nvSpPr>
          <p:cNvPr id="30" name="Rounded Rectangle 6">
            <a:extLst>
              <a:ext uri="{FF2B5EF4-FFF2-40B4-BE49-F238E27FC236}">
                <a16:creationId xmlns:a16="http://schemas.microsoft.com/office/drawing/2014/main" xmlns="" id="{51AA94F3-4DAB-E34C-A2FD-C423889CD43D}"/>
              </a:ext>
            </a:extLst>
          </p:cNvPr>
          <p:cNvSpPr/>
          <p:nvPr/>
        </p:nvSpPr>
        <p:spPr>
          <a:xfrm>
            <a:off x="1488247" y="1559470"/>
            <a:ext cx="1105795" cy="1106194"/>
          </a:xfrm>
          <a:prstGeom prst="roundRect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3500000" scaled="1"/>
              <a:tileRect/>
            </a:gradFill>
          </a:ln>
          <a:effectLst>
            <a:outerShdw blurRad="190500" dist="889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28" tIns="45514" rIns="91028" bIns="45514" anchor="ctr"/>
          <a:lstStyle/>
          <a:p>
            <a:pPr algn="ctr" defTabSz="1212449"/>
            <a:endParaRPr lang="en-GB" sz="2383">
              <a:solidFill>
                <a:srgbClr val="FFFFFF"/>
              </a:solidFill>
            </a:endParaRPr>
          </a:p>
        </p:txBody>
      </p:sp>
      <p:sp>
        <p:nvSpPr>
          <p:cNvPr id="31" name="Rounded Rectangle 4">
            <a:extLst>
              <a:ext uri="{FF2B5EF4-FFF2-40B4-BE49-F238E27FC236}">
                <a16:creationId xmlns:a16="http://schemas.microsoft.com/office/drawing/2014/main" xmlns="" id="{D0725170-B827-7E43-BBE3-0F04F1381411}"/>
              </a:ext>
            </a:extLst>
          </p:cNvPr>
          <p:cNvSpPr/>
          <p:nvPr/>
        </p:nvSpPr>
        <p:spPr>
          <a:xfrm>
            <a:off x="1572825" y="1644078"/>
            <a:ext cx="936640" cy="936979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1212449"/>
            <a:endParaRPr lang="en-GB" sz="3135">
              <a:solidFill>
                <a:srgbClr val="FFFFFF"/>
              </a:solidFill>
              <a:ea typeface="方正超粗黑简体" panose="03000509000000000000" pitchFamily="65" charset="-122"/>
            </a:endParaRPr>
          </a:p>
        </p:txBody>
      </p:sp>
      <p:grpSp>
        <p:nvGrpSpPr>
          <p:cNvPr id="32" name="Group 80">
            <a:extLst>
              <a:ext uri="{FF2B5EF4-FFF2-40B4-BE49-F238E27FC236}">
                <a16:creationId xmlns:a16="http://schemas.microsoft.com/office/drawing/2014/main" xmlns="" id="{6132CE30-5254-CA4C-BFA2-068725219998}"/>
              </a:ext>
            </a:extLst>
          </p:cNvPr>
          <p:cNvGrpSpPr/>
          <p:nvPr/>
        </p:nvGrpSpPr>
        <p:grpSpPr>
          <a:xfrm>
            <a:off x="1877720" y="1874255"/>
            <a:ext cx="326848" cy="476623"/>
            <a:chOff x="3582988" y="3510757"/>
            <a:chExt cx="319088" cy="465138"/>
          </a:xfrm>
          <a:solidFill>
            <a:schemeClr val="bg2"/>
          </a:solidFill>
        </p:grpSpPr>
        <p:sp>
          <p:nvSpPr>
            <p:cNvPr id="33" name="AutoShape 113">
              <a:extLst>
                <a:ext uri="{FF2B5EF4-FFF2-40B4-BE49-F238E27FC236}">
                  <a16:creationId xmlns:a16="http://schemas.microsoft.com/office/drawing/2014/main" xmlns="" id="{7A21E046-76CC-EC49-B34F-0402A7D54B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3890" tIns="23890" rIns="23890" bIns="23890" anchor="ctr"/>
            <a:lstStyle/>
            <a:p>
              <a:pPr algn="ctr" defTabSz="28668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383">
                <a:solidFill>
                  <a:srgbClr val="6C6C6C"/>
                </a:solidFill>
                <a:ea typeface="宋体" pitchFamily="2" charset="-122"/>
                <a:sym typeface="Gill Sans" charset="0"/>
              </a:endParaRPr>
            </a:p>
          </p:txBody>
        </p:sp>
        <p:sp>
          <p:nvSpPr>
            <p:cNvPr id="34" name="AutoShape 114">
              <a:extLst>
                <a:ext uri="{FF2B5EF4-FFF2-40B4-BE49-F238E27FC236}">
                  <a16:creationId xmlns:a16="http://schemas.microsoft.com/office/drawing/2014/main" xmlns="" id="{32AFD044-C8FE-7C45-8E50-2D9E889E23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3890" tIns="23890" rIns="23890" bIns="23890" anchor="ctr"/>
            <a:lstStyle/>
            <a:p>
              <a:pPr algn="ctr" defTabSz="28668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383">
                <a:solidFill>
                  <a:srgbClr val="6C6C6C"/>
                </a:solidFill>
                <a:ea typeface="宋体" pitchFamily="2" charset="-122"/>
                <a:sym typeface="Gill Sans" charset="0"/>
              </a:endParaRPr>
            </a:p>
          </p:txBody>
        </p:sp>
      </p:grpSp>
      <p:sp>
        <p:nvSpPr>
          <p:cNvPr id="35" name="Rounded Rectangle 6">
            <a:extLst>
              <a:ext uri="{FF2B5EF4-FFF2-40B4-BE49-F238E27FC236}">
                <a16:creationId xmlns:a16="http://schemas.microsoft.com/office/drawing/2014/main" xmlns="" id="{566E8230-0DB1-DE44-A463-DE21942E649F}"/>
              </a:ext>
            </a:extLst>
          </p:cNvPr>
          <p:cNvSpPr/>
          <p:nvPr/>
        </p:nvSpPr>
        <p:spPr>
          <a:xfrm>
            <a:off x="6906939" y="1558508"/>
            <a:ext cx="1105795" cy="1106194"/>
          </a:xfrm>
          <a:prstGeom prst="roundRect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3500000" scaled="1"/>
              <a:tileRect/>
            </a:gradFill>
          </a:ln>
          <a:effectLst>
            <a:outerShdw blurRad="190500" dist="889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28" tIns="45514" rIns="91028" bIns="45514" anchor="ctr"/>
          <a:lstStyle/>
          <a:p>
            <a:pPr algn="ctr" defTabSz="1212449"/>
            <a:endParaRPr lang="en-GB" sz="2383">
              <a:solidFill>
                <a:srgbClr val="FFFFFF"/>
              </a:solidFill>
            </a:endParaRPr>
          </a:p>
        </p:txBody>
      </p:sp>
      <p:sp>
        <p:nvSpPr>
          <p:cNvPr id="36" name="Rounded Rectangle 7">
            <a:extLst>
              <a:ext uri="{FF2B5EF4-FFF2-40B4-BE49-F238E27FC236}">
                <a16:creationId xmlns:a16="http://schemas.microsoft.com/office/drawing/2014/main" xmlns="" id="{0D756441-5A0F-2C44-8A58-C7243F42A6C7}"/>
              </a:ext>
            </a:extLst>
          </p:cNvPr>
          <p:cNvSpPr/>
          <p:nvPr/>
        </p:nvSpPr>
        <p:spPr>
          <a:xfrm>
            <a:off x="6993226" y="1636999"/>
            <a:ext cx="936640" cy="936979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1212449"/>
            <a:endParaRPr lang="en-GB" sz="3135">
              <a:solidFill>
                <a:srgbClr val="FFFFFF"/>
              </a:solidFill>
              <a:ea typeface="方正超粗黑简体" panose="03000509000000000000" pitchFamily="65" charset="-122"/>
            </a:endParaRPr>
          </a:p>
        </p:txBody>
      </p:sp>
      <p:grpSp>
        <p:nvGrpSpPr>
          <p:cNvPr id="37" name="Group 83">
            <a:extLst>
              <a:ext uri="{FF2B5EF4-FFF2-40B4-BE49-F238E27FC236}">
                <a16:creationId xmlns:a16="http://schemas.microsoft.com/office/drawing/2014/main" xmlns="" id="{B307C066-FD60-0E42-A924-CC530048B2FB}"/>
              </a:ext>
            </a:extLst>
          </p:cNvPr>
          <p:cNvGrpSpPr/>
          <p:nvPr/>
        </p:nvGrpSpPr>
        <p:grpSpPr>
          <a:xfrm>
            <a:off x="7229632" y="1867583"/>
            <a:ext cx="476451" cy="475810"/>
            <a:chOff x="2581275" y="2582069"/>
            <a:chExt cx="465138" cy="464344"/>
          </a:xfrm>
          <a:solidFill>
            <a:schemeClr val="bg2"/>
          </a:solidFill>
        </p:grpSpPr>
        <p:sp>
          <p:nvSpPr>
            <p:cNvPr id="38" name="AutoShape 128">
              <a:extLst>
                <a:ext uri="{FF2B5EF4-FFF2-40B4-BE49-F238E27FC236}">
                  <a16:creationId xmlns:a16="http://schemas.microsoft.com/office/drawing/2014/main" xmlns="" id="{277832C4-CEEB-B849-A1D1-F45A7620732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1275" y="2582069"/>
              <a:ext cx="465138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850" y="12150"/>
                  </a:moveTo>
                  <a:cubicBezTo>
                    <a:pt x="13851" y="12150"/>
                    <a:pt x="12926" y="11859"/>
                    <a:pt x="12124" y="11386"/>
                  </a:cubicBezTo>
                  <a:lnTo>
                    <a:pt x="11892" y="11618"/>
                  </a:lnTo>
                  <a:lnTo>
                    <a:pt x="11132" y="12377"/>
                  </a:lnTo>
                  <a:lnTo>
                    <a:pt x="9846" y="13663"/>
                  </a:lnTo>
                  <a:cubicBezTo>
                    <a:pt x="9593" y="13916"/>
                    <a:pt x="9451" y="14260"/>
                    <a:pt x="9451" y="14617"/>
                  </a:cubicBezTo>
                  <a:lnTo>
                    <a:pt x="9451" y="16200"/>
                  </a:lnTo>
                  <a:lnTo>
                    <a:pt x="8101" y="16200"/>
                  </a:lnTo>
                  <a:cubicBezTo>
                    <a:pt x="7356" y="16200"/>
                    <a:pt x="6751" y="16804"/>
                    <a:pt x="6751" y="17549"/>
                  </a:cubicBezTo>
                  <a:lnTo>
                    <a:pt x="6751" y="18900"/>
                  </a:lnTo>
                  <a:lnTo>
                    <a:pt x="5170" y="18900"/>
                  </a:lnTo>
                  <a:cubicBezTo>
                    <a:pt x="4812" y="18900"/>
                    <a:pt x="4469" y="19042"/>
                    <a:pt x="4216" y="19295"/>
                  </a:cubicBezTo>
                  <a:lnTo>
                    <a:pt x="3259" y="20252"/>
                  </a:lnTo>
                  <a:lnTo>
                    <a:pt x="1352" y="20249"/>
                  </a:lnTo>
                  <a:lnTo>
                    <a:pt x="1350" y="18326"/>
                  </a:lnTo>
                  <a:lnTo>
                    <a:pt x="9223" y="10467"/>
                  </a:lnTo>
                  <a:cubicBezTo>
                    <a:pt x="9223" y="10467"/>
                    <a:pt x="9223" y="10467"/>
                    <a:pt x="9224" y="10468"/>
                  </a:cubicBezTo>
                  <a:lnTo>
                    <a:pt x="10215" y="9477"/>
                  </a:lnTo>
                  <a:cubicBezTo>
                    <a:pt x="9741" y="8674"/>
                    <a:pt x="9451" y="7748"/>
                    <a:pt x="9451" y="6750"/>
                  </a:cubicBezTo>
                  <a:cubicBezTo>
                    <a:pt x="9451" y="3767"/>
                    <a:pt x="11869" y="1350"/>
                    <a:pt x="14850" y="1350"/>
                  </a:cubicBezTo>
                  <a:cubicBezTo>
                    <a:pt x="17832" y="1350"/>
                    <a:pt x="20250" y="3767"/>
                    <a:pt x="20250" y="6750"/>
                  </a:cubicBezTo>
                  <a:cubicBezTo>
                    <a:pt x="20250" y="9732"/>
                    <a:pt x="17832" y="12150"/>
                    <a:pt x="14850" y="12150"/>
                  </a:cubicBezTo>
                  <a:moveTo>
                    <a:pt x="14850" y="0"/>
                  </a:moveTo>
                  <a:cubicBezTo>
                    <a:pt x="11123" y="0"/>
                    <a:pt x="8101" y="3022"/>
                    <a:pt x="8101" y="6750"/>
                  </a:cubicBezTo>
                  <a:cubicBezTo>
                    <a:pt x="8101" y="7617"/>
                    <a:pt x="8283" y="8438"/>
                    <a:pt x="8582" y="9199"/>
                  </a:cubicBezTo>
                  <a:lnTo>
                    <a:pt x="383" y="17400"/>
                  </a:lnTo>
                  <a:cubicBezTo>
                    <a:pt x="146" y="17637"/>
                    <a:pt x="0" y="17863"/>
                    <a:pt x="0" y="18225"/>
                  </a:cubicBezTo>
                  <a:lnTo>
                    <a:pt x="0" y="20249"/>
                  </a:lnTo>
                  <a:cubicBezTo>
                    <a:pt x="0" y="20972"/>
                    <a:pt x="626" y="21599"/>
                    <a:pt x="1349" y="21599"/>
                  </a:cubicBezTo>
                  <a:lnTo>
                    <a:pt x="3374" y="21599"/>
                  </a:lnTo>
                  <a:cubicBezTo>
                    <a:pt x="3736" y="21599"/>
                    <a:pt x="3965" y="21455"/>
                    <a:pt x="4202" y="21219"/>
                  </a:cubicBezTo>
                  <a:lnTo>
                    <a:pt x="5170" y="20249"/>
                  </a:lnTo>
                  <a:lnTo>
                    <a:pt x="6751" y="20249"/>
                  </a:lnTo>
                  <a:cubicBezTo>
                    <a:pt x="7496" y="20249"/>
                    <a:pt x="8101" y="19645"/>
                    <a:pt x="8101" y="18900"/>
                  </a:cubicBezTo>
                  <a:lnTo>
                    <a:pt x="8101" y="17549"/>
                  </a:lnTo>
                  <a:lnTo>
                    <a:pt x="9451" y="17549"/>
                  </a:lnTo>
                  <a:cubicBezTo>
                    <a:pt x="10196" y="17549"/>
                    <a:pt x="10801" y="16945"/>
                    <a:pt x="10801" y="16200"/>
                  </a:cubicBezTo>
                  <a:lnTo>
                    <a:pt x="10801" y="14617"/>
                  </a:lnTo>
                  <a:lnTo>
                    <a:pt x="12400" y="13018"/>
                  </a:lnTo>
                  <a:cubicBezTo>
                    <a:pt x="13162" y="13317"/>
                    <a:pt x="13982" y="13500"/>
                    <a:pt x="14850" y="13500"/>
                  </a:cubicBezTo>
                  <a:cubicBezTo>
                    <a:pt x="18577" y="13500"/>
                    <a:pt x="21599" y="10477"/>
                    <a:pt x="21599" y="6750"/>
                  </a:cubicBezTo>
                  <a:cubicBezTo>
                    <a:pt x="21599" y="3022"/>
                    <a:pt x="18577" y="0"/>
                    <a:pt x="1485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3890" tIns="23890" rIns="23890" bIns="23890" anchor="ctr"/>
            <a:lstStyle/>
            <a:p>
              <a:pPr algn="ctr" defTabSz="28668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8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itchFamily="2" charset="-122"/>
                <a:sym typeface="Gill Sans" charset="0"/>
              </a:endParaRPr>
            </a:p>
          </p:txBody>
        </p:sp>
        <p:sp>
          <p:nvSpPr>
            <p:cNvPr id="39" name="AutoShape 129">
              <a:extLst>
                <a:ext uri="{FF2B5EF4-FFF2-40B4-BE49-F238E27FC236}">
                  <a16:creationId xmlns:a16="http://schemas.microsoft.com/office/drawing/2014/main" xmlns="" id="{AE66403B-DFBE-B148-A8FB-5A915BA4F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1788" y="2640013"/>
              <a:ext cx="115888" cy="115888"/>
            </a:xfrm>
            <a:custGeom>
              <a:avLst/>
              <a:gdLst>
                <a:gd name="T0" fmla="*/ 10800 w 21600"/>
                <a:gd name="T1" fmla="+- 0 10800 134"/>
                <a:gd name="T2" fmla="*/ 10800 h 21333"/>
                <a:gd name="T3" fmla="*/ 10800 w 21600"/>
                <a:gd name="T4" fmla="+- 0 10800 134"/>
                <a:gd name="T5" fmla="*/ 10800 h 21333"/>
                <a:gd name="T6" fmla="*/ 10800 w 21600"/>
                <a:gd name="T7" fmla="+- 0 10800 134"/>
                <a:gd name="T8" fmla="*/ 10800 h 21333"/>
                <a:gd name="T9" fmla="*/ 10800 w 21600"/>
                <a:gd name="T10" fmla="+- 0 10800 134"/>
                <a:gd name="T11" fmla="*/ 10800 h 21333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600" h="21333">
                  <a:moveTo>
                    <a:pt x="13008" y="18684"/>
                  </a:moveTo>
                  <a:cubicBezTo>
                    <a:pt x="9017" y="15850"/>
                    <a:pt x="5542" y="12415"/>
                    <a:pt x="2694" y="8570"/>
                  </a:cubicBezTo>
                  <a:cubicBezTo>
                    <a:pt x="3736" y="5628"/>
                    <a:pt x="5693" y="3697"/>
                    <a:pt x="8585" y="2647"/>
                  </a:cubicBezTo>
                  <a:cubicBezTo>
                    <a:pt x="12578" y="5489"/>
                    <a:pt x="16048" y="8911"/>
                    <a:pt x="18889" y="12809"/>
                  </a:cubicBezTo>
                  <a:cubicBezTo>
                    <a:pt x="17836" y="15730"/>
                    <a:pt x="15883" y="17647"/>
                    <a:pt x="13008" y="18684"/>
                  </a:cubicBezTo>
                  <a:moveTo>
                    <a:pt x="21110" y="11295"/>
                  </a:moveTo>
                  <a:cubicBezTo>
                    <a:pt x="18081" y="7130"/>
                    <a:pt x="14396" y="3496"/>
                    <a:pt x="10161" y="484"/>
                  </a:cubicBezTo>
                  <a:cubicBezTo>
                    <a:pt x="9468" y="-8"/>
                    <a:pt x="8579" y="-134"/>
                    <a:pt x="7778" y="145"/>
                  </a:cubicBezTo>
                  <a:cubicBezTo>
                    <a:pt x="4027" y="1450"/>
                    <a:pt x="1463" y="3983"/>
                    <a:pt x="145" y="7687"/>
                  </a:cubicBezTo>
                  <a:cubicBezTo>
                    <a:pt x="46" y="7962"/>
                    <a:pt x="0" y="8252"/>
                    <a:pt x="0" y="8537"/>
                  </a:cubicBezTo>
                  <a:cubicBezTo>
                    <a:pt x="0" y="9071"/>
                    <a:pt x="167" y="9596"/>
                    <a:pt x="487" y="10041"/>
                  </a:cubicBezTo>
                  <a:cubicBezTo>
                    <a:pt x="3525" y="14213"/>
                    <a:pt x="7211" y="17850"/>
                    <a:pt x="11431" y="20850"/>
                  </a:cubicBezTo>
                  <a:cubicBezTo>
                    <a:pt x="12122" y="21338"/>
                    <a:pt x="13010" y="21466"/>
                    <a:pt x="13812" y="21188"/>
                  </a:cubicBezTo>
                  <a:cubicBezTo>
                    <a:pt x="17563" y="19893"/>
                    <a:pt x="20133" y="17356"/>
                    <a:pt x="21451" y="13647"/>
                  </a:cubicBezTo>
                  <a:cubicBezTo>
                    <a:pt x="21551" y="13372"/>
                    <a:pt x="21600" y="13081"/>
                    <a:pt x="21600" y="12796"/>
                  </a:cubicBezTo>
                  <a:cubicBezTo>
                    <a:pt x="21600" y="12265"/>
                    <a:pt x="21429" y="11740"/>
                    <a:pt x="21110" y="1129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3890" tIns="23890" rIns="23890" bIns="23890" anchor="ctr"/>
            <a:lstStyle/>
            <a:p>
              <a:pPr algn="ctr" defTabSz="28668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88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itchFamily="2" charset="-122"/>
                <a:sym typeface="Gill Sans" charset="0"/>
              </a:endParaRPr>
            </a:p>
          </p:txBody>
        </p:sp>
      </p:grpSp>
      <p:sp>
        <p:nvSpPr>
          <p:cNvPr id="40" name="Rounded Rectangle 6">
            <a:extLst>
              <a:ext uri="{FF2B5EF4-FFF2-40B4-BE49-F238E27FC236}">
                <a16:creationId xmlns:a16="http://schemas.microsoft.com/office/drawing/2014/main" xmlns="" id="{EF60FBDA-2983-884C-B0BC-00DBFDFA05FC}"/>
              </a:ext>
            </a:extLst>
          </p:cNvPr>
          <p:cNvSpPr/>
          <p:nvPr/>
        </p:nvSpPr>
        <p:spPr>
          <a:xfrm>
            <a:off x="1470604" y="5097904"/>
            <a:ext cx="1105795" cy="1106194"/>
          </a:xfrm>
          <a:prstGeom prst="roundRect">
            <a:avLst/>
          </a:prstGeom>
          <a:gradFill flip="none" rotWithShape="1">
            <a:gsLst>
              <a:gs pos="0">
                <a:srgbClr val="F0F0F0"/>
              </a:gs>
              <a:gs pos="100000">
                <a:srgbClr val="F1F1F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FFFFFF"/>
                </a:gs>
                <a:gs pos="0">
                  <a:srgbClr val="CECED0"/>
                </a:gs>
              </a:gsLst>
              <a:lin ang="13500000" scaled="1"/>
              <a:tileRect/>
            </a:gradFill>
          </a:ln>
          <a:effectLst>
            <a:outerShdw blurRad="190500" dist="88900" dir="2700000" algn="tl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028" tIns="45514" rIns="91028" bIns="45514" anchor="ctr"/>
          <a:lstStyle/>
          <a:p>
            <a:pPr algn="ctr" defTabSz="1212449"/>
            <a:endParaRPr lang="en-GB" sz="2383">
              <a:solidFill>
                <a:srgbClr val="FFFFFF"/>
              </a:solidFill>
            </a:endParaRPr>
          </a:p>
        </p:txBody>
      </p:sp>
      <p:sp>
        <p:nvSpPr>
          <p:cNvPr id="41" name="Rounded Rectangle 6">
            <a:extLst>
              <a:ext uri="{FF2B5EF4-FFF2-40B4-BE49-F238E27FC236}">
                <a16:creationId xmlns:a16="http://schemas.microsoft.com/office/drawing/2014/main" xmlns="" id="{321AC32C-1899-A947-9744-973E579AB4DD}"/>
              </a:ext>
            </a:extLst>
          </p:cNvPr>
          <p:cNvSpPr/>
          <p:nvPr/>
        </p:nvSpPr>
        <p:spPr>
          <a:xfrm>
            <a:off x="1555589" y="5182168"/>
            <a:ext cx="936640" cy="936979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1212449"/>
            <a:endParaRPr lang="en-GB" sz="3135">
              <a:solidFill>
                <a:srgbClr val="FFFFFF"/>
              </a:solidFill>
              <a:ea typeface="方正超粗黑简体" panose="03000509000000000000" pitchFamily="65" charset="-122"/>
            </a:endParaRPr>
          </a:p>
        </p:txBody>
      </p:sp>
      <p:grpSp>
        <p:nvGrpSpPr>
          <p:cNvPr id="42" name="Group 86">
            <a:extLst>
              <a:ext uri="{FF2B5EF4-FFF2-40B4-BE49-F238E27FC236}">
                <a16:creationId xmlns:a16="http://schemas.microsoft.com/office/drawing/2014/main" xmlns="" id="{FC401BAB-B21F-0F45-A338-2F8F92AA59E8}"/>
              </a:ext>
            </a:extLst>
          </p:cNvPr>
          <p:cNvGrpSpPr/>
          <p:nvPr/>
        </p:nvGrpSpPr>
        <p:grpSpPr>
          <a:xfrm>
            <a:off x="1793407" y="5412753"/>
            <a:ext cx="475638" cy="475810"/>
            <a:chOff x="4439444" y="1652588"/>
            <a:chExt cx="464344" cy="464344"/>
          </a:xfrm>
          <a:solidFill>
            <a:schemeClr val="bg2"/>
          </a:solidFill>
        </p:grpSpPr>
        <p:sp>
          <p:nvSpPr>
            <p:cNvPr id="43" name="AutoShape 136">
              <a:extLst>
                <a:ext uri="{FF2B5EF4-FFF2-40B4-BE49-F238E27FC236}">
                  <a16:creationId xmlns:a16="http://schemas.microsoft.com/office/drawing/2014/main" xmlns="" id="{1C184885-85B0-4945-9B83-5888F4DBDC9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solidFill>
              <a:schemeClr val="bg1"/>
            </a:solidFill>
            <a:ln w="15875">
              <a:noFill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028" tIns="45514" rIns="91028" bIns="455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212449" fontAlgn="base">
                <a:spcBef>
                  <a:spcPct val="0"/>
                </a:spcBef>
                <a:spcAft>
                  <a:spcPct val="0"/>
                </a:spcAft>
              </a:pPr>
              <a:endParaRPr lang="en-US" sz="2383">
                <a:solidFill>
                  <a:srgbClr val="FFFFFF"/>
                </a:solidFill>
                <a:sym typeface="Gill Sans" charset="0"/>
              </a:endParaRPr>
            </a:p>
          </p:txBody>
        </p:sp>
        <p:sp>
          <p:nvSpPr>
            <p:cNvPr id="44" name="AutoShape 137">
              <a:extLst>
                <a:ext uri="{FF2B5EF4-FFF2-40B4-BE49-F238E27FC236}">
                  <a16:creationId xmlns:a16="http://schemas.microsoft.com/office/drawing/2014/main" xmlns="" id="{F8C36531-50E3-274B-A02C-BFDA8E92B80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solidFill>
              <a:schemeClr val="bg1"/>
            </a:solidFill>
            <a:ln w="15875">
              <a:noFill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028" tIns="45514" rIns="91028" bIns="455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212449" fontAlgn="base">
                <a:spcBef>
                  <a:spcPct val="0"/>
                </a:spcBef>
                <a:spcAft>
                  <a:spcPct val="0"/>
                </a:spcAft>
              </a:pPr>
              <a:endParaRPr lang="en-US" sz="2383">
                <a:solidFill>
                  <a:srgbClr val="FFFFFF"/>
                </a:solidFill>
                <a:sym typeface="Gill Sans" charset="0"/>
              </a:endParaRPr>
            </a:p>
          </p:txBody>
        </p:sp>
        <p:sp>
          <p:nvSpPr>
            <p:cNvPr id="45" name="AutoShape 138">
              <a:extLst>
                <a:ext uri="{FF2B5EF4-FFF2-40B4-BE49-F238E27FC236}">
                  <a16:creationId xmlns:a16="http://schemas.microsoft.com/office/drawing/2014/main" xmlns="" id="{01820A00-FBA1-AB40-94DE-5BEA8B0338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solidFill>
              <a:schemeClr val="bg1"/>
            </a:solidFill>
            <a:ln w="15875">
              <a:noFill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028" tIns="45514" rIns="91028" bIns="455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212449" fontAlgn="base">
                <a:spcBef>
                  <a:spcPct val="0"/>
                </a:spcBef>
                <a:spcAft>
                  <a:spcPct val="0"/>
                </a:spcAft>
              </a:pPr>
              <a:endParaRPr lang="en-US" sz="2383">
                <a:solidFill>
                  <a:srgbClr val="FFFFFF"/>
                </a:solidFill>
                <a:sym typeface="Gill Sans" charset="0"/>
              </a:endParaRPr>
            </a:p>
          </p:txBody>
        </p:sp>
      </p:grpSp>
      <p:sp>
        <p:nvSpPr>
          <p:cNvPr id="46" name="矩形 45">
            <a:extLst>
              <a:ext uri="{FF2B5EF4-FFF2-40B4-BE49-F238E27FC236}">
                <a16:creationId xmlns:a16="http://schemas.microsoft.com/office/drawing/2014/main" xmlns="" id="{CC7559E7-787B-5D4E-B469-CD806899BFC3}"/>
              </a:ext>
            </a:extLst>
          </p:cNvPr>
          <p:cNvSpPr/>
          <p:nvPr/>
        </p:nvSpPr>
        <p:spPr>
          <a:xfrm>
            <a:off x="2830448" y="1552959"/>
            <a:ext cx="1980011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请在此输入标题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47" name="矩形 47">
            <a:extLst>
              <a:ext uri="{FF2B5EF4-FFF2-40B4-BE49-F238E27FC236}">
                <a16:creationId xmlns:a16="http://schemas.microsoft.com/office/drawing/2014/main" xmlns="" id="{B350F150-37E5-8643-86CE-B21B80EE0A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2383" y="1920396"/>
            <a:ext cx="3043118" cy="8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请在此输入您需要的文字内容感谢您使用我们的</a:t>
            </a:r>
            <a:r>
              <a:rPr lang="e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模板</a:t>
            </a: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请在此输入您需要的文字内容</a:t>
            </a:r>
          </a:p>
        </p:txBody>
      </p:sp>
      <p:sp>
        <p:nvSpPr>
          <p:cNvPr id="48" name="矩形 47">
            <a:extLst>
              <a:ext uri="{FF2B5EF4-FFF2-40B4-BE49-F238E27FC236}">
                <a16:creationId xmlns:a16="http://schemas.microsoft.com/office/drawing/2014/main" xmlns="" id="{5ED708D5-6E82-7F48-B919-AAD0D8DF3BAC}"/>
              </a:ext>
            </a:extLst>
          </p:cNvPr>
          <p:cNvSpPr/>
          <p:nvPr/>
        </p:nvSpPr>
        <p:spPr>
          <a:xfrm>
            <a:off x="2851230" y="3233958"/>
            <a:ext cx="1980011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请在此输入标题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49" name="矩形 47">
            <a:extLst>
              <a:ext uri="{FF2B5EF4-FFF2-40B4-BE49-F238E27FC236}">
                <a16:creationId xmlns:a16="http://schemas.microsoft.com/office/drawing/2014/main" xmlns="" id="{3F27A9A0-61C8-A54D-9BDC-1F0BE11658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3165" y="3601395"/>
            <a:ext cx="3043118" cy="8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请在此输入您需要的文字内容感谢您使用我们的</a:t>
            </a:r>
            <a:r>
              <a:rPr lang="e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模板</a:t>
            </a: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请在此输入您需要的文字内容</a:t>
            </a: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xmlns="" id="{FDB115D3-1CB6-D145-A639-C17D86F4A3EB}"/>
              </a:ext>
            </a:extLst>
          </p:cNvPr>
          <p:cNvSpPr/>
          <p:nvPr/>
        </p:nvSpPr>
        <p:spPr>
          <a:xfrm>
            <a:off x="2850107" y="5045316"/>
            <a:ext cx="1980011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请在此输入标题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51" name="矩形 47">
            <a:extLst>
              <a:ext uri="{FF2B5EF4-FFF2-40B4-BE49-F238E27FC236}">
                <a16:creationId xmlns:a16="http://schemas.microsoft.com/office/drawing/2014/main" xmlns="" id="{CF4EE982-5C8C-E742-BCF0-0B973553ED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2042" y="5412753"/>
            <a:ext cx="3043118" cy="8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请在此输入您需要的文字内容感谢您使用我们的</a:t>
            </a:r>
            <a:r>
              <a:rPr lang="e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模板</a:t>
            </a: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请在此输入您需要的文字内容</a:t>
            </a:r>
          </a:p>
        </p:txBody>
      </p:sp>
      <p:sp>
        <p:nvSpPr>
          <p:cNvPr id="52" name="矩形 51">
            <a:extLst>
              <a:ext uri="{FF2B5EF4-FFF2-40B4-BE49-F238E27FC236}">
                <a16:creationId xmlns:a16="http://schemas.microsoft.com/office/drawing/2014/main" xmlns="" id="{14AE403D-D77B-C14D-AE2F-E5A830FB6A52}"/>
              </a:ext>
            </a:extLst>
          </p:cNvPr>
          <p:cNvSpPr/>
          <p:nvPr/>
        </p:nvSpPr>
        <p:spPr>
          <a:xfrm>
            <a:off x="8328204" y="1552959"/>
            <a:ext cx="1980011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请在此输入标题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53" name="矩形 47">
            <a:extLst>
              <a:ext uri="{FF2B5EF4-FFF2-40B4-BE49-F238E27FC236}">
                <a16:creationId xmlns:a16="http://schemas.microsoft.com/office/drawing/2014/main" xmlns="" id="{ABF55842-A566-734E-AE41-11E3B66339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50139" y="1920396"/>
            <a:ext cx="3043118" cy="8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请在此输入您需要的文字内容感谢您使用我们的</a:t>
            </a:r>
            <a:r>
              <a:rPr lang="e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模板</a:t>
            </a: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请在此输入您需要的文字内容</a:t>
            </a:r>
          </a:p>
        </p:txBody>
      </p:sp>
      <p:sp>
        <p:nvSpPr>
          <p:cNvPr id="54" name="矩形 53">
            <a:extLst>
              <a:ext uri="{FF2B5EF4-FFF2-40B4-BE49-F238E27FC236}">
                <a16:creationId xmlns:a16="http://schemas.microsoft.com/office/drawing/2014/main" xmlns="" id="{9B3B497B-F8BE-6D4B-96C7-8170F8E6930B}"/>
              </a:ext>
            </a:extLst>
          </p:cNvPr>
          <p:cNvSpPr/>
          <p:nvPr/>
        </p:nvSpPr>
        <p:spPr>
          <a:xfrm>
            <a:off x="8348986" y="3233958"/>
            <a:ext cx="1980011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请在此输入标题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55" name="矩形 47">
            <a:extLst>
              <a:ext uri="{FF2B5EF4-FFF2-40B4-BE49-F238E27FC236}">
                <a16:creationId xmlns:a16="http://schemas.microsoft.com/office/drawing/2014/main" xmlns="" id="{3D90C566-D645-A147-93B8-52FF62D52F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70921" y="3601395"/>
            <a:ext cx="3043118" cy="8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请在此输入您需要的文字内容感谢您使用我们的</a:t>
            </a:r>
            <a:r>
              <a:rPr lang="e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模板</a:t>
            </a: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请在此输入您需要的文字内容</a:t>
            </a:r>
          </a:p>
        </p:txBody>
      </p:sp>
      <p:sp>
        <p:nvSpPr>
          <p:cNvPr id="56" name="矩形 55">
            <a:extLst>
              <a:ext uri="{FF2B5EF4-FFF2-40B4-BE49-F238E27FC236}">
                <a16:creationId xmlns:a16="http://schemas.microsoft.com/office/drawing/2014/main" xmlns="" id="{86E0BC40-8559-B54A-BD9C-8E9AD8D192F0}"/>
              </a:ext>
            </a:extLst>
          </p:cNvPr>
          <p:cNvSpPr/>
          <p:nvPr/>
        </p:nvSpPr>
        <p:spPr>
          <a:xfrm>
            <a:off x="8347863" y="5045316"/>
            <a:ext cx="1980011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请在此输入标题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57" name="矩形 47">
            <a:extLst>
              <a:ext uri="{FF2B5EF4-FFF2-40B4-BE49-F238E27FC236}">
                <a16:creationId xmlns:a16="http://schemas.microsoft.com/office/drawing/2014/main" xmlns="" id="{8708C731-E9C4-AB4C-9A2E-C880A14E0B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9798" y="5412753"/>
            <a:ext cx="3043118" cy="8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请在此输入您需要的文字内容感谢您使用我们的</a:t>
            </a:r>
            <a:r>
              <a:rPr lang="e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模板</a:t>
            </a: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请在此输入您需要的文字内容</a:t>
            </a:r>
          </a:p>
        </p:txBody>
      </p:sp>
    </p:spTree>
    <p:extLst>
      <p:ext uri="{BB962C8B-B14F-4D97-AF65-F5344CB8AC3E}">
        <p14:creationId xmlns:p14="http://schemas.microsoft.com/office/powerpoint/2010/main" val="1733941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5" grpId="0" animBg="1"/>
      <p:bldP spid="16" grpId="0" animBg="1"/>
      <p:bldP spid="24" grpId="0" animBg="1"/>
      <p:bldP spid="25" grpId="0" animBg="1"/>
      <p:bldP spid="30" grpId="0" animBg="1"/>
      <p:bldP spid="31" grpId="0" animBg="1"/>
      <p:bldP spid="35" grpId="0" animBg="1"/>
      <p:bldP spid="36" grpId="0" animBg="1"/>
      <p:bldP spid="40" grpId="0" animBg="1"/>
      <p:bldP spid="41" grpId="0" animBg="1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BBF23844-F5C1-864A-8681-CEB879DE0BA1}"/>
              </a:ext>
            </a:extLst>
          </p:cNvPr>
          <p:cNvSpPr txBox="1"/>
          <p:nvPr/>
        </p:nvSpPr>
        <p:spPr>
          <a:xfrm>
            <a:off x="762000" y="254000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总结及展望</a:t>
            </a:r>
          </a:p>
        </p:txBody>
      </p:sp>
      <p:sp>
        <p:nvSpPr>
          <p:cNvPr id="35" name="Freeform: Shape 2">
            <a:extLst>
              <a:ext uri="{FF2B5EF4-FFF2-40B4-BE49-F238E27FC236}">
                <a16:creationId xmlns:a16="http://schemas.microsoft.com/office/drawing/2014/main" xmlns="" id="{51EC2BD3-5521-DB4A-96C5-DA9C40751B82}"/>
              </a:ext>
            </a:extLst>
          </p:cNvPr>
          <p:cNvSpPr/>
          <p:nvPr/>
        </p:nvSpPr>
        <p:spPr>
          <a:xfrm>
            <a:off x="1446363" y="3659266"/>
            <a:ext cx="1820938" cy="16246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69" h="21466" extrusionOk="0">
                <a:moveTo>
                  <a:pt x="9685" y="2749"/>
                </a:moveTo>
                <a:cubicBezTo>
                  <a:pt x="10641" y="3320"/>
                  <a:pt x="11182" y="2928"/>
                  <a:pt x="13126" y="1821"/>
                </a:cubicBezTo>
                <a:cubicBezTo>
                  <a:pt x="15037" y="678"/>
                  <a:pt x="15865" y="2285"/>
                  <a:pt x="15865" y="2285"/>
                </a:cubicBezTo>
                <a:cubicBezTo>
                  <a:pt x="14336" y="5462"/>
                  <a:pt x="14336" y="5462"/>
                  <a:pt x="14336" y="5462"/>
                </a:cubicBezTo>
                <a:cubicBezTo>
                  <a:pt x="21122" y="12996"/>
                  <a:pt x="21122" y="12996"/>
                  <a:pt x="21122" y="12996"/>
                </a:cubicBezTo>
                <a:cubicBezTo>
                  <a:pt x="21568" y="13531"/>
                  <a:pt x="21600" y="14388"/>
                  <a:pt x="21122" y="14924"/>
                </a:cubicBezTo>
                <a:cubicBezTo>
                  <a:pt x="20644" y="15459"/>
                  <a:pt x="19880" y="15459"/>
                  <a:pt x="19402" y="14924"/>
                </a:cubicBezTo>
                <a:cubicBezTo>
                  <a:pt x="18414" y="13817"/>
                  <a:pt x="18414" y="13817"/>
                  <a:pt x="18414" y="13817"/>
                </a:cubicBezTo>
                <a:cubicBezTo>
                  <a:pt x="18350" y="13781"/>
                  <a:pt x="18287" y="13745"/>
                  <a:pt x="18223" y="13745"/>
                </a:cubicBezTo>
                <a:cubicBezTo>
                  <a:pt x="18159" y="13745"/>
                  <a:pt x="18096" y="13781"/>
                  <a:pt x="18032" y="13817"/>
                </a:cubicBezTo>
                <a:cubicBezTo>
                  <a:pt x="17936" y="13924"/>
                  <a:pt x="17936" y="14138"/>
                  <a:pt x="18032" y="14245"/>
                </a:cubicBezTo>
                <a:cubicBezTo>
                  <a:pt x="19529" y="15923"/>
                  <a:pt x="19529" y="15923"/>
                  <a:pt x="19529" y="15923"/>
                </a:cubicBezTo>
                <a:cubicBezTo>
                  <a:pt x="20007" y="16459"/>
                  <a:pt x="20007" y="17316"/>
                  <a:pt x="19561" y="17851"/>
                </a:cubicBezTo>
                <a:cubicBezTo>
                  <a:pt x="19561" y="17851"/>
                  <a:pt x="19561" y="17851"/>
                  <a:pt x="19561" y="17851"/>
                </a:cubicBezTo>
                <a:cubicBezTo>
                  <a:pt x="19083" y="18387"/>
                  <a:pt x="18319" y="18387"/>
                  <a:pt x="17841" y="17851"/>
                </a:cubicBezTo>
                <a:cubicBezTo>
                  <a:pt x="16280" y="16102"/>
                  <a:pt x="16280" y="16102"/>
                  <a:pt x="16280" y="16102"/>
                </a:cubicBezTo>
                <a:cubicBezTo>
                  <a:pt x="16248" y="16066"/>
                  <a:pt x="16152" y="16030"/>
                  <a:pt x="16088" y="16030"/>
                </a:cubicBezTo>
                <a:cubicBezTo>
                  <a:pt x="16025" y="16030"/>
                  <a:pt x="15961" y="16066"/>
                  <a:pt x="15897" y="16102"/>
                </a:cubicBezTo>
                <a:cubicBezTo>
                  <a:pt x="15802" y="16245"/>
                  <a:pt x="15802" y="16423"/>
                  <a:pt x="15897" y="16530"/>
                </a:cubicBezTo>
                <a:cubicBezTo>
                  <a:pt x="17076" y="17816"/>
                  <a:pt x="17076" y="17816"/>
                  <a:pt x="17076" y="17816"/>
                </a:cubicBezTo>
                <a:cubicBezTo>
                  <a:pt x="17299" y="18065"/>
                  <a:pt x="17427" y="18422"/>
                  <a:pt x="17427" y="18780"/>
                </a:cubicBezTo>
                <a:cubicBezTo>
                  <a:pt x="17427" y="19137"/>
                  <a:pt x="17299" y="19494"/>
                  <a:pt x="17076" y="19743"/>
                </a:cubicBezTo>
                <a:cubicBezTo>
                  <a:pt x="16598" y="20279"/>
                  <a:pt x="15834" y="20279"/>
                  <a:pt x="15356" y="19743"/>
                </a:cubicBezTo>
                <a:cubicBezTo>
                  <a:pt x="13731" y="17923"/>
                  <a:pt x="13731" y="17923"/>
                  <a:pt x="13731" y="17923"/>
                </a:cubicBezTo>
                <a:cubicBezTo>
                  <a:pt x="13635" y="17816"/>
                  <a:pt x="13444" y="17816"/>
                  <a:pt x="13349" y="17923"/>
                </a:cubicBezTo>
                <a:cubicBezTo>
                  <a:pt x="13349" y="17923"/>
                  <a:pt x="13349" y="17923"/>
                  <a:pt x="13349" y="17923"/>
                </a:cubicBezTo>
                <a:cubicBezTo>
                  <a:pt x="13317" y="17994"/>
                  <a:pt x="13285" y="18065"/>
                  <a:pt x="13285" y="18137"/>
                </a:cubicBezTo>
                <a:cubicBezTo>
                  <a:pt x="13285" y="18244"/>
                  <a:pt x="13317" y="18315"/>
                  <a:pt x="13349" y="18351"/>
                </a:cubicBezTo>
                <a:cubicBezTo>
                  <a:pt x="14081" y="19137"/>
                  <a:pt x="14081" y="19137"/>
                  <a:pt x="14081" y="19137"/>
                </a:cubicBezTo>
                <a:cubicBezTo>
                  <a:pt x="14527" y="19672"/>
                  <a:pt x="14559" y="20529"/>
                  <a:pt x="14081" y="21064"/>
                </a:cubicBezTo>
                <a:cubicBezTo>
                  <a:pt x="13604" y="21600"/>
                  <a:pt x="12839" y="21600"/>
                  <a:pt x="12361" y="21064"/>
                </a:cubicBezTo>
                <a:cubicBezTo>
                  <a:pt x="6595" y="14638"/>
                  <a:pt x="6595" y="14638"/>
                  <a:pt x="6595" y="14638"/>
                </a:cubicBezTo>
                <a:cubicBezTo>
                  <a:pt x="5894" y="13888"/>
                  <a:pt x="5320" y="12996"/>
                  <a:pt x="4874" y="12032"/>
                </a:cubicBezTo>
                <a:cubicBezTo>
                  <a:pt x="4396" y="11032"/>
                  <a:pt x="3791" y="10104"/>
                  <a:pt x="3058" y="9318"/>
                </a:cubicBezTo>
                <a:cubicBezTo>
                  <a:pt x="0" y="5891"/>
                  <a:pt x="0" y="5891"/>
                  <a:pt x="0" y="5891"/>
                </a:cubicBezTo>
                <a:cubicBezTo>
                  <a:pt x="5225" y="0"/>
                  <a:pt x="5225" y="0"/>
                  <a:pt x="5225" y="0"/>
                </a:cubicBezTo>
                <a:lnTo>
                  <a:pt x="9685" y="274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12700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Freeform: Shape 3">
            <a:extLst>
              <a:ext uri="{FF2B5EF4-FFF2-40B4-BE49-F238E27FC236}">
                <a16:creationId xmlns:a16="http://schemas.microsoft.com/office/drawing/2014/main" xmlns="" id="{F1867255-9324-7445-AFF3-2D8E6CB7B066}"/>
              </a:ext>
            </a:extLst>
          </p:cNvPr>
          <p:cNvSpPr/>
          <p:nvPr/>
        </p:nvSpPr>
        <p:spPr>
          <a:xfrm>
            <a:off x="672866" y="2364922"/>
            <a:ext cx="1624684" cy="182194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66" h="21481" extrusionOk="0">
                <a:moveTo>
                  <a:pt x="18717" y="9685"/>
                </a:moveTo>
                <a:cubicBezTo>
                  <a:pt x="18146" y="10641"/>
                  <a:pt x="18538" y="11182"/>
                  <a:pt x="19645" y="13126"/>
                </a:cubicBezTo>
                <a:cubicBezTo>
                  <a:pt x="20788" y="15037"/>
                  <a:pt x="19181" y="15865"/>
                  <a:pt x="19181" y="15865"/>
                </a:cubicBezTo>
                <a:cubicBezTo>
                  <a:pt x="16004" y="14336"/>
                  <a:pt x="16004" y="14336"/>
                  <a:pt x="16004" y="14336"/>
                </a:cubicBezTo>
                <a:cubicBezTo>
                  <a:pt x="8470" y="21122"/>
                  <a:pt x="8470" y="21122"/>
                  <a:pt x="8470" y="21122"/>
                </a:cubicBezTo>
                <a:cubicBezTo>
                  <a:pt x="7935" y="21600"/>
                  <a:pt x="7078" y="21600"/>
                  <a:pt x="6542" y="21122"/>
                </a:cubicBezTo>
                <a:cubicBezTo>
                  <a:pt x="6007" y="20644"/>
                  <a:pt x="6007" y="19880"/>
                  <a:pt x="6542" y="19402"/>
                </a:cubicBezTo>
                <a:cubicBezTo>
                  <a:pt x="7649" y="18414"/>
                  <a:pt x="7649" y="18414"/>
                  <a:pt x="7649" y="18414"/>
                </a:cubicBezTo>
                <a:cubicBezTo>
                  <a:pt x="7721" y="18350"/>
                  <a:pt x="7721" y="18287"/>
                  <a:pt x="7721" y="18223"/>
                </a:cubicBezTo>
                <a:cubicBezTo>
                  <a:pt x="7721" y="18159"/>
                  <a:pt x="7721" y="18096"/>
                  <a:pt x="7649" y="18032"/>
                </a:cubicBezTo>
                <a:cubicBezTo>
                  <a:pt x="7542" y="17936"/>
                  <a:pt x="7328" y="17936"/>
                  <a:pt x="7221" y="18032"/>
                </a:cubicBezTo>
                <a:cubicBezTo>
                  <a:pt x="5543" y="19561"/>
                  <a:pt x="5543" y="19561"/>
                  <a:pt x="5543" y="19561"/>
                </a:cubicBezTo>
                <a:cubicBezTo>
                  <a:pt x="5007" y="20007"/>
                  <a:pt x="4150" y="20007"/>
                  <a:pt x="3615" y="19561"/>
                </a:cubicBezTo>
                <a:cubicBezTo>
                  <a:pt x="3615" y="19561"/>
                  <a:pt x="3615" y="19561"/>
                  <a:pt x="3615" y="19561"/>
                </a:cubicBezTo>
                <a:cubicBezTo>
                  <a:pt x="3115" y="19083"/>
                  <a:pt x="3079" y="18319"/>
                  <a:pt x="3615" y="17841"/>
                </a:cubicBezTo>
                <a:cubicBezTo>
                  <a:pt x="5364" y="16280"/>
                  <a:pt x="5364" y="16280"/>
                  <a:pt x="5364" y="16280"/>
                </a:cubicBezTo>
                <a:cubicBezTo>
                  <a:pt x="5400" y="16248"/>
                  <a:pt x="5436" y="16184"/>
                  <a:pt x="5436" y="16088"/>
                </a:cubicBezTo>
                <a:cubicBezTo>
                  <a:pt x="5436" y="16025"/>
                  <a:pt x="5400" y="15961"/>
                  <a:pt x="5364" y="15897"/>
                </a:cubicBezTo>
                <a:cubicBezTo>
                  <a:pt x="5221" y="15802"/>
                  <a:pt x="5043" y="15802"/>
                  <a:pt x="4936" y="15897"/>
                </a:cubicBezTo>
                <a:cubicBezTo>
                  <a:pt x="3650" y="17076"/>
                  <a:pt x="3650" y="17076"/>
                  <a:pt x="3650" y="17076"/>
                </a:cubicBezTo>
                <a:cubicBezTo>
                  <a:pt x="3401" y="17299"/>
                  <a:pt x="3044" y="17427"/>
                  <a:pt x="2686" y="17427"/>
                </a:cubicBezTo>
                <a:cubicBezTo>
                  <a:pt x="2329" y="17427"/>
                  <a:pt x="1972" y="17299"/>
                  <a:pt x="1723" y="17076"/>
                </a:cubicBezTo>
                <a:cubicBezTo>
                  <a:pt x="1187" y="16598"/>
                  <a:pt x="1187" y="15834"/>
                  <a:pt x="1723" y="15356"/>
                </a:cubicBezTo>
                <a:cubicBezTo>
                  <a:pt x="3543" y="13731"/>
                  <a:pt x="3543" y="13731"/>
                  <a:pt x="3543" y="13731"/>
                </a:cubicBezTo>
                <a:cubicBezTo>
                  <a:pt x="3650" y="13635"/>
                  <a:pt x="3650" y="13476"/>
                  <a:pt x="3543" y="13349"/>
                </a:cubicBezTo>
                <a:cubicBezTo>
                  <a:pt x="3543" y="13349"/>
                  <a:pt x="3543" y="13349"/>
                  <a:pt x="3543" y="13349"/>
                </a:cubicBezTo>
                <a:cubicBezTo>
                  <a:pt x="3472" y="13317"/>
                  <a:pt x="3401" y="13285"/>
                  <a:pt x="3329" y="13285"/>
                </a:cubicBezTo>
                <a:cubicBezTo>
                  <a:pt x="3258" y="13285"/>
                  <a:pt x="3151" y="13317"/>
                  <a:pt x="3115" y="13349"/>
                </a:cubicBezTo>
                <a:cubicBezTo>
                  <a:pt x="2329" y="14081"/>
                  <a:pt x="2329" y="14081"/>
                  <a:pt x="2329" y="14081"/>
                </a:cubicBezTo>
                <a:cubicBezTo>
                  <a:pt x="1794" y="14527"/>
                  <a:pt x="937" y="14559"/>
                  <a:pt x="402" y="14081"/>
                </a:cubicBezTo>
                <a:cubicBezTo>
                  <a:pt x="-134" y="13604"/>
                  <a:pt x="-134" y="12839"/>
                  <a:pt x="402" y="12361"/>
                </a:cubicBezTo>
                <a:cubicBezTo>
                  <a:pt x="6828" y="6595"/>
                  <a:pt x="6828" y="6595"/>
                  <a:pt x="6828" y="6595"/>
                </a:cubicBezTo>
                <a:cubicBezTo>
                  <a:pt x="7613" y="5894"/>
                  <a:pt x="8470" y="5320"/>
                  <a:pt x="9434" y="4874"/>
                </a:cubicBezTo>
                <a:cubicBezTo>
                  <a:pt x="10434" y="4396"/>
                  <a:pt x="11362" y="3791"/>
                  <a:pt x="12183" y="3058"/>
                </a:cubicBezTo>
                <a:cubicBezTo>
                  <a:pt x="15575" y="0"/>
                  <a:pt x="15575" y="0"/>
                  <a:pt x="15575" y="0"/>
                </a:cubicBezTo>
                <a:cubicBezTo>
                  <a:pt x="21466" y="5225"/>
                  <a:pt x="21466" y="5225"/>
                  <a:pt x="21466" y="5225"/>
                </a:cubicBezTo>
                <a:lnTo>
                  <a:pt x="18717" y="968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12700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Freeform: Shape 4">
            <a:extLst>
              <a:ext uri="{FF2B5EF4-FFF2-40B4-BE49-F238E27FC236}">
                <a16:creationId xmlns:a16="http://schemas.microsoft.com/office/drawing/2014/main" xmlns="" id="{A6663137-E8CA-CD48-BD1E-4417ECC48108}"/>
              </a:ext>
            </a:extLst>
          </p:cNvPr>
          <p:cNvSpPr/>
          <p:nvPr/>
        </p:nvSpPr>
        <p:spPr>
          <a:xfrm>
            <a:off x="1770953" y="1591425"/>
            <a:ext cx="1820939" cy="16246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69" h="21466" extrusionOk="0">
                <a:moveTo>
                  <a:pt x="11784" y="18717"/>
                </a:moveTo>
                <a:cubicBezTo>
                  <a:pt x="10828" y="18146"/>
                  <a:pt x="10287" y="18538"/>
                  <a:pt x="8343" y="19645"/>
                </a:cubicBezTo>
                <a:cubicBezTo>
                  <a:pt x="6432" y="20788"/>
                  <a:pt x="5604" y="19181"/>
                  <a:pt x="5604" y="19181"/>
                </a:cubicBezTo>
                <a:cubicBezTo>
                  <a:pt x="7133" y="16004"/>
                  <a:pt x="7133" y="16004"/>
                  <a:pt x="7133" y="16004"/>
                </a:cubicBezTo>
                <a:cubicBezTo>
                  <a:pt x="347" y="8470"/>
                  <a:pt x="347" y="8470"/>
                  <a:pt x="347" y="8470"/>
                </a:cubicBezTo>
                <a:cubicBezTo>
                  <a:pt x="-99" y="7935"/>
                  <a:pt x="-131" y="7078"/>
                  <a:pt x="347" y="6542"/>
                </a:cubicBezTo>
                <a:cubicBezTo>
                  <a:pt x="825" y="6007"/>
                  <a:pt x="1589" y="6007"/>
                  <a:pt x="2067" y="6542"/>
                </a:cubicBezTo>
                <a:cubicBezTo>
                  <a:pt x="3055" y="7649"/>
                  <a:pt x="3055" y="7649"/>
                  <a:pt x="3055" y="7649"/>
                </a:cubicBezTo>
                <a:cubicBezTo>
                  <a:pt x="3119" y="7721"/>
                  <a:pt x="3182" y="7756"/>
                  <a:pt x="3246" y="7721"/>
                </a:cubicBezTo>
                <a:cubicBezTo>
                  <a:pt x="3310" y="7721"/>
                  <a:pt x="3405" y="7721"/>
                  <a:pt x="3437" y="7649"/>
                </a:cubicBezTo>
                <a:cubicBezTo>
                  <a:pt x="3533" y="7542"/>
                  <a:pt x="3533" y="7328"/>
                  <a:pt x="3437" y="7221"/>
                </a:cubicBezTo>
                <a:cubicBezTo>
                  <a:pt x="1940" y="5543"/>
                  <a:pt x="1940" y="5543"/>
                  <a:pt x="1940" y="5543"/>
                </a:cubicBezTo>
                <a:cubicBezTo>
                  <a:pt x="1462" y="5007"/>
                  <a:pt x="1462" y="4150"/>
                  <a:pt x="1908" y="3615"/>
                </a:cubicBezTo>
                <a:cubicBezTo>
                  <a:pt x="1908" y="3615"/>
                  <a:pt x="1908" y="3615"/>
                  <a:pt x="1908" y="3615"/>
                </a:cubicBezTo>
                <a:cubicBezTo>
                  <a:pt x="2386" y="3115"/>
                  <a:pt x="3150" y="3079"/>
                  <a:pt x="3628" y="3615"/>
                </a:cubicBezTo>
                <a:cubicBezTo>
                  <a:pt x="5189" y="5364"/>
                  <a:pt x="5189" y="5364"/>
                  <a:pt x="5189" y="5364"/>
                </a:cubicBezTo>
                <a:cubicBezTo>
                  <a:pt x="5221" y="5400"/>
                  <a:pt x="5317" y="5436"/>
                  <a:pt x="5381" y="5436"/>
                </a:cubicBezTo>
                <a:cubicBezTo>
                  <a:pt x="5444" y="5436"/>
                  <a:pt x="5508" y="5400"/>
                  <a:pt x="5572" y="5364"/>
                </a:cubicBezTo>
                <a:cubicBezTo>
                  <a:pt x="5667" y="5221"/>
                  <a:pt x="5667" y="5043"/>
                  <a:pt x="5572" y="4936"/>
                </a:cubicBezTo>
                <a:cubicBezTo>
                  <a:pt x="4393" y="3650"/>
                  <a:pt x="4393" y="3650"/>
                  <a:pt x="4393" y="3650"/>
                </a:cubicBezTo>
                <a:cubicBezTo>
                  <a:pt x="4170" y="3401"/>
                  <a:pt x="4042" y="3044"/>
                  <a:pt x="4042" y="2686"/>
                </a:cubicBezTo>
                <a:cubicBezTo>
                  <a:pt x="4042" y="2329"/>
                  <a:pt x="4170" y="1972"/>
                  <a:pt x="4393" y="1723"/>
                </a:cubicBezTo>
                <a:cubicBezTo>
                  <a:pt x="4871" y="1187"/>
                  <a:pt x="5635" y="1187"/>
                  <a:pt x="6113" y="1723"/>
                </a:cubicBezTo>
                <a:cubicBezTo>
                  <a:pt x="7738" y="3543"/>
                  <a:pt x="7738" y="3543"/>
                  <a:pt x="7738" y="3543"/>
                </a:cubicBezTo>
                <a:cubicBezTo>
                  <a:pt x="7834" y="3650"/>
                  <a:pt x="8025" y="3650"/>
                  <a:pt x="8120" y="3543"/>
                </a:cubicBezTo>
                <a:cubicBezTo>
                  <a:pt x="8120" y="3543"/>
                  <a:pt x="8120" y="3543"/>
                  <a:pt x="8120" y="3543"/>
                </a:cubicBezTo>
                <a:cubicBezTo>
                  <a:pt x="8152" y="3472"/>
                  <a:pt x="8184" y="3401"/>
                  <a:pt x="8184" y="3329"/>
                </a:cubicBezTo>
                <a:cubicBezTo>
                  <a:pt x="8184" y="3258"/>
                  <a:pt x="8152" y="3186"/>
                  <a:pt x="8120" y="3115"/>
                </a:cubicBezTo>
                <a:cubicBezTo>
                  <a:pt x="7388" y="2329"/>
                  <a:pt x="7388" y="2329"/>
                  <a:pt x="7388" y="2329"/>
                </a:cubicBezTo>
                <a:cubicBezTo>
                  <a:pt x="6942" y="1794"/>
                  <a:pt x="6942" y="937"/>
                  <a:pt x="7388" y="402"/>
                </a:cubicBezTo>
                <a:cubicBezTo>
                  <a:pt x="7865" y="-134"/>
                  <a:pt x="8630" y="-134"/>
                  <a:pt x="9108" y="402"/>
                </a:cubicBezTo>
                <a:cubicBezTo>
                  <a:pt x="14874" y="6828"/>
                  <a:pt x="14874" y="6828"/>
                  <a:pt x="14874" y="6828"/>
                </a:cubicBezTo>
                <a:cubicBezTo>
                  <a:pt x="15575" y="7613"/>
                  <a:pt x="16149" y="8470"/>
                  <a:pt x="16595" y="9434"/>
                </a:cubicBezTo>
                <a:cubicBezTo>
                  <a:pt x="17073" y="10434"/>
                  <a:pt x="17678" y="11362"/>
                  <a:pt x="18411" y="12183"/>
                </a:cubicBezTo>
                <a:cubicBezTo>
                  <a:pt x="21469" y="15575"/>
                  <a:pt x="21469" y="15575"/>
                  <a:pt x="21469" y="15575"/>
                </a:cubicBezTo>
                <a:cubicBezTo>
                  <a:pt x="16244" y="21466"/>
                  <a:pt x="16244" y="21466"/>
                  <a:pt x="16244" y="21466"/>
                </a:cubicBezTo>
                <a:lnTo>
                  <a:pt x="11784" y="1871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12700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Freeform: Shape 5">
            <a:extLst>
              <a:ext uri="{FF2B5EF4-FFF2-40B4-BE49-F238E27FC236}">
                <a16:creationId xmlns:a16="http://schemas.microsoft.com/office/drawing/2014/main" xmlns="" id="{7F05FB1E-BCBC-4E4D-BDCB-2D3451FA41DB}"/>
              </a:ext>
            </a:extLst>
          </p:cNvPr>
          <p:cNvSpPr/>
          <p:nvPr/>
        </p:nvSpPr>
        <p:spPr>
          <a:xfrm>
            <a:off x="2740707" y="2690536"/>
            <a:ext cx="1624684" cy="18199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66" h="21488" extrusionOk="0">
                <a:moveTo>
                  <a:pt x="2749" y="11789"/>
                </a:moveTo>
                <a:cubicBezTo>
                  <a:pt x="3320" y="10832"/>
                  <a:pt x="2928" y="10289"/>
                  <a:pt x="1821" y="8343"/>
                </a:cubicBezTo>
                <a:cubicBezTo>
                  <a:pt x="678" y="6429"/>
                  <a:pt x="2285" y="5599"/>
                  <a:pt x="2285" y="5599"/>
                </a:cubicBezTo>
                <a:cubicBezTo>
                  <a:pt x="5462" y="7131"/>
                  <a:pt x="5462" y="7131"/>
                  <a:pt x="5462" y="7131"/>
                </a:cubicBezTo>
                <a:cubicBezTo>
                  <a:pt x="12996" y="335"/>
                  <a:pt x="12996" y="335"/>
                  <a:pt x="12996" y="335"/>
                </a:cubicBezTo>
                <a:cubicBezTo>
                  <a:pt x="13531" y="-112"/>
                  <a:pt x="14388" y="-112"/>
                  <a:pt x="14924" y="335"/>
                </a:cubicBezTo>
                <a:cubicBezTo>
                  <a:pt x="15459" y="813"/>
                  <a:pt x="15459" y="1579"/>
                  <a:pt x="14924" y="2058"/>
                </a:cubicBezTo>
                <a:cubicBezTo>
                  <a:pt x="13817" y="3047"/>
                  <a:pt x="13817" y="3047"/>
                  <a:pt x="13817" y="3047"/>
                </a:cubicBezTo>
                <a:cubicBezTo>
                  <a:pt x="13745" y="3110"/>
                  <a:pt x="13745" y="3174"/>
                  <a:pt x="13745" y="3238"/>
                </a:cubicBezTo>
                <a:cubicBezTo>
                  <a:pt x="13745" y="3302"/>
                  <a:pt x="13745" y="3398"/>
                  <a:pt x="13817" y="3430"/>
                </a:cubicBezTo>
                <a:cubicBezTo>
                  <a:pt x="13924" y="3525"/>
                  <a:pt x="14138" y="3525"/>
                  <a:pt x="14245" y="3430"/>
                </a:cubicBezTo>
                <a:cubicBezTo>
                  <a:pt x="15923" y="1930"/>
                  <a:pt x="15923" y="1930"/>
                  <a:pt x="15923" y="1930"/>
                </a:cubicBezTo>
                <a:cubicBezTo>
                  <a:pt x="16459" y="1451"/>
                  <a:pt x="17316" y="1451"/>
                  <a:pt x="17851" y="1898"/>
                </a:cubicBezTo>
                <a:cubicBezTo>
                  <a:pt x="17851" y="1898"/>
                  <a:pt x="17851" y="1898"/>
                  <a:pt x="17851" y="1898"/>
                </a:cubicBezTo>
                <a:cubicBezTo>
                  <a:pt x="18387" y="2377"/>
                  <a:pt x="18387" y="3142"/>
                  <a:pt x="17851" y="3621"/>
                </a:cubicBezTo>
                <a:cubicBezTo>
                  <a:pt x="16102" y="5184"/>
                  <a:pt x="16102" y="5184"/>
                  <a:pt x="16102" y="5184"/>
                </a:cubicBezTo>
                <a:cubicBezTo>
                  <a:pt x="16066" y="5248"/>
                  <a:pt x="16030" y="5312"/>
                  <a:pt x="16030" y="5376"/>
                </a:cubicBezTo>
                <a:cubicBezTo>
                  <a:pt x="16030" y="5440"/>
                  <a:pt x="16066" y="5503"/>
                  <a:pt x="16102" y="5567"/>
                </a:cubicBezTo>
                <a:cubicBezTo>
                  <a:pt x="16245" y="5663"/>
                  <a:pt x="16423" y="5663"/>
                  <a:pt x="16530" y="5567"/>
                </a:cubicBezTo>
                <a:cubicBezTo>
                  <a:pt x="17816" y="4387"/>
                  <a:pt x="17816" y="4387"/>
                  <a:pt x="17816" y="4387"/>
                </a:cubicBezTo>
                <a:cubicBezTo>
                  <a:pt x="18065" y="4163"/>
                  <a:pt x="18422" y="4036"/>
                  <a:pt x="18780" y="4036"/>
                </a:cubicBezTo>
                <a:cubicBezTo>
                  <a:pt x="19137" y="4036"/>
                  <a:pt x="19494" y="4163"/>
                  <a:pt x="19743" y="4387"/>
                </a:cubicBezTo>
                <a:cubicBezTo>
                  <a:pt x="20279" y="4865"/>
                  <a:pt x="20279" y="5631"/>
                  <a:pt x="19743" y="6110"/>
                </a:cubicBezTo>
                <a:cubicBezTo>
                  <a:pt x="17923" y="7737"/>
                  <a:pt x="17923" y="7737"/>
                  <a:pt x="17923" y="7737"/>
                </a:cubicBezTo>
                <a:cubicBezTo>
                  <a:pt x="17816" y="7832"/>
                  <a:pt x="17816" y="8024"/>
                  <a:pt x="17923" y="8120"/>
                </a:cubicBezTo>
                <a:cubicBezTo>
                  <a:pt x="17923" y="8120"/>
                  <a:pt x="17923" y="8120"/>
                  <a:pt x="17923" y="8120"/>
                </a:cubicBezTo>
                <a:cubicBezTo>
                  <a:pt x="17994" y="8152"/>
                  <a:pt x="18065" y="8183"/>
                  <a:pt x="18137" y="8183"/>
                </a:cubicBezTo>
                <a:cubicBezTo>
                  <a:pt x="18208" y="8183"/>
                  <a:pt x="18315" y="8152"/>
                  <a:pt x="18351" y="8120"/>
                </a:cubicBezTo>
                <a:cubicBezTo>
                  <a:pt x="19137" y="7418"/>
                  <a:pt x="19137" y="7418"/>
                  <a:pt x="19137" y="7418"/>
                </a:cubicBezTo>
                <a:cubicBezTo>
                  <a:pt x="19672" y="6939"/>
                  <a:pt x="20529" y="6939"/>
                  <a:pt x="21064" y="7386"/>
                </a:cubicBezTo>
                <a:cubicBezTo>
                  <a:pt x="21600" y="7864"/>
                  <a:pt x="21600" y="8630"/>
                  <a:pt x="21064" y="9109"/>
                </a:cubicBezTo>
                <a:cubicBezTo>
                  <a:pt x="14638" y="14884"/>
                  <a:pt x="14638" y="14884"/>
                  <a:pt x="14638" y="14884"/>
                </a:cubicBezTo>
                <a:cubicBezTo>
                  <a:pt x="13888" y="15585"/>
                  <a:pt x="12996" y="16160"/>
                  <a:pt x="12032" y="16606"/>
                </a:cubicBezTo>
                <a:cubicBezTo>
                  <a:pt x="11032" y="17085"/>
                  <a:pt x="10104" y="17691"/>
                  <a:pt x="9318" y="18425"/>
                </a:cubicBezTo>
                <a:cubicBezTo>
                  <a:pt x="5891" y="21488"/>
                  <a:pt x="5891" y="21488"/>
                  <a:pt x="5891" y="21488"/>
                </a:cubicBezTo>
                <a:cubicBezTo>
                  <a:pt x="0" y="16256"/>
                  <a:pt x="0" y="16256"/>
                  <a:pt x="0" y="16256"/>
                </a:cubicBezTo>
                <a:lnTo>
                  <a:pt x="2749" y="11789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12700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9" name="直接连接符 40">
            <a:extLst>
              <a:ext uri="{FF2B5EF4-FFF2-40B4-BE49-F238E27FC236}">
                <a16:creationId xmlns:a16="http://schemas.microsoft.com/office/drawing/2014/main" xmlns="" id="{F363BFFA-E4A8-F148-9837-F5C36D578256}"/>
              </a:ext>
            </a:extLst>
          </p:cNvPr>
          <p:cNvCxnSpPr>
            <a:cxnSpLocks/>
          </p:cNvCxnSpPr>
          <p:nvPr/>
        </p:nvCxnSpPr>
        <p:spPr>
          <a:xfrm>
            <a:off x="5392882" y="3578149"/>
            <a:ext cx="5384127" cy="0"/>
          </a:xfrm>
          <a:prstGeom prst="line">
            <a:avLst/>
          </a:prstGeom>
          <a:ln w="9525" cap="rnd">
            <a:solidFill>
              <a:schemeClr val="bg1">
                <a:lumMod val="75000"/>
              </a:schemeClr>
            </a:solidFill>
            <a:prstDash val="dash"/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椭圆 1">
            <a:extLst>
              <a:ext uri="{FF2B5EF4-FFF2-40B4-BE49-F238E27FC236}">
                <a16:creationId xmlns:a16="http://schemas.microsoft.com/office/drawing/2014/main" xmlns="" id="{3E2753C8-B1E3-464B-8FC5-655BBFF3878E}"/>
              </a:ext>
            </a:extLst>
          </p:cNvPr>
          <p:cNvSpPr/>
          <p:nvPr/>
        </p:nvSpPr>
        <p:spPr>
          <a:xfrm>
            <a:off x="6373593" y="3823636"/>
            <a:ext cx="332284" cy="331783"/>
          </a:xfrm>
          <a:custGeom>
            <a:avLst/>
            <a:gdLst>
              <a:gd name="connsiteX0" fmla="*/ 506334 w 607638"/>
              <a:gd name="connsiteY0" fmla="*/ 455027 h 606722"/>
              <a:gd name="connsiteX1" fmla="*/ 506334 w 607638"/>
              <a:gd name="connsiteY1" fmla="*/ 505592 h 606722"/>
              <a:gd name="connsiteX2" fmla="*/ 531616 w 607638"/>
              <a:gd name="connsiteY2" fmla="*/ 505592 h 606722"/>
              <a:gd name="connsiteX3" fmla="*/ 556986 w 607638"/>
              <a:gd name="connsiteY3" fmla="*/ 480265 h 606722"/>
              <a:gd name="connsiteX4" fmla="*/ 531616 w 607638"/>
              <a:gd name="connsiteY4" fmla="*/ 455027 h 606722"/>
              <a:gd name="connsiteX5" fmla="*/ 430401 w 607638"/>
              <a:gd name="connsiteY5" fmla="*/ 353896 h 606722"/>
              <a:gd name="connsiteX6" fmla="*/ 405031 w 607638"/>
              <a:gd name="connsiteY6" fmla="*/ 379223 h 606722"/>
              <a:gd name="connsiteX7" fmla="*/ 430401 w 607638"/>
              <a:gd name="connsiteY7" fmla="*/ 404461 h 606722"/>
              <a:gd name="connsiteX8" fmla="*/ 455683 w 607638"/>
              <a:gd name="connsiteY8" fmla="*/ 404461 h 606722"/>
              <a:gd name="connsiteX9" fmla="*/ 455683 w 607638"/>
              <a:gd name="connsiteY9" fmla="*/ 353896 h 606722"/>
              <a:gd name="connsiteX10" fmla="*/ 480964 w 607638"/>
              <a:gd name="connsiteY10" fmla="*/ 252766 h 606722"/>
              <a:gd name="connsiteX11" fmla="*/ 506334 w 607638"/>
              <a:gd name="connsiteY11" fmla="*/ 278093 h 606722"/>
              <a:gd name="connsiteX12" fmla="*/ 506334 w 607638"/>
              <a:gd name="connsiteY12" fmla="*/ 303331 h 606722"/>
              <a:gd name="connsiteX13" fmla="*/ 556986 w 607638"/>
              <a:gd name="connsiteY13" fmla="*/ 303331 h 606722"/>
              <a:gd name="connsiteX14" fmla="*/ 582268 w 607638"/>
              <a:gd name="connsiteY14" fmla="*/ 328658 h 606722"/>
              <a:gd name="connsiteX15" fmla="*/ 556986 w 607638"/>
              <a:gd name="connsiteY15" fmla="*/ 353896 h 606722"/>
              <a:gd name="connsiteX16" fmla="*/ 506334 w 607638"/>
              <a:gd name="connsiteY16" fmla="*/ 353896 h 606722"/>
              <a:gd name="connsiteX17" fmla="*/ 506334 w 607638"/>
              <a:gd name="connsiteY17" fmla="*/ 404461 h 606722"/>
              <a:gd name="connsiteX18" fmla="*/ 531616 w 607638"/>
              <a:gd name="connsiteY18" fmla="*/ 404461 h 606722"/>
              <a:gd name="connsiteX19" fmla="*/ 607638 w 607638"/>
              <a:gd name="connsiteY19" fmla="*/ 480265 h 606722"/>
              <a:gd name="connsiteX20" fmla="*/ 531616 w 607638"/>
              <a:gd name="connsiteY20" fmla="*/ 556157 h 606722"/>
              <a:gd name="connsiteX21" fmla="*/ 506334 w 607638"/>
              <a:gd name="connsiteY21" fmla="*/ 556157 h 606722"/>
              <a:gd name="connsiteX22" fmla="*/ 506334 w 607638"/>
              <a:gd name="connsiteY22" fmla="*/ 581395 h 606722"/>
              <a:gd name="connsiteX23" fmla="*/ 480964 w 607638"/>
              <a:gd name="connsiteY23" fmla="*/ 606722 h 606722"/>
              <a:gd name="connsiteX24" fmla="*/ 455683 w 607638"/>
              <a:gd name="connsiteY24" fmla="*/ 581395 h 606722"/>
              <a:gd name="connsiteX25" fmla="*/ 455683 w 607638"/>
              <a:gd name="connsiteY25" fmla="*/ 556157 h 606722"/>
              <a:gd name="connsiteX26" fmla="*/ 405031 w 607638"/>
              <a:gd name="connsiteY26" fmla="*/ 556157 h 606722"/>
              <a:gd name="connsiteX27" fmla="*/ 379749 w 607638"/>
              <a:gd name="connsiteY27" fmla="*/ 530830 h 606722"/>
              <a:gd name="connsiteX28" fmla="*/ 405031 w 607638"/>
              <a:gd name="connsiteY28" fmla="*/ 505592 h 606722"/>
              <a:gd name="connsiteX29" fmla="*/ 455683 w 607638"/>
              <a:gd name="connsiteY29" fmla="*/ 505592 h 606722"/>
              <a:gd name="connsiteX30" fmla="*/ 455683 w 607638"/>
              <a:gd name="connsiteY30" fmla="*/ 455027 h 606722"/>
              <a:gd name="connsiteX31" fmla="*/ 430401 w 607638"/>
              <a:gd name="connsiteY31" fmla="*/ 455027 h 606722"/>
              <a:gd name="connsiteX32" fmla="*/ 354379 w 607638"/>
              <a:gd name="connsiteY32" fmla="*/ 379223 h 606722"/>
              <a:gd name="connsiteX33" fmla="*/ 430401 w 607638"/>
              <a:gd name="connsiteY33" fmla="*/ 303331 h 606722"/>
              <a:gd name="connsiteX34" fmla="*/ 455683 w 607638"/>
              <a:gd name="connsiteY34" fmla="*/ 303331 h 606722"/>
              <a:gd name="connsiteX35" fmla="*/ 455683 w 607638"/>
              <a:gd name="connsiteY35" fmla="*/ 278093 h 606722"/>
              <a:gd name="connsiteX36" fmla="*/ 480964 w 607638"/>
              <a:gd name="connsiteY36" fmla="*/ 252766 h 606722"/>
              <a:gd name="connsiteX37" fmla="*/ 303759 w 607638"/>
              <a:gd name="connsiteY37" fmla="*/ 151716 h 606722"/>
              <a:gd name="connsiteX38" fmla="*/ 329117 w 607638"/>
              <a:gd name="connsiteY38" fmla="*/ 176950 h 606722"/>
              <a:gd name="connsiteX39" fmla="*/ 329117 w 607638"/>
              <a:gd name="connsiteY39" fmla="*/ 303301 h 606722"/>
              <a:gd name="connsiteX40" fmla="*/ 303759 w 607638"/>
              <a:gd name="connsiteY40" fmla="*/ 328624 h 606722"/>
              <a:gd name="connsiteX41" fmla="*/ 227862 w 607638"/>
              <a:gd name="connsiteY41" fmla="*/ 328624 h 606722"/>
              <a:gd name="connsiteX42" fmla="*/ 202593 w 607638"/>
              <a:gd name="connsiteY42" fmla="*/ 303301 h 606722"/>
              <a:gd name="connsiteX43" fmla="*/ 227862 w 607638"/>
              <a:gd name="connsiteY43" fmla="*/ 278066 h 606722"/>
              <a:gd name="connsiteX44" fmla="*/ 278490 w 607638"/>
              <a:gd name="connsiteY44" fmla="*/ 278066 h 606722"/>
              <a:gd name="connsiteX45" fmla="*/ 278490 w 607638"/>
              <a:gd name="connsiteY45" fmla="*/ 176950 h 606722"/>
              <a:gd name="connsiteX46" fmla="*/ 303759 w 607638"/>
              <a:gd name="connsiteY46" fmla="*/ 151716 h 606722"/>
              <a:gd name="connsiteX47" fmla="*/ 303762 w 607638"/>
              <a:gd name="connsiteY47" fmla="*/ 0 h 606722"/>
              <a:gd name="connsiteX48" fmla="*/ 606634 w 607638"/>
              <a:gd name="connsiteY48" fmla="*/ 220667 h 606722"/>
              <a:gd name="connsiteX49" fmla="*/ 589190 w 607638"/>
              <a:gd name="connsiteY49" fmla="*/ 251860 h 606722"/>
              <a:gd name="connsiteX50" fmla="*/ 557950 w 607638"/>
              <a:gd name="connsiteY50" fmla="*/ 234353 h 606722"/>
              <a:gd name="connsiteX51" fmla="*/ 303762 w 607638"/>
              <a:gd name="connsiteY51" fmla="*/ 50568 h 606722"/>
              <a:gd name="connsiteX52" fmla="*/ 50642 w 607638"/>
              <a:gd name="connsiteY52" fmla="*/ 303317 h 606722"/>
              <a:gd name="connsiteX53" fmla="*/ 303762 w 607638"/>
              <a:gd name="connsiteY53" fmla="*/ 556154 h 606722"/>
              <a:gd name="connsiteX54" fmla="*/ 329127 w 607638"/>
              <a:gd name="connsiteY54" fmla="*/ 581394 h 606722"/>
              <a:gd name="connsiteX55" fmla="*/ 303762 w 607638"/>
              <a:gd name="connsiteY55" fmla="*/ 606722 h 606722"/>
              <a:gd name="connsiteX56" fmla="*/ 0 w 607638"/>
              <a:gd name="connsiteY56" fmla="*/ 303317 h 606722"/>
              <a:gd name="connsiteX57" fmla="*/ 303762 w 607638"/>
              <a:gd name="connsiteY57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607638" h="606722">
                <a:moveTo>
                  <a:pt x="506334" y="455027"/>
                </a:moveTo>
                <a:lnTo>
                  <a:pt x="506334" y="505592"/>
                </a:lnTo>
                <a:lnTo>
                  <a:pt x="531616" y="505592"/>
                </a:lnTo>
                <a:cubicBezTo>
                  <a:pt x="545592" y="505592"/>
                  <a:pt x="556986" y="494217"/>
                  <a:pt x="556986" y="480265"/>
                </a:cubicBezTo>
                <a:cubicBezTo>
                  <a:pt x="556986" y="466401"/>
                  <a:pt x="545592" y="455027"/>
                  <a:pt x="531616" y="455027"/>
                </a:cubicBezTo>
                <a:close/>
                <a:moveTo>
                  <a:pt x="430401" y="353896"/>
                </a:moveTo>
                <a:cubicBezTo>
                  <a:pt x="416425" y="353896"/>
                  <a:pt x="405031" y="365271"/>
                  <a:pt x="405031" y="379223"/>
                </a:cubicBezTo>
                <a:cubicBezTo>
                  <a:pt x="405031" y="393087"/>
                  <a:pt x="416425" y="404461"/>
                  <a:pt x="430401" y="404461"/>
                </a:cubicBezTo>
                <a:lnTo>
                  <a:pt x="455683" y="404461"/>
                </a:lnTo>
                <a:lnTo>
                  <a:pt x="455683" y="353896"/>
                </a:lnTo>
                <a:close/>
                <a:moveTo>
                  <a:pt x="480964" y="252766"/>
                </a:moveTo>
                <a:cubicBezTo>
                  <a:pt x="495029" y="252766"/>
                  <a:pt x="506334" y="264141"/>
                  <a:pt x="506334" y="278093"/>
                </a:cubicBezTo>
                <a:lnTo>
                  <a:pt x="506334" y="303331"/>
                </a:lnTo>
                <a:lnTo>
                  <a:pt x="556986" y="303331"/>
                </a:lnTo>
                <a:cubicBezTo>
                  <a:pt x="570962" y="303331"/>
                  <a:pt x="582268" y="314706"/>
                  <a:pt x="582268" y="328658"/>
                </a:cubicBezTo>
                <a:cubicBezTo>
                  <a:pt x="582268" y="342610"/>
                  <a:pt x="570962" y="353896"/>
                  <a:pt x="556986" y="353896"/>
                </a:cubicBezTo>
                <a:lnTo>
                  <a:pt x="506334" y="353896"/>
                </a:lnTo>
                <a:lnTo>
                  <a:pt x="506334" y="404461"/>
                </a:lnTo>
                <a:lnTo>
                  <a:pt x="531616" y="404461"/>
                </a:lnTo>
                <a:cubicBezTo>
                  <a:pt x="573544" y="404461"/>
                  <a:pt x="607638" y="438497"/>
                  <a:pt x="607638" y="480265"/>
                </a:cubicBezTo>
                <a:cubicBezTo>
                  <a:pt x="607638" y="522121"/>
                  <a:pt x="573544" y="556157"/>
                  <a:pt x="531616" y="556157"/>
                </a:cubicBezTo>
                <a:lnTo>
                  <a:pt x="506334" y="556157"/>
                </a:lnTo>
                <a:lnTo>
                  <a:pt x="506334" y="581395"/>
                </a:lnTo>
                <a:cubicBezTo>
                  <a:pt x="506334" y="595347"/>
                  <a:pt x="495029" y="606722"/>
                  <a:pt x="480964" y="606722"/>
                </a:cubicBezTo>
                <a:cubicBezTo>
                  <a:pt x="466988" y="606722"/>
                  <a:pt x="455683" y="595347"/>
                  <a:pt x="455683" y="581395"/>
                </a:cubicBezTo>
                <a:lnTo>
                  <a:pt x="455683" y="556157"/>
                </a:lnTo>
                <a:lnTo>
                  <a:pt x="405031" y="556157"/>
                </a:lnTo>
                <a:cubicBezTo>
                  <a:pt x="391055" y="556157"/>
                  <a:pt x="379749" y="544782"/>
                  <a:pt x="379749" y="530830"/>
                </a:cubicBezTo>
                <a:cubicBezTo>
                  <a:pt x="379749" y="516878"/>
                  <a:pt x="391055" y="505592"/>
                  <a:pt x="405031" y="505592"/>
                </a:cubicBezTo>
                <a:lnTo>
                  <a:pt x="455683" y="505592"/>
                </a:lnTo>
                <a:lnTo>
                  <a:pt x="455683" y="455027"/>
                </a:lnTo>
                <a:lnTo>
                  <a:pt x="430401" y="455027"/>
                </a:lnTo>
                <a:cubicBezTo>
                  <a:pt x="388473" y="455027"/>
                  <a:pt x="354379" y="420991"/>
                  <a:pt x="354379" y="379223"/>
                </a:cubicBezTo>
                <a:cubicBezTo>
                  <a:pt x="354379" y="337367"/>
                  <a:pt x="388473" y="303331"/>
                  <a:pt x="430401" y="303331"/>
                </a:cubicBezTo>
                <a:lnTo>
                  <a:pt x="455683" y="303331"/>
                </a:lnTo>
                <a:lnTo>
                  <a:pt x="455683" y="278093"/>
                </a:lnTo>
                <a:cubicBezTo>
                  <a:pt x="455683" y="264141"/>
                  <a:pt x="466988" y="252766"/>
                  <a:pt x="480964" y="252766"/>
                </a:cubicBezTo>
                <a:close/>
                <a:moveTo>
                  <a:pt x="303759" y="151716"/>
                </a:moveTo>
                <a:cubicBezTo>
                  <a:pt x="317817" y="151716"/>
                  <a:pt x="329117" y="163000"/>
                  <a:pt x="329117" y="176950"/>
                </a:cubicBezTo>
                <a:lnTo>
                  <a:pt x="329117" y="303301"/>
                </a:lnTo>
                <a:cubicBezTo>
                  <a:pt x="329117" y="317251"/>
                  <a:pt x="317817" y="328624"/>
                  <a:pt x="303759" y="328624"/>
                </a:cubicBezTo>
                <a:lnTo>
                  <a:pt x="227862" y="328624"/>
                </a:lnTo>
                <a:cubicBezTo>
                  <a:pt x="213893" y="328624"/>
                  <a:pt x="202593" y="317251"/>
                  <a:pt x="202593" y="303301"/>
                </a:cubicBezTo>
                <a:cubicBezTo>
                  <a:pt x="202593" y="289351"/>
                  <a:pt x="213893" y="278066"/>
                  <a:pt x="227862" y="278066"/>
                </a:cubicBezTo>
                <a:lnTo>
                  <a:pt x="278490" y="278066"/>
                </a:lnTo>
                <a:lnTo>
                  <a:pt x="278490" y="176950"/>
                </a:lnTo>
                <a:cubicBezTo>
                  <a:pt x="278490" y="163000"/>
                  <a:pt x="289790" y="151716"/>
                  <a:pt x="303759" y="151716"/>
                </a:cubicBezTo>
                <a:close/>
                <a:moveTo>
                  <a:pt x="303762" y="0"/>
                </a:moveTo>
                <a:cubicBezTo>
                  <a:pt x="443049" y="0"/>
                  <a:pt x="570410" y="92781"/>
                  <a:pt x="606634" y="220667"/>
                </a:cubicBezTo>
                <a:cubicBezTo>
                  <a:pt x="610461" y="234086"/>
                  <a:pt x="602629" y="248039"/>
                  <a:pt x="589190" y="251860"/>
                </a:cubicBezTo>
                <a:cubicBezTo>
                  <a:pt x="575839" y="255504"/>
                  <a:pt x="561688" y="247861"/>
                  <a:pt x="557950" y="234353"/>
                </a:cubicBezTo>
                <a:cubicBezTo>
                  <a:pt x="527779" y="127885"/>
                  <a:pt x="420888" y="50568"/>
                  <a:pt x="303762" y="50568"/>
                </a:cubicBezTo>
                <a:cubicBezTo>
                  <a:pt x="164208" y="50568"/>
                  <a:pt x="50642" y="163967"/>
                  <a:pt x="50642" y="303317"/>
                </a:cubicBezTo>
                <a:cubicBezTo>
                  <a:pt x="50642" y="442755"/>
                  <a:pt x="164208" y="556154"/>
                  <a:pt x="303762" y="556154"/>
                </a:cubicBezTo>
                <a:cubicBezTo>
                  <a:pt x="317824" y="556154"/>
                  <a:pt x="329127" y="567441"/>
                  <a:pt x="329127" y="581394"/>
                </a:cubicBezTo>
                <a:cubicBezTo>
                  <a:pt x="329127" y="595347"/>
                  <a:pt x="317824" y="606722"/>
                  <a:pt x="303762" y="606722"/>
                </a:cubicBezTo>
                <a:cubicBezTo>
                  <a:pt x="136261" y="606722"/>
                  <a:pt x="0" y="470661"/>
                  <a:pt x="0" y="303317"/>
                </a:cubicBezTo>
                <a:cubicBezTo>
                  <a:pt x="0" y="136061"/>
                  <a:pt x="136261" y="0"/>
                  <a:pt x="303762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椭圆 14">
            <a:extLst>
              <a:ext uri="{FF2B5EF4-FFF2-40B4-BE49-F238E27FC236}">
                <a16:creationId xmlns:a16="http://schemas.microsoft.com/office/drawing/2014/main" xmlns="" id="{F83FDA25-0E9E-984D-B582-227B5F1C7D0B}"/>
              </a:ext>
            </a:extLst>
          </p:cNvPr>
          <p:cNvSpPr/>
          <p:nvPr/>
        </p:nvSpPr>
        <p:spPr>
          <a:xfrm>
            <a:off x="9483259" y="3823385"/>
            <a:ext cx="321524" cy="332284"/>
          </a:xfrm>
          <a:custGeom>
            <a:avLst/>
            <a:gdLst>
              <a:gd name="T0" fmla="*/ 743 w 743"/>
              <a:gd name="T1" fmla="*/ 27 h 769"/>
              <a:gd name="T2" fmla="*/ 736 w 743"/>
              <a:gd name="T3" fmla="*/ 8 h 769"/>
              <a:gd name="T4" fmla="*/ 717 w 743"/>
              <a:gd name="T5" fmla="*/ 0 h 769"/>
              <a:gd name="T6" fmla="*/ 599 w 743"/>
              <a:gd name="T7" fmla="*/ 0 h 769"/>
              <a:gd name="T8" fmla="*/ 591 w 743"/>
              <a:gd name="T9" fmla="*/ 1 h 769"/>
              <a:gd name="T10" fmla="*/ 569 w 743"/>
              <a:gd name="T11" fmla="*/ 1 h 769"/>
              <a:gd name="T12" fmla="*/ 555 w 743"/>
              <a:gd name="T13" fmla="*/ 2 h 769"/>
              <a:gd name="T14" fmla="*/ 184 w 743"/>
              <a:gd name="T15" fmla="*/ 2 h 769"/>
              <a:gd name="T16" fmla="*/ 171 w 743"/>
              <a:gd name="T17" fmla="*/ 1 h 769"/>
              <a:gd name="T18" fmla="*/ 152 w 743"/>
              <a:gd name="T19" fmla="*/ 1 h 769"/>
              <a:gd name="T20" fmla="*/ 144 w 743"/>
              <a:gd name="T21" fmla="*/ 0 h 769"/>
              <a:gd name="T22" fmla="*/ 26 w 743"/>
              <a:gd name="T23" fmla="*/ 0 h 769"/>
              <a:gd name="T24" fmla="*/ 8 w 743"/>
              <a:gd name="T25" fmla="*/ 8 h 769"/>
              <a:gd name="T26" fmla="*/ 0 w 743"/>
              <a:gd name="T27" fmla="*/ 27 h 769"/>
              <a:gd name="T28" fmla="*/ 118 w 743"/>
              <a:gd name="T29" fmla="*/ 266 h 769"/>
              <a:gd name="T30" fmla="*/ 118 w 743"/>
              <a:gd name="T31" fmla="*/ 267 h 769"/>
              <a:gd name="T32" fmla="*/ 118 w 743"/>
              <a:gd name="T33" fmla="*/ 270 h 769"/>
              <a:gd name="T34" fmla="*/ 342 w 743"/>
              <a:gd name="T35" fmla="*/ 511 h 769"/>
              <a:gd name="T36" fmla="*/ 342 w 743"/>
              <a:gd name="T37" fmla="*/ 713 h 769"/>
              <a:gd name="T38" fmla="*/ 242 w 743"/>
              <a:gd name="T39" fmla="*/ 713 h 769"/>
              <a:gd name="T40" fmla="*/ 228 w 743"/>
              <a:gd name="T41" fmla="*/ 727 h 769"/>
              <a:gd name="T42" fmla="*/ 228 w 743"/>
              <a:gd name="T43" fmla="*/ 756 h 769"/>
              <a:gd name="T44" fmla="*/ 242 w 743"/>
              <a:gd name="T45" fmla="*/ 769 h 769"/>
              <a:gd name="T46" fmla="*/ 498 w 743"/>
              <a:gd name="T47" fmla="*/ 769 h 769"/>
              <a:gd name="T48" fmla="*/ 511 w 743"/>
              <a:gd name="T49" fmla="*/ 756 h 769"/>
              <a:gd name="T50" fmla="*/ 511 w 743"/>
              <a:gd name="T51" fmla="*/ 727 h 769"/>
              <a:gd name="T52" fmla="*/ 498 w 743"/>
              <a:gd name="T53" fmla="*/ 713 h 769"/>
              <a:gd name="T54" fmla="*/ 398 w 743"/>
              <a:gd name="T55" fmla="*/ 713 h 769"/>
              <a:gd name="T56" fmla="*/ 398 w 743"/>
              <a:gd name="T57" fmla="*/ 511 h 769"/>
              <a:gd name="T58" fmla="*/ 621 w 743"/>
              <a:gd name="T59" fmla="*/ 279 h 769"/>
              <a:gd name="T60" fmla="*/ 623 w 743"/>
              <a:gd name="T61" fmla="*/ 271 h 769"/>
              <a:gd name="T62" fmla="*/ 623 w 743"/>
              <a:gd name="T63" fmla="*/ 266 h 769"/>
              <a:gd name="T64" fmla="*/ 743 w 743"/>
              <a:gd name="T65" fmla="*/ 27 h 769"/>
              <a:gd name="T66" fmla="*/ 370 w 743"/>
              <a:gd name="T67" fmla="*/ 457 h 769"/>
              <a:gd name="T68" fmla="*/ 174 w 743"/>
              <a:gd name="T69" fmla="*/ 261 h 769"/>
              <a:gd name="T70" fmla="*/ 174 w 743"/>
              <a:gd name="T71" fmla="*/ 58 h 769"/>
              <a:gd name="T72" fmla="*/ 566 w 743"/>
              <a:gd name="T73" fmla="*/ 58 h 769"/>
              <a:gd name="T74" fmla="*/ 566 w 743"/>
              <a:gd name="T75" fmla="*/ 261 h 769"/>
              <a:gd name="T76" fmla="*/ 370 w 743"/>
              <a:gd name="T77" fmla="*/ 457 h 769"/>
              <a:gd name="T78" fmla="*/ 118 w 743"/>
              <a:gd name="T79" fmla="*/ 209 h 769"/>
              <a:gd name="T80" fmla="*/ 55 w 743"/>
              <a:gd name="T81" fmla="*/ 53 h 769"/>
              <a:gd name="T82" fmla="*/ 118 w 743"/>
              <a:gd name="T83" fmla="*/ 53 h 769"/>
              <a:gd name="T84" fmla="*/ 118 w 743"/>
              <a:gd name="T85" fmla="*/ 209 h 769"/>
              <a:gd name="T86" fmla="*/ 626 w 743"/>
              <a:gd name="T87" fmla="*/ 209 h 769"/>
              <a:gd name="T88" fmla="*/ 626 w 743"/>
              <a:gd name="T89" fmla="*/ 53 h 769"/>
              <a:gd name="T90" fmla="*/ 688 w 743"/>
              <a:gd name="T91" fmla="*/ 53 h 769"/>
              <a:gd name="T92" fmla="*/ 626 w 743"/>
              <a:gd name="T93" fmla="*/ 209 h 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43" h="769">
                <a:moveTo>
                  <a:pt x="743" y="27"/>
                </a:moveTo>
                <a:cubicBezTo>
                  <a:pt x="743" y="20"/>
                  <a:pt x="741" y="13"/>
                  <a:pt x="736" y="8"/>
                </a:cubicBezTo>
                <a:cubicBezTo>
                  <a:pt x="731" y="3"/>
                  <a:pt x="724" y="0"/>
                  <a:pt x="717" y="0"/>
                </a:cubicBezTo>
                <a:lnTo>
                  <a:pt x="599" y="0"/>
                </a:lnTo>
                <a:cubicBezTo>
                  <a:pt x="596" y="0"/>
                  <a:pt x="594" y="0"/>
                  <a:pt x="591" y="1"/>
                </a:cubicBezTo>
                <a:lnTo>
                  <a:pt x="569" y="1"/>
                </a:lnTo>
                <a:cubicBezTo>
                  <a:pt x="565" y="1"/>
                  <a:pt x="560" y="1"/>
                  <a:pt x="555" y="2"/>
                </a:cubicBezTo>
                <a:lnTo>
                  <a:pt x="184" y="2"/>
                </a:lnTo>
                <a:cubicBezTo>
                  <a:pt x="179" y="1"/>
                  <a:pt x="175" y="1"/>
                  <a:pt x="171" y="1"/>
                </a:cubicBezTo>
                <a:lnTo>
                  <a:pt x="152" y="1"/>
                </a:lnTo>
                <a:cubicBezTo>
                  <a:pt x="149" y="0"/>
                  <a:pt x="147" y="0"/>
                  <a:pt x="144" y="0"/>
                </a:cubicBezTo>
                <a:lnTo>
                  <a:pt x="26" y="0"/>
                </a:lnTo>
                <a:cubicBezTo>
                  <a:pt x="19" y="0"/>
                  <a:pt x="13" y="3"/>
                  <a:pt x="8" y="8"/>
                </a:cubicBezTo>
                <a:cubicBezTo>
                  <a:pt x="2" y="13"/>
                  <a:pt x="0" y="20"/>
                  <a:pt x="0" y="27"/>
                </a:cubicBezTo>
                <a:cubicBezTo>
                  <a:pt x="0" y="36"/>
                  <a:pt x="3" y="239"/>
                  <a:pt x="118" y="266"/>
                </a:cubicBezTo>
                <a:lnTo>
                  <a:pt x="118" y="267"/>
                </a:lnTo>
                <a:cubicBezTo>
                  <a:pt x="118" y="268"/>
                  <a:pt x="118" y="269"/>
                  <a:pt x="118" y="270"/>
                </a:cubicBezTo>
                <a:cubicBezTo>
                  <a:pt x="123" y="394"/>
                  <a:pt x="220" y="497"/>
                  <a:pt x="342" y="511"/>
                </a:cubicBezTo>
                <a:lnTo>
                  <a:pt x="342" y="713"/>
                </a:lnTo>
                <a:lnTo>
                  <a:pt x="242" y="713"/>
                </a:lnTo>
                <a:cubicBezTo>
                  <a:pt x="234" y="713"/>
                  <a:pt x="228" y="719"/>
                  <a:pt x="228" y="727"/>
                </a:cubicBezTo>
                <a:lnTo>
                  <a:pt x="228" y="756"/>
                </a:lnTo>
                <a:cubicBezTo>
                  <a:pt x="228" y="763"/>
                  <a:pt x="234" y="769"/>
                  <a:pt x="242" y="769"/>
                </a:cubicBezTo>
                <a:lnTo>
                  <a:pt x="498" y="769"/>
                </a:lnTo>
                <a:cubicBezTo>
                  <a:pt x="505" y="769"/>
                  <a:pt x="511" y="763"/>
                  <a:pt x="511" y="756"/>
                </a:cubicBezTo>
                <a:lnTo>
                  <a:pt x="511" y="727"/>
                </a:lnTo>
                <a:cubicBezTo>
                  <a:pt x="511" y="719"/>
                  <a:pt x="505" y="713"/>
                  <a:pt x="498" y="713"/>
                </a:cubicBezTo>
                <a:lnTo>
                  <a:pt x="398" y="713"/>
                </a:lnTo>
                <a:lnTo>
                  <a:pt x="398" y="511"/>
                </a:lnTo>
                <a:cubicBezTo>
                  <a:pt x="519" y="498"/>
                  <a:pt x="612" y="401"/>
                  <a:pt x="621" y="279"/>
                </a:cubicBezTo>
                <a:cubicBezTo>
                  <a:pt x="622" y="277"/>
                  <a:pt x="623" y="274"/>
                  <a:pt x="623" y="271"/>
                </a:cubicBezTo>
                <a:lnTo>
                  <a:pt x="623" y="266"/>
                </a:lnTo>
                <a:cubicBezTo>
                  <a:pt x="740" y="242"/>
                  <a:pt x="743" y="36"/>
                  <a:pt x="743" y="27"/>
                </a:cubicBezTo>
                <a:close/>
                <a:moveTo>
                  <a:pt x="370" y="457"/>
                </a:moveTo>
                <a:cubicBezTo>
                  <a:pt x="262" y="457"/>
                  <a:pt x="174" y="369"/>
                  <a:pt x="174" y="261"/>
                </a:cubicBezTo>
                <a:lnTo>
                  <a:pt x="174" y="58"/>
                </a:lnTo>
                <a:lnTo>
                  <a:pt x="566" y="58"/>
                </a:lnTo>
                <a:lnTo>
                  <a:pt x="566" y="261"/>
                </a:lnTo>
                <a:cubicBezTo>
                  <a:pt x="566" y="369"/>
                  <a:pt x="478" y="457"/>
                  <a:pt x="370" y="457"/>
                </a:cubicBezTo>
                <a:close/>
                <a:moveTo>
                  <a:pt x="118" y="209"/>
                </a:moveTo>
                <a:cubicBezTo>
                  <a:pt x="73" y="184"/>
                  <a:pt x="59" y="98"/>
                  <a:pt x="55" y="53"/>
                </a:cubicBezTo>
                <a:lnTo>
                  <a:pt x="118" y="53"/>
                </a:lnTo>
                <a:lnTo>
                  <a:pt x="118" y="209"/>
                </a:lnTo>
                <a:close/>
                <a:moveTo>
                  <a:pt x="626" y="209"/>
                </a:moveTo>
                <a:lnTo>
                  <a:pt x="626" y="53"/>
                </a:lnTo>
                <a:lnTo>
                  <a:pt x="688" y="53"/>
                </a:lnTo>
                <a:cubicBezTo>
                  <a:pt x="684" y="98"/>
                  <a:pt x="670" y="184"/>
                  <a:pt x="626" y="20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2" name="直接连接符 46">
            <a:extLst>
              <a:ext uri="{FF2B5EF4-FFF2-40B4-BE49-F238E27FC236}">
                <a16:creationId xmlns:a16="http://schemas.microsoft.com/office/drawing/2014/main" xmlns="" id="{37726BE6-3AD5-9F48-9EA1-F7AD323AB40F}"/>
              </a:ext>
            </a:extLst>
          </p:cNvPr>
          <p:cNvCxnSpPr/>
          <p:nvPr/>
        </p:nvCxnSpPr>
        <p:spPr>
          <a:xfrm>
            <a:off x="8091879" y="4127785"/>
            <a:ext cx="0" cy="1068309"/>
          </a:xfrm>
          <a:prstGeom prst="line">
            <a:avLst/>
          </a:prstGeom>
          <a:ln w="9525" cap="rnd">
            <a:solidFill>
              <a:schemeClr val="bg1">
                <a:lumMod val="75000"/>
              </a:schemeClr>
            </a:solidFill>
            <a:prstDash val="dash"/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矩形 47">
            <a:extLst>
              <a:ext uri="{FF2B5EF4-FFF2-40B4-BE49-F238E27FC236}">
                <a16:creationId xmlns:a16="http://schemas.microsoft.com/office/drawing/2014/main" xmlns="" id="{ED417490-CF83-0A48-89FD-98CA6663C5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8365" y="2138743"/>
            <a:ext cx="4037354" cy="37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请在此输入您需要的文字</a:t>
            </a:r>
          </a:p>
        </p:txBody>
      </p:sp>
      <p:sp>
        <p:nvSpPr>
          <p:cNvPr id="44" name="TextBox 33">
            <a:extLst>
              <a:ext uri="{FF2B5EF4-FFF2-40B4-BE49-F238E27FC236}">
                <a16:creationId xmlns:a16="http://schemas.microsoft.com/office/drawing/2014/main" xmlns="" id="{02460780-E195-B74A-96E8-251962026339}"/>
              </a:ext>
            </a:extLst>
          </p:cNvPr>
          <p:cNvSpPr txBox="1"/>
          <p:nvPr/>
        </p:nvSpPr>
        <p:spPr>
          <a:xfrm>
            <a:off x="5392882" y="2513581"/>
            <a:ext cx="5325282" cy="91454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algn="just">
              <a:lnSpc>
                <a:spcPts val="1600"/>
              </a:lnSpc>
              <a:defRPr sz="110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感谢您使用我们的</a:t>
            </a:r>
            <a:r>
              <a:rPr lang="e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模板，请在此输入您需要的文字内容，感谢您使用我们的</a:t>
            </a:r>
            <a:r>
              <a:rPr lang="e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模板，请在此输入您需要的文字内容。感谢您使用我们的</a:t>
            </a:r>
            <a:r>
              <a:rPr lang="e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模板，请在此输入您需要的文字内容</a:t>
            </a:r>
          </a:p>
        </p:txBody>
      </p:sp>
      <p:sp>
        <p:nvSpPr>
          <p:cNvPr id="45" name="矩形 44">
            <a:extLst>
              <a:ext uri="{FF2B5EF4-FFF2-40B4-BE49-F238E27FC236}">
                <a16:creationId xmlns:a16="http://schemas.microsoft.com/office/drawing/2014/main" xmlns="" id="{24194769-34FF-6C4A-9AFF-7327F5F76BD4}"/>
              </a:ext>
            </a:extLst>
          </p:cNvPr>
          <p:cNvSpPr/>
          <p:nvPr/>
        </p:nvSpPr>
        <p:spPr>
          <a:xfrm>
            <a:off x="5595583" y="4337617"/>
            <a:ext cx="1980011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请在此输入标题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46" name="矩形 47">
            <a:extLst>
              <a:ext uri="{FF2B5EF4-FFF2-40B4-BE49-F238E27FC236}">
                <a16:creationId xmlns:a16="http://schemas.microsoft.com/office/drawing/2014/main" xmlns="" id="{250E805A-8E03-FD45-903F-8E2A8426E0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108" y="4705054"/>
            <a:ext cx="3043118" cy="8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请在此输入您需要的文字内容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  <a:sym typeface="微软雅黑" pitchFamily="34" charset="-122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感谢您使用我们的</a:t>
            </a:r>
            <a:r>
              <a:rPr lang="e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模板</a:t>
            </a: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请在此输入您需要的文字内容</a:t>
            </a:r>
          </a:p>
        </p:txBody>
      </p:sp>
      <p:sp>
        <p:nvSpPr>
          <p:cNvPr id="47" name="矩形 46">
            <a:extLst>
              <a:ext uri="{FF2B5EF4-FFF2-40B4-BE49-F238E27FC236}">
                <a16:creationId xmlns:a16="http://schemas.microsoft.com/office/drawing/2014/main" xmlns="" id="{5C77BC8A-151F-7948-9A26-0E199E9A3B35}"/>
              </a:ext>
            </a:extLst>
          </p:cNvPr>
          <p:cNvSpPr/>
          <p:nvPr/>
        </p:nvSpPr>
        <p:spPr>
          <a:xfrm>
            <a:off x="8711515" y="4337617"/>
            <a:ext cx="1980011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请在此输入标题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48" name="矩形 47">
            <a:extLst>
              <a:ext uri="{FF2B5EF4-FFF2-40B4-BE49-F238E27FC236}">
                <a16:creationId xmlns:a16="http://schemas.microsoft.com/office/drawing/2014/main" xmlns="" id="{13CD3A2A-6EC7-7949-B155-3998847EA9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13040" y="4705054"/>
            <a:ext cx="3043118" cy="8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请在此输入您需要的文字内容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  <a:sym typeface="微软雅黑" pitchFamily="34" charset="-122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感谢您使用我们的</a:t>
            </a:r>
            <a:r>
              <a:rPr lang="e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模板</a:t>
            </a: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请在此输入您需要的文字内容</a:t>
            </a:r>
          </a:p>
        </p:txBody>
      </p:sp>
    </p:spTree>
    <p:extLst>
      <p:ext uri="{BB962C8B-B14F-4D97-AF65-F5344CB8AC3E}">
        <p14:creationId xmlns:p14="http://schemas.microsoft.com/office/powerpoint/2010/main" val="499202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38" grpId="0" animBg="1"/>
      <p:bldP spid="40" grpId="0" animBg="1"/>
      <p:bldP spid="41" grpId="0" animBg="1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BBF23844-F5C1-864A-8681-CEB879DE0BA1}"/>
              </a:ext>
            </a:extLst>
          </p:cNvPr>
          <p:cNvSpPr txBox="1"/>
          <p:nvPr/>
        </p:nvSpPr>
        <p:spPr>
          <a:xfrm>
            <a:off x="762000" y="254000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总结及展望</a:t>
            </a:r>
          </a:p>
        </p:txBody>
      </p:sp>
      <p:cxnSp>
        <p:nvCxnSpPr>
          <p:cNvPr id="22" name="直接连接符 23">
            <a:extLst>
              <a:ext uri="{FF2B5EF4-FFF2-40B4-BE49-F238E27FC236}">
                <a16:creationId xmlns:a16="http://schemas.microsoft.com/office/drawing/2014/main" xmlns="" id="{992F4E16-5279-2D4E-BD4B-E1E4999D28D1}"/>
              </a:ext>
            </a:extLst>
          </p:cNvPr>
          <p:cNvCxnSpPr/>
          <p:nvPr/>
        </p:nvCxnSpPr>
        <p:spPr>
          <a:xfrm rot="5400000">
            <a:off x="1551345" y="2736232"/>
            <a:ext cx="1200000" cy="0"/>
          </a:xfrm>
          <a:prstGeom prst="line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直接连接符 24">
            <a:extLst>
              <a:ext uri="{FF2B5EF4-FFF2-40B4-BE49-F238E27FC236}">
                <a16:creationId xmlns:a16="http://schemas.microsoft.com/office/drawing/2014/main" xmlns="" id="{F6879B0C-4978-224F-AF2C-C532D7761787}"/>
              </a:ext>
            </a:extLst>
          </p:cNvPr>
          <p:cNvCxnSpPr/>
          <p:nvPr/>
        </p:nvCxnSpPr>
        <p:spPr>
          <a:xfrm rot="5400000">
            <a:off x="6781742" y="2736232"/>
            <a:ext cx="1200000" cy="0"/>
          </a:xfrm>
          <a:prstGeom prst="line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4" name="直接连接符 25">
            <a:extLst>
              <a:ext uri="{FF2B5EF4-FFF2-40B4-BE49-F238E27FC236}">
                <a16:creationId xmlns:a16="http://schemas.microsoft.com/office/drawing/2014/main" xmlns="" id="{1BF8F13F-F655-C349-9A0B-58764DADCAAE}"/>
              </a:ext>
            </a:extLst>
          </p:cNvPr>
          <p:cNvCxnSpPr/>
          <p:nvPr/>
        </p:nvCxnSpPr>
        <p:spPr>
          <a:xfrm rot="5400000">
            <a:off x="4184025" y="2736232"/>
            <a:ext cx="1200000" cy="0"/>
          </a:xfrm>
          <a:prstGeom prst="line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5" name="直接连接符 26">
            <a:extLst>
              <a:ext uri="{FF2B5EF4-FFF2-40B4-BE49-F238E27FC236}">
                <a16:creationId xmlns:a16="http://schemas.microsoft.com/office/drawing/2014/main" xmlns="" id="{801B4B16-B435-CC49-A088-6A935BE6B824}"/>
              </a:ext>
            </a:extLst>
          </p:cNvPr>
          <p:cNvCxnSpPr/>
          <p:nvPr/>
        </p:nvCxnSpPr>
        <p:spPr>
          <a:xfrm rot="5400000">
            <a:off x="9399715" y="2736232"/>
            <a:ext cx="1200000" cy="0"/>
          </a:xfrm>
          <a:prstGeom prst="line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6" name="直接连接符 27">
            <a:extLst>
              <a:ext uri="{FF2B5EF4-FFF2-40B4-BE49-F238E27FC236}">
                <a16:creationId xmlns:a16="http://schemas.microsoft.com/office/drawing/2014/main" xmlns="" id="{D53A68E3-D3D0-2E4D-B371-9B76DD7A5A63}"/>
              </a:ext>
            </a:extLst>
          </p:cNvPr>
          <p:cNvCxnSpPr/>
          <p:nvPr/>
        </p:nvCxnSpPr>
        <p:spPr>
          <a:xfrm>
            <a:off x="929622" y="2136232"/>
            <a:ext cx="10538469" cy="0"/>
          </a:xfrm>
          <a:prstGeom prst="line">
            <a:avLst/>
          </a:prstGeom>
          <a:noFill/>
          <a:ln w="9525">
            <a:solidFill>
              <a:schemeClr val="bg1">
                <a:lumMod val="7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7" name="椭圆 26">
            <a:extLst>
              <a:ext uri="{FF2B5EF4-FFF2-40B4-BE49-F238E27FC236}">
                <a16:creationId xmlns:a16="http://schemas.microsoft.com/office/drawing/2014/main" xmlns="" id="{DE27C245-5710-0340-A4FD-569DC77F9CC9}"/>
              </a:ext>
            </a:extLst>
          </p:cNvPr>
          <p:cNvSpPr/>
          <p:nvPr/>
        </p:nvSpPr>
        <p:spPr>
          <a:xfrm>
            <a:off x="2015271" y="2000159"/>
            <a:ext cx="272147" cy="27214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15875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031FA5CF-06D7-7B4D-831D-A46288B54EBF}"/>
              </a:ext>
            </a:extLst>
          </p:cNvPr>
          <p:cNvSpPr txBox="1"/>
          <p:nvPr/>
        </p:nvSpPr>
        <p:spPr>
          <a:xfrm>
            <a:off x="1648650" y="1464159"/>
            <a:ext cx="1005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汉仪菱心体简" pitchFamily="49" charset="-122"/>
                <a:cs typeface="Kartika" panose="02020503030404060203" pitchFamily="18" charset="0"/>
              </a:rPr>
              <a:t>2019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汉仪菱心体简" pitchFamily="49" charset="-122"/>
              <a:cs typeface="Kartika" panose="02020503030404060203" pitchFamily="18" charset="0"/>
            </a:endParaRPr>
          </a:p>
        </p:txBody>
      </p:sp>
      <p:sp>
        <p:nvSpPr>
          <p:cNvPr id="29" name="椭圆 28">
            <a:extLst>
              <a:ext uri="{FF2B5EF4-FFF2-40B4-BE49-F238E27FC236}">
                <a16:creationId xmlns:a16="http://schemas.microsoft.com/office/drawing/2014/main" xmlns="" id="{113FBB73-469B-F848-8446-BAE652B1BB72}"/>
              </a:ext>
            </a:extLst>
          </p:cNvPr>
          <p:cNvSpPr/>
          <p:nvPr/>
        </p:nvSpPr>
        <p:spPr>
          <a:xfrm>
            <a:off x="1477452" y="2983516"/>
            <a:ext cx="1347788" cy="1347788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25400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3"/>
          </a:p>
        </p:txBody>
      </p:sp>
      <p:sp>
        <p:nvSpPr>
          <p:cNvPr id="30" name="椭圆 29">
            <a:extLst>
              <a:ext uri="{FF2B5EF4-FFF2-40B4-BE49-F238E27FC236}">
                <a16:creationId xmlns:a16="http://schemas.microsoft.com/office/drawing/2014/main" xmlns="" id="{B31C36AE-2FE6-8646-A510-D6DD92CA8E38}"/>
              </a:ext>
            </a:extLst>
          </p:cNvPr>
          <p:cNvSpPr/>
          <p:nvPr/>
        </p:nvSpPr>
        <p:spPr>
          <a:xfrm>
            <a:off x="7245669" y="2000159"/>
            <a:ext cx="272147" cy="27214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15875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xmlns="" id="{192748AD-360B-DA4B-ACCA-8E73B4FCF2A1}"/>
              </a:ext>
            </a:extLst>
          </p:cNvPr>
          <p:cNvSpPr txBox="1"/>
          <p:nvPr/>
        </p:nvSpPr>
        <p:spPr>
          <a:xfrm>
            <a:off x="6879049" y="1464159"/>
            <a:ext cx="1005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汉仪菱心体简" pitchFamily="49" charset="-122"/>
                <a:cs typeface="Kartika" panose="02020503030404060203" pitchFamily="18" charset="0"/>
              </a:rPr>
              <a:t>2021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汉仪菱心体简" pitchFamily="49" charset="-122"/>
              <a:cs typeface="Kartika" panose="02020503030404060203" pitchFamily="18" charset="0"/>
            </a:endParaRPr>
          </a:p>
        </p:txBody>
      </p:sp>
      <p:sp>
        <p:nvSpPr>
          <p:cNvPr id="32" name="椭圆 31">
            <a:extLst>
              <a:ext uri="{FF2B5EF4-FFF2-40B4-BE49-F238E27FC236}">
                <a16:creationId xmlns:a16="http://schemas.microsoft.com/office/drawing/2014/main" xmlns="" id="{9487155B-A51C-5544-AA18-5FC63CBC4D64}"/>
              </a:ext>
            </a:extLst>
          </p:cNvPr>
          <p:cNvSpPr/>
          <p:nvPr/>
        </p:nvSpPr>
        <p:spPr>
          <a:xfrm>
            <a:off x="6707849" y="2983516"/>
            <a:ext cx="1347788" cy="1347788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25400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3"/>
          </a:p>
        </p:txBody>
      </p:sp>
      <p:sp>
        <p:nvSpPr>
          <p:cNvPr id="33" name="椭圆 32">
            <a:extLst>
              <a:ext uri="{FF2B5EF4-FFF2-40B4-BE49-F238E27FC236}">
                <a16:creationId xmlns:a16="http://schemas.microsoft.com/office/drawing/2014/main" xmlns="" id="{A3C01D0A-F7BE-B540-A080-C32BE534240E}"/>
              </a:ext>
            </a:extLst>
          </p:cNvPr>
          <p:cNvSpPr/>
          <p:nvPr/>
        </p:nvSpPr>
        <p:spPr>
          <a:xfrm>
            <a:off x="4647951" y="2000159"/>
            <a:ext cx="272147" cy="27214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15875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xmlns="" id="{5A6E7DA9-F956-774F-A973-E67AABDF8B80}"/>
              </a:ext>
            </a:extLst>
          </p:cNvPr>
          <p:cNvSpPr txBox="1"/>
          <p:nvPr/>
        </p:nvSpPr>
        <p:spPr>
          <a:xfrm>
            <a:off x="4281330" y="1464159"/>
            <a:ext cx="1005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汉仪菱心体简" pitchFamily="49" charset="-122"/>
                <a:cs typeface="Kartika" panose="02020503030404060203" pitchFamily="18" charset="0"/>
              </a:rPr>
              <a:t>2020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汉仪菱心体简" pitchFamily="49" charset="-122"/>
              <a:cs typeface="Kartika" panose="02020503030404060203" pitchFamily="18" charset="0"/>
            </a:endParaRPr>
          </a:p>
        </p:txBody>
      </p:sp>
      <p:sp>
        <p:nvSpPr>
          <p:cNvPr id="35" name="椭圆 34">
            <a:extLst>
              <a:ext uri="{FF2B5EF4-FFF2-40B4-BE49-F238E27FC236}">
                <a16:creationId xmlns:a16="http://schemas.microsoft.com/office/drawing/2014/main" xmlns="" id="{2289D54C-0AE4-C04F-AA81-BFFA90E30C1D}"/>
              </a:ext>
            </a:extLst>
          </p:cNvPr>
          <p:cNvSpPr/>
          <p:nvPr/>
        </p:nvSpPr>
        <p:spPr>
          <a:xfrm>
            <a:off x="3935488" y="3192350"/>
            <a:ext cx="1697077" cy="169707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25400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3"/>
          </a:p>
        </p:txBody>
      </p:sp>
      <p:sp>
        <p:nvSpPr>
          <p:cNvPr id="36" name="椭圆 35">
            <a:extLst>
              <a:ext uri="{FF2B5EF4-FFF2-40B4-BE49-F238E27FC236}">
                <a16:creationId xmlns:a16="http://schemas.microsoft.com/office/drawing/2014/main" xmlns="" id="{9C883874-8C12-844A-8F0A-ECE8C47ECAE4}"/>
              </a:ext>
            </a:extLst>
          </p:cNvPr>
          <p:cNvSpPr/>
          <p:nvPr/>
        </p:nvSpPr>
        <p:spPr>
          <a:xfrm>
            <a:off x="9863642" y="2000159"/>
            <a:ext cx="272147" cy="27214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15875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/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xmlns="" id="{8E4DBBC6-5012-3546-93B9-B8966684A4AE}"/>
              </a:ext>
            </a:extLst>
          </p:cNvPr>
          <p:cNvSpPr txBox="1"/>
          <p:nvPr/>
        </p:nvSpPr>
        <p:spPr>
          <a:xfrm>
            <a:off x="9497021" y="1464159"/>
            <a:ext cx="1005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汉仪菱心体简" pitchFamily="49" charset="-122"/>
                <a:cs typeface="Kartika" panose="02020503030404060203" pitchFamily="18" charset="0"/>
              </a:rPr>
              <a:t>2022</a:t>
            </a:r>
            <a:endParaRPr lang="zh-CN" alt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汉仪菱心体简" pitchFamily="49" charset="-122"/>
              <a:cs typeface="Kartika" panose="02020503030404060203" pitchFamily="18" charset="0"/>
            </a:endParaRPr>
          </a:p>
        </p:txBody>
      </p:sp>
      <p:sp>
        <p:nvSpPr>
          <p:cNvPr id="38" name="椭圆 37">
            <a:extLst>
              <a:ext uri="{FF2B5EF4-FFF2-40B4-BE49-F238E27FC236}">
                <a16:creationId xmlns:a16="http://schemas.microsoft.com/office/drawing/2014/main" xmlns="" id="{C4FC4B4A-B3EE-F144-9097-07BBC5D2EEC4}"/>
              </a:ext>
            </a:extLst>
          </p:cNvPr>
          <p:cNvSpPr/>
          <p:nvPr/>
        </p:nvSpPr>
        <p:spPr>
          <a:xfrm>
            <a:off x="9151178" y="3000329"/>
            <a:ext cx="1697077" cy="169707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25400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33"/>
          </a:p>
        </p:txBody>
      </p:sp>
      <p:sp>
        <p:nvSpPr>
          <p:cNvPr id="39" name="椭圆 38">
            <a:extLst>
              <a:ext uri="{FF2B5EF4-FFF2-40B4-BE49-F238E27FC236}">
                <a16:creationId xmlns:a16="http://schemas.microsoft.com/office/drawing/2014/main" xmlns="" id="{DD464809-BE69-FC42-A4BD-89B6AAB67C1A}"/>
              </a:ext>
            </a:extLst>
          </p:cNvPr>
          <p:cNvSpPr/>
          <p:nvPr/>
        </p:nvSpPr>
        <p:spPr>
          <a:xfrm>
            <a:off x="1545474" y="3052951"/>
            <a:ext cx="1211749" cy="1211749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xmlns="" id="{C0CA7E06-9EE4-D146-A279-087BC5591BD9}"/>
              </a:ext>
            </a:extLst>
          </p:cNvPr>
          <p:cNvSpPr txBox="1"/>
          <p:nvPr/>
        </p:nvSpPr>
        <p:spPr>
          <a:xfrm>
            <a:off x="1784902" y="3288361"/>
            <a:ext cx="732893" cy="748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133" dirty="0">
                <a:solidFill>
                  <a:schemeClr val="bg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Arial" panose="020B0604020202020204" pitchFamily="34" charset="0"/>
              </a:rPr>
              <a:t>添加</a:t>
            </a:r>
            <a:endParaRPr lang="en-US" altLang="zh-CN" sz="2133" dirty="0">
              <a:solidFill>
                <a:schemeClr val="bg1"/>
              </a:solidFill>
              <a:latin typeface="Source Han Sans CN" panose="020B0500000000000000" pitchFamily="34" charset="-128"/>
              <a:ea typeface="Source Han Sans CN" panose="020B0500000000000000" pitchFamily="34" charset="-128"/>
              <a:cs typeface="Arial" panose="020B0604020202020204" pitchFamily="34" charset="0"/>
            </a:endParaRPr>
          </a:p>
          <a:p>
            <a:pPr algn="ctr"/>
            <a:r>
              <a:rPr lang="zh-CN" altLang="en-US" sz="2133" dirty="0">
                <a:solidFill>
                  <a:schemeClr val="bg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Arial" panose="020B0604020202020204" pitchFamily="34" charset="0"/>
              </a:rPr>
              <a:t>标题</a:t>
            </a:r>
          </a:p>
        </p:txBody>
      </p:sp>
      <p:sp>
        <p:nvSpPr>
          <p:cNvPr id="41" name="椭圆 40">
            <a:extLst>
              <a:ext uri="{FF2B5EF4-FFF2-40B4-BE49-F238E27FC236}">
                <a16:creationId xmlns:a16="http://schemas.microsoft.com/office/drawing/2014/main" xmlns="" id="{64841BAD-9F7F-0A49-AEDF-43B1283D9B28}"/>
              </a:ext>
            </a:extLst>
          </p:cNvPr>
          <p:cNvSpPr/>
          <p:nvPr/>
        </p:nvSpPr>
        <p:spPr>
          <a:xfrm>
            <a:off x="6775874" y="3054666"/>
            <a:ext cx="1211749" cy="121174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xmlns="" id="{06DB73E5-7F1F-EC4B-A424-B67B876BA84D}"/>
              </a:ext>
            </a:extLst>
          </p:cNvPr>
          <p:cNvSpPr txBox="1"/>
          <p:nvPr/>
        </p:nvSpPr>
        <p:spPr>
          <a:xfrm>
            <a:off x="7015298" y="3288361"/>
            <a:ext cx="732893" cy="748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133" dirty="0">
                <a:solidFill>
                  <a:schemeClr val="bg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Arial" panose="020B0604020202020204" pitchFamily="34" charset="0"/>
              </a:rPr>
              <a:t>添加</a:t>
            </a:r>
            <a:endParaRPr lang="en-US" altLang="zh-CN" sz="2133" dirty="0">
              <a:solidFill>
                <a:schemeClr val="bg1"/>
              </a:solidFill>
              <a:latin typeface="Source Han Sans CN" panose="020B0500000000000000" pitchFamily="34" charset="-128"/>
              <a:ea typeface="Source Han Sans CN" panose="020B0500000000000000" pitchFamily="34" charset="-128"/>
              <a:cs typeface="Arial" panose="020B0604020202020204" pitchFamily="34" charset="0"/>
            </a:endParaRPr>
          </a:p>
          <a:p>
            <a:pPr algn="ctr"/>
            <a:r>
              <a:rPr lang="zh-CN" altLang="en-US" sz="2133" dirty="0">
                <a:solidFill>
                  <a:schemeClr val="bg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Arial" panose="020B0604020202020204" pitchFamily="34" charset="0"/>
              </a:rPr>
              <a:t>标题</a:t>
            </a:r>
          </a:p>
        </p:txBody>
      </p:sp>
      <p:sp>
        <p:nvSpPr>
          <p:cNvPr id="43" name="椭圆 42">
            <a:extLst>
              <a:ext uri="{FF2B5EF4-FFF2-40B4-BE49-F238E27FC236}">
                <a16:creationId xmlns:a16="http://schemas.microsoft.com/office/drawing/2014/main" xmlns="" id="{3A988F12-2A29-114C-866E-C52F4A8EAD02}"/>
              </a:ext>
            </a:extLst>
          </p:cNvPr>
          <p:cNvSpPr/>
          <p:nvPr/>
        </p:nvSpPr>
        <p:spPr>
          <a:xfrm>
            <a:off x="4031537" y="3300063"/>
            <a:ext cx="1500656" cy="150065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xmlns="" id="{6E0E209E-11F1-2A4C-A595-B6896B8B359B}"/>
              </a:ext>
            </a:extLst>
          </p:cNvPr>
          <p:cNvSpPr txBox="1"/>
          <p:nvPr/>
        </p:nvSpPr>
        <p:spPr>
          <a:xfrm>
            <a:off x="4350256" y="3541048"/>
            <a:ext cx="867545" cy="9131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667" dirty="0">
                <a:solidFill>
                  <a:schemeClr val="bg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Arial" panose="020B0604020202020204" pitchFamily="34" charset="0"/>
              </a:rPr>
              <a:t>添加</a:t>
            </a:r>
            <a:endParaRPr lang="en-US" altLang="zh-CN" sz="2667" dirty="0">
              <a:solidFill>
                <a:schemeClr val="bg1"/>
              </a:solidFill>
              <a:latin typeface="Source Han Sans CN" panose="020B0500000000000000" pitchFamily="34" charset="-128"/>
              <a:ea typeface="Source Han Sans CN" panose="020B0500000000000000" pitchFamily="34" charset="-128"/>
              <a:cs typeface="Arial" panose="020B0604020202020204" pitchFamily="34" charset="0"/>
            </a:endParaRPr>
          </a:p>
          <a:p>
            <a:pPr algn="ctr"/>
            <a:r>
              <a:rPr lang="zh-CN" altLang="en-US" sz="2667" dirty="0">
                <a:solidFill>
                  <a:schemeClr val="bg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Arial" panose="020B0604020202020204" pitchFamily="34" charset="0"/>
              </a:rPr>
              <a:t>标题</a:t>
            </a:r>
          </a:p>
        </p:txBody>
      </p:sp>
      <p:sp>
        <p:nvSpPr>
          <p:cNvPr id="45" name="椭圆 44">
            <a:extLst>
              <a:ext uri="{FF2B5EF4-FFF2-40B4-BE49-F238E27FC236}">
                <a16:creationId xmlns:a16="http://schemas.microsoft.com/office/drawing/2014/main" xmlns="" id="{E09B593F-5C24-2042-824A-3EDBB276E3CE}"/>
              </a:ext>
            </a:extLst>
          </p:cNvPr>
          <p:cNvSpPr/>
          <p:nvPr/>
        </p:nvSpPr>
        <p:spPr>
          <a:xfrm>
            <a:off x="9248765" y="3098539"/>
            <a:ext cx="1500656" cy="1500656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xmlns="" id="{B62011EA-BBCA-5F49-8EF2-7B4C8F9527B1}"/>
              </a:ext>
            </a:extLst>
          </p:cNvPr>
          <p:cNvSpPr txBox="1"/>
          <p:nvPr/>
        </p:nvSpPr>
        <p:spPr>
          <a:xfrm>
            <a:off x="9565946" y="3349026"/>
            <a:ext cx="867545" cy="9131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667" dirty="0">
                <a:solidFill>
                  <a:schemeClr val="bg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Arial" panose="020B0604020202020204" pitchFamily="34" charset="0"/>
              </a:rPr>
              <a:t>添加</a:t>
            </a:r>
            <a:endParaRPr lang="en-US" altLang="zh-CN" sz="2667" dirty="0">
              <a:solidFill>
                <a:schemeClr val="bg1"/>
              </a:solidFill>
              <a:latin typeface="Source Han Sans CN" panose="020B0500000000000000" pitchFamily="34" charset="-128"/>
              <a:ea typeface="Source Han Sans CN" panose="020B0500000000000000" pitchFamily="34" charset="-128"/>
              <a:cs typeface="Arial" panose="020B0604020202020204" pitchFamily="34" charset="0"/>
            </a:endParaRPr>
          </a:p>
          <a:p>
            <a:pPr algn="ctr"/>
            <a:r>
              <a:rPr lang="zh-CN" altLang="en-US" sz="2667" dirty="0">
                <a:solidFill>
                  <a:schemeClr val="bg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Arial" panose="020B0604020202020204" pitchFamily="34" charset="0"/>
              </a:rPr>
              <a:t>标题</a:t>
            </a:r>
          </a:p>
        </p:txBody>
      </p:sp>
      <p:sp>
        <p:nvSpPr>
          <p:cNvPr id="47" name="矩形 47">
            <a:extLst>
              <a:ext uri="{FF2B5EF4-FFF2-40B4-BE49-F238E27FC236}">
                <a16:creationId xmlns:a16="http://schemas.microsoft.com/office/drawing/2014/main" xmlns="" id="{984F3373-1250-7C4A-A204-EFB3D7EE41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9155" y="4619517"/>
            <a:ext cx="2644377" cy="8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请在此输入您需要的文字内容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  <a:sym typeface="微软雅黑" pitchFamily="34" charset="-122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感谢您使用我们的</a:t>
            </a:r>
            <a:r>
              <a:rPr lang="e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模板</a:t>
            </a: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请在此输入您需要的文字内容</a:t>
            </a:r>
          </a:p>
        </p:txBody>
      </p:sp>
      <p:sp>
        <p:nvSpPr>
          <p:cNvPr id="48" name="矩形 47">
            <a:extLst>
              <a:ext uri="{FF2B5EF4-FFF2-40B4-BE49-F238E27FC236}">
                <a16:creationId xmlns:a16="http://schemas.microsoft.com/office/drawing/2014/main" xmlns="" id="{E4C4A3AD-51C2-2A4F-B271-E003B92E13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59676" y="5330726"/>
            <a:ext cx="2644377" cy="8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请在此输入您需要的文字内容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  <a:sym typeface="微软雅黑" pitchFamily="34" charset="-122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感谢您使用我们的</a:t>
            </a:r>
            <a:r>
              <a:rPr lang="e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模板</a:t>
            </a: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请在此输入您需要的文字内容</a:t>
            </a:r>
          </a:p>
        </p:txBody>
      </p:sp>
      <p:sp>
        <p:nvSpPr>
          <p:cNvPr id="49" name="矩形 47">
            <a:extLst>
              <a:ext uri="{FF2B5EF4-FFF2-40B4-BE49-F238E27FC236}">
                <a16:creationId xmlns:a16="http://schemas.microsoft.com/office/drawing/2014/main" xmlns="" id="{32E3DBA5-876A-CE4C-8E78-516E4A6330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8996" y="4619517"/>
            <a:ext cx="2644377" cy="8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请在此输入您需要的文字内容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  <a:sym typeface="微软雅黑" pitchFamily="34" charset="-122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感谢您使用我们的</a:t>
            </a:r>
            <a:r>
              <a:rPr lang="e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模板</a:t>
            </a: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请在此输入您需要的文字内容</a:t>
            </a:r>
          </a:p>
        </p:txBody>
      </p:sp>
      <p:sp>
        <p:nvSpPr>
          <p:cNvPr id="50" name="矩形 47">
            <a:extLst>
              <a:ext uri="{FF2B5EF4-FFF2-40B4-BE49-F238E27FC236}">
                <a16:creationId xmlns:a16="http://schemas.microsoft.com/office/drawing/2014/main" xmlns="" id="{F585A0A3-FCC9-9242-9462-A5D732EE8E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77235" y="5042513"/>
            <a:ext cx="2644377" cy="8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请在此输入您需要的文字内容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  <a:sym typeface="微软雅黑" pitchFamily="34" charset="-122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感谢您使用我们的</a:t>
            </a:r>
            <a:r>
              <a:rPr lang="e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模板</a:t>
            </a: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请在此输入您需要的文字内容</a:t>
            </a:r>
          </a:p>
        </p:txBody>
      </p:sp>
    </p:spTree>
    <p:extLst>
      <p:ext uri="{BB962C8B-B14F-4D97-AF65-F5344CB8AC3E}">
        <p14:creationId xmlns:p14="http://schemas.microsoft.com/office/powerpoint/2010/main" val="3079540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  <p:bldP spid="29" grpId="0" animBg="1"/>
      <p:bldP spid="30" grpId="0" animBg="1"/>
      <p:bldP spid="31" grpId="0"/>
      <p:bldP spid="32" grpId="0" animBg="1"/>
      <p:bldP spid="33" grpId="0" animBg="1"/>
      <p:bldP spid="34" grpId="0"/>
      <p:bldP spid="35" grpId="0" animBg="1"/>
      <p:bldP spid="36" grpId="0" animBg="1"/>
      <p:bldP spid="37" grpId="0"/>
      <p:bldP spid="38" grpId="0" animBg="1"/>
      <p:bldP spid="39" grpId="0" animBg="1"/>
      <p:bldP spid="40" grpId="0"/>
      <p:bldP spid="41" grpId="0" animBg="1"/>
      <p:bldP spid="42" grpId="0"/>
      <p:bldP spid="43" grpId="0" animBg="1"/>
      <p:bldP spid="44" grpId="0"/>
      <p:bldP spid="45" grpId="0" animBg="1"/>
      <p:bldP spid="46" grpId="0"/>
      <p:bldP spid="47" grpId="0"/>
      <p:bldP spid="48" grpId="0"/>
      <p:bldP spid="49" grpId="0"/>
      <p:bldP spid="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7AB20D62-3CFE-8E40-9930-EF2B25D47C5F}"/>
              </a:ext>
            </a:extLst>
          </p:cNvPr>
          <p:cNvSpPr/>
          <p:nvPr/>
        </p:nvSpPr>
        <p:spPr>
          <a:xfrm>
            <a:off x="-145041" y="2186609"/>
            <a:ext cx="12761111" cy="27299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953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C18A8560-CB92-9B4E-BD58-0EA90720346C}"/>
              </a:ext>
            </a:extLst>
          </p:cNvPr>
          <p:cNvSpPr txBox="1"/>
          <p:nvPr/>
        </p:nvSpPr>
        <p:spPr>
          <a:xfrm>
            <a:off x="1107261" y="2515825"/>
            <a:ext cx="95410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600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目</a:t>
            </a:r>
            <a:endParaRPr kumimoji="1" lang="en-US" altLang="zh-CN" sz="6000">
              <a:solidFill>
                <a:schemeClr val="bg1">
                  <a:lumMod val="50000"/>
                </a:schemeClr>
              </a:solidFill>
              <a:latin typeface="+mj-ea"/>
              <a:ea typeface="+mj-ea"/>
            </a:endParaRPr>
          </a:p>
          <a:p>
            <a:r>
              <a:rPr kumimoji="1" lang="zh-CN" altLang="en-US" sz="600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录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21ED7D70-7D44-F942-8A3F-BA4A8A74C19C}"/>
              </a:ext>
            </a:extLst>
          </p:cNvPr>
          <p:cNvSpPr txBox="1"/>
          <p:nvPr/>
        </p:nvSpPr>
        <p:spPr>
          <a:xfrm>
            <a:off x="2838667" y="2659063"/>
            <a:ext cx="38395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SzPct val="80000"/>
              <a:buFont typeface="Wingdings" pitchFamily="2" charset="2"/>
              <a:buChar char="u"/>
            </a:pPr>
            <a:r>
              <a:rPr kumimoji="1" lang="zh-CN" altLang="en-US" sz="400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课题背景目的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81CC4D0A-1CD4-2644-B992-33294001F408}"/>
              </a:ext>
            </a:extLst>
          </p:cNvPr>
          <p:cNvSpPr txBox="1"/>
          <p:nvPr/>
        </p:nvSpPr>
        <p:spPr>
          <a:xfrm>
            <a:off x="2838667" y="3668315"/>
            <a:ext cx="38395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SzPct val="80000"/>
              <a:buFont typeface="Wingdings" pitchFamily="2" charset="2"/>
              <a:buChar char="u"/>
            </a:pPr>
            <a:r>
              <a:rPr kumimoji="1" lang="zh-CN" altLang="en-US" sz="400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课题主要内容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B94BB77B-8B2E-CD4A-A3A6-781AB0511028}"/>
              </a:ext>
            </a:extLst>
          </p:cNvPr>
          <p:cNvSpPr txBox="1"/>
          <p:nvPr/>
        </p:nvSpPr>
        <p:spPr>
          <a:xfrm>
            <a:off x="7045151" y="2659063"/>
            <a:ext cx="38395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SzPct val="80000"/>
              <a:buFont typeface="Wingdings" pitchFamily="2" charset="2"/>
              <a:buChar char="u"/>
            </a:pPr>
            <a:r>
              <a:rPr kumimoji="1" lang="zh-CN" altLang="en-US" sz="400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实验研究过程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139ABAA7-EEE5-E146-8710-7DEFAD0C7CBF}"/>
              </a:ext>
            </a:extLst>
          </p:cNvPr>
          <p:cNvSpPr txBox="1"/>
          <p:nvPr/>
        </p:nvSpPr>
        <p:spPr>
          <a:xfrm>
            <a:off x="7045151" y="3668315"/>
            <a:ext cx="33265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SzPct val="80000"/>
              <a:buFont typeface="Wingdings" pitchFamily="2" charset="2"/>
              <a:buChar char="u"/>
            </a:pPr>
            <a:r>
              <a:rPr kumimoji="1" lang="zh-CN" altLang="en-US" sz="400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总结及展望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F3C36461-5267-CA4F-9A04-3E82F25A456B}"/>
              </a:ext>
            </a:extLst>
          </p:cNvPr>
          <p:cNvSpPr txBox="1"/>
          <p:nvPr/>
        </p:nvSpPr>
        <p:spPr>
          <a:xfrm rot="16200000">
            <a:off x="158284" y="3274150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>
                <a:solidFill>
                  <a:schemeClr val="bg1">
                    <a:lumMod val="50000"/>
                  </a:schemeClr>
                </a:solidFill>
                <a:latin typeface="+mj-lt"/>
              </a:rPr>
              <a:t>CONTENTS</a:t>
            </a:r>
            <a:endParaRPr kumimoji="1" lang="zh-CN" altLang="en-US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92937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BAFAD5E5-B9C9-3B44-AD2F-27BB2C1B7996}"/>
              </a:ext>
            </a:extLst>
          </p:cNvPr>
          <p:cNvSpPr/>
          <p:nvPr/>
        </p:nvSpPr>
        <p:spPr>
          <a:xfrm>
            <a:off x="2810194" y="1544483"/>
            <a:ext cx="7221701" cy="389613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953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B60A3ADC-C657-4A42-9829-5CC2C85F4E65}"/>
              </a:ext>
            </a:extLst>
          </p:cNvPr>
          <p:cNvSpPr txBox="1"/>
          <p:nvPr/>
        </p:nvSpPr>
        <p:spPr>
          <a:xfrm>
            <a:off x="3368990" y="1862536"/>
            <a:ext cx="543739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>
                <a:solidFill>
                  <a:schemeClr val="bg1">
                    <a:lumMod val="50000"/>
                  </a:schemeClr>
                </a:solidFill>
                <a:latin typeface="+mn-ea"/>
              </a:rPr>
              <a:t>简</a:t>
            </a:r>
            <a:endParaRPr kumimoji="1" lang="en-US" altLang="zh-CN" sz="2800">
              <a:solidFill>
                <a:schemeClr val="bg1">
                  <a:lumMod val="50000"/>
                </a:schemeClr>
              </a:solidFill>
              <a:latin typeface="+mn-ea"/>
            </a:endParaRPr>
          </a:p>
          <a:p>
            <a:r>
              <a:rPr kumimoji="1" lang="zh-CN" altLang="en-US" sz="2800">
                <a:solidFill>
                  <a:schemeClr val="bg1">
                    <a:lumMod val="50000"/>
                  </a:schemeClr>
                </a:solidFill>
                <a:latin typeface="+mn-ea"/>
              </a:rPr>
              <a:t>约</a:t>
            </a:r>
            <a:endParaRPr kumimoji="1" lang="en-US" altLang="zh-CN" sz="2800">
              <a:solidFill>
                <a:schemeClr val="bg1">
                  <a:lumMod val="50000"/>
                </a:schemeClr>
              </a:solidFill>
              <a:latin typeface="+mn-ea"/>
            </a:endParaRPr>
          </a:p>
          <a:p>
            <a:r>
              <a:rPr kumimoji="1" lang="zh-CN" altLang="en-US" sz="2800">
                <a:solidFill>
                  <a:schemeClr val="bg1">
                    <a:lumMod val="50000"/>
                  </a:schemeClr>
                </a:solidFill>
                <a:latin typeface="+mn-ea"/>
              </a:rPr>
              <a:t>风</a:t>
            </a:r>
            <a:endParaRPr kumimoji="1" lang="en-US" altLang="zh-CN" sz="2800">
              <a:solidFill>
                <a:schemeClr val="bg1">
                  <a:lumMod val="50000"/>
                </a:schemeClr>
              </a:solidFill>
              <a:latin typeface="+mn-ea"/>
            </a:endParaRPr>
          </a:p>
          <a:p>
            <a:r>
              <a:rPr kumimoji="1" lang="zh-CN" altLang="en-US" sz="2800">
                <a:solidFill>
                  <a:schemeClr val="bg1">
                    <a:lumMod val="50000"/>
                  </a:schemeClr>
                </a:solidFill>
                <a:latin typeface="+mn-ea"/>
              </a:rPr>
              <a:t>格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61C2977C-84F6-5B4B-A916-016EEB258D8A}"/>
              </a:ext>
            </a:extLst>
          </p:cNvPr>
          <p:cNvSpPr txBox="1"/>
          <p:nvPr/>
        </p:nvSpPr>
        <p:spPr>
          <a:xfrm>
            <a:off x="4111511" y="1570989"/>
            <a:ext cx="313419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150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感谢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DE1731EC-C5E8-5F46-B4D4-7EAB9A0E2CF0}"/>
              </a:ext>
            </a:extLst>
          </p:cNvPr>
          <p:cNvSpPr txBox="1"/>
          <p:nvPr/>
        </p:nvSpPr>
        <p:spPr>
          <a:xfrm>
            <a:off x="4111511" y="3113150"/>
            <a:ext cx="313419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150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观看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1E499B1F-7423-9C49-BBAF-FE5C80FBF2A2}"/>
              </a:ext>
            </a:extLst>
          </p:cNvPr>
          <p:cNvSpPr txBox="1"/>
          <p:nvPr/>
        </p:nvSpPr>
        <p:spPr>
          <a:xfrm>
            <a:off x="4124791" y="5000205"/>
            <a:ext cx="29386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" altLang="zh-CN" sz="1600">
                <a:solidFill>
                  <a:schemeClr val="bg1">
                    <a:lumMod val="50000"/>
                  </a:schemeClr>
                </a:solidFill>
                <a:latin typeface="+mj-lt"/>
              </a:rPr>
              <a:t>GRADUATION DEFENSE</a:t>
            </a:r>
            <a:endParaRPr kumimoji="1" lang="zh-CN" altLang="en-US" sz="160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115C8179-2B2D-B34B-B951-2713FA38BC94}"/>
              </a:ext>
            </a:extLst>
          </p:cNvPr>
          <p:cNvSpPr txBox="1"/>
          <p:nvPr/>
        </p:nvSpPr>
        <p:spPr>
          <a:xfrm>
            <a:off x="7630017" y="1650504"/>
            <a:ext cx="1877437" cy="33293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229000"/>
              </a:lnSpc>
              <a:buFont typeface="Wingdings" pitchFamily="2" charset="2"/>
              <a:buChar char="n"/>
            </a:pPr>
            <a:r>
              <a:rPr kumimoji="1" lang="zh-CN" altLang="en-US" sz="2400">
                <a:solidFill>
                  <a:schemeClr val="bg1">
                    <a:lumMod val="50000"/>
                  </a:schemeClr>
                </a:solidFill>
              </a:rPr>
              <a:t>开题报告</a:t>
            </a:r>
            <a:endParaRPr kumimoji="1" lang="en-US" altLang="zh-CN" sz="2400">
              <a:solidFill>
                <a:schemeClr val="bg1">
                  <a:lumMod val="50000"/>
                </a:schemeClr>
              </a:solidFill>
            </a:endParaRPr>
          </a:p>
          <a:p>
            <a:pPr marL="457200" indent="-457200">
              <a:lnSpc>
                <a:spcPct val="229000"/>
              </a:lnSpc>
              <a:buFont typeface="Wingdings" pitchFamily="2" charset="2"/>
              <a:buChar char="n"/>
            </a:pPr>
            <a:r>
              <a:rPr kumimoji="1" lang="zh-CN" altLang="en-US" sz="2400">
                <a:solidFill>
                  <a:schemeClr val="bg1">
                    <a:lumMod val="50000"/>
                  </a:schemeClr>
                </a:solidFill>
              </a:rPr>
              <a:t>项目研究</a:t>
            </a:r>
            <a:endParaRPr kumimoji="1" lang="en-US" altLang="zh-CN" sz="2400">
              <a:solidFill>
                <a:schemeClr val="bg1">
                  <a:lumMod val="50000"/>
                </a:schemeClr>
              </a:solidFill>
            </a:endParaRPr>
          </a:p>
          <a:p>
            <a:pPr marL="457200" indent="-457200">
              <a:lnSpc>
                <a:spcPct val="229000"/>
              </a:lnSpc>
              <a:buFont typeface="Wingdings" pitchFamily="2" charset="2"/>
              <a:buChar char="n"/>
            </a:pPr>
            <a:r>
              <a:rPr kumimoji="1" lang="zh-CN" altLang="en-US" sz="2400">
                <a:solidFill>
                  <a:schemeClr val="bg1">
                    <a:lumMod val="50000"/>
                  </a:schemeClr>
                </a:solidFill>
              </a:rPr>
              <a:t>论文答辩</a:t>
            </a:r>
            <a:endParaRPr kumimoji="1" lang="en-US" altLang="zh-CN" sz="2400">
              <a:solidFill>
                <a:schemeClr val="bg1">
                  <a:lumMod val="50000"/>
                </a:schemeClr>
              </a:solidFill>
            </a:endParaRPr>
          </a:p>
          <a:p>
            <a:pPr marL="457200" indent="-457200">
              <a:lnSpc>
                <a:spcPct val="229000"/>
              </a:lnSpc>
              <a:buFont typeface="Wingdings" pitchFamily="2" charset="2"/>
              <a:buChar char="n"/>
            </a:pPr>
            <a:r>
              <a:rPr kumimoji="1" lang="zh-CN" altLang="en-US" sz="2400">
                <a:solidFill>
                  <a:schemeClr val="bg1">
                    <a:lumMod val="50000"/>
                  </a:schemeClr>
                </a:solidFill>
              </a:rPr>
              <a:t>毕业设计</a:t>
            </a:r>
          </a:p>
        </p:txBody>
      </p:sp>
    </p:spTree>
    <p:extLst>
      <p:ext uri="{BB962C8B-B14F-4D97-AF65-F5344CB8AC3E}">
        <p14:creationId xmlns:p14="http://schemas.microsoft.com/office/powerpoint/2010/main" val="856007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/>
      <p:bldP spid="11" grpId="0"/>
      <p:bldP spid="12" grpId="0"/>
      <p:bldP spid="13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833DF6AD-2FA2-594C-AB24-634E6DE04CF3}"/>
              </a:ext>
            </a:extLst>
          </p:cNvPr>
          <p:cNvSpPr/>
          <p:nvPr/>
        </p:nvSpPr>
        <p:spPr>
          <a:xfrm>
            <a:off x="5261112" y="-212035"/>
            <a:ext cx="7129669" cy="728869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953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3A4E4280-0232-AC4D-B134-9297F9FCE649}"/>
              </a:ext>
            </a:extLst>
          </p:cNvPr>
          <p:cNvSpPr txBox="1"/>
          <p:nvPr/>
        </p:nvSpPr>
        <p:spPr>
          <a:xfrm>
            <a:off x="6398786" y="3697283"/>
            <a:ext cx="480131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600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课题背景目的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49D2AAFE-E3E3-4B4A-BF17-BDE1F6562174}"/>
              </a:ext>
            </a:extLst>
          </p:cNvPr>
          <p:cNvSpPr txBox="1"/>
          <p:nvPr/>
        </p:nvSpPr>
        <p:spPr>
          <a:xfrm>
            <a:off x="8052903" y="1945180"/>
            <a:ext cx="169148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800">
                <a:solidFill>
                  <a:schemeClr val="bg1">
                    <a:lumMod val="50000"/>
                  </a:schemeClr>
                </a:solidFill>
                <a:latin typeface="+mj-lt"/>
              </a:rPr>
              <a:t>01</a:t>
            </a:r>
            <a:endParaRPr kumimoji="1" lang="zh-CN" altLang="en-US" sz="880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BA01B0F1-77EE-0346-B039-4363EE249866}"/>
              </a:ext>
            </a:extLst>
          </p:cNvPr>
          <p:cNvSpPr txBox="1"/>
          <p:nvPr/>
        </p:nvSpPr>
        <p:spPr>
          <a:xfrm>
            <a:off x="8134625" y="3186308"/>
            <a:ext cx="13936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zh-CN" sz="1400">
                <a:solidFill>
                  <a:schemeClr val="bg1">
                    <a:lumMod val="50000"/>
                  </a:schemeClr>
                </a:solidFill>
              </a:rPr>
              <a:t>PART</a:t>
            </a:r>
            <a:endParaRPr kumimoji="1" lang="zh-CN" altLang="en-US" sz="14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4BA745D2-5B6E-1C4B-8C85-07016E15033F}"/>
              </a:ext>
            </a:extLst>
          </p:cNvPr>
          <p:cNvSpPr txBox="1"/>
          <p:nvPr/>
        </p:nvSpPr>
        <p:spPr>
          <a:xfrm>
            <a:off x="132520" y="6153957"/>
            <a:ext cx="44218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" altLang="zh-CN" sz="1600">
                <a:solidFill>
                  <a:schemeClr val="bg1">
                    <a:lumMod val="50000"/>
                    <a:alpha val="31000"/>
                  </a:schemeClr>
                </a:solidFill>
                <a:latin typeface="+mj-lt"/>
              </a:rPr>
              <a:t>GRADUATION</a:t>
            </a:r>
          </a:p>
          <a:p>
            <a:r>
              <a:rPr kumimoji="1" lang="en" altLang="zh-CN" sz="1600">
                <a:solidFill>
                  <a:schemeClr val="bg1">
                    <a:lumMod val="50000"/>
                    <a:alpha val="31000"/>
                  </a:schemeClr>
                </a:solidFill>
                <a:latin typeface="+mj-lt"/>
              </a:rPr>
              <a:t>DEFENSE</a:t>
            </a:r>
            <a:endParaRPr kumimoji="1" lang="zh-CN" altLang="en-US" sz="1600">
              <a:solidFill>
                <a:schemeClr val="bg1">
                  <a:lumMod val="50000"/>
                  <a:alpha val="31000"/>
                </a:schemeClr>
              </a:solidFill>
              <a:latin typeface="+mj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7047FCD1-8A4A-AF44-B60F-40AD0F5C9A18}"/>
              </a:ext>
            </a:extLst>
          </p:cNvPr>
          <p:cNvSpPr txBox="1"/>
          <p:nvPr/>
        </p:nvSpPr>
        <p:spPr>
          <a:xfrm>
            <a:off x="6350196" y="4695167"/>
            <a:ext cx="47240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" altLang="zh-CN" sz="1000">
                <a:solidFill>
                  <a:schemeClr val="bg1">
                    <a:lumMod val="50000"/>
                  </a:schemeClr>
                </a:solidFill>
              </a:rPr>
              <a:t>BACKGROUND AND PURPOSE OF THE PROJECT</a:t>
            </a:r>
            <a:endParaRPr kumimoji="1" lang="zh-CN" altLang="en-US" sz="100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447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BBF23844-F5C1-864A-8681-CEB879DE0BA1}"/>
              </a:ext>
            </a:extLst>
          </p:cNvPr>
          <p:cNvSpPr txBox="1"/>
          <p:nvPr/>
        </p:nvSpPr>
        <p:spPr>
          <a:xfrm>
            <a:off x="762000" y="25400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课题背景目的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0D5BDE07-F995-0142-A40B-5E777638A320}"/>
              </a:ext>
            </a:extLst>
          </p:cNvPr>
          <p:cNvSpPr/>
          <p:nvPr/>
        </p:nvSpPr>
        <p:spPr>
          <a:xfrm>
            <a:off x="2263747" y="1648638"/>
            <a:ext cx="1510242" cy="151024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形 3" descr="购物袋">
            <a:extLst>
              <a:ext uri="{FF2B5EF4-FFF2-40B4-BE49-F238E27FC236}">
                <a16:creationId xmlns:a16="http://schemas.microsoft.com/office/drawing/2014/main" xmlns="" id="{7FEE877F-4803-C845-BDE4-EC72C7D2EB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2561668" y="1946559"/>
            <a:ext cx="914400" cy="9144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8F5E2880-9FB3-D945-8372-1E306DBF3723}"/>
              </a:ext>
            </a:extLst>
          </p:cNvPr>
          <p:cNvSpPr/>
          <p:nvPr/>
        </p:nvSpPr>
        <p:spPr>
          <a:xfrm>
            <a:off x="639270" y="1648638"/>
            <a:ext cx="1510242" cy="151024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形 5" descr="靶心">
            <a:extLst>
              <a:ext uri="{FF2B5EF4-FFF2-40B4-BE49-F238E27FC236}">
                <a16:creationId xmlns:a16="http://schemas.microsoft.com/office/drawing/2014/main" xmlns="" id="{C7228C93-62FC-974B-9CF7-1B21DF10016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937191" y="1946559"/>
            <a:ext cx="914400" cy="91440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78E0F687-C119-4540-BD14-1C2010FF3057}"/>
              </a:ext>
            </a:extLst>
          </p:cNvPr>
          <p:cNvSpPr/>
          <p:nvPr/>
        </p:nvSpPr>
        <p:spPr>
          <a:xfrm>
            <a:off x="2263747" y="3259804"/>
            <a:ext cx="1510242" cy="1510242"/>
          </a:xfrm>
          <a:prstGeom prst="rect">
            <a:avLst/>
          </a:prstGeom>
          <a:gradFill>
            <a:gsLst>
              <a:gs pos="0">
                <a:schemeClr val="bg1">
                  <a:lumMod val="75000"/>
                </a:schemeClr>
              </a:gs>
              <a:gs pos="100000">
                <a:schemeClr val="bg1">
                  <a:lumMod val="50000"/>
                </a:schemeClr>
              </a:gs>
            </a:gsLst>
            <a:path path="circle">
              <a:fillToRect r="100000" b="100000"/>
            </a:path>
          </a:gradFill>
          <a:ln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形 7" descr="上升趋势">
            <a:extLst>
              <a:ext uri="{FF2B5EF4-FFF2-40B4-BE49-F238E27FC236}">
                <a16:creationId xmlns:a16="http://schemas.microsoft.com/office/drawing/2014/main" xmlns="" id="{0B65C2B4-F6DF-4A43-96F4-52E49E31A43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2561668" y="3557725"/>
            <a:ext cx="914400" cy="914400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xmlns="" id="{3F04AC77-09A4-2D44-BA5D-B94F656F81F4}"/>
              </a:ext>
            </a:extLst>
          </p:cNvPr>
          <p:cNvSpPr/>
          <p:nvPr/>
        </p:nvSpPr>
        <p:spPr>
          <a:xfrm>
            <a:off x="639270" y="3259804"/>
            <a:ext cx="1510242" cy="151024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形 9" descr="丝带">
            <a:extLst>
              <a:ext uri="{FF2B5EF4-FFF2-40B4-BE49-F238E27FC236}">
                <a16:creationId xmlns:a16="http://schemas.microsoft.com/office/drawing/2014/main" xmlns="" id="{C5CDBB9D-1780-844C-BBD4-AB66837D61C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937191" y="3557725"/>
            <a:ext cx="914400" cy="914400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2DFA3C62-3E99-B949-9C59-0E6DBF0AFA21}"/>
              </a:ext>
            </a:extLst>
          </p:cNvPr>
          <p:cNvSpPr/>
          <p:nvPr/>
        </p:nvSpPr>
        <p:spPr>
          <a:xfrm>
            <a:off x="3888223" y="1648638"/>
            <a:ext cx="7691479" cy="3121408"/>
          </a:xfrm>
          <a:prstGeom prst="rect">
            <a:avLst/>
          </a:prstGeom>
          <a:solidFill>
            <a:schemeClr val="bg1">
              <a:lumMod val="95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6424EDFB-F882-9F4A-920F-9B5CBB791E6C}"/>
              </a:ext>
            </a:extLst>
          </p:cNvPr>
          <p:cNvSpPr/>
          <p:nvPr/>
        </p:nvSpPr>
        <p:spPr>
          <a:xfrm>
            <a:off x="639272" y="4865895"/>
            <a:ext cx="10913458" cy="147826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C15AF08F-8D8F-294A-A447-55A0233E226E}"/>
              </a:ext>
            </a:extLst>
          </p:cNvPr>
          <p:cNvSpPr txBox="1"/>
          <p:nvPr/>
        </p:nvSpPr>
        <p:spPr>
          <a:xfrm>
            <a:off x="4739771" y="1692934"/>
            <a:ext cx="6346991" cy="638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请在此输入您需要的文字内容，感谢您使用我们的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PPT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模板，请在此输入您需要的文字内容。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E058716B-1C5D-BA41-83C6-8A80C52F3615}"/>
              </a:ext>
            </a:extLst>
          </p:cNvPr>
          <p:cNvSpPr txBox="1"/>
          <p:nvPr/>
        </p:nvSpPr>
        <p:spPr>
          <a:xfrm>
            <a:off x="4739771" y="2507096"/>
            <a:ext cx="6346991" cy="638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请在此输入您需要的文字内容，感谢您使用我们的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PPT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模板，请在此输入您需要的文字内容。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7813BF9B-28E1-E64E-AEE9-6A7016DFC73C}"/>
              </a:ext>
            </a:extLst>
          </p:cNvPr>
          <p:cNvSpPr txBox="1"/>
          <p:nvPr/>
        </p:nvSpPr>
        <p:spPr>
          <a:xfrm>
            <a:off x="4739771" y="4126758"/>
            <a:ext cx="6346991" cy="638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请在此输入您需要的文字内容，感谢您使用我们的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PPT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模板，请在此输入您需要的文字内容。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AF38BE54-9BCD-6B4A-9E83-27E64ECAD3A7}"/>
              </a:ext>
            </a:extLst>
          </p:cNvPr>
          <p:cNvSpPr txBox="1"/>
          <p:nvPr/>
        </p:nvSpPr>
        <p:spPr>
          <a:xfrm>
            <a:off x="4731825" y="3316927"/>
            <a:ext cx="6346991" cy="638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请在此输入您需要的文字内容，感谢您使用我们的</a:t>
            </a:r>
            <a:r>
              <a:rPr kumimoji="1"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PPT</a:t>
            </a:r>
            <a:r>
              <a:rPr kumimoji="1"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cs typeface="+mn-ea"/>
                <a:sym typeface="+mn-lt"/>
              </a:rPr>
              <a:t>模板，请在此输入您需要的文字内容。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86F38319-3B6A-7946-8CFA-64A3562F4FE4}"/>
              </a:ext>
            </a:extLst>
          </p:cNvPr>
          <p:cNvSpPr txBox="1"/>
          <p:nvPr/>
        </p:nvSpPr>
        <p:spPr>
          <a:xfrm>
            <a:off x="3939552" y="1688603"/>
            <a:ext cx="8002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01</a:t>
            </a:r>
            <a:endParaRPr kumimoji="1" lang="zh-CN" altLang="en-US" sz="360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4CF12AD3-B3EB-404D-B116-194D519F3764}"/>
              </a:ext>
            </a:extLst>
          </p:cNvPr>
          <p:cNvSpPr txBox="1"/>
          <p:nvPr/>
        </p:nvSpPr>
        <p:spPr>
          <a:xfrm>
            <a:off x="3939552" y="2527181"/>
            <a:ext cx="8002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02</a:t>
            </a:r>
            <a:endParaRPr kumimoji="1" lang="zh-CN" altLang="en-US" sz="360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B4D12C9A-697F-1347-B412-890EB54F9CB0}"/>
              </a:ext>
            </a:extLst>
          </p:cNvPr>
          <p:cNvSpPr txBox="1"/>
          <p:nvPr/>
        </p:nvSpPr>
        <p:spPr>
          <a:xfrm>
            <a:off x="3939552" y="3339743"/>
            <a:ext cx="8002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03</a:t>
            </a:r>
            <a:endParaRPr kumimoji="1" lang="zh-CN" altLang="en-US" sz="360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8156988F-6BDA-4740-B81C-DCBC015E3C89}"/>
              </a:ext>
            </a:extLst>
          </p:cNvPr>
          <p:cNvSpPr txBox="1"/>
          <p:nvPr/>
        </p:nvSpPr>
        <p:spPr>
          <a:xfrm>
            <a:off x="3939552" y="4119384"/>
            <a:ext cx="8002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36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04</a:t>
            </a:r>
            <a:endParaRPr kumimoji="1" lang="zh-CN" altLang="en-US" sz="360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TextBox 107">
            <a:extLst>
              <a:ext uri="{FF2B5EF4-FFF2-40B4-BE49-F238E27FC236}">
                <a16:creationId xmlns:a16="http://schemas.microsoft.com/office/drawing/2014/main" xmlns="" id="{1FF7E6A8-38FA-8948-AB08-DBA958CD2761}"/>
              </a:ext>
            </a:extLst>
          </p:cNvPr>
          <p:cNvSpPr txBox="1"/>
          <p:nvPr/>
        </p:nvSpPr>
        <p:spPr>
          <a:xfrm>
            <a:off x="1851591" y="5319726"/>
            <a:ext cx="8832665" cy="570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spcBef>
                <a:spcPct val="0"/>
              </a:spcBef>
              <a:buFont typeface="Arial" charset="0"/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bg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在此录入上述图表的综合描述说明，在此录入上述图表的综合描述说明，在此录入上述图表的综合描述说明。在此录入上述图表的描述说明，在此录入上述图表的综合描述说明，在此录入上述图表的综合描述说明。</a:t>
            </a:r>
          </a:p>
        </p:txBody>
      </p:sp>
    </p:spTree>
    <p:extLst>
      <p:ext uri="{BB962C8B-B14F-4D97-AF65-F5344CB8AC3E}">
        <p14:creationId xmlns:p14="http://schemas.microsoft.com/office/powerpoint/2010/main" val="2547509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BBF23844-F5C1-864A-8681-CEB879DE0BA1}"/>
              </a:ext>
            </a:extLst>
          </p:cNvPr>
          <p:cNvSpPr txBox="1"/>
          <p:nvPr/>
        </p:nvSpPr>
        <p:spPr>
          <a:xfrm>
            <a:off x="762000" y="25400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课题背景目的</a:t>
            </a:r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xmlns="" id="{B24571D6-28CF-CF45-A9D9-7B0CFB756743}"/>
              </a:ext>
            </a:extLst>
          </p:cNvPr>
          <p:cNvSpPr/>
          <p:nvPr/>
        </p:nvSpPr>
        <p:spPr>
          <a:xfrm>
            <a:off x="1025778" y="3649873"/>
            <a:ext cx="2232785" cy="223278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形 3" descr="靶心">
            <a:extLst>
              <a:ext uri="{FF2B5EF4-FFF2-40B4-BE49-F238E27FC236}">
                <a16:creationId xmlns:a16="http://schemas.microsoft.com/office/drawing/2014/main" xmlns="" id="{E827F746-045C-1D43-9FA5-8DF8547C8F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1886962" y="3916889"/>
            <a:ext cx="508000" cy="508000"/>
          </a:xfrm>
          <a:prstGeom prst="rect">
            <a:avLst/>
          </a:prstGeom>
        </p:spPr>
      </p:pic>
      <p:sp>
        <p:nvSpPr>
          <p:cNvPr id="5" name="椭圆 4">
            <a:extLst>
              <a:ext uri="{FF2B5EF4-FFF2-40B4-BE49-F238E27FC236}">
                <a16:creationId xmlns:a16="http://schemas.microsoft.com/office/drawing/2014/main" xmlns="" id="{333D69DE-74D4-6249-B47A-33D1F23533AB}"/>
              </a:ext>
            </a:extLst>
          </p:cNvPr>
          <p:cNvSpPr/>
          <p:nvPr/>
        </p:nvSpPr>
        <p:spPr>
          <a:xfrm>
            <a:off x="3650444" y="3649873"/>
            <a:ext cx="2232785" cy="223278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形 5" descr="靶心">
            <a:extLst>
              <a:ext uri="{FF2B5EF4-FFF2-40B4-BE49-F238E27FC236}">
                <a16:creationId xmlns:a16="http://schemas.microsoft.com/office/drawing/2014/main" xmlns="" id="{EA7E40BB-4C64-8245-86D0-495FA5CC20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4511628" y="3916889"/>
            <a:ext cx="508000" cy="508000"/>
          </a:xfrm>
          <a:prstGeom prst="rect">
            <a:avLst/>
          </a:prstGeom>
        </p:spPr>
      </p:pic>
      <p:sp>
        <p:nvSpPr>
          <p:cNvPr id="7" name="椭圆 6">
            <a:extLst>
              <a:ext uri="{FF2B5EF4-FFF2-40B4-BE49-F238E27FC236}">
                <a16:creationId xmlns:a16="http://schemas.microsoft.com/office/drawing/2014/main" xmlns="" id="{56665723-2DD5-854A-B382-1D0A5E8A1F9B}"/>
              </a:ext>
            </a:extLst>
          </p:cNvPr>
          <p:cNvSpPr/>
          <p:nvPr/>
        </p:nvSpPr>
        <p:spPr>
          <a:xfrm>
            <a:off x="6275110" y="3649873"/>
            <a:ext cx="2232785" cy="223278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形 7" descr="靶心">
            <a:extLst>
              <a:ext uri="{FF2B5EF4-FFF2-40B4-BE49-F238E27FC236}">
                <a16:creationId xmlns:a16="http://schemas.microsoft.com/office/drawing/2014/main" xmlns="" id="{D57CC97E-BFC4-A64A-A64C-DB24ACDB48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7136294" y="3916889"/>
            <a:ext cx="508000" cy="508000"/>
          </a:xfrm>
          <a:prstGeom prst="rect">
            <a:avLst/>
          </a:prstGeom>
        </p:spPr>
      </p:pic>
      <p:sp>
        <p:nvSpPr>
          <p:cNvPr id="9" name="椭圆 8">
            <a:extLst>
              <a:ext uri="{FF2B5EF4-FFF2-40B4-BE49-F238E27FC236}">
                <a16:creationId xmlns:a16="http://schemas.microsoft.com/office/drawing/2014/main" xmlns="" id="{593C5653-7DE9-0248-8BDD-626FF0132C9F}"/>
              </a:ext>
            </a:extLst>
          </p:cNvPr>
          <p:cNvSpPr/>
          <p:nvPr/>
        </p:nvSpPr>
        <p:spPr>
          <a:xfrm>
            <a:off x="8899776" y="3649873"/>
            <a:ext cx="2232785" cy="223278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形 9" descr="靶心">
            <a:extLst>
              <a:ext uri="{FF2B5EF4-FFF2-40B4-BE49-F238E27FC236}">
                <a16:creationId xmlns:a16="http://schemas.microsoft.com/office/drawing/2014/main" xmlns="" id="{890A273F-24C0-3B40-BC5E-AF87223D9F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9760960" y="3916889"/>
            <a:ext cx="508000" cy="508000"/>
          </a:xfrm>
          <a:prstGeom prst="rect">
            <a:avLst/>
          </a:prstGeom>
        </p:spPr>
      </p:pic>
      <p:sp>
        <p:nvSpPr>
          <p:cNvPr id="11" name="TextBox 65">
            <a:extLst>
              <a:ext uri="{FF2B5EF4-FFF2-40B4-BE49-F238E27FC236}">
                <a16:creationId xmlns:a16="http://schemas.microsoft.com/office/drawing/2014/main" xmlns="" id="{8AE915E7-A546-3042-A41F-74BC7B3AC9CC}"/>
              </a:ext>
            </a:extLst>
          </p:cNvPr>
          <p:cNvSpPr txBox="1"/>
          <p:nvPr/>
        </p:nvSpPr>
        <p:spPr>
          <a:xfrm>
            <a:off x="1671290" y="4464645"/>
            <a:ext cx="923330" cy="276999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 defTabSz="1219170">
              <a:spcBef>
                <a:spcPct val="20000"/>
              </a:spcBef>
              <a:defRPr/>
            </a:pPr>
            <a:r>
              <a:rPr lang="zh-CN" altLang="en-US" b="1" dirty="0">
                <a:solidFill>
                  <a:schemeClr val="bg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输入标题</a:t>
            </a:r>
            <a:endParaRPr lang="en-US" b="1" dirty="0">
              <a:solidFill>
                <a:schemeClr val="bg1"/>
              </a:solidFill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12" name="文本框 13">
            <a:extLst>
              <a:ext uri="{FF2B5EF4-FFF2-40B4-BE49-F238E27FC236}">
                <a16:creationId xmlns:a16="http://schemas.microsoft.com/office/drawing/2014/main" xmlns="" id="{383520C2-AAF3-3F47-BD1B-BEC1E3DBB0AD}"/>
              </a:ext>
            </a:extLst>
          </p:cNvPr>
          <p:cNvSpPr txBox="1"/>
          <p:nvPr/>
        </p:nvSpPr>
        <p:spPr>
          <a:xfrm>
            <a:off x="1225401" y="4780891"/>
            <a:ext cx="1865963" cy="845993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在此录入图表的描述说明，录入上述图表的描述说明。</a:t>
            </a:r>
          </a:p>
        </p:txBody>
      </p:sp>
      <p:sp>
        <p:nvSpPr>
          <p:cNvPr id="13" name="TextBox 65">
            <a:extLst>
              <a:ext uri="{FF2B5EF4-FFF2-40B4-BE49-F238E27FC236}">
                <a16:creationId xmlns:a16="http://schemas.microsoft.com/office/drawing/2014/main" xmlns="" id="{657D9CB1-D39B-1641-A62B-B8E3B143CEDA}"/>
              </a:ext>
            </a:extLst>
          </p:cNvPr>
          <p:cNvSpPr txBox="1"/>
          <p:nvPr/>
        </p:nvSpPr>
        <p:spPr>
          <a:xfrm>
            <a:off x="4323460" y="4464645"/>
            <a:ext cx="923330" cy="276999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 defTabSz="1219170">
              <a:spcBef>
                <a:spcPct val="20000"/>
              </a:spcBef>
              <a:defRPr/>
            </a:pPr>
            <a:r>
              <a:rPr lang="zh-CN" altLang="en-US" b="1" dirty="0">
                <a:solidFill>
                  <a:schemeClr val="bg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输入标题</a:t>
            </a:r>
            <a:endParaRPr lang="en-US" b="1" dirty="0">
              <a:solidFill>
                <a:schemeClr val="bg1"/>
              </a:solidFill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70F25280-CFA7-CD48-8181-44F9C1C16950}"/>
              </a:ext>
            </a:extLst>
          </p:cNvPr>
          <p:cNvSpPr txBox="1"/>
          <p:nvPr/>
        </p:nvSpPr>
        <p:spPr>
          <a:xfrm>
            <a:off x="3877571" y="4780891"/>
            <a:ext cx="1865963" cy="845993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在此录入图表的描述说明，录入上述图表的描述说明。</a:t>
            </a:r>
          </a:p>
        </p:txBody>
      </p:sp>
      <p:sp>
        <p:nvSpPr>
          <p:cNvPr id="15" name="TextBox 65">
            <a:extLst>
              <a:ext uri="{FF2B5EF4-FFF2-40B4-BE49-F238E27FC236}">
                <a16:creationId xmlns:a16="http://schemas.microsoft.com/office/drawing/2014/main" xmlns="" id="{8A4E70FC-AAF9-BF48-995E-EA759CFE3DD5}"/>
              </a:ext>
            </a:extLst>
          </p:cNvPr>
          <p:cNvSpPr txBox="1"/>
          <p:nvPr/>
        </p:nvSpPr>
        <p:spPr>
          <a:xfrm>
            <a:off x="6977313" y="4464645"/>
            <a:ext cx="923330" cy="276999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 defTabSz="1219170">
              <a:spcBef>
                <a:spcPct val="20000"/>
              </a:spcBef>
              <a:defRPr/>
            </a:pPr>
            <a:r>
              <a:rPr lang="zh-CN" altLang="en-US" b="1" dirty="0">
                <a:solidFill>
                  <a:schemeClr val="bg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输入标题</a:t>
            </a:r>
            <a:endParaRPr lang="en-US" b="1" dirty="0">
              <a:solidFill>
                <a:schemeClr val="bg1"/>
              </a:solidFill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16" name="文本框 13">
            <a:extLst>
              <a:ext uri="{FF2B5EF4-FFF2-40B4-BE49-F238E27FC236}">
                <a16:creationId xmlns:a16="http://schemas.microsoft.com/office/drawing/2014/main" xmlns="" id="{5BD3732D-FDC1-AB45-8A14-4575592881D3}"/>
              </a:ext>
            </a:extLst>
          </p:cNvPr>
          <p:cNvSpPr txBox="1"/>
          <p:nvPr/>
        </p:nvSpPr>
        <p:spPr>
          <a:xfrm>
            <a:off x="6531424" y="4780891"/>
            <a:ext cx="1865963" cy="845993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在此录入图表的描述说明，录入上述图表的描述说明。</a:t>
            </a:r>
          </a:p>
        </p:txBody>
      </p:sp>
      <p:sp>
        <p:nvSpPr>
          <p:cNvPr id="17" name="TextBox 65">
            <a:extLst>
              <a:ext uri="{FF2B5EF4-FFF2-40B4-BE49-F238E27FC236}">
                <a16:creationId xmlns:a16="http://schemas.microsoft.com/office/drawing/2014/main" xmlns="" id="{89B1FFDD-F526-3B4B-94C4-EC836702EDDA}"/>
              </a:ext>
            </a:extLst>
          </p:cNvPr>
          <p:cNvSpPr txBox="1"/>
          <p:nvPr/>
        </p:nvSpPr>
        <p:spPr>
          <a:xfrm>
            <a:off x="9571983" y="4464645"/>
            <a:ext cx="923330" cy="276999"/>
          </a:xfrm>
          <a:prstGeom prst="rect">
            <a:avLst/>
          </a:prstGeom>
          <a:noFill/>
        </p:spPr>
        <p:txBody>
          <a:bodyPr wrap="none" lIns="0" tIns="0" rIns="0" bIns="0" rtlCol="0" anchor="ctr">
            <a:spAutoFit/>
          </a:bodyPr>
          <a:lstStyle/>
          <a:p>
            <a:pPr algn="ctr" defTabSz="1219170">
              <a:spcBef>
                <a:spcPct val="20000"/>
              </a:spcBef>
              <a:defRPr/>
            </a:pPr>
            <a:r>
              <a:rPr lang="zh-CN" altLang="en-US" b="1" dirty="0">
                <a:solidFill>
                  <a:schemeClr val="bg1"/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输入标题</a:t>
            </a:r>
            <a:endParaRPr lang="en-US" b="1" dirty="0">
              <a:solidFill>
                <a:schemeClr val="bg1"/>
              </a:solidFill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18" name="文本框 13">
            <a:extLst>
              <a:ext uri="{FF2B5EF4-FFF2-40B4-BE49-F238E27FC236}">
                <a16:creationId xmlns:a16="http://schemas.microsoft.com/office/drawing/2014/main" xmlns="" id="{B75A0D97-3D54-0046-8752-9594FDD20ED9}"/>
              </a:ext>
            </a:extLst>
          </p:cNvPr>
          <p:cNvSpPr txBox="1"/>
          <p:nvPr/>
        </p:nvSpPr>
        <p:spPr>
          <a:xfrm>
            <a:off x="9126094" y="4780891"/>
            <a:ext cx="1865963" cy="845993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9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在此录入图表的描述说明，录入上述图表的描述说明。</a:t>
            </a:r>
          </a:p>
        </p:txBody>
      </p:sp>
      <p:sp>
        <p:nvSpPr>
          <p:cNvPr id="19" name="TextBox 107">
            <a:extLst>
              <a:ext uri="{FF2B5EF4-FFF2-40B4-BE49-F238E27FC236}">
                <a16:creationId xmlns:a16="http://schemas.microsoft.com/office/drawing/2014/main" xmlns="" id="{516F2618-E5AB-1043-926A-A6E346C6402F}"/>
              </a:ext>
            </a:extLst>
          </p:cNvPr>
          <p:cNvSpPr txBox="1"/>
          <p:nvPr/>
        </p:nvSpPr>
        <p:spPr>
          <a:xfrm>
            <a:off x="1886962" y="2653608"/>
            <a:ext cx="8832665" cy="570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spcBef>
                <a:spcPct val="0"/>
              </a:spcBef>
              <a:buFont typeface="Arial" charset="0"/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在此录入上述图表的综合描述说明，在此录入上述图表的综合描述说明，在此录入上述图表的综合描述说明。在此录入上述图表的描述说明，在此录入上述图表的综合描述说明，在此录入上述图表的综合描述说明。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36AE1BFA-6FE8-F941-9821-75BCE93D2552}"/>
              </a:ext>
            </a:extLst>
          </p:cNvPr>
          <p:cNvSpPr/>
          <p:nvPr/>
        </p:nvSpPr>
        <p:spPr>
          <a:xfrm>
            <a:off x="4323460" y="1812222"/>
            <a:ext cx="3775374" cy="707878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请在此输入标题</a:t>
            </a:r>
            <a:endParaRPr lang="en-US" altLang="zh-CN" sz="4000" b="1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00715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7" grpId="0" animBg="1"/>
      <p:bldP spid="9" grpId="0" animBg="1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BBF23844-F5C1-864A-8681-CEB879DE0BA1}"/>
              </a:ext>
            </a:extLst>
          </p:cNvPr>
          <p:cNvSpPr txBox="1"/>
          <p:nvPr/>
        </p:nvSpPr>
        <p:spPr>
          <a:xfrm>
            <a:off x="762000" y="25400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课题背景目的</a:t>
            </a:r>
          </a:p>
        </p:txBody>
      </p: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7921766E-DCFE-9B40-BAA9-C839886E51A2}"/>
              </a:ext>
            </a:extLst>
          </p:cNvPr>
          <p:cNvGrpSpPr/>
          <p:nvPr/>
        </p:nvGrpSpPr>
        <p:grpSpPr>
          <a:xfrm>
            <a:off x="882327" y="1166850"/>
            <a:ext cx="2595442" cy="5555168"/>
            <a:chOff x="1386567" y="571500"/>
            <a:chExt cx="2852422" cy="6104402"/>
          </a:xfrm>
        </p:grpSpPr>
        <p:pic>
          <p:nvPicPr>
            <p:cNvPr id="31" name="图片 30">
              <a:extLst>
                <a:ext uri="{FF2B5EF4-FFF2-40B4-BE49-F238E27FC236}">
                  <a16:creationId xmlns:a16="http://schemas.microsoft.com/office/drawing/2014/main" xmlns="" id="{F16603D1-6934-F948-A6C1-63DC61CFF3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2000"/>
                      </a14:imgEffect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72279"/>
            <a:stretch/>
          </p:blipFill>
          <p:spPr>
            <a:xfrm rot="5400000">
              <a:off x="1023384" y="3439194"/>
              <a:ext cx="6083300" cy="347911"/>
            </a:xfrm>
            <a:prstGeom prst="rect">
              <a:avLst/>
            </a:prstGeom>
          </p:spPr>
        </p:pic>
        <p:pic>
          <p:nvPicPr>
            <p:cNvPr id="32" name="图片 31">
              <a:extLst>
                <a:ext uri="{FF2B5EF4-FFF2-40B4-BE49-F238E27FC236}">
                  <a16:creationId xmlns:a16="http://schemas.microsoft.com/office/drawing/2014/main" xmlns="" id="{2F37F654-14EC-4042-99DD-8AE7A40AACE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2000"/>
                      </a14:imgEffect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72279"/>
            <a:stretch/>
          </p:blipFill>
          <p:spPr>
            <a:xfrm rot="16200000" flipH="1">
              <a:off x="-1481127" y="3460296"/>
              <a:ext cx="6083300" cy="347911"/>
            </a:xfrm>
            <a:prstGeom prst="rect">
              <a:avLst/>
            </a:prstGeom>
          </p:spPr>
        </p:pic>
      </p:grpSp>
      <p:sp>
        <p:nvSpPr>
          <p:cNvPr id="33" name="椭圆 32">
            <a:extLst>
              <a:ext uri="{FF2B5EF4-FFF2-40B4-BE49-F238E27FC236}">
                <a16:creationId xmlns:a16="http://schemas.microsoft.com/office/drawing/2014/main" xmlns="" id="{32994CF6-3061-7C4C-B986-6D790770DC37}"/>
              </a:ext>
            </a:extLst>
          </p:cNvPr>
          <p:cNvSpPr/>
          <p:nvPr/>
        </p:nvSpPr>
        <p:spPr>
          <a:xfrm>
            <a:off x="1482190" y="4317873"/>
            <a:ext cx="1370322" cy="1370500"/>
          </a:xfrm>
          <a:prstGeom prst="ellipse">
            <a:avLst/>
          </a:prstGeom>
          <a:gradFill flip="none" rotWithShape="1">
            <a:gsLst>
              <a:gs pos="0">
                <a:srgbClr val="CBCBCB"/>
              </a:gs>
              <a:gs pos="100000">
                <a:srgbClr val="F3F3F3"/>
              </a:gs>
            </a:gsLst>
            <a:lin ang="2700000" scaled="1"/>
            <a:tileRect/>
          </a:gradFill>
          <a:ln w="31750">
            <a:gradFill flip="none" rotWithShape="1">
              <a:gsLst>
                <a:gs pos="0">
                  <a:schemeClr val="bg1"/>
                </a:gs>
                <a:gs pos="100000">
                  <a:srgbClr val="CBCBCB"/>
                </a:gs>
              </a:gsLst>
              <a:lin ang="2700000" scaled="1"/>
              <a:tileRect/>
            </a:gradFill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>
            <a:extLst>
              <a:ext uri="{FF2B5EF4-FFF2-40B4-BE49-F238E27FC236}">
                <a16:creationId xmlns:a16="http://schemas.microsoft.com/office/drawing/2014/main" xmlns="" id="{A31EB4D5-5368-9241-8AD2-7CAF5F277597}"/>
              </a:ext>
            </a:extLst>
          </p:cNvPr>
          <p:cNvSpPr/>
          <p:nvPr/>
        </p:nvSpPr>
        <p:spPr>
          <a:xfrm>
            <a:off x="1693413" y="4529123"/>
            <a:ext cx="947877" cy="948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innerShdw blurRad="88900" dist="381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Freeform 987">
            <a:extLst>
              <a:ext uri="{FF2B5EF4-FFF2-40B4-BE49-F238E27FC236}">
                <a16:creationId xmlns:a16="http://schemas.microsoft.com/office/drawing/2014/main" xmlns="" id="{E88807C4-0D80-CC40-8E86-2E10A803E559}"/>
              </a:ext>
            </a:extLst>
          </p:cNvPr>
          <p:cNvSpPr>
            <a:spLocks noEditPoints="1"/>
          </p:cNvSpPr>
          <p:nvPr/>
        </p:nvSpPr>
        <p:spPr bwMode="auto">
          <a:xfrm>
            <a:off x="1959742" y="4578174"/>
            <a:ext cx="415225" cy="667996"/>
          </a:xfrm>
          <a:custGeom>
            <a:avLst/>
            <a:gdLst>
              <a:gd name="T0" fmla="*/ 133 w 205"/>
              <a:gd name="T1" fmla="*/ 170 h 331"/>
              <a:gd name="T2" fmla="*/ 148 w 205"/>
              <a:gd name="T3" fmla="*/ 126 h 331"/>
              <a:gd name="T4" fmla="*/ 148 w 205"/>
              <a:gd name="T5" fmla="*/ 110 h 331"/>
              <a:gd name="T6" fmla="*/ 48 w 205"/>
              <a:gd name="T7" fmla="*/ 118 h 331"/>
              <a:gd name="T8" fmla="*/ 71 w 205"/>
              <a:gd name="T9" fmla="*/ 126 h 331"/>
              <a:gd name="T10" fmla="*/ 39 w 205"/>
              <a:gd name="T11" fmla="*/ 224 h 331"/>
              <a:gd name="T12" fmla="*/ 44 w 205"/>
              <a:gd name="T13" fmla="*/ 331 h 331"/>
              <a:gd name="T14" fmla="*/ 205 w 205"/>
              <a:gd name="T15" fmla="*/ 298 h 331"/>
              <a:gd name="T16" fmla="*/ 161 w 205"/>
              <a:gd name="T17" fmla="*/ 315 h 331"/>
              <a:gd name="T18" fmla="*/ 16 w 205"/>
              <a:gd name="T19" fmla="*/ 298 h 331"/>
              <a:gd name="T20" fmla="*/ 87 w 205"/>
              <a:gd name="T21" fmla="*/ 170 h 331"/>
              <a:gd name="T22" fmla="*/ 117 w 205"/>
              <a:gd name="T23" fmla="*/ 126 h 331"/>
              <a:gd name="T24" fmla="*/ 153 w 205"/>
              <a:gd name="T25" fmla="*/ 234 h 331"/>
              <a:gd name="T26" fmla="*/ 161 w 205"/>
              <a:gd name="T27" fmla="*/ 315 h 331"/>
              <a:gd name="T28" fmla="*/ 121 w 205"/>
              <a:gd name="T29" fmla="*/ 262 h 331"/>
              <a:gd name="T30" fmla="*/ 101 w 205"/>
              <a:gd name="T31" fmla="*/ 258 h 331"/>
              <a:gd name="T32" fmla="*/ 63 w 205"/>
              <a:gd name="T33" fmla="*/ 263 h 331"/>
              <a:gd name="T34" fmla="*/ 48 w 205"/>
              <a:gd name="T35" fmla="*/ 259 h 331"/>
              <a:gd name="T36" fmla="*/ 24 w 205"/>
              <a:gd name="T37" fmla="*/ 298 h 331"/>
              <a:gd name="T38" fmla="*/ 161 w 205"/>
              <a:gd name="T39" fmla="*/ 307 h 331"/>
              <a:gd name="T40" fmla="*/ 167 w 205"/>
              <a:gd name="T41" fmla="*/ 266 h 331"/>
              <a:gd name="T42" fmla="*/ 165 w 205"/>
              <a:gd name="T43" fmla="*/ 264 h 331"/>
              <a:gd name="T44" fmla="*/ 144 w 205"/>
              <a:gd name="T45" fmla="*/ 248 h 331"/>
              <a:gd name="T46" fmla="*/ 124 w 205"/>
              <a:gd name="T47" fmla="*/ 23 h 331"/>
              <a:gd name="T48" fmla="*/ 124 w 205"/>
              <a:gd name="T49" fmla="*/ 0 h 331"/>
              <a:gd name="T50" fmla="*/ 124 w 205"/>
              <a:gd name="T51" fmla="*/ 23 h 331"/>
              <a:gd name="T52" fmla="*/ 91 w 205"/>
              <a:gd name="T53" fmla="*/ 49 h 331"/>
              <a:gd name="T54" fmla="*/ 74 w 205"/>
              <a:gd name="T55" fmla="*/ 32 h 331"/>
              <a:gd name="T56" fmla="*/ 58 w 205"/>
              <a:gd name="T57" fmla="*/ 49 h 331"/>
              <a:gd name="T58" fmla="*/ 68 w 205"/>
              <a:gd name="T59" fmla="*/ 43 h 331"/>
              <a:gd name="T60" fmla="*/ 80 w 205"/>
              <a:gd name="T61" fmla="*/ 43 h 331"/>
              <a:gd name="T62" fmla="*/ 74 w 205"/>
              <a:gd name="T63" fmla="*/ 57 h 331"/>
              <a:gd name="T64" fmla="*/ 68 w 205"/>
              <a:gd name="T65" fmla="*/ 43 h 331"/>
              <a:gd name="T66" fmla="*/ 92 w 205"/>
              <a:gd name="T67" fmla="*/ 102 h 331"/>
              <a:gd name="T68" fmla="*/ 98 w 205"/>
              <a:gd name="T69" fmla="*/ 82 h 331"/>
              <a:gd name="T70" fmla="*/ 129 w 205"/>
              <a:gd name="T71" fmla="*/ 82 h 331"/>
              <a:gd name="T72" fmla="*/ 134 w 205"/>
              <a:gd name="T73" fmla="*/ 102 h 331"/>
              <a:gd name="T74" fmla="*/ 143 w 205"/>
              <a:gd name="T75" fmla="*/ 97 h 331"/>
              <a:gd name="T76" fmla="*/ 113 w 205"/>
              <a:gd name="T77" fmla="*/ 68 h 331"/>
              <a:gd name="T78" fmla="*/ 84 w 205"/>
              <a:gd name="T79" fmla="*/ 97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05" h="331">
                <a:moveTo>
                  <a:pt x="165" y="224"/>
                </a:moveTo>
                <a:cubicBezTo>
                  <a:pt x="150" y="204"/>
                  <a:pt x="133" y="184"/>
                  <a:pt x="133" y="170"/>
                </a:cubicBezTo>
                <a:cubicBezTo>
                  <a:pt x="133" y="126"/>
                  <a:pt x="133" y="126"/>
                  <a:pt x="133" y="126"/>
                </a:cubicBezTo>
                <a:cubicBezTo>
                  <a:pt x="148" y="126"/>
                  <a:pt x="148" y="126"/>
                  <a:pt x="148" y="126"/>
                </a:cubicBezTo>
                <a:cubicBezTo>
                  <a:pt x="153" y="126"/>
                  <a:pt x="156" y="122"/>
                  <a:pt x="156" y="118"/>
                </a:cubicBezTo>
                <a:cubicBezTo>
                  <a:pt x="156" y="113"/>
                  <a:pt x="153" y="110"/>
                  <a:pt x="148" y="110"/>
                </a:cubicBezTo>
                <a:cubicBezTo>
                  <a:pt x="56" y="110"/>
                  <a:pt x="56" y="110"/>
                  <a:pt x="56" y="110"/>
                </a:cubicBezTo>
                <a:cubicBezTo>
                  <a:pt x="52" y="110"/>
                  <a:pt x="48" y="113"/>
                  <a:pt x="48" y="118"/>
                </a:cubicBezTo>
                <a:cubicBezTo>
                  <a:pt x="48" y="122"/>
                  <a:pt x="52" y="126"/>
                  <a:pt x="56" y="126"/>
                </a:cubicBezTo>
                <a:cubicBezTo>
                  <a:pt x="71" y="126"/>
                  <a:pt x="71" y="126"/>
                  <a:pt x="71" y="126"/>
                </a:cubicBezTo>
                <a:cubicBezTo>
                  <a:pt x="71" y="170"/>
                  <a:pt x="71" y="170"/>
                  <a:pt x="71" y="170"/>
                </a:cubicBezTo>
                <a:cubicBezTo>
                  <a:pt x="71" y="184"/>
                  <a:pt x="55" y="204"/>
                  <a:pt x="39" y="224"/>
                </a:cubicBezTo>
                <a:cubicBezTo>
                  <a:pt x="20" y="249"/>
                  <a:pt x="0" y="274"/>
                  <a:pt x="0" y="298"/>
                </a:cubicBezTo>
                <a:cubicBezTo>
                  <a:pt x="0" y="318"/>
                  <a:pt x="16" y="331"/>
                  <a:pt x="44" y="331"/>
                </a:cubicBezTo>
                <a:cubicBezTo>
                  <a:pt x="161" y="331"/>
                  <a:pt x="161" y="331"/>
                  <a:pt x="161" y="331"/>
                </a:cubicBezTo>
                <a:cubicBezTo>
                  <a:pt x="188" y="331"/>
                  <a:pt x="205" y="318"/>
                  <a:pt x="205" y="298"/>
                </a:cubicBezTo>
                <a:cubicBezTo>
                  <a:pt x="205" y="274"/>
                  <a:pt x="185" y="249"/>
                  <a:pt x="165" y="224"/>
                </a:cubicBezTo>
                <a:close/>
                <a:moveTo>
                  <a:pt x="161" y="315"/>
                </a:moveTo>
                <a:cubicBezTo>
                  <a:pt x="44" y="315"/>
                  <a:pt x="44" y="315"/>
                  <a:pt x="44" y="315"/>
                </a:cubicBezTo>
                <a:cubicBezTo>
                  <a:pt x="33" y="315"/>
                  <a:pt x="16" y="313"/>
                  <a:pt x="16" y="298"/>
                </a:cubicBezTo>
                <a:cubicBezTo>
                  <a:pt x="16" y="280"/>
                  <a:pt x="34" y="257"/>
                  <a:pt x="52" y="234"/>
                </a:cubicBezTo>
                <a:cubicBezTo>
                  <a:pt x="70" y="211"/>
                  <a:pt x="87" y="189"/>
                  <a:pt x="87" y="170"/>
                </a:cubicBezTo>
                <a:cubicBezTo>
                  <a:pt x="87" y="126"/>
                  <a:pt x="87" y="126"/>
                  <a:pt x="87" y="126"/>
                </a:cubicBezTo>
                <a:cubicBezTo>
                  <a:pt x="117" y="126"/>
                  <a:pt x="117" y="126"/>
                  <a:pt x="117" y="126"/>
                </a:cubicBezTo>
                <a:cubicBezTo>
                  <a:pt x="117" y="170"/>
                  <a:pt x="117" y="170"/>
                  <a:pt x="117" y="170"/>
                </a:cubicBezTo>
                <a:cubicBezTo>
                  <a:pt x="117" y="189"/>
                  <a:pt x="135" y="211"/>
                  <a:pt x="153" y="234"/>
                </a:cubicBezTo>
                <a:cubicBezTo>
                  <a:pt x="171" y="257"/>
                  <a:pt x="189" y="280"/>
                  <a:pt x="189" y="298"/>
                </a:cubicBezTo>
                <a:cubicBezTo>
                  <a:pt x="189" y="313"/>
                  <a:pt x="171" y="315"/>
                  <a:pt x="161" y="315"/>
                </a:cubicBezTo>
                <a:close/>
                <a:moveTo>
                  <a:pt x="122" y="263"/>
                </a:moveTo>
                <a:cubicBezTo>
                  <a:pt x="122" y="263"/>
                  <a:pt x="121" y="263"/>
                  <a:pt x="121" y="262"/>
                </a:cubicBezTo>
                <a:cubicBezTo>
                  <a:pt x="118" y="258"/>
                  <a:pt x="114" y="256"/>
                  <a:pt x="109" y="256"/>
                </a:cubicBezTo>
                <a:cubicBezTo>
                  <a:pt x="106" y="256"/>
                  <a:pt x="103" y="257"/>
                  <a:pt x="101" y="258"/>
                </a:cubicBezTo>
                <a:cubicBezTo>
                  <a:pt x="99" y="250"/>
                  <a:pt x="91" y="244"/>
                  <a:pt x="82" y="244"/>
                </a:cubicBezTo>
                <a:cubicBezTo>
                  <a:pt x="72" y="244"/>
                  <a:pt x="63" y="252"/>
                  <a:pt x="63" y="263"/>
                </a:cubicBezTo>
                <a:cubicBezTo>
                  <a:pt x="63" y="264"/>
                  <a:pt x="63" y="264"/>
                  <a:pt x="63" y="265"/>
                </a:cubicBezTo>
                <a:cubicBezTo>
                  <a:pt x="59" y="261"/>
                  <a:pt x="54" y="259"/>
                  <a:pt x="48" y="259"/>
                </a:cubicBezTo>
                <a:cubicBezTo>
                  <a:pt x="46" y="259"/>
                  <a:pt x="44" y="260"/>
                  <a:pt x="42" y="260"/>
                </a:cubicBezTo>
                <a:cubicBezTo>
                  <a:pt x="32" y="274"/>
                  <a:pt x="24" y="288"/>
                  <a:pt x="24" y="298"/>
                </a:cubicBezTo>
                <a:cubicBezTo>
                  <a:pt x="24" y="306"/>
                  <a:pt x="34" y="307"/>
                  <a:pt x="44" y="307"/>
                </a:cubicBezTo>
                <a:cubicBezTo>
                  <a:pt x="161" y="307"/>
                  <a:pt x="161" y="307"/>
                  <a:pt x="161" y="307"/>
                </a:cubicBezTo>
                <a:cubicBezTo>
                  <a:pt x="170" y="307"/>
                  <a:pt x="181" y="306"/>
                  <a:pt x="181" y="298"/>
                </a:cubicBezTo>
                <a:cubicBezTo>
                  <a:pt x="181" y="289"/>
                  <a:pt x="175" y="278"/>
                  <a:pt x="167" y="266"/>
                </a:cubicBezTo>
                <a:cubicBezTo>
                  <a:pt x="167" y="266"/>
                  <a:pt x="166" y="266"/>
                  <a:pt x="166" y="266"/>
                </a:cubicBezTo>
                <a:cubicBezTo>
                  <a:pt x="166" y="265"/>
                  <a:pt x="166" y="265"/>
                  <a:pt x="165" y="264"/>
                </a:cubicBezTo>
                <a:cubicBezTo>
                  <a:pt x="163" y="260"/>
                  <a:pt x="160" y="256"/>
                  <a:pt x="156" y="252"/>
                </a:cubicBezTo>
                <a:cubicBezTo>
                  <a:pt x="153" y="249"/>
                  <a:pt x="148" y="248"/>
                  <a:pt x="144" y="248"/>
                </a:cubicBezTo>
                <a:cubicBezTo>
                  <a:pt x="134" y="248"/>
                  <a:pt x="125" y="254"/>
                  <a:pt x="122" y="263"/>
                </a:cubicBezTo>
                <a:close/>
                <a:moveTo>
                  <a:pt x="124" y="23"/>
                </a:moveTo>
                <a:cubicBezTo>
                  <a:pt x="130" y="23"/>
                  <a:pt x="135" y="18"/>
                  <a:pt x="135" y="11"/>
                </a:cubicBezTo>
                <a:cubicBezTo>
                  <a:pt x="135" y="5"/>
                  <a:pt x="130" y="0"/>
                  <a:pt x="124" y="0"/>
                </a:cubicBezTo>
                <a:cubicBezTo>
                  <a:pt x="118" y="0"/>
                  <a:pt x="112" y="5"/>
                  <a:pt x="112" y="11"/>
                </a:cubicBezTo>
                <a:cubicBezTo>
                  <a:pt x="112" y="18"/>
                  <a:pt x="118" y="23"/>
                  <a:pt x="124" y="23"/>
                </a:cubicBezTo>
                <a:close/>
                <a:moveTo>
                  <a:pt x="74" y="65"/>
                </a:moveTo>
                <a:cubicBezTo>
                  <a:pt x="83" y="65"/>
                  <a:pt x="91" y="58"/>
                  <a:pt x="91" y="49"/>
                </a:cubicBezTo>
                <a:cubicBezTo>
                  <a:pt x="91" y="45"/>
                  <a:pt x="89" y="40"/>
                  <a:pt x="86" y="37"/>
                </a:cubicBezTo>
                <a:cubicBezTo>
                  <a:pt x="83" y="34"/>
                  <a:pt x="79" y="32"/>
                  <a:pt x="74" y="32"/>
                </a:cubicBezTo>
                <a:cubicBezTo>
                  <a:pt x="70" y="32"/>
                  <a:pt x="66" y="34"/>
                  <a:pt x="62" y="37"/>
                </a:cubicBezTo>
                <a:cubicBezTo>
                  <a:pt x="59" y="40"/>
                  <a:pt x="58" y="45"/>
                  <a:pt x="58" y="49"/>
                </a:cubicBezTo>
                <a:cubicBezTo>
                  <a:pt x="58" y="58"/>
                  <a:pt x="65" y="65"/>
                  <a:pt x="74" y="65"/>
                </a:cubicBezTo>
                <a:close/>
                <a:moveTo>
                  <a:pt x="68" y="43"/>
                </a:moveTo>
                <a:cubicBezTo>
                  <a:pt x="70" y="41"/>
                  <a:pt x="72" y="40"/>
                  <a:pt x="74" y="40"/>
                </a:cubicBezTo>
                <a:cubicBezTo>
                  <a:pt x="76" y="40"/>
                  <a:pt x="79" y="41"/>
                  <a:pt x="80" y="43"/>
                </a:cubicBezTo>
                <a:cubicBezTo>
                  <a:pt x="82" y="45"/>
                  <a:pt x="83" y="47"/>
                  <a:pt x="83" y="49"/>
                </a:cubicBezTo>
                <a:cubicBezTo>
                  <a:pt x="83" y="54"/>
                  <a:pt x="79" y="57"/>
                  <a:pt x="74" y="57"/>
                </a:cubicBezTo>
                <a:cubicBezTo>
                  <a:pt x="69" y="57"/>
                  <a:pt x="66" y="54"/>
                  <a:pt x="66" y="49"/>
                </a:cubicBezTo>
                <a:cubicBezTo>
                  <a:pt x="66" y="47"/>
                  <a:pt x="66" y="45"/>
                  <a:pt x="68" y="43"/>
                </a:cubicBezTo>
                <a:close/>
                <a:moveTo>
                  <a:pt x="84" y="102"/>
                </a:moveTo>
                <a:cubicBezTo>
                  <a:pt x="92" y="102"/>
                  <a:pt x="92" y="102"/>
                  <a:pt x="92" y="102"/>
                </a:cubicBezTo>
                <a:cubicBezTo>
                  <a:pt x="92" y="100"/>
                  <a:pt x="92" y="99"/>
                  <a:pt x="92" y="97"/>
                </a:cubicBezTo>
                <a:cubicBezTo>
                  <a:pt x="92" y="92"/>
                  <a:pt x="94" y="86"/>
                  <a:pt x="98" y="82"/>
                </a:cubicBezTo>
                <a:cubicBezTo>
                  <a:pt x="102" y="78"/>
                  <a:pt x="108" y="76"/>
                  <a:pt x="113" y="76"/>
                </a:cubicBezTo>
                <a:cubicBezTo>
                  <a:pt x="119" y="76"/>
                  <a:pt x="124" y="78"/>
                  <a:pt x="129" y="82"/>
                </a:cubicBezTo>
                <a:cubicBezTo>
                  <a:pt x="133" y="86"/>
                  <a:pt x="135" y="92"/>
                  <a:pt x="135" y="97"/>
                </a:cubicBezTo>
                <a:cubicBezTo>
                  <a:pt x="135" y="99"/>
                  <a:pt x="135" y="100"/>
                  <a:pt x="134" y="102"/>
                </a:cubicBezTo>
                <a:cubicBezTo>
                  <a:pt x="142" y="102"/>
                  <a:pt x="142" y="102"/>
                  <a:pt x="142" y="102"/>
                </a:cubicBezTo>
                <a:cubicBezTo>
                  <a:pt x="143" y="100"/>
                  <a:pt x="143" y="99"/>
                  <a:pt x="143" y="97"/>
                </a:cubicBezTo>
                <a:cubicBezTo>
                  <a:pt x="143" y="89"/>
                  <a:pt x="140" y="82"/>
                  <a:pt x="134" y="76"/>
                </a:cubicBezTo>
                <a:cubicBezTo>
                  <a:pt x="129" y="71"/>
                  <a:pt x="121" y="68"/>
                  <a:pt x="113" y="68"/>
                </a:cubicBezTo>
                <a:cubicBezTo>
                  <a:pt x="105" y="68"/>
                  <a:pt x="98" y="71"/>
                  <a:pt x="92" y="76"/>
                </a:cubicBezTo>
                <a:cubicBezTo>
                  <a:pt x="87" y="82"/>
                  <a:pt x="84" y="89"/>
                  <a:pt x="84" y="97"/>
                </a:cubicBezTo>
                <a:cubicBezTo>
                  <a:pt x="84" y="99"/>
                  <a:pt x="84" y="100"/>
                  <a:pt x="84" y="1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xmlns="" id="{AA40403B-B0D0-FE4C-9085-51F3A11FCAE4}"/>
              </a:ext>
            </a:extLst>
          </p:cNvPr>
          <p:cNvSpPr txBox="1"/>
          <p:nvPr/>
        </p:nvSpPr>
        <p:spPr>
          <a:xfrm>
            <a:off x="1682740" y="1753761"/>
            <a:ext cx="9788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01</a:t>
            </a:r>
            <a:endParaRPr lang="zh-CN" altLang="en-US" sz="44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C94BE29F-A55F-254C-8EE7-D0F873F0DDE2}"/>
              </a:ext>
            </a:extLst>
          </p:cNvPr>
          <p:cNvGrpSpPr/>
          <p:nvPr/>
        </p:nvGrpSpPr>
        <p:grpSpPr>
          <a:xfrm>
            <a:off x="3562281" y="1166850"/>
            <a:ext cx="2595442" cy="5555168"/>
            <a:chOff x="1386567" y="571500"/>
            <a:chExt cx="2852422" cy="6104402"/>
          </a:xfrm>
        </p:grpSpPr>
        <p:pic>
          <p:nvPicPr>
            <p:cNvPr id="38" name="图片 37">
              <a:extLst>
                <a:ext uri="{FF2B5EF4-FFF2-40B4-BE49-F238E27FC236}">
                  <a16:creationId xmlns:a16="http://schemas.microsoft.com/office/drawing/2014/main" xmlns="" id="{4C488C73-8B2D-934D-B98F-EDF0F296255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2000"/>
                      </a14:imgEffect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72279"/>
            <a:stretch/>
          </p:blipFill>
          <p:spPr>
            <a:xfrm rot="5400000">
              <a:off x="1023384" y="3439194"/>
              <a:ext cx="6083300" cy="347911"/>
            </a:xfrm>
            <a:prstGeom prst="rect">
              <a:avLst/>
            </a:prstGeom>
          </p:spPr>
        </p:pic>
        <p:pic>
          <p:nvPicPr>
            <p:cNvPr id="39" name="图片 38">
              <a:extLst>
                <a:ext uri="{FF2B5EF4-FFF2-40B4-BE49-F238E27FC236}">
                  <a16:creationId xmlns:a16="http://schemas.microsoft.com/office/drawing/2014/main" xmlns="" id="{DB5CCE96-182D-BA49-8178-B38E5B1C06F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2000"/>
                      </a14:imgEffect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72279"/>
            <a:stretch/>
          </p:blipFill>
          <p:spPr>
            <a:xfrm rot="16200000" flipH="1">
              <a:off x="-1481127" y="3460296"/>
              <a:ext cx="6083300" cy="347911"/>
            </a:xfrm>
            <a:prstGeom prst="rect">
              <a:avLst/>
            </a:prstGeom>
          </p:spPr>
        </p:pic>
      </p:grpSp>
      <p:sp>
        <p:nvSpPr>
          <p:cNvPr id="40" name="椭圆 39">
            <a:extLst>
              <a:ext uri="{FF2B5EF4-FFF2-40B4-BE49-F238E27FC236}">
                <a16:creationId xmlns:a16="http://schemas.microsoft.com/office/drawing/2014/main" xmlns="" id="{83E0D919-CCCE-FE42-BD55-AD2D907A3289}"/>
              </a:ext>
            </a:extLst>
          </p:cNvPr>
          <p:cNvSpPr/>
          <p:nvPr/>
        </p:nvSpPr>
        <p:spPr>
          <a:xfrm>
            <a:off x="4162144" y="4317873"/>
            <a:ext cx="1370322" cy="1370500"/>
          </a:xfrm>
          <a:prstGeom prst="ellipse">
            <a:avLst/>
          </a:prstGeom>
          <a:gradFill flip="none" rotWithShape="1">
            <a:gsLst>
              <a:gs pos="0">
                <a:srgbClr val="CBCBCB"/>
              </a:gs>
              <a:gs pos="100000">
                <a:srgbClr val="F3F3F3"/>
              </a:gs>
            </a:gsLst>
            <a:lin ang="2700000" scaled="1"/>
            <a:tileRect/>
          </a:gradFill>
          <a:ln w="31750">
            <a:gradFill flip="none" rotWithShape="1">
              <a:gsLst>
                <a:gs pos="0">
                  <a:schemeClr val="bg1"/>
                </a:gs>
                <a:gs pos="100000">
                  <a:srgbClr val="CBCBCB"/>
                </a:gs>
              </a:gsLst>
              <a:lin ang="2700000" scaled="1"/>
              <a:tileRect/>
            </a:gradFill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>
            <a:extLst>
              <a:ext uri="{FF2B5EF4-FFF2-40B4-BE49-F238E27FC236}">
                <a16:creationId xmlns:a16="http://schemas.microsoft.com/office/drawing/2014/main" xmlns="" id="{B6F25F21-03E9-A745-9590-BDB65904511A}"/>
              </a:ext>
            </a:extLst>
          </p:cNvPr>
          <p:cNvSpPr/>
          <p:nvPr/>
        </p:nvSpPr>
        <p:spPr>
          <a:xfrm>
            <a:off x="4373367" y="4529123"/>
            <a:ext cx="947877" cy="948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innerShdw blurRad="88900" dist="381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Freeform 975">
            <a:extLst>
              <a:ext uri="{FF2B5EF4-FFF2-40B4-BE49-F238E27FC236}">
                <a16:creationId xmlns:a16="http://schemas.microsoft.com/office/drawing/2014/main" xmlns="" id="{82A5F517-2EBA-5649-A373-5BC8F2C6984D}"/>
              </a:ext>
            </a:extLst>
          </p:cNvPr>
          <p:cNvSpPr>
            <a:spLocks noEditPoints="1"/>
          </p:cNvSpPr>
          <p:nvPr/>
        </p:nvSpPr>
        <p:spPr bwMode="auto">
          <a:xfrm>
            <a:off x="4639081" y="4759169"/>
            <a:ext cx="395029" cy="487904"/>
          </a:xfrm>
          <a:custGeom>
            <a:avLst/>
            <a:gdLst>
              <a:gd name="T0" fmla="*/ 120 w 349"/>
              <a:gd name="T1" fmla="*/ 0 h 431"/>
              <a:gd name="T2" fmla="*/ 117 w 349"/>
              <a:gd name="T3" fmla="*/ 3 h 431"/>
              <a:gd name="T4" fmla="*/ 2 w 349"/>
              <a:gd name="T5" fmla="*/ 117 h 431"/>
              <a:gd name="T6" fmla="*/ 0 w 349"/>
              <a:gd name="T7" fmla="*/ 120 h 431"/>
              <a:gd name="T8" fmla="*/ 0 w 349"/>
              <a:gd name="T9" fmla="*/ 431 h 431"/>
              <a:gd name="T10" fmla="*/ 349 w 349"/>
              <a:gd name="T11" fmla="*/ 431 h 431"/>
              <a:gd name="T12" fmla="*/ 349 w 349"/>
              <a:gd name="T13" fmla="*/ 0 h 431"/>
              <a:gd name="T14" fmla="*/ 120 w 349"/>
              <a:gd name="T15" fmla="*/ 0 h 431"/>
              <a:gd name="T16" fmla="*/ 114 w 349"/>
              <a:gd name="T17" fmla="*/ 37 h 431"/>
              <a:gd name="T18" fmla="*/ 114 w 349"/>
              <a:gd name="T19" fmla="*/ 114 h 431"/>
              <a:gd name="T20" fmla="*/ 37 w 349"/>
              <a:gd name="T21" fmla="*/ 114 h 431"/>
              <a:gd name="T22" fmla="*/ 114 w 349"/>
              <a:gd name="T23" fmla="*/ 37 h 431"/>
              <a:gd name="T24" fmla="*/ 328 w 349"/>
              <a:gd name="T25" fmla="*/ 410 h 431"/>
              <a:gd name="T26" fmla="*/ 20 w 349"/>
              <a:gd name="T27" fmla="*/ 410 h 431"/>
              <a:gd name="T28" fmla="*/ 20 w 349"/>
              <a:gd name="T29" fmla="*/ 136 h 431"/>
              <a:gd name="T30" fmla="*/ 135 w 349"/>
              <a:gd name="T31" fmla="*/ 136 h 431"/>
              <a:gd name="T32" fmla="*/ 135 w 349"/>
              <a:gd name="T33" fmla="*/ 22 h 431"/>
              <a:gd name="T34" fmla="*/ 328 w 349"/>
              <a:gd name="T35" fmla="*/ 22 h 431"/>
              <a:gd name="T36" fmla="*/ 328 w 349"/>
              <a:gd name="T37" fmla="*/ 410 h 431"/>
              <a:gd name="T38" fmla="*/ 75 w 349"/>
              <a:gd name="T39" fmla="*/ 317 h 431"/>
              <a:gd name="T40" fmla="*/ 145 w 349"/>
              <a:gd name="T41" fmla="*/ 249 h 431"/>
              <a:gd name="T42" fmla="*/ 187 w 349"/>
              <a:gd name="T43" fmla="*/ 290 h 431"/>
              <a:gd name="T44" fmla="*/ 300 w 349"/>
              <a:gd name="T45" fmla="*/ 178 h 431"/>
              <a:gd name="T46" fmla="*/ 285 w 349"/>
              <a:gd name="T47" fmla="*/ 163 h 431"/>
              <a:gd name="T48" fmla="*/ 187 w 349"/>
              <a:gd name="T49" fmla="*/ 259 h 431"/>
              <a:gd name="T50" fmla="*/ 152 w 349"/>
              <a:gd name="T51" fmla="*/ 225 h 431"/>
              <a:gd name="T52" fmla="*/ 145 w 349"/>
              <a:gd name="T53" fmla="*/ 218 h 431"/>
              <a:gd name="T54" fmla="*/ 138 w 349"/>
              <a:gd name="T55" fmla="*/ 225 h 431"/>
              <a:gd name="T56" fmla="*/ 60 w 349"/>
              <a:gd name="T57" fmla="*/ 302 h 431"/>
              <a:gd name="T58" fmla="*/ 75 w 349"/>
              <a:gd name="T59" fmla="*/ 317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49" h="431">
                <a:moveTo>
                  <a:pt x="120" y="0"/>
                </a:moveTo>
                <a:lnTo>
                  <a:pt x="117" y="3"/>
                </a:lnTo>
                <a:lnTo>
                  <a:pt x="2" y="117"/>
                </a:lnTo>
                <a:lnTo>
                  <a:pt x="0" y="120"/>
                </a:lnTo>
                <a:lnTo>
                  <a:pt x="0" y="431"/>
                </a:lnTo>
                <a:lnTo>
                  <a:pt x="349" y="431"/>
                </a:lnTo>
                <a:lnTo>
                  <a:pt x="349" y="0"/>
                </a:lnTo>
                <a:lnTo>
                  <a:pt x="120" y="0"/>
                </a:lnTo>
                <a:close/>
                <a:moveTo>
                  <a:pt x="114" y="37"/>
                </a:moveTo>
                <a:lnTo>
                  <a:pt x="114" y="114"/>
                </a:lnTo>
                <a:lnTo>
                  <a:pt x="37" y="114"/>
                </a:lnTo>
                <a:lnTo>
                  <a:pt x="114" y="37"/>
                </a:lnTo>
                <a:close/>
                <a:moveTo>
                  <a:pt x="328" y="410"/>
                </a:moveTo>
                <a:lnTo>
                  <a:pt x="20" y="410"/>
                </a:lnTo>
                <a:lnTo>
                  <a:pt x="20" y="136"/>
                </a:lnTo>
                <a:lnTo>
                  <a:pt x="135" y="136"/>
                </a:lnTo>
                <a:lnTo>
                  <a:pt x="135" y="22"/>
                </a:lnTo>
                <a:lnTo>
                  <a:pt x="328" y="22"/>
                </a:lnTo>
                <a:lnTo>
                  <a:pt x="328" y="410"/>
                </a:lnTo>
                <a:close/>
                <a:moveTo>
                  <a:pt x="75" y="317"/>
                </a:moveTo>
                <a:lnTo>
                  <a:pt x="145" y="249"/>
                </a:lnTo>
                <a:lnTo>
                  <a:pt x="187" y="290"/>
                </a:lnTo>
                <a:lnTo>
                  <a:pt x="300" y="178"/>
                </a:lnTo>
                <a:lnTo>
                  <a:pt x="285" y="163"/>
                </a:lnTo>
                <a:lnTo>
                  <a:pt x="187" y="259"/>
                </a:lnTo>
                <a:lnTo>
                  <a:pt x="152" y="225"/>
                </a:lnTo>
                <a:lnTo>
                  <a:pt x="145" y="218"/>
                </a:lnTo>
                <a:lnTo>
                  <a:pt x="138" y="225"/>
                </a:lnTo>
                <a:lnTo>
                  <a:pt x="60" y="302"/>
                </a:lnTo>
                <a:lnTo>
                  <a:pt x="75" y="31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3" name="文本框 36">
            <a:extLst>
              <a:ext uri="{FF2B5EF4-FFF2-40B4-BE49-F238E27FC236}">
                <a16:creationId xmlns:a16="http://schemas.microsoft.com/office/drawing/2014/main" xmlns="" id="{4F882C4B-58A8-3740-9E7A-60CEC542EFB0}"/>
              </a:ext>
            </a:extLst>
          </p:cNvPr>
          <p:cNvSpPr txBox="1"/>
          <p:nvPr/>
        </p:nvSpPr>
        <p:spPr>
          <a:xfrm>
            <a:off x="4370585" y="1753761"/>
            <a:ext cx="9788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02</a:t>
            </a:r>
            <a:endParaRPr lang="zh-CN" altLang="en-US" sz="44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73E3D570-3110-7C41-BB82-4D30B517E7C7}"/>
              </a:ext>
            </a:extLst>
          </p:cNvPr>
          <p:cNvGrpSpPr/>
          <p:nvPr/>
        </p:nvGrpSpPr>
        <p:grpSpPr>
          <a:xfrm>
            <a:off x="6231548" y="1166850"/>
            <a:ext cx="2595442" cy="5555168"/>
            <a:chOff x="1386567" y="571500"/>
            <a:chExt cx="2852422" cy="6104402"/>
          </a:xfrm>
        </p:grpSpPr>
        <p:pic>
          <p:nvPicPr>
            <p:cNvPr id="45" name="图片 44">
              <a:extLst>
                <a:ext uri="{FF2B5EF4-FFF2-40B4-BE49-F238E27FC236}">
                  <a16:creationId xmlns:a16="http://schemas.microsoft.com/office/drawing/2014/main" xmlns="" id="{4631614E-A8F4-4841-B49C-1D2C6A27514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2000"/>
                      </a14:imgEffect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72279"/>
            <a:stretch/>
          </p:blipFill>
          <p:spPr>
            <a:xfrm rot="5400000">
              <a:off x="1023384" y="3439194"/>
              <a:ext cx="6083300" cy="347911"/>
            </a:xfrm>
            <a:prstGeom prst="rect">
              <a:avLst/>
            </a:prstGeom>
          </p:spPr>
        </p:pic>
        <p:pic>
          <p:nvPicPr>
            <p:cNvPr id="46" name="图片 45">
              <a:extLst>
                <a:ext uri="{FF2B5EF4-FFF2-40B4-BE49-F238E27FC236}">
                  <a16:creationId xmlns:a16="http://schemas.microsoft.com/office/drawing/2014/main" xmlns="" id="{A22B8092-5139-AE49-99DF-3715D64FC02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2000"/>
                      </a14:imgEffect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72279"/>
            <a:stretch/>
          </p:blipFill>
          <p:spPr>
            <a:xfrm rot="16200000" flipH="1">
              <a:off x="-1481127" y="3460296"/>
              <a:ext cx="6083300" cy="347911"/>
            </a:xfrm>
            <a:prstGeom prst="rect">
              <a:avLst/>
            </a:prstGeom>
          </p:spPr>
        </p:pic>
      </p:grpSp>
      <p:sp>
        <p:nvSpPr>
          <p:cNvPr id="47" name="椭圆 46">
            <a:extLst>
              <a:ext uri="{FF2B5EF4-FFF2-40B4-BE49-F238E27FC236}">
                <a16:creationId xmlns:a16="http://schemas.microsoft.com/office/drawing/2014/main" xmlns="" id="{DC986E88-78E0-C747-8F63-782C42C88CCE}"/>
              </a:ext>
            </a:extLst>
          </p:cNvPr>
          <p:cNvSpPr/>
          <p:nvPr/>
        </p:nvSpPr>
        <p:spPr>
          <a:xfrm>
            <a:off x="6831411" y="4317873"/>
            <a:ext cx="1370322" cy="1370500"/>
          </a:xfrm>
          <a:prstGeom prst="ellipse">
            <a:avLst/>
          </a:prstGeom>
          <a:gradFill flip="none" rotWithShape="1">
            <a:gsLst>
              <a:gs pos="0">
                <a:srgbClr val="CBCBCB"/>
              </a:gs>
              <a:gs pos="100000">
                <a:srgbClr val="F3F3F3"/>
              </a:gs>
            </a:gsLst>
            <a:lin ang="2700000" scaled="1"/>
            <a:tileRect/>
          </a:gradFill>
          <a:ln w="31750">
            <a:gradFill flip="none" rotWithShape="1">
              <a:gsLst>
                <a:gs pos="0">
                  <a:schemeClr val="bg1"/>
                </a:gs>
                <a:gs pos="100000">
                  <a:srgbClr val="CBCBCB"/>
                </a:gs>
              </a:gsLst>
              <a:lin ang="2700000" scaled="1"/>
              <a:tileRect/>
            </a:gradFill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>
            <a:extLst>
              <a:ext uri="{FF2B5EF4-FFF2-40B4-BE49-F238E27FC236}">
                <a16:creationId xmlns:a16="http://schemas.microsoft.com/office/drawing/2014/main" xmlns="" id="{170057D2-B5D6-C64B-872A-6A88DCF1C659}"/>
              </a:ext>
            </a:extLst>
          </p:cNvPr>
          <p:cNvSpPr/>
          <p:nvPr/>
        </p:nvSpPr>
        <p:spPr>
          <a:xfrm>
            <a:off x="7042633" y="4529123"/>
            <a:ext cx="947877" cy="948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innerShdw blurRad="88900" dist="381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Freeform 979">
            <a:extLst>
              <a:ext uri="{FF2B5EF4-FFF2-40B4-BE49-F238E27FC236}">
                <a16:creationId xmlns:a16="http://schemas.microsoft.com/office/drawing/2014/main" xmlns="" id="{87BD8F99-D540-1A4C-976C-23301FE17505}"/>
              </a:ext>
            </a:extLst>
          </p:cNvPr>
          <p:cNvSpPr>
            <a:spLocks noEditPoints="1"/>
          </p:cNvSpPr>
          <p:nvPr/>
        </p:nvSpPr>
        <p:spPr bwMode="auto">
          <a:xfrm>
            <a:off x="7247713" y="4761634"/>
            <a:ext cx="543139" cy="485764"/>
          </a:xfrm>
          <a:custGeom>
            <a:avLst/>
            <a:gdLst>
              <a:gd name="T0" fmla="*/ 242 w 364"/>
              <a:gd name="T1" fmla="*/ 177 h 326"/>
              <a:gd name="T2" fmla="*/ 202 w 364"/>
              <a:gd name="T3" fmla="*/ 142 h 326"/>
              <a:gd name="T4" fmla="*/ 188 w 364"/>
              <a:gd name="T5" fmla="*/ 100 h 326"/>
              <a:gd name="T6" fmla="*/ 135 w 364"/>
              <a:gd name="T7" fmla="*/ 104 h 326"/>
              <a:gd name="T8" fmla="*/ 95 w 364"/>
              <a:gd name="T9" fmla="*/ 84 h 326"/>
              <a:gd name="T10" fmla="*/ 60 w 364"/>
              <a:gd name="T11" fmla="*/ 124 h 326"/>
              <a:gd name="T12" fmla="*/ 18 w 364"/>
              <a:gd name="T13" fmla="*/ 138 h 326"/>
              <a:gd name="T14" fmla="*/ 22 w 364"/>
              <a:gd name="T15" fmla="*/ 191 h 326"/>
              <a:gd name="T16" fmla="*/ 2 w 364"/>
              <a:gd name="T17" fmla="*/ 231 h 326"/>
              <a:gd name="T18" fmla="*/ 42 w 364"/>
              <a:gd name="T19" fmla="*/ 266 h 326"/>
              <a:gd name="T20" fmla="*/ 56 w 364"/>
              <a:gd name="T21" fmla="*/ 308 h 326"/>
              <a:gd name="T22" fmla="*/ 109 w 364"/>
              <a:gd name="T23" fmla="*/ 304 h 326"/>
              <a:gd name="T24" fmla="*/ 149 w 364"/>
              <a:gd name="T25" fmla="*/ 324 h 326"/>
              <a:gd name="T26" fmla="*/ 184 w 364"/>
              <a:gd name="T27" fmla="*/ 283 h 326"/>
              <a:gd name="T28" fmla="*/ 226 w 364"/>
              <a:gd name="T29" fmla="*/ 270 h 326"/>
              <a:gd name="T30" fmla="*/ 222 w 364"/>
              <a:gd name="T31" fmla="*/ 216 h 326"/>
              <a:gd name="T32" fmla="*/ 127 w 364"/>
              <a:gd name="T33" fmla="*/ 280 h 326"/>
              <a:gd name="T34" fmla="*/ 117 w 364"/>
              <a:gd name="T35" fmla="*/ 127 h 326"/>
              <a:gd name="T36" fmla="*/ 127 w 364"/>
              <a:gd name="T37" fmla="*/ 280 h 326"/>
              <a:gd name="T38" fmla="*/ 364 w 364"/>
              <a:gd name="T39" fmla="*/ 90 h 326"/>
              <a:gd name="T40" fmla="*/ 348 w 364"/>
              <a:gd name="T41" fmla="*/ 66 h 326"/>
              <a:gd name="T42" fmla="*/ 345 w 364"/>
              <a:gd name="T43" fmla="*/ 29 h 326"/>
              <a:gd name="T44" fmla="*/ 316 w 364"/>
              <a:gd name="T45" fmla="*/ 24 h 326"/>
              <a:gd name="T46" fmla="*/ 289 w 364"/>
              <a:gd name="T47" fmla="*/ 0 h 326"/>
              <a:gd name="T48" fmla="*/ 264 w 364"/>
              <a:gd name="T49" fmla="*/ 16 h 326"/>
              <a:gd name="T50" fmla="*/ 228 w 364"/>
              <a:gd name="T51" fmla="*/ 19 h 326"/>
              <a:gd name="T52" fmla="*/ 222 w 364"/>
              <a:gd name="T53" fmla="*/ 48 h 326"/>
              <a:gd name="T54" fmla="*/ 198 w 364"/>
              <a:gd name="T55" fmla="*/ 75 h 326"/>
              <a:gd name="T56" fmla="*/ 215 w 364"/>
              <a:gd name="T57" fmla="*/ 100 h 326"/>
              <a:gd name="T58" fmla="*/ 217 w 364"/>
              <a:gd name="T59" fmla="*/ 136 h 326"/>
              <a:gd name="T60" fmla="*/ 247 w 364"/>
              <a:gd name="T61" fmla="*/ 142 h 326"/>
              <a:gd name="T62" fmla="*/ 274 w 364"/>
              <a:gd name="T63" fmla="*/ 166 h 326"/>
              <a:gd name="T64" fmla="*/ 299 w 364"/>
              <a:gd name="T65" fmla="*/ 149 h 326"/>
              <a:gd name="T66" fmla="*/ 335 w 364"/>
              <a:gd name="T67" fmla="*/ 147 h 326"/>
              <a:gd name="T68" fmla="*/ 340 w 364"/>
              <a:gd name="T69" fmla="*/ 117 h 326"/>
              <a:gd name="T70" fmla="*/ 285 w 364"/>
              <a:gd name="T71" fmla="*/ 135 h 326"/>
              <a:gd name="T72" fmla="*/ 278 w 364"/>
              <a:gd name="T73" fmla="*/ 31 h 326"/>
              <a:gd name="T74" fmla="*/ 285 w 364"/>
              <a:gd name="T75" fmla="*/ 135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64" h="326">
                <a:moveTo>
                  <a:pt x="244" y="215"/>
                </a:moveTo>
                <a:cubicBezTo>
                  <a:pt x="242" y="177"/>
                  <a:pt x="242" y="177"/>
                  <a:pt x="242" y="177"/>
                </a:cubicBezTo>
                <a:cubicBezTo>
                  <a:pt x="219" y="179"/>
                  <a:pt x="219" y="179"/>
                  <a:pt x="219" y="179"/>
                </a:cubicBezTo>
                <a:cubicBezTo>
                  <a:pt x="216" y="165"/>
                  <a:pt x="210" y="153"/>
                  <a:pt x="202" y="142"/>
                </a:cubicBezTo>
                <a:cubicBezTo>
                  <a:pt x="216" y="125"/>
                  <a:pt x="216" y="125"/>
                  <a:pt x="216" y="125"/>
                </a:cubicBezTo>
                <a:cubicBezTo>
                  <a:pt x="188" y="100"/>
                  <a:pt x="188" y="100"/>
                  <a:pt x="188" y="100"/>
                </a:cubicBezTo>
                <a:cubicBezTo>
                  <a:pt x="173" y="117"/>
                  <a:pt x="173" y="117"/>
                  <a:pt x="173" y="117"/>
                </a:cubicBezTo>
                <a:cubicBezTo>
                  <a:pt x="161" y="110"/>
                  <a:pt x="148" y="106"/>
                  <a:pt x="135" y="104"/>
                </a:cubicBezTo>
                <a:cubicBezTo>
                  <a:pt x="133" y="81"/>
                  <a:pt x="133" y="81"/>
                  <a:pt x="133" y="81"/>
                </a:cubicBezTo>
                <a:cubicBezTo>
                  <a:pt x="95" y="84"/>
                  <a:pt x="95" y="84"/>
                  <a:pt x="95" y="84"/>
                </a:cubicBezTo>
                <a:cubicBezTo>
                  <a:pt x="97" y="106"/>
                  <a:pt x="97" y="106"/>
                  <a:pt x="97" y="106"/>
                </a:cubicBezTo>
                <a:cubicBezTo>
                  <a:pt x="83" y="110"/>
                  <a:pt x="71" y="116"/>
                  <a:pt x="60" y="124"/>
                </a:cubicBezTo>
                <a:cubicBezTo>
                  <a:pt x="43" y="109"/>
                  <a:pt x="43" y="109"/>
                  <a:pt x="43" y="109"/>
                </a:cubicBezTo>
                <a:cubicBezTo>
                  <a:pt x="18" y="138"/>
                  <a:pt x="18" y="138"/>
                  <a:pt x="18" y="138"/>
                </a:cubicBezTo>
                <a:cubicBezTo>
                  <a:pt x="35" y="153"/>
                  <a:pt x="35" y="153"/>
                  <a:pt x="35" y="153"/>
                </a:cubicBezTo>
                <a:cubicBezTo>
                  <a:pt x="28" y="164"/>
                  <a:pt x="24" y="177"/>
                  <a:pt x="22" y="191"/>
                </a:cubicBezTo>
                <a:cubicBezTo>
                  <a:pt x="0" y="193"/>
                  <a:pt x="0" y="193"/>
                  <a:pt x="0" y="193"/>
                </a:cubicBezTo>
                <a:cubicBezTo>
                  <a:pt x="2" y="231"/>
                  <a:pt x="2" y="231"/>
                  <a:pt x="2" y="231"/>
                </a:cubicBezTo>
                <a:cubicBezTo>
                  <a:pt x="25" y="229"/>
                  <a:pt x="25" y="229"/>
                  <a:pt x="25" y="229"/>
                </a:cubicBezTo>
                <a:cubicBezTo>
                  <a:pt x="28" y="243"/>
                  <a:pt x="34" y="255"/>
                  <a:pt x="42" y="266"/>
                </a:cubicBezTo>
                <a:cubicBezTo>
                  <a:pt x="28" y="282"/>
                  <a:pt x="28" y="282"/>
                  <a:pt x="28" y="282"/>
                </a:cubicBezTo>
                <a:cubicBezTo>
                  <a:pt x="56" y="308"/>
                  <a:pt x="56" y="308"/>
                  <a:pt x="56" y="308"/>
                </a:cubicBezTo>
                <a:cubicBezTo>
                  <a:pt x="71" y="291"/>
                  <a:pt x="71" y="291"/>
                  <a:pt x="71" y="291"/>
                </a:cubicBezTo>
                <a:cubicBezTo>
                  <a:pt x="83" y="297"/>
                  <a:pt x="96" y="302"/>
                  <a:pt x="109" y="304"/>
                </a:cubicBezTo>
                <a:cubicBezTo>
                  <a:pt x="111" y="326"/>
                  <a:pt x="111" y="326"/>
                  <a:pt x="111" y="326"/>
                </a:cubicBezTo>
                <a:cubicBezTo>
                  <a:pt x="149" y="324"/>
                  <a:pt x="149" y="324"/>
                  <a:pt x="149" y="324"/>
                </a:cubicBezTo>
                <a:cubicBezTo>
                  <a:pt x="147" y="301"/>
                  <a:pt x="147" y="301"/>
                  <a:pt x="147" y="301"/>
                </a:cubicBezTo>
                <a:cubicBezTo>
                  <a:pt x="161" y="298"/>
                  <a:pt x="173" y="292"/>
                  <a:pt x="184" y="283"/>
                </a:cubicBezTo>
                <a:cubicBezTo>
                  <a:pt x="201" y="298"/>
                  <a:pt x="201" y="298"/>
                  <a:pt x="201" y="298"/>
                </a:cubicBezTo>
                <a:cubicBezTo>
                  <a:pt x="226" y="270"/>
                  <a:pt x="226" y="270"/>
                  <a:pt x="226" y="270"/>
                </a:cubicBezTo>
                <a:cubicBezTo>
                  <a:pt x="209" y="255"/>
                  <a:pt x="209" y="255"/>
                  <a:pt x="209" y="255"/>
                </a:cubicBezTo>
                <a:cubicBezTo>
                  <a:pt x="216" y="243"/>
                  <a:pt x="220" y="230"/>
                  <a:pt x="222" y="216"/>
                </a:cubicBezTo>
                <a:lnTo>
                  <a:pt x="244" y="215"/>
                </a:lnTo>
                <a:close/>
                <a:moveTo>
                  <a:pt x="127" y="280"/>
                </a:moveTo>
                <a:cubicBezTo>
                  <a:pt x="85" y="283"/>
                  <a:pt x="48" y="251"/>
                  <a:pt x="45" y="209"/>
                </a:cubicBezTo>
                <a:cubicBezTo>
                  <a:pt x="43" y="167"/>
                  <a:pt x="75" y="130"/>
                  <a:pt x="117" y="127"/>
                </a:cubicBezTo>
                <a:cubicBezTo>
                  <a:pt x="159" y="124"/>
                  <a:pt x="196" y="157"/>
                  <a:pt x="199" y="199"/>
                </a:cubicBezTo>
                <a:cubicBezTo>
                  <a:pt x="201" y="241"/>
                  <a:pt x="169" y="278"/>
                  <a:pt x="127" y="280"/>
                </a:cubicBezTo>
                <a:close/>
                <a:moveTo>
                  <a:pt x="349" y="91"/>
                </a:moveTo>
                <a:cubicBezTo>
                  <a:pt x="364" y="90"/>
                  <a:pt x="364" y="90"/>
                  <a:pt x="364" y="90"/>
                </a:cubicBezTo>
                <a:cubicBezTo>
                  <a:pt x="363" y="65"/>
                  <a:pt x="363" y="65"/>
                  <a:pt x="363" y="65"/>
                </a:cubicBezTo>
                <a:cubicBezTo>
                  <a:pt x="348" y="66"/>
                  <a:pt x="348" y="66"/>
                  <a:pt x="348" y="66"/>
                </a:cubicBezTo>
                <a:cubicBezTo>
                  <a:pt x="345" y="56"/>
                  <a:pt x="341" y="48"/>
                  <a:pt x="335" y="41"/>
                </a:cubicBezTo>
                <a:cubicBezTo>
                  <a:pt x="345" y="29"/>
                  <a:pt x="345" y="29"/>
                  <a:pt x="345" y="29"/>
                </a:cubicBezTo>
                <a:cubicBezTo>
                  <a:pt x="326" y="12"/>
                  <a:pt x="326" y="12"/>
                  <a:pt x="326" y="12"/>
                </a:cubicBezTo>
                <a:cubicBezTo>
                  <a:pt x="316" y="24"/>
                  <a:pt x="316" y="24"/>
                  <a:pt x="316" y="24"/>
                </a:cubicBezTo>
                <a:cubicBezTo>
                  <a:pt x="308" y="19"/>
                  <a:pt x="299" y="16"/>
                  <a:pt x="290" y="15"/>
                </a:cubicBezTo>
                <a:cubicBezTo>
                  <a:pt x="289" y="0"/>
                  <a:pt x="289" y="0"/>
                  <a:pt x="289" y="0"/>
                </a:cubicBezTo>
                <a:cubicBezTo>
                  <a:pt x="263" y="1"/>
                  <a:pt x="263" y="1"/>
                  <a:pt x="263" y="1"/>
                </a:cubicBezTo>
                <a:cubicBezTo>
                  <a:pt x="264" y="16"/>
                  <a:pt x="264" y="16"/>
                  <a:pt x="264" y="16"/>
                </a:cubicBezTo>
                <a:cubicBezTo>
                  <a:pt x="255" y="19"/>
                  <a:pt x="247" y="23"/>
                  <a:pt x="239" y="29"/>
                </a:cubicBezTo>
                <a:cubicBezTo>
                  <a:pt x="228" y="19"/>
                  <a:pt x="228" y="19"/>
                  <a:pt x="228" y="19"/>
                </a:cubicBezTo>
                <a:cubicBezTo>
                  <a:pt x="211" y="38"/>
                  <a:pt x="211" y="38"/>
                  <a:pt x="211" y="38"/>
                </a:cubicBezTo>
                <a:cubicBezTo>
                  <a:pt x="222" y="48"/>
                  <a:pt x="222" y="48"/>
                  <a:pt x="222" y="48"/>
                </a:cubicBezTo>
                <a:cubicBezTo>
                  <a:pt x="218" y="56"/>
                  <a:pt x="215" y="65"/>
                  <a:pt x="213" y="74"/>
                </a:cubicBezTo>
                <a:cubicBezTo>
                  <a:pt x="198" y="75"/>
                  <a:pt x="198" y="75"/>
                  <a:pt x="198" y="75"/>
                </a:cubicBezTo>
                <a:cubicBezTo>
                  <a:pt x="200" y="101"/>
                  <a:pt x="200" y="101"/>
                  <a:pt x="200" y="101"/>
                </a:cubicBezTo>
                <a:cubicBezTo>
                  <a:pt x="215" y="100"/>
                  <a:pt x="215" y="100"/>
                  <a:pt x="215" y="100"/>
                </a:cubicBezTo>
                <a:cubicBezTo>
                  <a:pt x="218" y="109"/>
                  <a:pt x="222" y="117"/>
                  <a:pt x="227" y="125"/>
                </a:cubicBezTo>
                <a:cubicBezTo>
                  <a:pt x="217" y="136"/>
                  <a:pt x="217" y="136"/>
                  <a:pt x="217" y="136"/>
                </a:cubicBezTo>
                <a:cubicBezTo>
                  <a:pt x="237" y="153"/>
                  <a:pt x="237" y="153"/>
                  <a:pt x="237" y="153"/>
                </a:cubicBezTo>
                <a:cubicBezTo>
                  <a:pt x="247" y="142"/>
                  <a:pt x="247" y="142"/>
                  <a:pt x="247" y="142"/>
                </a:cubicBezTo>
                <a:cubicBezTo>
                  <a:pt x="255" y="146"/>
                  <a:pt x="263" y="149"/>
                  <a:pt x="273" y="151"/>
                </a:cubicBezTo>
                <a:cubicBezTo>
                  <a:pt x="274" y="166"/>
                  <a:pt x="274" y="166"/>
                  <a:pt x="274" y="166"/>
                </a:cubicBezTo>
                <a:cubicBezTo>
                  <a:pt x="300" y="164"/>
                  <a:pt x="300" y="164"/>
                  <a:pt x="300" y="164"/>
                </a:cubicBezTo>
                <a:cubicBezTo>
                  <a:pt x="299" y="149"/>
                  <a:pt x="299" y="149"/>
                  <a:pt x="299" y="149"/>
                </a:cubicBezTo>
                <a:cubicBezTo>
                  <a:pt x="308" y="147"/>
                  <a:pt x="316" y="142"/>
                  <a:pt x="323" y="137"/>
                </a:cubicBezTo>
                <a:cubicBezTo>
                  <a:pt x="335" y="147"/>
                  <a:pt x="335" y="147"/>
                  <a:pt x="335" y="147"/>
                </a:cubicBezTo>
                <a:cubicBezTo>
                  <a:pt x="352" y="127"/>
                  <a:pt x="352" y="127"/>
                  <a:pt x="352" y="127"/>
                </a:cubicBezTo>
                <a:cubicBezTo>
                  <a:pt x="340" y="117"/>
                  <a:pt x="340" y="117"/>
                  <a:pt x="340" y="117"/>
                </a:cubicBezTo>
                <a:cubicBezTo>
                  <a:pt x="345" y="110"/>
                  <a:pt x="348" y="101"/>
                  <a:pt x="349" y="91"/>
                </a:cubicBezTo>
                <a:close/>
                <a:moveTo>
                  <a:pt x="285" y="135"/>
                </a:moveTo>
                <a:cubicBezTo>
                  <a:pt x="256" y="137"/>
                  <a:pt x="231" y="115"/>
                  <a:pt x="229" y="86"/>
                </a:cubicBezTo>
                <a:cubicBezTo>
                  <a:pt x="227" y="57"/>
                  <a:pt x="249" y="32"/>
                  <a:pt x="278" y="31"/>
                </a:cubicBezTo>
                <a:cubicBezTo>
                  <a:pt x="307" y="29"/>
                  <a:pt x="332" y="51"/>
                  <a:pt x="333" y="79"/>
                </a:cubicBezTo>
                <a:cubicBezTo>
                  <a:pt x="335" y="108"/>
                  <a:pt x="313" y="133"/>
                  <a:pt x="285" y="1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0" name="文本框 37">
            <a:extLst>
              <a:ext uri="{FF2B5EF4-FFF2-40B4-BE49-F238E27FC236}">
                <a16:creationId xmlns:a16="http://schemas.microsoft.com/office/drawing/2014/main" xmlns="" id="{1E235EC5-EE32-DA40-B079-4098E6E67FDC}"/>
              </a:ext>
            </a:extLst>
          </p:cNvPr>
          <p:cNvSpPr txBox="1"/>
          <p:nvPr/>
        </p:nvSpPr>
        <p:spPr>
          <a:xfrm>
            <a:off x="7038073" y="1753761"/>
            <a:ext cx="9788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03</a:t>
            </a:r>
            <a:endParaRPr lang="zh-CN" altLang="en-US" sz="44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51" name="组合 50">
            <a:extLst>
              <a:ext uri="{FF2B5EF4-FFF2-40B4-BE49-F238E27FC236}">
                <a16:creationId xmlns:a16="http://schemas.microsoft.com/office/drawing/2014/main" xmlns="" id="{BE1FD2B8-D67D-A348-8AB0-A2DF096E54F8}"/>
              </a:ext>
            </a:extLst>
          </p:cNvPr>
          <p:cNvGrpSpPr/>
          <p:nvPr/>
        </p:nvGrpSpPr>
        <p:grpSpPr>
          <a:xfrm>
            <a:off x="8887617" y="1166850"/>
            <a:ext cx="2595442" cy="5555168"/>
            <a:chOff x="1386567" y="571500"/>
            <a:chExt cx="2852422" cy="6104402"/>
          </a:xfrm>
        </p:grpSpPr>
        <p:pic>
          <p:nvPicPr>
            <p:cNvPr id="52" name="图片 51">
              <a:extLst>
                <a:ext uri="{FF2B5EF4-FFF2-40B4-BE49-F238E27FC236}">
                  <a16:creationId xmlns:a16="http://schemas.microsoft.com/office/drawing/2014/main" xmlns="" id="{65D37E4F-128F-B849-80FA-01BF5A5902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2000"/>
                      </a14:imgEffect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72279"/>
            <a:stretch/>
          </p:blipFill>
          <p:spPr>
            <a:xfrm rot="5400000">
              <a:off x="1023384" y="3439194"/>
              <a:ext cx="6083300" cy="347911"/>
            </a:xfrm>
            <a:prstGeom prst="rect">
              <a:avLst/>
            </a:prstGeom>
          </p:spPr>
        </p:pic>
        <p:pic>
          <p:nvPicPr>
            <p:cNvPr id="53" name="图片 52">
              <a:extLst>
                <a:ext uri="{FF2B5EF4-FFF2-40B4-BE49-F238E27FC236}">
                  <a16:creationId xmlns:a16="http://schemas.microsoft.com/office/drawing/2014/main" xmlns="" id="{99126791-8F18-C14A-8C11-FC65A689237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2000"/>
                      </a14:imgEffect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 b="72279"/>
            <a:stretch/>
          </p:blipFill>
          <p:spPr>
            <a:xfrm rot="16200000" flipH="1">
              <a:off x="-1481127" y="3460296"/>
              <a:ext cx="6083300" cy="347911"/>
            </a:xfrm>
            <a:prstGeom prst="rect">
              <a:avLst/>
            </a:prstGeom>
          </p:spPr>
        </p:pic>
      </p:grpSp>
      <p:sp>
        <p:nvSpPr>
          <p:cNvPr id="54" name="椭圆 53">
            <a:extLst>
              <a:ext uri="{FF2B5EF4-FFF2-40B4-BE49-F238E27FC236}">
                <a16:creationId xmlns:a16="http://schemas.microsoft.com/office/drawing/2014/main" xmlns="" id="{BDA9C624-74D0-B749-97C8-044A6585FB18}"/>
              </a:ext>
            </a:extLst>
          </p:cNvPr>
          <p:cNvSpPr/>
          <p:nvPr/>
        </p:nvSpPr>
        <p:spPr>
          <a:xfrm>
            <a:off x="9487480" y="4317873"/>
            <a:ext cx="1370322" cy="1370500"/>
          </a:xfrm>
          <a:prstGeom prst="ellipse">
            <a:avLst/>
          </a:prstGeom>
          <a:gradFill flip="none" rotWithShape="1">
            <a:gsLst>
              <a:gs pos="0">
                <a:srgbClr val="CBCBCB"/>
              </a:gs>
              <a:gs pos="100000">
                <a:srgbClr val="F3F3F3"/>
              </a:gs>
            </a:gsLst>
            <a:lin ang="2700000" scaled="1"/>
            <a:tileRect/>
          </a:gradFill>
          <a:ln w="31750">
            <a:gradFill flip="none" rotWithShape="1">
              <a:gsLst>
                <a:gs pos="0">
                  <a:schemeClr val="bg1"/>
                </a:gs>
                <a:gs pos="100000">
                  <a:srgbClr val="CBCBCB"/>
                </a:gs>
              </a:gsLst>
              <a:lin ang="2700000" scaled="1"/>
              <a:tileRect/>
            </a:gradFill>
          </a:ln>
          <a:effectLst>
            <a:outerShdw blurRad="1270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>
            <a:extLst>
              <a:ext uri="{FF2B5EF4-FFF2-40B4-BE49-F238E27FC236}">
                <a16:creationId xmlns:a16="http://schemas.microsoft.com/office/drawing/2014/main" xmlns="" id="{C5EC49D8-9478-B948-AD3E-A9BB98B85C39}"/>
              </a:ext>
            </a:extLst>
          </p:cNvPr>
          <p:cNvSpPr/>
          <p:nvPr/>
        </p:nvSpPr>
        <p:spPr>
          <a:xfrm>
            <a:off x="9698100" y="4529123"/>
            <a:ext cx="947877" cy="948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>
            <a:innerShdw blurRad="88900" dist="381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Freeform 983">
            <a:extLst>
              <a:ext uri="{FF2B5EF4-FFF2-40B4-BE49-F238E27FC236}">
                <a16:creationId xmlns:a16="http://schemas.microsoft.com/office/drawing/2014/main" xmlns="" id="{09316589-50B5-994A-B5EE-0114BFFADBB1}"/>
              </a:ext>
            </a:extLst>
          </p:cNvPr>
          <p:cNvSpPr>
            <a:spLocks noEditPoints="1"/>
          </p:cNvSpPr>
          <p:nvPr/>
        </p:nvSpPr>
        <p:spPr bwMode="auto">
          <a:xfrm>
            <a:off x="9920767" y="4768022"/>
            <a:ext cx="502545" cy="515682"/>
          </a:xfrm>
          <a:custGeom>
            <a:avLst/>
            <a:gdLst>
              <a:gd name="T0" fmla="*/ 116 w 232"/>
              <a:gd name="T1" fmla="*/ 88 h 239"/>
              <a:gd name="T2" fmla="*/ 84 w 232"/>
              <a:gd name="T3" fmla="*/ 119 h 239"/>
              <a:gd name="T4" fmla="*/ 116 w 232"/>
              <a:gd name="T5" fmla="*/ 151 h 239"/>
              <a:gd name="T6" fmla="*/ 148 w 232"/>
              <a:gd name="T7" fmla="*/ 119 h 239"/>
              <a:gd name="T8" fmla="*/ 116 w 232"/>
              <a:gd name="T9" fmla="*/ 88 h 239"/>
              <a:gd name="T10" fmla="*/ 49 w 232"/>
              <a:gd name="T11" fmla="*/ 197 h 239"/>
              <a:gd name="T12" fmla="*/ 44 w 232"/>
              <a:gd name="T13" fmla="*/ 191 h 239"/>
              <a:gd name="T14" fmla="*/ 14 w 232"/>
              <a:gd name="T15" fmla="*/ 119 h 239"/>
              <a:gd name="T16" fmla="*/ 93 w 232"/>
              <a:gd name="T17" fmla="*/ 20 h 239"/>
              <a:gd name="T18" fmla="*/ 90 w 232"/>
              <a:gd name="T19" fmla="*/ 7 h 239"/>
              <a:gd name="T20" fmla="*/ 0 w 232"/>
              <a:gd name="T21" fmla="*/ 119 h 239"/>
              <a:gd name="T22" fmla="*/ 34 w 232"/>
              <a:gd name="T23" fmla="*/ 201 h 239"/>
              <a:gd name="T24" fmla="*/ 44 w 232"/>
              <a:gd name="T25" fmla="*/ 210 h 239"/>
              <a:gd name="T26" fmla="*/ 34 w 232"/>
              <a:gd name="T27" fmla="*/ 239 h 239"/>
              <a:gd name="T28" fmla="*/ 116 w 232"/>
              <a:gd name="T29" fmla="*/ 228 h 239"/>
              <a:gd name="T30" fmla="*/ 60 w 232"/>
              <a:gd name="T31" fmla="*/ 167 h 239"/>
              <a:gd name="T32" fmla="*/ 49 w 232"/>
              <a:gd name="T33" fmla="*/ 197 h 239"/>
              <a:gd name="T34" fmla="*/ 188 w 232"/>
              <a:gd name="T35" fmla="*/ 29 h 239"/>
              <a:gd name="T36" fmla="*/ 198 w 232"/>
              <a:gd name="T37" fmla="*/ 0 h 239"/>
              <a:gd name="T38" fmla="*/ 116 w 232"/>
              <a:gd name="T39" fmla="*/ 10 h 239"/>
              <a:gd name="T40" fmla="*/ 172 w 232"/>
              <a:gd name="T41" fmla="*/ 72 h 239"/>
              <a:gd name="T42" fmla="*/ 183 w 232"/>
              <a:gd name="T43" fmla="*/ 42 h 239"/>
              <a:gd name="T44" fmla="*/ 218 w 232"/>
              <a:gd name="T45" fmla="*/ 119 h 239"/>
              <a:gd name="T46" fmla="*/ 188 w 232"/>
              <a:gd name="T47" fmla="*/ 191 h 239"/>
              <a:gd name="T48" fmla="*/ 139 w 232"/>
              <a:gd name="T49" fmla="*/ 219 h 239"/>
              <a:gd name="T50" fmla="*/ 142 w 232"/>
              <a:gd name="T51" fmla="*/ 232 h 239"/>
              <a:gd name="T52" fmla="*/ 198 w 232"/>
              <a:gd name="T53" fmla="*/ 201 h 239"/>
              <a:gd name="T54" fmla="*/ 232 w 232"/>
              <a:gd name="T55" fmla="*/ 119 h 239"/>
              <a:gd name="T56" fmla="*/ 188 w 232"/>
              <a:gd name="T57" fmla="*/ 29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32" h="239">
                <a:moveTo>
                  <a:pt x="116" y="88"/>
                </a:moveTo>
                <a:cubicBezTo>
                  <a:pt x="98" y="88"/>
                  <a:pt x="84" y="102"/>
                  <a:pt x="84" y="119"/>
                </a:cubicBezTo>
                <a:cubicBezTo>
                  <a:pt x="84" y="137"/>
                  <a:pt x="98" y="151"/>
                  <a:pt x="116" y="151"/>
                </a:cubicBezTo>
                <a:cubicBezTo>
                  <a:pt x="134" y="151"/>
                  <a:pt x="148" y="137"/>
                  <a:pt x="148" y="119"/>
                </a:cubicBezTo>
                <a:cubicBezTo>
                  <a:pt x="148" y="102"/>
                  <a:pt x="134" y="88"/>
                  <a:pt x="116" y="88"/>
                </a:cubicBezTo>
                <a:close/>
                <a:moveTo>
                  <a:pt x="49" y="197"/>
                </a:moveTo>
                <a:cubicBezTo>
                  <a:pt x="47" y="195"/>
                  <a:pt x="46" y="193"/>
                  <a:pt x="44" y="191"/>
                </a:cubicBezTo>
                <a:cubicBezTo>
                  <a:pt x="25" y="172"/>
                  <a:pt x="14" y="147"/>
                  <a:pt x="14" y="119"/>
                </a:cubicBezTo>
                <a:cubicBezTo>
                  <a:pt x="14" y="71"/>
                  <a:pt x="48" y="30"/>
                  <a:pt x="93" y="20"/>
                </a:cubicBezTo>
                <a:cubicBezTo>
                  <a:pt x="90" y="7"/>
                  <a:pt x="90" y="7"/>
                  <a:pt x="90" y="7"/>
                </a:cubicBezTo>
                <a:cubicBezTo>
                  <a:pt x="39" y="19"/>
                  <a:pt x="0" y="65"/>
                  <a:pt x="0" y="119"/>
                </a:cubicBezTo>
                <a:cubicBezTo>
                  <a:pt x="0" y="150"/>
                  <a:pt x="12" y="179"/>
                  <a:pt x="34" y="201"/>
                </a:cubicBezTo>
                <a:cubicBezTo>
                  <a:pt x="37" y="204"/>
                  <a:pt x="41" y="207"/>
                  <a:pt x="44" y="210"/>
                </a:cubicBezTo>
                <a:cubicBezTo>
                  <a:pt x="34" y="239"/>
                  <a:pt x="34" y="239"/>
                  <a:pt x="34" y="239"/>
                </a:cubicBezTo>
                <a:cubicBezTo>
                  <a:pt x="116" y="228"/>
                  <a:pt x="116" y="228"/>
                  <a:pt x="116" y="228"/>
                </a:cubicBezTo>
                <a:cubicBezTo>
                  <a:pt x="60" y="167"/>
                  <a:pt x="60" y="167"/>
                  <a:pt x="60" y="167"/>
                </a:cubicBezTo>
                <a:lnTo>
                  <a:pt x="49" y="197"/>
                </a:lnTo>
                <a:close/>
                <a:moveTo>
                  <a:pt x="188" y="29"/>
                </a:moveTo>
                <a:cubicBezTo>
                  <a:pt x="198" y="0"/>
                  <a:pt x="198" y="0"/>
                  <a:pt x="198" y="0"/>
                </a:cubicBezTo>
                <a:cubicBezTo>
                  <a:pt x="116" y="10"/>
                  <a:pt x="116" y="10"/>
                  <a:pt x="116" y="10"/>
                </a:cubicBezTo>
                <a:cubicBezTo>
                  <a:pt x="172" y="72"/>
                  <a:pt x="172" y="72"/>
                  <a:pt x="172" y="72"/>
                </a:cubicBezTo>
                <a:cubicBezTo>
                  <a:pt x="183" y="42"/>
                  <a:pt x="183" y="42"/>
                  <a:pt x="183" y="42"/>
                </a:cubicBezTo>
                <a:cubicBezTo>
                  <a:pt x="204" y="61"/>
                  <a:pt x="218" y="89"/>
                  <a:pt x="218" y="119"/>
                </a:cubicBezTo>
                <a:cubicBezTo>
                  <a:pt x="218" y="147"/>
                  <a:pt x="207" y="172"/>
                  <a:pt x="188" y="191"/>
                </a:cubicBezTo>
                <a:cubicBezTo>
                  <a:pt x="174" y="205"/>
                  <a:pt x="157" y="214"/>
                  <a:pt x="139" y="219"/>
                </a:cubicBezTo>
                <a:cubicBezTo>
                  <a:pt x="142" y="232"/>
                  <a:pt x="142" y="232"/>
                  <a:pt x="142" y="232"/>
                </a:cubicBezTo>
                <a:cubicBezTo>
                  <a:pt x="163" y="227"/>
                  <a:pt x="182" y="217"/>
                  <a:pt x="198" y="201"/>
                </a:cubicBezTo>
                <a:cubicBezTo>
                  <a:pt x="220" y="179"/>
                  <a:pt x="232" y="150"/>
                  <a:pt x="232" y="119"/>
                </a:cubicBezTo>
                <a:cubicBezTo>
                  <a:pt x="232" y="83"/>
                  <a:pt x="214" y="50"/>
                  <a:pt x="188" y="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7" name="文本框 38">
            <a:extLst>
              <a:ext uri="{FF2B5EF4-FFF2-40B4-BE49-F238E27FC236}">
                <a16:creationId xmlns:a16="http://schemas.microsoft.com/office/drawing/2014/main" xmlns="" id="{A7C51CC7-5B15-DB4C-A6A8-1F2584F7CD71}"/>
              </a:ext>
            </a:extLst>
          </p:cNvPr>
          <p:cNvSpPr txBox="1"/>
          <p:nvPr/>
        </p:nvSpPr>
        <p:spPr>
          <a:xfrm>
            <a:off x="9652377" y="1704401"/>
            <a:ext cx="9788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04</a:t>
            </a:r>
            <a:endParaRPr lang="zh-CN" altLang="en-US" sz="44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8" name="矩形 47">
            <a:extLst>
              <a:ext uri="{FF2B5EF4-FFF2-40B4-BE49-F238E27FC236}">
                <a16:creationId xmlns:a16="http://schemas.microsoft.com/office/drawing/2014/main" xmlns="" id="{A28AEBB2-3032-7343-B322-F8A6DA13C5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3406" y="2790095"/>
            <a:ext cx="1930520" cy="1346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请在此输入您需要的文字内容，感谢您使用我们的</a:t>
            </a:r>
            <a:r>
              <a:rPr lang="e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模板，请在此输入您需要的文字内容</a:t>
            </a:r>
          </a:p>
        </p:txBody>
      </p:sp>
      <p:sp>
        <p:nvSpPr>
          <p:cNvPr id="59" name="矩形 47">
            <a:extLst>
              <a:ext uri="{FF2B5EF4-FFF2-40B4-BE49-F238E27FC236}">
                <a16:creationId xmlns:a16="http://schemas.microsoft.com/office/drawing/2014/main" xmlns="" id="{FD7E723D-A168-AA4E-A2E9-128DA0269F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1277" y="2790095"/>
            <a:ext cx="1930520" cy="1346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请在此输入您需要的文字内容，感谢您使用我们的</a:t>
            </a:r>
            <a:r>
              <a:rPr lang="e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模板，请在此输入您需要的文字内容</a:t>
            </a:r>
          </a:p>
        </p:txBody>
      </p:sp>
      <p:sp>
        <p:nvSpPr>
          <p:cNvPr id="60" name="矩形 47">
            <a:extLst>
              <a:ext uri="{FF2B5EF4-FFF2-40B4-BE49-F238E27FC236}">
                <a16:creationId xmlns:a16="http://schemas.microsoft.com/office/drawing/2014/main" xmlns="" id="{D3872CD7-7E87-8E40-9F59-0A5B69F283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47631" y="2790095"/>
            <a:ext cx="1930520" cy="1346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请在此输入您需要的文字内容，感谢您使用我们的</a:t>
            </a:r>
            <a:r>
              <a:rPr lang="e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模板，请在此输入您需要的文字内容</a:t>
            </a:r>
          </a:p>
        </p:txBody>
      </p:sp>
      <p:sp>
        <p:nvSpPr>
          <p:cNvPr id="61" name="矩形 47">
            <a:extLst>
              <a:ext uri="{FF2B5EF4-FFF2-40B4-BE49-F238E27FC236}">
                <a16:creationId xmlns:a16="http://schemas.microsoft.com/office/drawing/2014/main" xmlns="" id="{3AD1439B-A78C-BE46-8567-8D22A6B2F4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21851" y="2794888"/>
            <a:ext cx="1930520" cy="1346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请在此输入您需要的文字内容，感谢您使用我们的</a:t>
            </a:r>
            <a:r>
              <a:rPr lang="e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模板，请在此输入您需要的文字内容</a:t>
            </a:r>
          </a:p>
        </p:txBody>
      </p:sp>
    </p:spTree>
    <p:extLst>
      <p:ext uri="{BB962C8B-B14F-4D97-AF65-F5344CB8AC3E}">
        <p14:creationId xmlns:p14="http://schemas.microsoft.com/office/powerpoint/2010/main" val="3673938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6" grpId="0"/>
      <p:bldP spid="40" grpId="0" animBg="1"/>
      <p:bldP spid="41" grpId="0" animBg="1"/>
      <p:bldP spid="42" grpId="0" animBg="1"/>
      <p:bldP spid="43" grpId="0"/>
      <p:bldP spid="47" grpId="0" animBg="1"/>
      <p:bldP spid="48" grpId="0" animBg="1"/>
      <p:bldP spid="49" grpId="0" animBg="1"/>
      <p:bldP spid="50" grpId="0"/>
      <p:bldP spid="54" grpId="0" animBg="1"/>
      <p:bldP spid="55" grpId="0" animBg="1"/>
      <p:bldP spid="56" grpId="0" animBg="1"/>
      <p:bldP spid="57" grpId="0"/>
      <p:bldP spid="58" grpId="0"/>
      <p:bldP spid="59" grpId="0"/>
      <p:bldP spid="60" grpId="0"/>
      <p:bldP spid="6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BBF23844-F5C1-864A-8681-CEB879DE0BA1}"/>
              </a:ext>
            </a:extLst>
          </p:cNvPr>
          <p:cNvSpPr txBox="1"/>
          <p:nvPr/>
        </p:nvSpPr>
        <p:spPr>
          <a:xfrm>
            <a:off x="762000" y="25400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课题背景目的</a:t>
            </a:r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xmlns="" id="{10D076EA-DD03-0B42-BC33-877EB6C624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24048" y="2033928"/>
            <a:ext cx="1365175" cy="2884857"/>
          </a:xfrm>
          <a:custGeom>
            <a:avLst/>
            <a:gdLst>
              <a:gd name="T0" fmla="*/ 207 w 273"/>
              <a:gd name="T1" fmla="*/ 0 h 577"/>
              <a:gd name="T2" fmla="*/ 70 w 273"/>
              <a:gd name="T3" fmla="*/ 0 h 577"/>
              <a:gd name="T4" fmla="*/ 0 w 273"/>
              <a:gd name="T5" fmla="*/ 56 h 577"/>
              <a:gd name="T6" fmla="*/ 0 w 273"/>
              <a:gd name="T7" fmla="*/ 58 h 577"/>
              <a:gd name="T8" fmla="*/ 0 w 273"/>
              <a:gd name="T9" fmla="*/ 67 h 577"/>
              <a:gd name="T10" fmla="*/ 0 w 273"/>
              <a:gd name="T11" fmla="*/ 259 h 577"/>
              <a:gd name="T12" fmla="*/ 23 w 273"/>
              <a:gd name="T13" fmla="*/ 282 h 577"/>
              <a:gd name="T14" fmla="*/ 45 w 273"/>
              <a:gd name="T15" fmla="*/ 259 h 577"/>
              <a:gd name="T16" fmla="*/ 45 w 273"/>
              <a:gd name="T17" fmla="*/ 93 h 577"/>
              <a:gd name="T18" fmla="*/ 65 w 273"/>
              <a:gd name="T19" fmla="*/ 93 h 577"/>
              <a:gd name="T20" fmla="*/ 65 w 273"/>
              <a:gd name="T21" fmla="*/ 252 h 577"/>
              <a:gd name="T22" fmla="*/ 65 w 273"/>
              <a:gd name="T23" fmla="*/ 259 h 577"/>
              <a:gd name="T24" fmla="*/ 65 w 273"/>
              <a:gd name="T25" fmla="*/ 543 h 577"/>
              <a:gd name="T26" fmla="*/ 97 w 273"/>
              <a:gd name="T27" fmla="*/ 577 h 577"/>
              <a:gd name="T28" fmla="*/ 128 w 273"/>
              <a:gd name="T29" fmla="*/ 543 h 577"/>
              <a:gd name="T30" fmla="*/ 128 w 273"/>
              <a:gd name="T31" fmla="*/ 292 h 577"/>
              <a:gd name="T32" fmla="*/ 144 w 273"/>
              <a:gd name="T33" fmla="*/ 292 h 577"/>
              <a:gd name="T34" fmla="*/ 144 w 273"/>
              <a:gd name="T35" fmla="*/ 543 h 577"/>
              <a:gd name="T36" fmla="*/ 176 w 273"/>
              <a:gd name="T37" fmla="*/ 577 h 577"/>
              <a:gd name="T38" fmla="*/ 207 w 273"/>
              <a:gd name="T39" fmla="*/ 543 h 577"/>
              <a:gd name="T40" fmla="*/ 207 w 273"/>
              <a:gd name="T41" fmla="*/ 252 h 577"/>
              <a:gd name="T42" fmla="*/ 207 w 273"/>
              <a:gd name="T43" fmla="*/ 250 h 577"/>
              <a:gd name="T44" fmla="*/ 207 w 273"/>
              <a:gd name="T45" fmla="*/ 93 h 577"/>
              <a:gd name="T46" fmla="*/ 225 w 273"/>
              <a:gd name="T47" fmla="*/ 93 h 577"/>
              <a:gd name="T48" fmla="*/ 225 w 273"/>
              <a:gd name="T49" fmla="*/ 259 h 577"/>
              <a:gd name="T50" fmla="*/ 249 w 273"/>
              <a:gd name="T51" fmla="*/ 282 h 577"/>
              <a:gd name="T52" fmla="*/ 273 w 273"/>
              <a:gd name="T53" fmla="*/ 259 h 577"/>
              <a:gd name="T54" fmla="*/ 273 w 273"/>
              <a:gd name="T55" fmla="*/ 67 h 577"/>
              <a:gd name="T56" fmla="*/ 273 w 273"/>
              <a:gd name="T57" fmla="*/ 58 h 577"/>
              <a:gd name="T58" fmla="*/ 273 w 273"/>
              <a:gd name="T59" fmla="*/ 54 h 577"/>
              <a:gd name="T60" fmla="*/ 207 w 273"/>
              <a:gd name="T61" fmla="*/ 0 h 57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273"/>
              <a:gd name="T94" fmla="*/ 0 h 577"/>
              <a:gd name="T95" fmla="*/ 273 w 273"/>
              <a:gd name="T96" fmla="*/ 577 h 577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273" h="577">
                <a:moveTo>
                  <a:pt x="207" y="0"/>
                </a:moveTo>
                <a:cubicBezTo>
                  <a:pt x="70" y="0"/>
                  <a:pt x="70" y="0"/>
                  <a:pt x="70" y="0"/>
                </a:cubicBezTo>
                <a:cubicBezTo>
                  <a:pt x="19" y="1"/>
                  <a:pt x="0" y="42"/>
                  <a:pt x="0" y="56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72"/>
                  <a:pt x="10" y="282"/>
                  <a:pt x="23" y="282"/>
                </a:cubicBezTo>
                <a:cubicBezTo>
                  <a:pt x="35" y="282"/>
                  <a:pt x="45" y="272"/>
                  <a:pt x="45" y="259"/>
                </a:cubicBezTo>
                <a:cubicBezTo>
                  <a:pt x="45" y="93"/>
                  <a:pt x="45" y="93"/>
                  <a:pt x="45" y="93"/>
                </a:cubicBezTo>
                <a:cubicBezTo>
                  <a:pt x="65" y="93"/>
                  <a:pt x="65" y="93"/>
                  <a:pt x="65" y="93"/>
                </a:cubicBezTo>
                <a:cubicBezTo>
                  <a:pt x="65" y="252"/>
                  <a:pt x="65" y="252"/>
                  <a:pt x="65" y="252"/>
                </a:cubicBezTo>
                <a:cubicBezTo>
                  <a:pt x="65" y="255"/>
                  <a:pt x="65" y="257"/>
                  <a:pt x="65" y="259"/>
                </a:cubicBezTo>
                <a:cubicBezTo>
                  <a:pt x="65" y="543"/>
                  <a:pt x="65" y="543"/>
                  <a:pt x="65" y="543"/>
                </a:cubicBezTo>
                <a:cubicBezTo>
                  <a:pt x="65" y="562"/>
                  <a:pt x="79" y="577"/>
                  <a:pt x="97" y="577"/>
                </a:cubicBezTo>
                <a:cubicBezTo>
                  <a:pt x="114" y="577"/>
                  <a:pt x="128" y="562"/>
                  <a:pt x="128" y="543"/>
                </a:cubicBezTo>
                <a:cubicBezTo>
                  <a:pt x="128" y="292"/>
                  <a:pt x="128" y="292"/>
                  <a:pt x="128" y="292"/>
                </a:cubicBezTo>
                <a:cubicBezTo>
                  <a:pt x="144" y="292"/>
                  <a:pt x="144" y="292"/>
                  <a:pt x="144" y="292"/>
                </a:cubicBezTo>
                <a:cubicBezTo>
                  <a:pt x="144" y="543"/>
                  <a:pt x="144" y="543"/>
                  <a:pt x="144" y="543"/>
                </a:cubicBezTo>
                <a:cubicBezTo>
                  <a:pt x="144" y="562"/>
                  <a:pt x="158" y="577"/>
                  <a:pt x="176" y="577"/>
                </a:cubicBezTo>
                <a:cubicBezTo>
                  <a:pt x="193" y="577"/>
                  <a:pt x="207" y="562"/>
                  <a:pt x="207" y="543"/>
                </a:cubicBezTo>
                <a:cubicBezTo>
                  <a:pt x="207" y="252"/>
                  <a:pt x="207" y="252"/>
                  <a:pt x="207" y="252"/>
                </a:cubicBezTo>
                <a:cubicBezTo>
                  <a:pt x="207" y="250"/>
                  <a:pt x="207" y="250"/>
                  <a:pt x="207" y="250"/>
                </a:cubicBezTo>
                <a:cubicBezTo>
                  <a:pt x="207" y="93"/>
                  <a:pt x="207" y="93"/>
                  <a:pt x="207" y="93"/>
                </a:cubicBezTo>
                <a:cubicBezTo>
                  <a:pt x="225" y="93"/>
                  <a:pt x="225" y="93"/>
                  <a:pt x="225" y="93"/>
                </a:cubicBezTo>
                <a:cubicBezTo>
                  <a:pt x="225" y="259"/>
                  <a:pt x="225" y="259"/>
                  <a:pt x="225" y="259"/>
                </a:cubicBezTo>
                <a:cubicBezTo>
                  <a:pt x="225" y="272"/>
                  <a:pt x="235" y="282"/>
                  <a:pt x="249" y="282"/>
                </a:cubicBezTo>
                <a:cubicBezTo>
                  <a:pt x="262" y="282"/>
                  <a:pt x="273" y="272"/>
                  <a:pt x="273" y="259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3" y="58"/>
                  <a:pt x="273" y="58"/>
                  <a:pt x="273" y="58"/>
                </a:cubicBezTo>
                <a:cubicBezTo>
                  <a:pt x="273" y="54"/>
                  <a:pt x="273" y="54"/>
                  <a:pt x="273" y="54"/>
                </a:cubicBezTo>
                <a:cubicBezTo>
                  <a:pt x="273" y="36"/>
                  <a:pt x="251" y="0"/>
                  <a:pt x="207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28575">
            <a:solidFill>
              <a:srgbClr val="F2F2F2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zh-CN" sz="2133">
              <a:solidFill>
                <a:srgbClr val="000000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4" name="Oval 6">
            <a:extLst>
              <a:ext uri="{FF2B5EF4-FFF2-40B4-BE49-F238E27FC236}">
                <a16:creationId xmlns:a16="http://schemas.microsoft.com/office/drawing/2014/main" xmlns="" id="{0353B9CB-C98C-894B-96C7-95A8291121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34659" y="1432828"/>
            <a:ext cx="543953" cy="550303"/>
          </a:xfrm>
          <a:prstGeom prst="ellipse">
            <a:avLst/>
          </a:prstGeom>
          <a:solidFill>
            <a:schemeClr val="bg1">
              <a:lumMod val="65000"/>
            </a:schemeClr>
          </a:solidFill>
          <a:ln w="28575">
            <a:solidFill>
              <a:srgbClr val="F2F2F2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zh-CN" sz="2133">
              <a:solidFill>
                <a:srgbClr val="000000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5" name="Freeform 9">
            <a:extLst>
              <a:ext uri="{FF2B5EF4-FFF2-40B4-BE49-F238E27FC236}">
                <a16:creationId xmlns:a16="http://schemas.microsoft.com/office/drawing/2014/main" xmlns="" id="{7F8C1B39-4C4D-AE46-8F4E-152AC0396B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5067" y="3178975"/>
            <a:ext cx="224354" cy="264569"/>
          </a:xfrm>
          <a:custGeom>
            <a:avLst/>
            <a:gdLst>
              <a:gd name="T0" fmla="*/ 0 w 45"/>
              <a:gd name="T1" fmla="*/ 30 h 53"/>
              <a:gd name="T2" fmla="*/ 22 w 45"/>
              <a:gd name="T3" fmla="*/ 53 h 53"/>
              <a:gd name="T4" fmla="*/ 45 w 45"/>
              <a:gd name="T5" fmla="*/ 30 h 53"/>
              <a:gd name="T6" fmla="*/ 45 w 45"/>
              <a:gd name="T7" fmla="*/ 0 h 53"/>
              <a:gd name="T8" fmla="*/ 0 w 45"/>
              <a:gd name="T9" fmla="*/ 0 h 53"/>
              <a:gd name="T10" fmla="*/ 0 w 45"/>
              <a:gd name="T11" fmla="*/ 30 h 5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5"/>
              <a:gd name="T19" fmla="*/ 0 h 53"/>
              <a:gd name="T20" fmla="*/ 45 w 45"/>
              <a:gd name="T21" fmla="*/ 53 h 5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5" h="53">
                <a:moveTo>
                  <a:pt x="0" y="30"/>
                </a:moveTo>
                <a:cubicBezTo>
                  <a:pt x="0" y="43"/>
                  <a:pt x="10" y="53"/>
                  <a:pt x="22" y="53"/>
                </a:cubicBezTo>
                <a:cubicBezTo>
                  <a:pt x="35" y="53"/>
                  <a:pt x="45" y="43"/>
                  <a:pt x="45" y="30"/>
                </a:cubicBezTo>
                <a:cubicBezTo>
                  <a:pt x="45" y="0"/>
                  <a:pt x="45" y="0"/>
                  <a:pt x="45" y="0"/>
                </a:cubicBezTo>
                <a:cubicBezTo>
                  <a:pt x="0" y="0"/>
                  <a:pt x="0" y="0"/>
                  <a:pt x="0" y="0"/>
                </a:cubicBezTo>
                <a:lnTo>
                  <a:pt x="0" y="30"/>
                </a:lnTo>
                <a:close/>
              </a:path>
            </a:pathLst>
          </a:custGeom>
          <a:solidFill>
            <a:srgbClr val="D5D2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zh-CN" sz="1707">
              <a:solidFill>
                <a:srgbClr val="000000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6" name="Freeform 10">
            <a:extLst>
              <a:ext uri="{FF2B5EF4-FFF2-40B4-BE49-F238E27FC236}">
                <a16:creationId xmlns:a16="http://schemas.microsoft.com/office/drawing/2014/main" xmlns="" id="{8360B694-807E-ED4F-AF28-8979692C98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4665" y="3178975"/>
            <a:ext cx="715393" cy="1739801"/>
          </a:xfrm>
          <a:custGeom>
            <a:avLst/>
            <a:gdLst>
              <a:gd name="T0" fmla="*/ 0 w 143"/>
              <a:gd name="T1" fmla="*/ 23 h 348"/>
              <a:gd name="T2" fmla="*/ 1 w 143"/>
              <a:gd name="T3" fmla="*/ 30 h 348"/>
              <a:gd name="T4" fmla="*/ 1 w 143"/>
              <a:gd name="T5" fmla="*/ 314 h 348"/>
              <a:gd name="T6" fmla="*/ 33 w 143"/>
              <a:gd name="T7" fmla="*/ 348 h 348"/>
              <a:gd name="T8" fmla="*/ 64 w 143"/>
              <a:gd name="T9" fmla="*/ 314 h 348"/>
              <a:gd name="T10" fmla="*/ 64 w 143"/>
              <a:gd name="T11" fmla="*/ 63 h 348"/>
              <a:gd name="T12" fmla="*/ 80 w 143"/>
              <a:gd name="T13" fmla="*/ 63 h 348"/>
              <a:gd name="T14" fmla="*/ 80 w 143"/>
              <a:gd name="T15" fmla="*/ 314 h 348"/>
              <a:gd name="T16" fmla="*/ 112 w 143"/>
              <a:gd name="T17" fmla="*/ 348 h 348"/>
              <a:gd name="T18" fmla="*/ 143 w 143"/>
              <a:gd name="T19" fmla="*/ 314 h 348"/>
              <a:gd name="T20" fmla="*/ 143 w 143"/>
              <a:gd name="T21" fmla="*/ 23 h 348"/>
              <a:gd name="T22" fmla="*/ 143 w 143"/>
              <a:gd name="T23" fmla="*/ 21 h 348"/>
              <a:gd name="T24" fmla="*/ 143 w 143"/>
              <a:gd name="T25" fmla="*/ 0 h 348"/>
              <a:gd name="T26" fmla="*/ 0 w 143"/>
              <a:gd name="T27" fmla="*/ 0 h 348"/>
              <a:gd name="T28" fmla="*/ 0 w 143"/>
              <a:gd name="T29" fmla="*/ 23 h 348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43"/>
              <a:gd name="T46" fmla="*/ 0 h 348"/>
              <a:gd name="T47" fmla="*/ 143 w 143"/>
              <a:gd name="T48" fmla="*/ 348 h 348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43" h="348">
                <a:moveTo>
                  <a:pt x="0" y="23"/>
                </a:moveTo>
                <a:cubicBezTo>
                  <a:pt x="0" y="26"/>
                  <a:pt x="1" y="28"/>
                  <a:pt x="1" y="30"/>
                </a:cubicBezTo>
                <a:cubicBezTo>
                  <a:pt x="1" y="314"/>
                  <a:pt x="1" y="314"/>
                  <a:pt x="1" y="314"/>
                </a:cubicBezTo>
                <a:cubicBezTo>
                  <a:pt x="1" y="333"/>
                  <a:pt x="15" y="348"/>
                  <a:pt x="33" y="348"/>
                </a:cubicBezTo>
                <a:cubicBezTo>
                  <a:pt x="50" y="348"/>
                  <a:pt x="64" y="333"/>
                  <a:pt x="64" y="314"/>
                </a:cubicBezTo>
                <a:cubicBezTo>
                  <a:pt x="64" y="63"/>
                  <a:pt x="64" y="63"/>
                  <a:pt x="64" y="63"/>
                </a:cubicBezTo>
                <a:cubicBezTo>
                  <a:pt x="80" y="63"/>
                  <a:pt x="80" y="63"/>
                  <a:pt x="80" y="63"/>
                </a:cubicBezTo>
                <a:cubicBezTo>
                  <a:pt x="80" y="314"/>
                  <a:pt x="80" y="314"/>
                  <a:pt x="80" y="314"/>
                </a:cubicBezTo>
                <a:cubicBezTo>
                  <a:pt x="80" y="333"/>
                  <a:pt x="94" y="348"/>
                  <a:pt x="112" y="348"/>
                </a:cubicBezTo>
                <a:cubicBezTo>
                  <a:pt x="129" y="348"/>
                  <a:pt x="143" y="333"/>
                  <a:pt x="143" y="314"/>
                </a:cubicBezTo>
                <a:cubicBezTo>
                  <a:pt x="143" y="23"/>
                  <a:pt x="143" y="23"/>
                  <a:pt x="143" y="23"/>
                </a:cubicBezTo>
                <a:cubicBezTo>
                  <a:pt x="143" y="21"/>
                  <a:pt x="143" y="21"/>
                  <a:pt x="143" y="21"/>
                </a:cubicBezTo>
                <a:cubicBezTo>
                  <a:pt x="143" y="0"/>
                  <a:pt x="143" y="0"/>
                  <a:pt x="143" y="0"/>
                </a:cubicBezTo>
                <a:cubicBezTo>
                  <a:pt x="0" y="0"/>
                  <a:pt x="0" y="0"/>
                  <a:pt x="0" y="0"/>
                </a:cubicBezTo>
                <a:lnTo>
                  <a:pt x="0" y="23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28575">
            <a:solidFill>
              <a:srgbClr val="F2F2F2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zh-CN" sz="2133">
              <a:solidFill>
                <a:srgbClr val="000000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7" name="Freeform 11">
            <a:extLst>
              <a:ext uri="{FF2B5EF4-FFF2-40B4-BE49-F238E27FC236}">
                <a16:creationId xmlns:a16="http://schemas.microsoft.com/office/drawing/2014/main" xmlns="" id="{106BBB58-8FFD-5745-8ACB-0835E30675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4720" y="3178975"/>
            <a:ext cx="245519" cy="264569"/>
          </a:xfrm>
          <a:custGeom>
            <a:avLst/>
            <a:gdLst>
              <a:gd name="T0" fmla="*/ 0 w 49"/>
              <a:gd name="T1" fmla="*/ 0 h 53"/>
              <a:gd name="T2" fmla="*/ 0 w 49"/>
              <a:gd name="T3" fmla="*/ 30 h 53"/>
              <a:gd name="T4" fmla="*/ 25 w 49"/>
              <a:gd name="T5" fmla="*/ 53 h 53"/>
              <a:gd name="T6" fmla="*/ 49 w 49"/>
              <a:gd name="T7" fmla="*/ 30 h 53"/>
              <a:gd name="T8" fmla="*/ 49 w 49"/>
              <a:gd name="T9" fmla="*/ 0 h 53"/>
              <a:gd name="T10" fmla="*/ 0 w 49"/>
              <a:gd name="T11" fmla="*/ 0 h 5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9"/>
              <a:gd name="T19" fmla="*/ 0 h 53"/>
              <a:gd name="T20" fmla="*/ 49 w 49"/>
              <a:gd name="T21" fmla="*/ 53 h 5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9" h="53">
                <a:moveTo>
                  <a:pt x="0" y="0"/>
                </a:moveTo>
                <a:cubicBezTo>
                  <a:pt x="0" y="30"/>
                  <a:pt x="0" y="30"/>
                  <a:pt x="0" y="30"/>
                </a:cubicBezTo>
                <a:cubicBezTo>
                  <a:pt x="0" y="43"/>
                  <a:pt x="11" y="53"/>
                  <a:pt x="25" y="53"/>
                </a:cubicBezTo>
                <a:cubicBezTo>
                  <a:pt x="38" y="53"/>
                  <a:pt x="49" y="43"/>
                  <a:pt x="49" y="30"/>
                </a:cubicBezTo>
                <a:cubicBezTo>
                  <a:pt x="49" y="0"/>
                  <a:pt x="49" y="0"/>
                  <a:pt x="49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D5D2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zh-CN" sz="1707">
              <a:solidFill>
                <a:srgbClr val="000000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8" name="Freeform 12">
            <a:extLst>
              <a:ext uri="{FF2B5EF4-FFF2-40B4-BE49-F238E27FC236}">
                <a16:creationId xmlns:a16="http://schemas.microsoft.com/office/drawing/2014/main" xmlns="" id="{6F611FF2-A9BA-914B-9609-4924D5149B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5067" y="2033924"/>
            <a:ext cx="1365172" cy="1145051"/>
          </a:xfrm>
          <a:custGeom>
            <a:avLst/>
            <a:gdLst>
              <a:gd name="T0" fmla="*/ 273 w 273"/>
              <a:gd name="T1" fmla="*/ 67 h 229"/>
              <a:gd name="T2" fmla="*/ 273 w 273"/>
              <a:gd name="T3" fmla="*/ 58 h 229"/>
              <a:gd name="T4" fmla="*/ 273 w 273"/>
              <a:gd name="T5" fmla="*/ 54 h 229"/>
              <a:gd name="T6" fmla="*/ 207 w 273"/>
              <a:gd name="T7" fmla="*/ 0 h 229"/>
              <a:gd name="T8" fmla="*/ 69 w 273"/>
              <a:gd name="T9" fmla="*/ 0 h 229"/>
              <a:gd name="T10" fmla="*/ 0 w 273"/>
              <a:gd name="T11" fmla="*/ 56 h 229"/>
              <a:gd name="T12" fmla="*/ 0 w 273"/>
              <a:gd name="T13" fmla="*/ 58 h 229"/>
              <a:gd name="T14" fmla="*/ 0 w 273"/>
              <a:gd name="T15" fmla="*/ 67 h 229"/>
              <a:gd name="T16" fmla="*/ 0 w 273"/>
              <a:gd name="T17" fmla="*/ 229 h 229"/>
              <a:gd name="T18" fmla="*/ 45 w 273"/>
              <a:gd name="T19" fmla="*/ 229 h 229"/>
              <a:gd name="T20" fmla="*/ 45 w 273"/>
              <a:gd name="T21" fmla="*/ 93 h 229"/>
              <a:gd name="T22" fmla="*/ 64 w 273"/>
              <a:gd name="T23" fmla="*/ 93 h 229"/>
              <a:gd name="T24" fmla="*/ 64 w 273"/>
              <a:gd name="T25" fmla="*/ 229 h 229"/>
              <a:gd name="T26" fmla="*/ 207 w 273"/>
              <a:gd name="T27" fmla="*/ 229 h 229"/>
              <a:gd name="T28" fmla="*/ 207 w 273"/>
              <a:gd name="T29" fmla="*/ 93 h 229"/>
              <a:gd name="T30" fmla="*/ 224 w 273"/>
              <a:gd name="T31" fmla="*/ 93 h 229"/>
              <a:gd name="T32" fmla="*/ 224 w 273"/>
              <a:gd name="T33" fmla="*/ 229 h 229"/>
              <a:gd name="T34" fmla="*/ 273 w 273"/>
              <a:gd name="T35" fmla="*/ 229 h 229"/>
              <a:gd name="T36" fmla="*/ 273 w 273"/>
              <a:gd name="T37" fmla="*/ 67 h 22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273"/>
              <a:gd name="T58" fmla="*/ 0 h 229"/>
              <a:gd name="T59" fmla="*/ 273 w 273"/>
              <a:gd name="T60" fmla="*/ 229 h 229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273" h="229">
                <a:moveTo>
                  <a:pt x="273" y="67"/>
                </a:moveTo>
                <a:cubicBezTo>
                  <a:pt x="273" y="58"/>
                  <a:pt x="273" y="58"/>
                  <a:pt x="273" y="58"/>
                </a:cubicBezTo>
                <a:cubicBezTo>
                  <a:pt x="273" y="54"/>
                  <a:pt x="273" y="54"/>
                  <a:pt x="273" y="54"/>
                </a:cubicBezTo>
                <a:cubicBezTo>
                  <a:pt x="273" y="36"/>
                  <a:pt x="250" y="0"/>
                  <a:pt x="207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19" y="1"/>
                  <a:pt x="0" y="42"/>
                  <a:pt x="0" y="56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229"/>
                  <a:pt x="0" y="229"/>
                  <a:pt x="0" y="229"/>
                </a:cubicBezTo>
                <a:cubicBezTo>
                  <a:pt x="45" y="229"/>
                  <a:pt x="45" y="229"/>
                  <a:pt x="45" y="229"/>
                </a:cubicBezTo>
                <a:cubicBezTo>
                  <a:pt x="45" y="93"/>
                  <a:pt x="45" y="93"/>
                  <a:pt x="45" y="93"/>
                </a:cubicBezTo>
                <a:cubicBezTo>
                  <a:pt x="64" y="93"/>
                  <a:pt x="64" y="93"/>
                  <a:pt x="64" y="93"/>
                </a:cubicBezTo>
                <a:cubicBezTo>
                  <a:pt x="64" y="229"/>
                  <a:pt x="64" y="229"/>
                  <a:pt x="64" y="229"/>
                </a:cubicBezTo>
                <a:cubicBezTo>
                  <a:pt x="207" y="229"/>
                  <a:pt x="207" y="229"/>
                  <a:pt x="207" y="229"/>
                </a:cubicBezTo>
                <a:cubicBezTo>
                  <a:pt x="207" y="93"/>
                  <a:pt x="207" y="93"/>
                  <a:pt x="207" y="93"/>
                </a:cubicBezTo>
                <a:cubicBezTo>
                  <a:pt x="224" y="93"/>
                  <a:pt x="224" y="93"/>
                  <a:pt x="224" y="93"/>
                </a:cubicBezTo>
                <a:cubicBezTo>
                  <a:pt x="224" y="229"/>
                  <a:pt x="224" y="229"/>
                  <a:pt x="224" y="229"/>
                </a:cubicBezTo>
                <a:cubicBezTo>
                  <a:pt x="273" y="229"/>
                  <a:pt x="273" y="229"/>
                  <a:pt x="273" y="229"/>
                </a:cubicBezTo>
                <a:lnTo>
                  <a:pt x="273" y="67"/>
                </a:lnTo>
                <a:close/>
              </a:path>
            </a:pathLst>
          </a:custGeom>
          <a:solidFill>
            <a:srgbClr val="D5D2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zh-CN" sz="1707">
              <a:solidFill>
                <a:srgbClr val="000000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9" name="Oval 13">
            <a:extLst>
              <a:ext uri="{FF2B5EF4-FFF2-40B4-BE49-F238E27FC236}">
                <a16:creationId xmlns:a16="http://schemas.microsoft.com/office/drawing/2014/main" xmlns="" id="{4A940C4F-7B42-0F40-85E1-0D3002A82F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05677" y="1432825"/>
            <a:ext cx="543952" cy="550302"/>
          </a:xfrm>
          <a:prstGeom prst="ellipse">
            <a:avLst/>
          </a:prstGeom>
          <a:solidFill>
            <a:srgbClr val="D5D2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zh-CN" sz="1707">
              <a:solidFill>
                <a:srgbClr val="000000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0" name="Freeform 14">
            <a:extLst>
              <a:ext uri="{FF2B5EF4-FFF2-40B4-BE49-F238E27FC236}">
                <a16:creationId xmlns:a16="http://schemas.microsoft.com/office/drawing/2014/main" xmlns="" id="{24A0E7C8-6A04-744E-B631-D6F37E569F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8698" y="2033924"/>
            <a:ext cx="1356710" cy="239169"/>
          </a:xfrm>
          <a:custGeom>
            <a:avLst/>
            <a:gdLst>
              <a:gd name="T0" fmla="*/ 206 w 271"/>
              <a:gd name="T1" fmla="*/ 0 h 48"/>
              <a:gd name="T2" fmla="*/ 69 w 271"/>
              <a:gd name="T3" fmla="*/ 0 h 48"/>
              <a:gd name="T4" fmla="*/ 0 w 271"/>
              <a:gd name="T5" fmla="*/ 48 h 48"/>
              <a:gd name="T6" fmla="*/ 271 w 271"/>
              <a:gd name="T7" fmla="*/ 48 h 48"/>
              <a:gd name="T8" fmla="*/ 206 w 271"/>
              <a:gd name="T9" fmla="*/ 0 h 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1"/>
              <a:gd name="T16" fmla="*/ 0 h 48"/>
              <a:gd name="T17" fmla="*/ 271 w 271"/>
              <a:gd name="T18" fmla="*/ 48 h 4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1" h="48">
                <a:moveTo>
                  <a:pt x="206" y="0"/>
                </a:moveTo>
                <a:cubicBezTo>
                  <a:pt x="69" y="0"/>
                  <a:pt x="69" y="0"/>
                  <a:pt x="69" y="0"/>
                </a:cubicBezTo>
                <a:cubicBezTo>
                  <a:pt x="26" y="1"/>
                  <a:pt x="6" y="30"/>
                  <a:pt x="0" y="48"/>
                </a:cubicBezTo>
                <a:cubicBezTo>
                  <a:pt x="271" y="48"/>
                  <a:pt x="271" y="48"/>
                  <a:pt x="271" y="48"/>
                </a:cubicBezTo>
                <a:cubicBezTo>
                  <a:pt x="267" y="29"/>
                  <a:pt x="245" y="0"/>
                  <a:pt x="206" y="0"/>
                </a:cubicBezTo>
                <a:close/>
              </a:path>
            </a:pathLst>
          </a:custGeom>
          <a:solidFill>
            <a:srgbClr val="D5D2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zh-CN" sz="1707">
              <a:solidFill>
                <a:srgbClr val="000000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1" name="Freeform 15">
            <a:extLst>
              <a:ext uri="{FF2B5EF4-FFF2-40B4-BE49-F238E27FC236}">
                <a16:creationId xmlns:a16="http://schemas.microsoft.com/office/drawing/2014/main" xmlns="" id="{99251364-C56E-8640-8F3E-01B2EF4785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4465" y="2273093"/>
            <a:ext cx="1365176" cy="2645682"/>
          </a:xfrm>
          <a:custGeom>
            <a:avLst/>
            <a:gdLst>
              <a:gd name="T0" fmla="*/ 1 w 273"/>
              <a:gd name="T1" fmla="*/ 0 h 529"/>
              <a:gd name="T2" fmla="*/ 0 w 273"/>
              <a:gd name="T3" fmla="*/ 8 h 529"/>
              <a:gd name="T4" fmla="*/ 0 w 273"/>
              <a:gd name="T5" fmla="*/ 10 h 529"/>
              <a:gd name="T6" fmla="*/ 0 w 273"/>
              <a:gd name="T7" fmla="*/ 19 h 529"/>
              <a:gd name="T8" fmla="*/ 0 w 273"/>
              <a:gd name="T9" fmla="*/ 211 h 529"/>
              <a:gd name="T10" fmla="*/ 22 w 273"/>
              <a:gd name="T11" fmla="*/ 234 h 529"/>
              <a:gd name="T12" fmla="*/ 45 w 273"/>
              <a:gd name="T13" fmla="*/ 211 h 529"/>
              <a:gd name="T14" fmla="*/ 45 w 273"/>
              <a:gd name="T15" fmla="*/ 45 h 529"/>
              <a:gd name="T16" fmla="*/ 65 w 273"/>
              <a:gd name="T17" fmla="*/ 45 h 529"/>
              <a:gd name="T18" fmla="*/ 65 w 273"/>
              <a:gd name="T19" fmla="*/ 204 h 529"/>
              <a:gd name="T20" fmla="*/ 65 w 273"/>
              <a:gd name="T21" fmla="*/ 211 h 529"/>
              <a:gd name="T22" fmla="*/ 65 w 273"/>
              <a:gd name="T23" fmla="*/ 495 h 529"/>
              <a:gd name="T24" fmla="*/ 97 w 273"/>
              <a:gd name="T25" fmla="*/ 529 h 529"/>
              <a:gd name="T26" fmla="*/ 128 w 273"/>
              <a:gd name="T27" fmla="*/ 495 h 529"/>
              <a:gd name="T28" fmla="*/ 128 w 273"/>
              <a:gd name="T29" fmla="*/ 244 h 529"/>
              <a:gd name="T30" fmla="*/ 144 w 273"/>
              <a:gd name="T31" fmla="*/ 244 h 529"/>
              <a:gd name="T32" fmla="*/ 144 w 273"/>
              <a:gd name="T33" fmla="*/ 495 h 529"/>
              <a:gd name="T34" fmla="*/ 176 w 273"/>
              <a:gd name="T35" fmla="*/ 529 h 529"/>
              <a:gd name="T36" fmla="*/ 207 w 273"/>
              <a:gd name="T37" fmla="*/ 495 h 529"/>
              <a:gd name="T38" fmla="*/ 207 w 273"/>
              <a:gd name="T39" fmla="*/ 204 h 529"/>
              <a:gd name="T40" fmla="*/ 207 w 273"/>
              <a:gd name="T41" fmla="*/ 202 h 529"/>
              <a:gd name="T42" fmla="*/ 207 w 273"/>
              <a:gd name="T43" fmla="*/ 45 h 529"/>
              <a:gd name="T44" fmla="*/ 224 w 273"/>
              <a:gd name="T45" fmla="*/ 45 h 529"/>
              <a:gd name="T46" fmla="*/ 224 w 273"/>
              <a:gd name="T47" fmla="*/ 211 h 529"/>
              <a:gd name="T48" fmla="*/ 249 w 273"/>
              <a:gd name="T49" fmla="*/ 234 h 529"/>
              <a:gd name="T50" fmla="*/ 273 w 273"/>
              <a:gd name="T51" fmla="*/ 211 h 529"/>
              <a:gd name="T52" fmla="*/ 273 w 273"/>
              <a:gd name="T53" fmla="*/ 19 h 529"/>
              <a:gd name="T54" fmla="*/ 273 w 273"/>
              <a:gd name="T55" fmla="*/ 10 h 529"/>
              <a:gd name="T56" fmla="*/ 273 w 273"/>
              <a:gd name="T57" fmla="*/ 6 h 529"/>
              <a:gd name="T58" fmla="*/ 272 w 273"/>
              <a:gd name="T59" fmla="*/ 0 h 529"/>
              <a:gd name="T60" fmla="*/ 1 w 273"/>
              <a:gd name="T61" fmla="*/ 0 h 529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273"/>
              <a:gd name="T94" fmla="*/ 0 h 529"/>
              <a:gd name="T95" fmla="*/ 273 w 273"/>
              <a:gd name="T96" fmla="*/ 529 h 529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273" h="529">
                <a:moveTo>
                  <a:pt x="1" y="0"/>
                </a:moveTo>
                <a:cubicBezTo>
                  <a:pt x="0" y="3"/>
                  <a:pt x="0" y="6"/>
                  <a:pt x="0" y="8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211"/>
                  <a:pt x="0" y="211"/>
                  <a:pt x="0" y="211"/>
                </a:cubicBezTo>
                <a:cubicBezTo>
                  <a:pt x="0" y="224"/>
                  <a:pt x="10" y="234"/>
                  <a:pt x="22" y="234"/>
                </a:cubicBezTo>
                <a:cubicBezTo>
                  <a:pt x="35" y="234"/>
                  <a:pt x="45" y="224"/>
                  <a:pt x="45" y="211"/>
                </a:cubicBezTo>
                <a:cubicBezTo>
                  <a:pt x="45" y="45"/>
                  <a:pt x="45" y="45"/>
                  <a:pt x="45" y="45"/>
                </a:cubicBezTo>
                <a:cubicBezTo>
                  <a:pt x="65" y="45"/>
                  <a:pt x="65" y="45"/>
                  <a:pt x="65" y="45"/>
                </a:cubicBezTo>
                <a:cubicBezTo>
                  <a:pt x="65" y="204"/>
                  <a:pt x="65" y="204"/>
                  <a:pt x="65" y="204"/>
                </a:cubicBezTo>
                <a:cubicBezTo>
                  <a:pt x="65" y="207"/>
                  <a:pt x="65" y="209"/>
                  <a:pt x="65" y="211"/>
                </a:cubicBezTo>
                <a:cubicBezTo>
                  <a:pt x="65" y="495"/>
                  <a:pt x="65" y="495"/>
                  <a:pt x="65" y="495"/>
                </a:cubicBezTo>
                <a:cubicBezTo>
                  <a:pt x="65" y="514"/>
                  <a:pt x="79" y="529"/>
                  <a:pt x="97" y="529"/>
                </a:cubicBezTo>
                <a:cubicBezTo>
                  <a:pt x="114" y="529"/>
                  <a:pt x="128" y="514"/>
                  <a:pt x="128" y="495"/>
                </a:cubicBezTo>
                <a:cubicBezTo>
                  <a:pt x="128" y="244"/>
                  <a:pt x="128" y="244"/>
                  <a:pt x="128" y="244"/>
                </a:cubicBezTo>
                <a:cubicBezTo>
                  <a:pt x="144" y="244"/>
                  <a:pt x="144" y="244"/>
                  <a:pt x="144" y="244"/>
                </a:cubicBezTo>
                <a:cubicBezTo>
                  <a:pt x="144" y="495"/>
                  <a:pt x="144" y="495"/>
                  <a:pt x="144" y="495"/>
                </a:cubicBezTo>
                <a:cubicBezTo>
                  <a:pt x="144" y="514"/>
                  <a:pt x="158" y="529"/>
                  <a:pt x="176" y="529"/>
                </a:cubicBezTo>
                <a:cubicBezTo>
                  <a:pt x="193" y="529"/>
                  <a:pt x="207" y="514"/>
                  <a:pt x="207" y="495"/>
                </a:cubicBezTo>
                <a:cubicBezTo>
                  <a:pt x="207" y="204"/>
                  <a:pt x="207" y="204"/>
                  <a:pt x="207" y="204"/>
                </a:cubicBezTo>
                <a:cubicBezTo>
                  <a:pt x="207" y="202"/>
                  <a:pt x="207" y="202"/>
                  <a:pt x="207" y="202"/>
                </a:cubicBezTo>
                <a:cubicBezTo>
                  <a:pt x="207" y="45"/>
                  <a:pt x="207" y="45"/>
                  <a:pt x="207" y="45"/>
                </a:cubicBezTo>
                <a:cubicBezTo>
                  <a:pt x="224" y="45"/>
                  <a:pt x="224" y="45"/>
                  <a:pt x="224" y="45"/>
                </a:cubicBezTo>
                <a:cubicBezTo>
                  <a:pt x="224" y="211"/>
                  <a:pt x="224" y="211"/>
                  <a:pt x="224" y="211"/>
                </a:cubicBezTo>
                <a:cubicBezTo>
                  <a:pt x="224" y="224"/>
                  <a:pt x="235" y="234"/>
                  <a:pt x="249" y="234"/>
                </a:cubicBezTo>
                <a:cubicBezTo>
                  <a:pt x="262" y="234"/>
                  <a:pt x="273" y="224"/>
                  <a:pt x="273" y="211"/>
                </a:cubicBezTo>
                <a:cubicBezTo>
                  <a:pt x="273" y="19"/>
                  <a:pt x="273" y="19"/>
                  <a:pt x="273" y="19"/>
                </a:cubicBezTo>
                <a:cubicBezTo>
                  <a:pt x="273" y="10"/>
                  <a:pt x="273" y="10"/>
                  <a:pt x="273" y="10"/>
                </a:cubicBezTo>
                <a:cubicBezTo>
                  <a:pt x="273" y="6"/>
                  <a:pt x="273" y="6"/>
                  <a:pt x="273" y="6"/>
                </a:cubicBezTo>
                <a:cubicBezTo>
                  <a:pt x="273" y="4"/>
                  <a:pt x="273" y="2"/>
                  <a:pt x="272" y="0"/>
                </a:cubicBezTo>
                <a:lnTo>
                  <a:pt x="1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28575">
            <a:solidFill>
              <a:srgbClr val="F2F2F2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zh-CN" sz="2133">
              <a:solidFill>
                <a:srgbClr val="000000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2" name="Oval 16">
            <a:extLst>
              <a:ext uri="{FF2B5EF4-FFF2-40B4-BE49-F238E27FC236}">
                <a16:creationId xmlns:a16="http://schemas.microsoft.com/office/drawing/2014/main" xmlns="" id="{EC0B94EE-F273-7E41-9DBC-069656A600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55076" y="1432825"/>
            <a:ext cx="543954" cy="550302"/>
          </a:xfrm>
          <a:prstGeom prst="ellipse">
            <a:avLst/>
          </a:prstGeom>
          <a:solidFill>
            <a:srgbClr val="D5D2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zh-CN" sz="1707">
              <a:solidFill>
                <a:srgbClr val="000000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3" name="Rectangle 17">
            <a:extLst>
              <a:ext uri="{FF2B5EF4-FFF2-40B4-BE49-F238E27FC236}">
                <a16:creationId xmlns:a16="http://schemas.microsoft.com/office/drawing/2014/main" xmlns="" id="{E9810597-9B29-874A-B7EE-6247F58F28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7332" y="3494346"/>
            <a:ext cx="78312" cy="554536"/>
          </a:xfrm>
          <a:prstGeom prst="rect">
            <a:avLst/>
          </a:prstGeom>
          <a:solidFill>
            <a:srgbClr val="D5D2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zh-CN" sz="1707">
              <a:solidFill>
                <a:srgbClr val="000000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4" name="Freeform 18">
            <a:extLst>
              <a:ext uri="{FF2B5EF4-FFF2-40B4-BE49-F238E27FC236}">
                <a16:creationId xmlns:a16="http://schemas.microsoft.com/office/drawing/2014/main" xmlns="" id="{13530665-AD3B-CC4D-9C10-600BC30BD5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1964" y="4048882"/>
            <a:ext cx="315368" cy="869901"/>
          </a:xfrm>
          <a:custGeom>
            <a:avLst/>
            <a:gdLst>
              <a:gd name="T0" fmla="*/ 0 w 63"/>
              <a:gd name="T1" fmla="*/ 140 h 174"/>
              <a:gd name="T2" fmla="*/ 32 w 63"/>
              <a:gd name="T3" fmla="*/ 174 h 174"/>
              <a:gd name="T4" fmla="*/ 63 w 63"/>
              <a:gd name="T5" fmla="*/ 140 h 174"/>
              <a:gd name="T6" fmla="*/ 63 w 63"/>
              <a:gd name="T7" fmla="*/ 0 h 174"/>
              <a:gd name="T8" fmla="*/ 0 w 63"/>
              <a:gd name="T9" fmla="*/ 0 h 174"/>
              <a:gd name="T10" fmla="*/ 0 w 63"/>
              <a:gd name="T11" fmla="*/ 140 h 1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3"/>
              <a:gd name="T19" fmla="*/ 0 h 174"/>
              <a:gd name="T20" fmla="*/ 63 w 63"/>
              <a:gd name="T21" fmla="*/ 174 h 1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3" h="174">
                <a:moveTo>
                  <a:pt x="0" y="140"/>
                </a:moveTo>
                <a:cubicBezTo>
                  <a:pt x="0" y="159"/>
                  <a:pt x="14" y="174"/>
                  <a:pt x="32" y="174"/>
                </a:cubicBezTo>
                <a:cubicBezTo>
                  <a:pt x="49" y="174"/>
                  <a:pt x="63" y="159"/>
                  <a:pt x="63" y="140"/>
                </a:cubicBezTo>
                <a:cubicBezTo>
                  <a:pt x="63" y="0"/>
                  <a:pt x="63" y="0"/>
                  <a:pt x="63" y="0"/>
                </a:cubicBezTo>
                <a:cubicBezTo>
                  <a:pt x="0" y="0"/>
                  <a:pt x="0" y="0"/>
                  <a:pt x="0" y="0"/>
                </a:cubicBezTo>
                <a:lnTo>
                  <a:pt x="0" y="14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28575">
            <a:solidFill>
              <a:srgbClr val="F2F2F2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zh-CN" sz="2133">
              <a:solidFill>
                <a:srgbClr val="000000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5" name="Freeform 19">
            <a:extLst>
              <a:ext uri="{FF2B5EF4-FFF2-40B4-BE49-F238E27FC236}">
                <a16:creationId xmlns:a16="http://schemas.microsoft.com/office/drawing/2014/main" xmlns="" id="{B373A5C9-3D14-AE42-B0D6-1F03331037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5644" y="4048882"/>
            <a:ext cx="315368" cy="869901"/>
          </a:xfrm>
          <a:custGeom>
            <a:avLst/>
            <a:gdLst>
              <a:gd name="T0" fmla="*/ 0 w 63"/>
              <a:gd name="T1" fmla="*/ 0 h 174"/>
              <a:gd name="T2" fmla="*/ 0 w 63"/>
              <a:gd name="T3" fmla="*/ 140 h 174"/>
              <a:gd name="T4" fmla="*/ 31 w 63"/>
              <a:gd name="T5" fmla="*/ 174 h 174"/>
              <a:gd name="T6" fmla="*/ 63 w 63"/>
              <a:gd name="T7" fmla="*/ 140 h 174"/>
              <a:gd name="T8" fmla="*/ 63 w 63"/>
              <a:gd name="T9" fmla="*/ 0 h 174"/>
              <a:gd name="T10" fmla="*/ 0 w 63"/>
              <a:gd name="T11" fmla="*/ 0 h 1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3"/>
              <a:gd name="T19" fmla="*/ 0 h 174"/>
              <a:gd name="T20" fmla="*/ 63 w 63"/>
              <a:gd name="T21" fmla="*/ 174 h 1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3" h="174">
                <a:moveTo>
                  <a:pt x="0" y="0"/>
                </a:moveTo>
                <a:cubicBezTo>
                  <a:pt x="0" y="140"/>
                  <a:pt x="0" y="140"/>
                  <a:pt x="0" y="140"/>
                </a:cubicBezTo>
                <a:cubicBezTo>
                  <a:pt x="0" y="159"/>
                  <a:pt x="14" y="174"/>
                  <a:pt x="31" y="174"/>
                </a:cubicBezTo>
                <a:cubicBezTo>
                  <a:pt x="49" y="174"/>
                  <a:pt x="63" y="159"/>
                  <a:pt x="63" y="140"/>
                </a:cubicBezTo>
                <a:cubicBezTo>
                  <a:pt x="63" y="0"/>
                  <a:pt x="63" y="0"/>
                  <a:pt x="63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28575">
            <a:solidFill>
              <a:srgbClr val="F2F2F2"/>
            </a:solidFill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zh-CN" sz="2133">
              <a:solidFill>
                <a:srgbClr val="000000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6" name="Freeform 20">
            <a:extLst>
              <a:ext uri="{FF2B5EF4-FFF2-40B4-BE49-F238E27FC236}">
                <a16:creationId xmlns:a16="http://schemas.microsoft.com/office/drawing/2014/main" xmlns="" id="{D2CE9D1C-0938-4840-89FD-DCB678F2FF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6014" y="2033927"/>
            <a:ext cx="1365181" cy="2014955"/>
          </a:xfrm>
          <a:custGeom>
            <a:avLst/>
            <a:gdLst>
              <a:gd name="T0" fmla="*/ 207 w 273"/>
              <a:gd name="T1" fmla="*/ 252 h 403"/>
              <a:gd name="T2" fmla="*/ 207 w 273"/>
              <a:gd name="T3" fmla="*/ 250 h 403"/>
              <a:gd name="T4" fmla="*/ 207 w 273"/>
              <a:gd name="T5" fmla="*/ 93 h 403"/>
              <a:gd name="T6" fmla="*/ 224 w 273"/>
              <a:gd name="T7" fmla="*/ 93 h 403"/>
              <a:gd name="T8" fmla="*/ 224 w 273"/>
              <a:gd name="T9" fmla="*/ 259 h 403"/>
              <a:gd name="T10" fmla="*/ 249 w 273"/>
              <a:gd name="T11" fmla="*/ 282 h 403"/>
              <a:gd name="T12" fmla="*/ 273 w 273"/>
              <a:gd name="T13" fmla="*/ 259 h 403"/>
              <a:gd name="T14" fmla="*/ 273 w 273"/>
              <a:gd name="T15" fmla="*/ 67 h 403"/>
              <a:gd name="T16" fmla="*/ 273 w 273"/>
              <a:gd name="T17" fmla="*/ 58 h 403"/>
              <a:gd name="T18" fmla="*/ 273 w 273"/>
              <a:gd name="T19" fmla="*/ 54 h 403"/>
              <a:gd name="T20" fmla="*/ 207 w 273"/>
              <a:gd name="T21" fmla="*/ 0 h 403"/>
              <a:gd name="T22" fmla="*/ 69 w 273"/>
              <a:gd name="T23" fmla="*/ 0 h 403"/>
              <a:gd name="T24" fmla="*/ 0 w 273"/>
              <a:gd name="T25" fmla="*/ 56 h 403"/>
              <a:gd name="T26" fmla="*/ 0 w 273"/>
              <a:gd name="T27" fmla="*/ 58 h 403"/>
              <a:gd name="T28" fmla="*/ 0 w 273"/>
              <a:gd name="T29" fmla="*/ 67 h 403"/>
              <a:gd name="T30" fmla="*/ 0 w 273"/>
              <a:gd name="T31" fmla="*/ 259 h 403"/>
              <a:gd name="T32" fmla="*/ 22 w 273"/>
              <a:gd name="T33" fmla="*/ 282 h 403"/>
              <a:gd name="T34" fmla="*/ 45 w 273"/>
              <a:gd name="T35" fmla="*/ 259 h 403"/>
              <a:gd name="T36" fmla="*/ 45 w 273"/>
              <a:gd name="T37" fmla="*/ 93 h 403"/>
              <a:gd name="T38" fmla="*/ 64 w 273"/>
              <a:gd name="T39" fmla="*/ 93 h 403"/>
              <a:gd name="T40" fmla="*/ 64 w 273"/>
              <a:gd name="T41" fmla="*/ 252 h 403"/>
              <a:gd name="T42" fmla="*/ 65 w 273"/>
              <a:gd name="T43" fmla="*/ 259 h 403"/>
              <a:gd name="T44" fmla="*/ 65 w 273"/>
              <a:gd name="T45" fmla="*/ 403 h 403"/>
              <a:gd name="T46" fmla="*/ 128 w 273"/>
              <a:gd name="T47" fmla="*/ 403 h 403"/>
              <a:gd name="T48" fmla="*/ 128 w 273"/>
              <a:gd name="T49" fmla="*/ 292 h 403"/>
              <a:gd name="T50" fmla="*/ 144 w 273"/>
              <a:gd name="T51" fmla="*/ 292 h 403"/>
              <a:gd name="T52" fmla="*/ 144 w 273"/>
              <a:gd name="T53" fmla="*/ 403 h 403"/>
              <a:gd name="T54" fmla="*/ 207 w 273"/>
              <a:gd name="T55" fmla="*/ 403 h 403"/>
              <a:gd name="T56" fmla="*/ 207 w 273"/>
              <a:gd name="T57" fmla="*/ 252 h 403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273"/>
              <a:gd name="T88" fmla="*/ 0 h 403"/>
              <a:gd name="T89" fmla="*/ 273 w 273"/>
              <a:gd name="T90" fmla="*/ 403 h 403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273" h="403">
                <a:moveTo>
                  <a:pt x="207" y="252"/>
                </a:moveTo>
                <a:cubicBezTo>
                  <a:pt x="207" y="250"/>
                  <a:pt x="207" y="250"/>
                  <a:pt x="207" y="250"/>
                </a:cubicBezTo>
                <a:cubicBezTo>
                  <a:pt x="207" y="93"/>
                  <a:pt x="207" y="93"/>
                  <a:pt x="207" y="93"/>
                </a:cubicBezTo>
                <a:cubicBezTo>
                  <a:pt x="224" y="93"/>
                  <a:pt x="224" y="93"/>
                  <a:pt x="224" y="93"/>
                </a:cubicBezTo>
                <a:cubicBezTo>
                  <a:pt x="224" y="259"/>
                  <a:pt x="224" y="259"/>
                  <a:pt x="224" y="259"/>
                </a:cubicBezTo>
                <a:cubicBezTo>
                  <a:pt x="224" y="272"/>
                  <a:pt x="235" y="282"/>
                  <a:pt x="249" y="282"/>
                </a:cubicBezTo>
                <a:cubicBezTo>
                  <a:pt x="262" y="282"/>
                  <a:pt x="273" y="272"/>
                  <a:pt x="273" y="259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3" y="58"/>
                  <a:pt x="273" y="58"/>
                  <a:pt x="273" y="58"/>
                </a:cubicBezTo>
                <a:cubicBezTo>
                  <a:pt x="273" y="54"/>
                  <a:pt x="273" y="54"/>
                  <a:pt x="273" y="54"/>
                </a:cubicBezTo>
                <a:cubicBezTo>
                  <a:pt x="273" y="36"/>
                  <a:pt x="250" y="0"/>
                  <a:pt x="207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18" y="1"/>
                  <a:pt x="0" y="42"/>
                  <a:pt x="0" y="56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72"/>
                  <a:pt x="10" y="282"/>
                  <a:pt x="22" y="282"/>
                </a:cubicBezTo>
                <a:cubicBezTo>
                  <a:pt x="35" y="282"/>
                  <a:pt x="45" y="272"/>
                  <a:pt x="45" y="259"/>
                </a:cubicBezTo>
                <a:cubicBezTo>
                  <a:pt x="45" y="93"/>
                  <a:pt x="45" y="93"/>
                  <a:pt x="45" y="93"/>
                </a:cubicBezTo>
                <a:cubicBezTo>
                  <a:pt x="64" y="93"/>
                  <a:pt x="64" y="93"/>
                  <a:pt x="64" y="93"/>
                </a:cubicBezTo>
                <a:cubicBezTo>
                  <a:pt x="64" y="252"/>
                  <a:pt x="64" y="252"/>
                  <a:pt x="64" y="252"/>
                </a:cubicBezTo>
                <a:cubicBezTo>
                  <a:pt x="64" y="255"/>
                  <a:pt x="65" y="257"/>
                  <a:pt x="65" y="259"/>
                </a:cubicBezTo>
                <a:cubicBezTo>
                  <a:pt x="65" y="403"/>
                  <a:pt x="65" y="403"/>
                  <a:pt x="65" y="403"/>
                </a:cubicBezTo>
                <a:cubicBezTo>
                  <a:pt x="128" y="403"/>
                  <a:pt x="128" y="403"/>
                  <a:pt x="128" y="403"/>
                </a:cubicBezTo>
                <a:cubicBezTo>
                  <a:pt x="128" y="292"/>
                  <a:pt x="128" y="292"/>
                  <a:pt x="128" y="292"/>
                </a:cubicBezTo>
                <a:cubicBezTo>
                  <a:pt x="144" y="292"/>
                  <a:pt x="144" y="292"/>
                  <a:pt x="144" y="292"/>
                </a:cubicBezTo>
                <a:cubicBezTo>
                  <a:pt x="144" y="403"/>
                  <a:pt x="144" y="403"/>
                  <a:pt x="144" y="403"/>
                </a:cubicBezTo>
                <a:cubicBezTo>
                  <a:pt x="207" y="403"/>
                  <a:pt x="207" y="403"/>
                  <a:pt x="207" y="403"/>
                </a:cubicBezTo>
                <a:lnTo>
                  <a:pt x="207" y="252"/>
                </a:lnTo>
                <a:close/>
              </a:path>
            </a:pathLst>
          </a:custGeom>
          <a:solidFill>
            <a:srgbClr val="D5D2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zh-CN" sz="1707">
              <a:solidFill>
                <a:srgbClr val="000000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7" name="Oval 21">
            <a:extLst>
              <a:ext uri="{FF2B5EF4-FFF2-40B4-BE49-F238E27FC236}">
                <a16:creationId xmlns:a16="http://schemas.microsoft.com/office/drawing/2014/main" xmlns="" id="{6744095A-F278-5E44-8CFF-FA986A82EF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6626" y="1432827"/>
            <a:ext cx="543956" cy="550303"/>
          </a:xfrm>
          <a:prstGeom prst="ellipse">
            <a:avLst/>
          </a:prstGeom>
          <a:solidFill>
            <a:srgbClr val="D5D2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zh-CN" sz="1707">
              <a:solidFill>
                <a:srgbClr val="000000"/>
              </a:solidFill>
              <a:latin typeface="Arial"/>
              <a:ea typeface="微软雅黑"/>
              <a:cs typeface="+mn-ea"/>
              <a:sym typeface="Arial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63996D01-0AD7-184D-83A8-E0D757740E26}"/>
              </a:ext>
            </a:extLst>
          </p:cNvPr>
          <p:cNvSpPr/>
          <p:nvPr/>
        </p:nvSpPr>
        <p:spPr>
          <a:xfrm>
            <a:off x="1212560" y="5105882"/>
            <a:ext cx="1980011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请在此输入标题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19" name="矩形 47">
            <a:extLst>
              <a:ext uri="{FF2B5EF4-FFF2-40B4-BE49-F238E27FC236}">
                <a16:creationId xmlns:a16="http://schemas.microsoft.com/office/drawing/2014/main" xmlns="" id="{D6A5A443-AC16-AE49-BAE3-0AE9EC036E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773" y="5473319"/>
            <a:ext cx="3043118" cy="8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请在此输入您需要的文字内容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  <a:sym typeface="微软雅黑" pitchFamily="34" charset="-122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感谢您使用我们的</a:t>
            </a:r>
            <a:r>
              <a:rPr lang="e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模板</a:t>
            </a: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请在此输入您需要的文字内容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D96BCA94-47B8-104F-A80F-CF2DC9167C2C}"/>
              </a:ext>
            </a:extLst>
          </p:cNvPr>
          <p:cNvSpPr/>
          <p:nvPr/>
        </p:nvSpPr>
        <p:spPr>
          <a:xfrm>
            <a:off x="3936797" y="5105882"/>
            <a:ext cx="1980011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请在此输入标题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21" name="矩形 47">
            <a:extLst>
              <a:ext uri="{FF2B5EF4-FFF2-40B4-BE49-F238E27FC236}">
                <a16:creationId xmlns:a16="http://schemas.microsoft.com/office/drawing/2014/main" xmlns="" id="{3C98A7F8-163E-754A-B69D-DAEB76F1C7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60010" y="5473319"/>
            <a:ext cx="3043118" cy="8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请在此输入您需要的文字内容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  <a:sym typeface="微软雅黑" pitchFamily="34" charset="-122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感谢您使用我们的</a:t>
            </a:r>
            <a:r>
              <a:rPr lang="e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模板</a:t>
            </a: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请在此输入您需要的文字内容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8F0007B9-DA96-B440-85F1-27484461EC64}"/>
              </a:ext>
            </a:extLst>
          </p:cNvPr>
          <p:cNvSpPr/>
          <p:nvPr/>
        </p:nvSpPr>
        <p:spPr>
          <a:xfrm>
            <a:off x="6661034" y="5105882"/>
            <a:ext cx="1980011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请在此输入标题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23" name="矩形 47">
            <a:extLst>
              <a:ext uri="{FF2B5EF4-FFF2-40B4-BE49-F238E27FC236}">
                <a16:creationId xmlns:a16="http://schemas.microsoft.com/office/drawing/2014/main" xmlns="" id="{36FC4781-206A-A949-8E9E-8D23626E74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4247" y="5473319"/>
            <a:ext cx="3043118" cy="8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请在此输入您需要的文字内容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  <a:sym typeface="微软雅黑" pitchFamily="34" charset="-122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感谢您使用我们的</a:t>
            </a:r>
            <a:r>
              <a:rPr lang="e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模板</a:t>
            </a: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请在此输入您需要的文字内容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2C83BEED-6232-8D47-B3B2-DAD414BB15F5}"/>
              </a:ext>
            </a:extLst>
          </p:cNvPr>
          <p:cNvSpPr/>
          <p:nvPr/>
        </p:nvSpPr>
        <p:spPr>
          <a:xfrm>
            <a:off x="9351066" y="5105882"/>
            <a:ext cx="1980011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请在此输入标题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25" name="矩形 47">
            <a:extLst>
              <a:ext uri="{FF2B5EF4-FFF2-40B4-BE49-F238E27FC236}">
                <a16:creationId xmlns:a16="http://schemas.microsoft.com/office/drawing/2014/main" xmlns="" id="{3AE628D9-E4EF-B548-97BE-D658FC2BF0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74279" y="5473319"/>
            <a:ext cx="3043118" cy="8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请在此输入您需要的文字内容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  <a:sym typeface="微软雅黑" pitchFamily="34" charset="-122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感谢您使用我们的</a:t>
            </a:r>
            <a:r>
              <a:rPr lang="e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模板</a:t>
            </a: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请在此输入您需要的文字内容</a:t>
            </a:r>
          </a:p>
        </p:txBody>
      </p:sp>
    </p:spTree>
    <p:extLst>
      <p:ext uri="{BB962C8B-B14F-4D97-AF65-F5344CB8AC3E}">
        <p14:creationId xmlns:p14="http://schemas.microsoft.com/office/powerpoint/2010/main" val="3369354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833DF6AD-2FA2-594C-AB24-634E6DE04CF3}"/>
              </a:ext>
            </a:extLst>
          </p:cNvPr>
          <p:cNvSpPr/>
          <p:nvPr/>
        </p:nvSpPr>
        <p:spPr>
          <a:xfrm>
            <a:off x="5261112" y="-212035"/>
            <a:ext cx="7129669" cy="728869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953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3A4E4280-0232-AC4D-B134-9297F9FCE649}"/>
              </a:ext>
            </a:extLst>
          </p:cNvPr>
          <p:cNvSpPr txBox="1"/>
          <p:nvPr/>
        </p:nvSpPr>
        <p:spPr>
          <a:xfrm>
            <a:off x="6398786" y="3697283"/>
            <a:ext cx="480131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600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课题主要内容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49D2AAFE-E3E3-4B4A-BF17-BDE1F6562174}"/>
              </a:ext>
            </a:extLst>
          </p:cNvPr>
          <p:cNvSpPr txBox="1"/>
          <p:nvPr/>
        </p:nvSpPr>
        <p:spPr>
          <a:xfrm>
            <a:off x="8052903" y="1945180"/>
            <a:ext cx="169148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800">
                <a:solidFill>
                  <a:schemeClr val="bg1">
                    <a:lumMod val="50000"/>
                  </a:schemeClr>
                </a:solidFill>
                <a:latin typeface="+mj-lt"/>
              </a:rPr>
              <a:t>02</a:t>
            </a:r>
            <a:endParaRPr kumimoji="1" lang="zh-CN" altLang="en-US" sz="880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BA01B0F1-77EE-0346-B039-4363EE249866}"/>
              </a:ext>
            </a:extLst>
          </p:cNvPr>
          <p:cNvSpPr txBox="1"/>
          <p:nvPr/>
        </p:nvSpPr>
        <p:spPr>
          <a:xfrm>
            <a:off x="8134625" y="3186308"/>
            <a:ext cx="13936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zh-CN" sz="1400">
                <a:solidFill>
                  <a:schemeClr val="bg1">
                    <a:lumMod val="50000"/>
                  </a:schemeClr>
                </a:solidFill>
              </a:rPr>
              <a:t>PART</a:t>
            </a:r>
            <a:endParaRPr kumimoji="1" lang="zh-CN" altLang="en-US" sz="14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4BA745D2-5B6E-1C4B-8C85-07016E15033F}"/>
              </a:ext>
            </a:extLst>
          </p:cNvPr>
          <p:cNvSpPr txBox="1"/>
          <p:nvPr/>
        </p:nvSpPr>
        <p:spPr>
          <a:xfrm>
            <a:off x="132520" y="6153957"/>
            <a:ext cx="44218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" altLang="zh-CN" sz="1600">
                <a:solidFill>
                  <a:schemeClr val="bg1">
                    <a:lumMod val="50000"/>
                    <a:alpha val="31000"/>
                  </a:schemeClr>
                </a:solidFill>
                <a:latin typeface="+mj-lt"/>
              </a:rPr>
              <a:t>GRADUATION</a:t>
            </a:r>
          </a:p>
          <a:p>
            <a:r>
              <a:rPr kumimoji="1" lang="en" altLang="zh-CN" sz="1600">
                <a:solidFill>
                  <a:schemeClr val="bg1">
                    <a:lumMod val="50000"/>
                    <a:alpha val="31000"/>
                  </a:schemeClr>
                </a:solidFill>
                <a:latin typeface="+mj-lt"/>
              </a:rPr>
              <a:t>DEFENSE</a:t>
            </a:r>
            <a:endParaRPr kumimoji="1" lang="zh-CN" altLang="en-US" sz="1600">
              <a:solidFill>
                <a:schemeClr val="bg1">
                  <a:lumMod val="50000"/>
                  <a:alpha val="31000"/>
                </a:schemeClr>
              </a:solidFill>
              <a:latin typeface="+mj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7047FCD1-8A4A-AF44-B60F-40AD0F5C9A18}"/>
              </a:ext>
            </a:extLst>
          </p:cNvPr>
          <p:cNvSpPr txBox="1"/>
          <p:nvPr/>
        </p:nvSpPr>
        <p:spPr>
          <a:xfrm>
            <a:off x="6350196" y="4695167"/>
            <a:ext cx="47240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" altLang="zh-CN" sz="1000">
                <a:solidFill>
                  <a:schemeClr val="bg1">
                    <a:lumMod val="50000"/>
                  </a:schemeClr>
                </a:solidFill>
              </a:rPr>
              <a:t>MAIN CONTENTS OF THE SUBJECT</a:t>
            </a:r>
            <a:endParaRPr kumimoji="1" lang="zh-CN" altLang="en-US" sz="100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052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BBF23844-F5C1-864A-8681-CEB879DE0BA1}"/>
              </a:ext>
            </a:extLst>
          </p:cNvPr>
          <p:cNvSpPr txBox="1"/>
          <p:nvPr/>
        </p:nvSpPr>
        <p:spPr>
          <a:xfrm>
            <a:off x="762000" y="25400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rPr>
              <a:t>课题主要内容</a:t>
            </a:r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xmlns="" id="{B610B910-D69E-7E4C-8B0E-22132EAB968B}"/>
              </a:ext>
            </a:extLst>
          </p:cNvPr>
          <p:cNvSpPr>
            <a:spLocks/>
          </p:cNvSpPr>
          <p:nvPr/>
        </p:nvSpPr>
        <p:spPr bwMode="auto">
          <a:xfrm>
            <a:off x="776968" y="1179129"/>
            <a:ext cx="2255914" cy="2255321"/>
          </a:xfrm>
          <a:custGeom>
            <a:avLst/>
            <a:gdLst>
              <a:gd name="T0" fmla="*/ 1902 w 3805"/>
              <a:gd name="T1" fmla="*/ 3804 h 3804"/>
              <a:gd name="T2" fmla="*/ 0 w 3805"/>
              <a:gd name="T3" fmla="*/ 1902 h 3804"/>
              <a:gd name="T4" fmla="*/ 1902 w 3805"/>
              <a:gd name="T5" fmla="*/ 0 h 3804"/>
              <a:gd name="T6" fmla="*/ 3805 w 3805"/>
              <a:gd name="T7" fmla="*/ 1902 h 3804"/>
              <a:gd name="T8" fmla="*/ 1902 w 3805"/>
              <a:gd name="T9" fmla="*/ 3804 h 38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05" h="3804">
                <a:moveTo>
                  <a:pt x="1902" y="3804"/>
                </a:moveTo>
                <a:lnTo>
                  <a:pt x="0" y="1902"/>
                </a:lnTo>
                <a:lnTo>
                  <a:pt x="1902" y="0"/>
                </a:lnTo>
                <a:lnTo>
                  <a:pt x="3805" y="1902"/>
                </a:lnTo>
                <a:lnTo>
                  <a:pt x="1902" y="380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4" name="Freeform 6">
            <a:extLst>
              <a:ext uri="{FF2B5EF4-FFF2-40B4-BE49-F238E27FC236}">
                <a16:creationId xmlns:a16="http://schemas.microsoft.com/office/drawing/2014/main" xmlns="" id="{603438AB-57D4-EA47-8BA8-4674242D0E9A}"/>
              </a:ext>
            </a:extLst>
          </p:cNvPr>
          <p:cNvSpPr>
            <a:spLocks/>
          </p:cNvSpPr>
          <p:nvPr/>
        </p:nvSpPr>
        <p:spPr bwMode="auto">
          <a:xfrm>
            <a:off x="776968" y="1576078"/>
            <a:ext cx="2255914" cy="2255321"/>
          </a:xfrm>
          <a:custGeom>
            <a:avLst/>
            <a:gdLst>
              <a:gd name="T0" fmla="*/ 1902 w 3805"/>
              <a:gd name="T1" fmla="*/ 3804 h 3804"/>
              <a:gd name="T2" fmla="*/ 0 w 3805"/>
              <a:gd name="T3" fmla="*/ 1902 h 3804"/>
              <a:gd name="T4" fmla="*/ 1902 w 3805"/>
              <a:gd name="T5" fmla="*/ 0 h 3804"/>
              <a:gd name="T6" fmla="*/ 3805 w 3805"/>
              <a:gd name="T7" fmla="*/ 1902 h 3804"/>
              <a:gd name="T8" fmla="*/ 1902 w 3805"/>
              <a:gd name="T9" fmla="*/ 3804 h 38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05" h="3804">
                <a:moveTo>
                  <a:pt x="1902" y="3804"/>
                </a:moveTo>
                <a:lnTo>
                  <a:pt x="0" y="1902"/>
                </a:lnTo>
                <a:lnTo>
                  <a:pt x="1902" y="0"/>
                </a:lnTo>
                <a:lnTo>
                  <a:pt x="3805" y="1902"/>
                </a:lnTo>
                <a:lnTo>
                  <a:pt x="1902" y="3804"/>
                </a:lnTo>
                <a:close/>
              </a:path>
            </a:pathLst>
          </a:custGeom>
          <a:gradFill>
            <a:gsLst>
              <a:gs pos="0">
                <a:srgbClr val="E2DDE1"/>
              </a:gs>
              <a:gs pos="76000">
                <a:schemeClr val="bg1">
                  <a:lumMod val="95000"/>
                </a:schemeClr>
              </a:gs>
            </a:gsLst>
            <a:lin ang="7800000" scaled="0"/>
          </a:gradFill>
          <a:ln w="15875"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8600000" scaled="0"/>
            </a:gradFill>
          </a:ln>
          <a:effectLst>
            <a:outerShdw blurRad="76200" dist="38100" dir="8100000" algn="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xmlns="" id="{365DDA83-2872-6448-9E06-EB54FDE72C28}"/>
              </a:ext>
            </a:extLst>
          </p:cNvPr>
          <p:cNvSpPr>
            <a:spLocks/>
          </p:cNvSpPr>
          <p:nvPr/>
        </p:nvSpPr>
        <p:spPr bwMode="auto">
          <a:xfrm>
            <a:off x="3542604" y="1179129"/>
            <a:ext cx="2255914" cy="2255321"/>
          </a:xfrm>
          <a:custGeom>
            <a:avLst/>
            <a:gdLst>
              <a:gd name="T0" fmla="*/ 1902 w 3805"/>
              <a:gd name="T1" fmla="*/ 3804 h 3804"/>
              <a:gd name="T2" fmla="*/ 0 w 3805"/>
              <a:gd name="T3" fmla="*/ 1902 h 3804"/>
              <a:gd name="T4" fmla="*/ 1902 w 3805"/>
              <a:gd name="T5" fmla="*/ 0 h 3804"/>
              <a:gd name="T6" fmla="*/ 3805 w 3805"/>
              <a:gd name="T7" fmla="*/ 1902 h 3804"/>
              <a:gd name="T8" fmla="*/ 1902 w 3805"/>
              <a:gd name="T9" fmla="*/ 3804 h 38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05" h="3804">
                <a:moveTo>
                  <a:pt x="1902" y="3804"/>
                </a:moveTo>
                <a:lnTo>
                  <a:pt x="0" y="1902"/>
                </a:lnTo>
                <a:lnTo>
                  <a:pt x="1902" y="0"/>
                </a:lnTo>
                <a:lnTo>
                  <a:pt x="3805" y="1902"/>
                </a:lnTo>
                <a:lnTo>
                  <a:pt x="1902" y="380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xmlns="" id="{E53F4730-5FEB-5B48-B61A-79EF507C9101}"/>
              </a:ext>
            </a:extLst>
          </p:cNvPr>
          <p:cNvSpPr>
            <a:spLocks/>
          </p:cNvSpPr>
          <p:nvPr/>
        </p:nvSpPr>
        <p:spPr bwMode="auto">
          <a:xfrm>
            <a:off x="3542604" y="1576078"/>
            <a:ext cx="2255914" cy="2255321"/>
          </a:xfrm>
          <a:custGeom>
            <a:avLst/>
            <a:gdLst>
              <a:gd name="T0" fmla="*/ 1902 w 3805"/>
              <a:gd name="T1" fmla="*/ 3804 h 3804"/>
              <a:gd name="T2" fmla="*/ 0 w 3805"/>
              <a:gd name="T3" fmla="*/ 1902 h 3804"/>
              <a:gd name="T4" fmla="*/ 1902 w 3805"/>
              <a:gd name="T5" fmla="*/ 0 h 3804"/>
              <a:gd name="T6" fmla="*/ 3805 w 3805"/>
              <a:gd name="T7" fmla="*/ 1902 h 3804"/>
              <a:gd name="T8" fmla="*/ 1902 w 3805"/>
              <a:gd name="T9" fmla="*/ 3804 h 38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05" h="3804">
                <a:moveTo>
                  <a:pt x="1902" y="3804"/>
                </a:moveTo>
                <a:lnTo>
                  <a:pt x="0" y="1902"/>
                </a:lnTo>
                <a:lnTo>
                  <a:pt x="1902" y="0"/>
                </a:lnTo>
                <a:lnTo>
                  <a:pt x="3805" y="1902"/>
                </a:lnTo>
                <a:lnTo>
                  <a:pt x="1902" y="3804"/>
                </a:lnTo>
                <a:close/>
              </a:path>
            </a:pathLst>
          </a:custGeom>
          <a:gradFill>
            <a:gsLst>
              <a:gs pos="0">
                <a:srgbClr val="E2DDE1"/>
              </a:gs>
              <a:gs pos="76000">
                <a:schemeClr val="bg1">
                  <a:lumMod val="95000"/>
                </a:schemeClr>
              </a:gs>
            </a:gsLst>
            <a:lin ang="7800000" scaled="0"/>
          </a:gradFill>
          <a:ln w="15875"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8600000" scaled="0"/>
            </a:gradFill>
          </a:ln>
          <a:effectLst>
            <a:outerShdw blurRad="76200" dist="38100" dir="8100000" algn="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xmlns="" id="{2FC9D251-DECA-524A-8850-F86373426F7F}"/>
              </a:ext>
            </a:extLst>
          </p:cNvPr>
          <p:cNvSpPr>
            <a:spLocks/>
          </p:cNvSpPr>
          <p:nvPr/>
        </p:nvSpPr>
        <p:spPr bwMode="auto">
          <a:xfrm>
            <a:off x="6367906" y="1179129"/>
            <a:ext cx="2255914" cy="2255321"/>
          </a:xfrm>
          <a:custGeom>
            <a:avLst/>
            <a:gdLst>
              <a:gd name="T0" fmla="*/ 1902 w 3805"/>
              <a:gd name="T1" fmla="*/ 3804 h 3804"/>
              <a:gd name="T2" fmla="*/ 0 w 3805"/>
              <a:gd name="T3" fmla="*/ 1902 h 3804"/>
              <a:gd name="T4" fmla="*/ 1902 w 3805"/>
              <a:gd name="T5" fmla="*/ 0 h 3804"/>
              <a:gd name="T6" fmla="*/ 3805 w 3805"/>
              <a:gd name="T7" fmla="*/ 1902 h 3804"/>
              <a:gd name="T8" fmla="*/ 1902 w 3805"/>
              <a:gd name="T9" fmla="*/ 3804 h 38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05" h="3804">
                <a:moveTo>
                  <a:pt x="1902" y="3804"/>
                </a:moveTo>
                <a:lnTo>
                  <a:pt x="0" y="1902"/>
                </a:lnTo>
                <a:lnTo>
                  <a:pt x="1902" y="0"/>
                </a:lnTo>
                <a:lnTo>
                  <a:pt x="3805" y="1902"/>
                </a:lnTo>
                <a:lnTo>
                  <a:pt x="1902" y="380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xmlns="" id="{3D147989-1970-3641-B0E7-2564C62B6BD3}"/>
              </a:ext>
            </a:extLst>
          </p:cNvPr>
          <p:cNvSpPr>
            <a:spLocks/>
          </p:cNvSpPr>
          <p:nvPr/>
        </p:nvSpPr>
        <p:spPr bwMode="auto">
          <a:xfrm>
            <a:off x="6367906" y="1576078"/>
            <a:ext cx="2255914" cy="2255321"/>
          </a:xfrm>
          <a:custGeom>
            <a:avLst/>
            <a:gdLst>
              <a:gd name="T0" fmla="*/ 1902 w 3805"/>
              <a:gd name="T1" fmla="*/ 3804 h 3804"/>
              <a:gd name="T2" fmla="*/ 0 w 3805"/>
              <a:gd name="T3" fmla="*/ 1902 h 3804"/>
              <a:gd name="T4" fmla="*/ 1902 w 3805"/>
              <a:gd name="T5" fmla="*/ 0 h 3804"/>
              <a:gd name="T6" fmla="*/ 3805 w 3805"/>
              <a:gd name="T7" fmla="*/ 1902 h 3804"/>
              <a:gd name="T8" fmla="*/ 1902 w 3805"/>
              <a:gd name="T9" fmla="*/ 3804 h 38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05" h="3804">
                <a:moveTo>
                  <a:pt x="1902" y="3804"/>
                </a:moveTo>
                <a:lnTo>
                  <a:pt x="0" y="1902"/>
                </a:lnTo>
                <a:lnTo>
                  <a:pt x="1902" y="0"/>
                </a:lnTo>
                <a:lnTo>
                  <a:pt x="3805" y="1902"/>
                </a:lnTo>
                <a:lnTo>
                  <a:pt x="1902" y="3804"/>
                </a:lnTo>
                <a:close/>
              </a:path>
            </a:pathLst>
          </a:custGeom>
          <a:gradFill>
            <a:gsLst>
              <a:gs pos="0">
                <a:srgbClr val="E2DDE1"/>
              </a:gs>
              <a:gs pos="76000">
                <a:schemeClr val="bg1">
                  <a:lumMod val="95000"/>
                </a:schemeClr>
              </a:gs>
            </a:gsLst>
            <a:lin ang="7800000" scaled="0"/>
          </a:gradFill>
          <a:ln w="15875"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8600000" scaled="0"/>
            </a:gradFill>
          </a:ln>
          <a:effectLst>
            <a:outerShdw blurRad="76200" dist="38100" dir="8100000" algn="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9" name="Freeform 6">
            <a:extLst>
              <a:ext uri="{FF2B5EF4-FFF2-40B4-BE49-F238E27FC236}">
                <a16:creationId xmlns:a16="http://schemas.microsoft.com/office/drawing/2014/main" xmlns="" id="{90B88142-7A27-A249-998F-480AAC4EAE38}"/>
              </a:ext>
            </a:extLst>
          </p:cNvPr>
          <p:cNvSpPr>
            <a:spLocks/>
          </p:cNvSpPr>
          <p:nvPr/>
        </p:nvSpPr>
        <p:spPr bwMode="auto">
          <a:xfrm>
            <a:off x="9193208" y="1179129"/>
            <a:ext cx="2255914" cy="2255321"/>
          </a:xfrm>
          <a:custGeom>
            <a:avLst/>
            <a:gdLst>
              <a:gd name="T0" fmla="*/ 1902 w 3805"/>
              <a:gd name="T1" fmla="*/ 3804 h 3804"/>
              <a:gd name="T2" fmla="*/ 0 w 3805"/>
              <a:gd name="T3" fmla="*/ 1902 h 3804"/>
              <a:gd name="T4" fmla="*/ 1902 w 3805"/>
              <a:gd name="T5" fmla="*/ 0 h 3804"/>
              <a:gd name="T6" fmla="*/ 3805 w 3805"/>
              <a:gd name="T7" fmla="*/ 1902 h 3804"/>
              <a:gd name="T8" fmla="*/ 1902 w 3805"/>
              <a:gd name="T9" fmla="*/ 3804 h 38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05" h="3804">
                <a:moveTo>
                  <a:pt x="1902" y="3804"/>
                </a:moveTo>
                <a:lnTo>
                  <a:pt x="0" y="1902"/>
                </a:lnTo>
                <a:lnTo>
                  <a:pt x="1902" y="0"/>
                </a:lnTo>
                <a:lnTo>
                  <a:pt x="3805" y="1902"/>
                </a:lnTo>
                <a:lnTo>
                  <a:pt x="1902" y="380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6">
            <a:extLst>
              <a:ext uri="{FF2B5EF4-FFF2-40B4-BE49-F238E27FC236}">
                <a16:creationId xmlns:a16="http://schemas.microsoft.com/office/drawing/2014/main" xmlns="" id="{5C156A5C-9324-0845-9EA7-DAFEC3860F03}"/>
              </a:ext>
            </a:extLst>
          </p:cNvPr>
          <p:cNvSpPr>
            <a:spLocks/>
          </p:cNvSpPr>
          <p:nvPr/>
        </p:nvSpPr>
        <p:spPr bwMode="auto">
          <a:xfrm>
            <a:off x="9193208" y="1576078"/>
            <a:ext cx="2255914" cy="2255321"/>
          </a:xfrm>
          <a:custGeom>
            <a:avLst/>
            <a:gdLst>
              <a:gd name="T0" fmla="*/ 1902 w 3805"/>
              <a:gd name="T1" fmla="*/ 3804 h 3804"/>
              <a:gd name="T2" fmla="*/ 0 w 3805"/>
              <a:gd name="T3" fmla="*/ 1902 h 3804"/>
              <a:gd name="T4" fmla="*/ 1902 w 3805"/>
              <a:gd name="T5" fmla="*/ 0 h 3804"/>
              <a:gd name="T6" fmla="*/ 3805 w 3805"/>
              <a:gd name="T7" fmla="*/ 1902 h 3804"/>
              <a:gd name="T8" fmla="*/ 1902 w 3805"/>
              <a:gd name="T9" fmla="*/ 3804 h 38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05" h="3804">
                <a:moveTo>
                  <a:pt x="1902" y="3804"/>
                </a:moveTo>
                <a:lnTo>
                  <a:pt x="0" y="1902"/>
                </a:lnTo>
                <a:lnTo>
                  <a:pt x="1902" y="0"/>
                </a:lnTo>
                <a:lnTo>
                  <a:pt x="3805" y="1902"/>
                </a:lnTo>
                <a:lnTo>
                  <a:pt x="1902" y="3804"/>
                </a:lnTo>
                <a:close/>
              </a:path>
            </a:pathLst>
          </a:custGeom>
          <a:gradFill>
            <a:gsLst>
              <a:gs pos="0">
                <a:srgbClr val="E2DDE1"/>
              </a:gs>
              <a:gs pos="76000">
                <a:schemeClr val="bg1">
                  <a:lumMod val="95000"/>
                </a:schemeClr>
              </a:gs>
            </a:gsLst>
            <a:lin ang="7800000" scaled="0"/>
          </a:gradFill>
          <a:ln w="15875"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/>
                </a:gs>
              </a:gsLst>
              <a:lin ang="18600000" scaled="0"/>
            </a:gradFill>
          </a:ln>
          <a:effectLst>
            <a:outerShdw blurRad="76200" dist="38100" dir="8100000" algn="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6BE8AC91-B7E5-F54E-91AC-19A36534551C}"/>
              </a:ext>
            </a:extLst>
          </p:cNvPr>
          <p:cNvGrpSpPr/>
          <p:nvPr/>
        </p:nvGrpSpPr>
        <p:grpSpPr>
          <a:xfrm>
            <a:off x="7153021" y="2402020"/>
            <a:ext cx="685684" cy="520985"/>
            <a:chOff x="4268086" y="4221191"/>
            <a:chExt cx="509646" cy="387231"/>
          </a:xfrm>
          <a:solidFill>
            <a:schemeClr val="bg1">
              <a:lumMod val="50000"/>
            </a:schemeClr>
          </a:solidFill>
        </p:grpSpPr>
        <p:sp>
          <p:nvSpPr>
            <p:cNvPr id="12" name="Freeform 20">
              <a:extLst>
                <a:ext uri="{FF2B5EF4-FFF2-40B4-BE49-F238E27FC236}">
                  <a16:creationId xmlns:a16="http://schemas.microsoft.com/office/drawing/2014/main" xmlns="" id="{961367AB-D272-3243-BF89-721DD84C3B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68086" y="4273030"/>
              <a:ext cx="337890" cy="335392"/>
            </a:xfrm>
            <a:custGeom>
              <a:avLst/>
              <a:gdLst>
                <a:gd name="T0" fmla="*/ 229 w 229"/>
                <a:gd name="T1" fmla="*/ 128 h 227"/>
                <a:gd name="T2" fmla="*/ 229 w 229"/>
                <a:gd name="T3" fmla="*/ 98 h 227"/>
                <a:gd name="T4" fmla="*/ 206 w 229"/>
                <a:gd name="T5" fmla="*/ 93 h 227"/>
                <a:gd name="T6" fmla="*/ 200 w 229"/>
                <a:gd name="T7" fmla="*/ 76 h 227"/>
                <a:gd name="T8" fmla="*/ 216 w 229"/>
                <a:gd name="T9" fmla="*/ 58 h 227"/>
                <a:gd name="T10" fmla="*/ 198 w 229"/>
                <a:gd name="T11" fmla="*/ 34 h 227"/>
                <a:gd name="T12" fmla="*/ 176 w 229"/>
                <a:gd name="T13" fmla="*/ 44 h 227"/>
                <a:gd name="T14" fmla="*/ 161 w 229"/>
                <a:gd name="T15" fmla="*/ 33 h 227"/>
                <a:gd name="T16" fmla="*/ 164 w 229"/>
                <a:gd name="T17" fmla="*/ 9 h 227"/>
                <a:gd name="T18" fmla="*/ 135 w 229"/>
                <a:gd name="T19" fmla="*/ 0 h 227"/>
                <a:gd name="T20" fmla="*/ 123 w 229"/>
                <a:gd name="T21" fmla="*/ 20 h 227"/>
                <a:gd name="T22" fmla="*/ 114 w 229"/>
                <a:gd name="T23" fmla="*/ 20 h 227"/>
                <a:gd name="T24" fmla="*/ 105 w 229"/>
                <a:gd name="T25" fmla="*/ 20 h 227"/>
                <a:gd name="T26" fmla="*/ 93 w 229"/>
                <a:gd name="T27" fmla="*/ 0 h 227"/>
                <a:gd name="T28" fmla="*/ 65 w 229"/>
                <a:gd name="T29" fmla="*/ 9 h 227"/>
                <a:gd name="T30" fmla="*/ 67 w 229"/>
                <a:gd name="T31" fmla="*/ 33 h 227"/>
                <a:gd name="T32" fmla="*/ 52 w 229"/>
                <a:gd name="T33" fmla="*/ 44 h 227"/>
                <a:gd name="T34" fmla="*/ 30 w 229"/>
                <a:gd name="T35" fmla="*/ 34 h 227"/>
                <a:gd name="T36" fmla="*/ 13 w 229"/>
                <a:gd name="T37" fmla="*/ 58 h 227"/>
                <a:gd name="T38" fmla="*/ 29 w 229"/>
                <a:gd name="T39" fmla="*/ 76 h 227"/>
                <a:gd name="T40" fmla="*/ 23 w 229"/>
                <a:gd name="T41" fmla="*/ 94 h 227"/>
                <a:gd name="T42" fmla="*/ 0 w 229"/>
                <a:gd name="T43" fmla="*/ 98 h 227"/>
                <a:gd name="T44" fmla="*/ 0 w 229"/>
                <a:gd name="T45" fmla="*/ 128 h 227"/>
                <a:gd name="T46" fmla="*/ 23 w 229"/>
                <a:gd name="T47" fmla="*/ 133 h 227"/>
                <a:gd name="T48" fmla="*/ 29 w 229"/>
                <a:gd name="T49" fmla="*/ 151 h 227"/>
                <a:gd name="T50" fmla="*/ 13 w 229"/>
                <a:gd name="T51" fmla="*/ 169 h 227"/>
                <a:gd name="T52" fmla="*/ 31 w 229"/>
                <a:gd name="T53" fmla="*/ 193 h 227"/>
                <a:gd name="T54" fmla="*/ 52 w 229"/>
                <a:gd name="T55" fmla="*/ 183 h 227"/>
                <a:gd name="T56" fmla="*/ 67 w 229"/>
                <a:gd name="T57" fmla="*/ 194 h 227"/>
                <a:gd name="T58" fmla="*/ 65 w 229"/>
                <a:gd name="T59" fmla="*/ 218 h 227"/>
                <a:gd name="T60" fmla="*/ 93 w 229"/>
                <a:gd name="T61" fmla="*/ 227 h 227"/>
                <a:gd name="T62" fmla="*/ 105 w 229"/>
                <a:gd name="T63" fmla="*/ 206 h 227"/>
                <a:gd name="T64" fmla="*/ 114 w 229"/>
                <a:gd name="T65" fmla="*/ 207 h 227"/>
                <a:gd name="T66" fmla="*/ 124 w 229"/>
                <a:gd name="T67" fmla="*/ 206 h 227"/>
                <a:gd name="T68" fmla="*/ 135 w 229"/>
                <a:gd name="T69" fmla="*/ 227 h 227"/>
                <a:gd name="T70" fmla="*/ 164 w 229"/>
                <a:gd name="T71" fmla="*/ 217 h 227"/>
                <a:gd name="T72" fmla="*/ 161 w 229"/>
                <a:gd name="T73" fmla="*/ 194 h 227"/>
                <a:gd name="T74" fmla="*/ 176 w 229"/>
                <a:gd name="T75" fmla="*/ 183 h 227"/>
                <a:gd name="T76" fmla="*/ 198 w 229"/>
                <a:gd name="T77" fmla="*/ 193 h 227"/>
                <a:gd name="T78" fmla="*/ 216 w 229"/>
                <a:gd name="T79" fmla="*/ 168 h 227"/>
                <a:gd name="T80" fmla="*/ 200 w 229"/>
                <a:gd name="T81" fmla="*/ 151 h 227"/>
                <a:gd name="T82" fmla="*/ 206 w 229"/>
                <a:gd name="T83" fmla="*/ 133 h 227"/>
                <a:gd name="T84" fmla="*/ 229 w 229"/>
                <a:gd name="T85" fmla="*/ 128 h 227"/>
                <a:gd name="T86" fmla="*/ 114 w 229"/>
                <a:gd name="T87" fmla="*/ 180 h 227"/>
                <a:gd name="T88" fmla="*/ 47 w 229"/>
                <a:gd name="T89" fmla="*/ 113 h 227"/>
                <a:gd name="T90" fmla="*/ 114 w 229"/>
                <a:gd name="T91" fmla="*/ 46 h 227"/>
                <a:gd name="T92" fmla="*/ 181 w 229"/>
                <a:gd name="T93" fmla="*/ 113 h 227"/>
                <a:gd name="T94" fmla="*/ 114 w 229"/>
                <a:gd name="T95" fmla="*/ 18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1">
              <a:extLst>
                <a:ext uri="{FF2B5EF4-FFF2-40B4-BE49-F238E27FC236}">
                  <a16:creationId xmlns:a16="http://schemas.microsoft.com/office/drawing/2014/main" xmlns="" id="{BAC8C923-AE85-1249-92B9-2D527AB110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77871" y="4221191"/>
              <a:ext cx="199861" cy="199861"/>
            </a:xfrm>
            <a:custGeom>
              <a:avLst/>
              <a:gdLst>
                <a:gd name="T0" fmla="*/ 135 w 135"/>
                <a:gd name="T1" fmla="*/ 76 h 135"/>
                <a:gd name="T2" fmla="*/ 135 w 135"/>
                <a:gd name="T3" fmla="*/ 58 h 135"/>
                <a:gd name="T4" fmla="*/ 122 w 135"/>
                <a:gd name="T5" fmla="*/ 55 h 135"/>
                <a:gd name="T6" fmla="*/ 118 w 135"/>
                <a:gd name="T7" fmla="*/ 45 h 135"/>
                <a:gd name="T8" fmla="*/ 128 w 135"/>
                <a:gd name="T9" fmla="*/ 34 h 135"/>
                <a:gd name="T10" fmla="*/ 117 w 135"/>
                <a:gd name="T11" fmla="*/ 20 h 135"/>
                <a:gd name="T12" fmla="*/ 104 w 135"/>
                <a:gd name="T13" fmla="*/ 26 h 135"/>
                <a:gd name="T14" fmla="*/ 96 w 135"/>
                <a:gd name="T15" fmla="*/ 19 h 135"/>
                <a:gd name="T16" fmla="*/ 97 w 135"/>
                <a:gd name="T17" fmla="*/ 5 h 135"/>
                <a:gd name="T18" fmla="*/ 80 w 135"/>
                <a:gd name="T19" fmla="*/ 0 h 135"/>
                <a:gd name="T20" fmla="*/ 73 w 135"/>
                <a:gd name="T21" fmla="*/ 12 h 135"/>
                <a:gd name="T22" fmla="*/ 67 w 135"/>
                <a:gd name="T23" fmla="*/ 12 h 135"/>
                <a:gd name="T24" fmla="*/ 62 w 135"/>
                <a:gd name="T25" fmla="*/ 12 h 135"/>
                <a:gd name="T26" fmla="*/ 55 w 135"/>
                <a:gd name="T27" fmla="*/ 0 h 135"/>
                <a:gd name="T28" fmla="*/ 38 w 135"/>
                <a:gd name="T29" fmla="*/ 5 h 135"/>
                <a:gd name="T30" fmla="*/ 39 w 135"/>
                <a:gd name="T31" fmla="*/ 19 h 135"/>
                <a:gd name="T32" fmla="*/ 30 w 135"/>
                <a:gd name="T33" fmla="*/ 26 h 135"/>
                <a:gd name="T34" fmla="*/ 18 w 135"/>
                <a:gd name="T35" fmla="*/ 20 h 135"/>
                <a:gd name="T36" fmla="*/ 7 w 135"/>
                <a:gd name="T37" fmla="*/ 34 h 135"/>
                <a:gd name="T38" fmla="*/ 17 w 135"/>
                <a:gd name="T39" fmla="*/ 45 h 135"/>
                <a:gd name="T40" fmla="*/ 13 w 135"/>
                <a:gd name="T41" fmla="*/ 55 h 135"/>
                <a:gd name="T42" fmla="*/ 0 w 135"/>
                <a:gd name="T43" fmla="*/ 58 h 135"/>
                <a:gd name="T44" fmla="*/ 0 w 135"/>
                <a:gd name="T45" fmla="*/ 76 h 135"/>
                <a:gd name="T46" fmla="*/ 13 w 135"/>
                <a:gd name="T47" fmla="*/ 79 h 135"/>
                <a:gd name="T48" fmla="*/ 17 w 135"/>
                <a:gd name="T49" fmla="*/ 90 h 135"/>
                <a:gd name="T50" fmla="*/ 7 w 135"/>
                <a:gd name="T51" fmla="*/ 100 h 135"/>
                <a:gd name="T52" fmla="*/ 18 w 135"/>
                <a:gd name="T53" fmla="*/ 114 h 135"/>
                <a:gd name="T54" fmla="*/ 31 w 135"/>
                <a:gd name="T55" fmla="*/ 109 h 135"/>
                <a:gd name="T56" fmla="*/ 39 w 135"/>
                <a:gd name="T57" fmla="*/ 115 h 135"/>
                <a:gd name="T58" fmla="*/ 38 w 135"/>
                <a:gd name="T59" fmla="*/ 129 h 135"/>
                <a:gd name="T60" fmla="*/ 55 w 135"/>
                <a:gd name="T61" fmla="*/ 135 h 135"/>
                <a:gd name="T62" fmla="*/ 62 w 135"/>
                <a:gd name="T63" fmla="*/ 122 h 135"/>
                <a:gd name="T64" fmla="*/ 68 w 135"/>
                <a:gd name="T65" fmla="*/ 123 h 135"/>
                <a:gd name="T66" fmla="*/ 73 w 135"/>
                <a:gd name="T67" fmla="*/ 122 h 135"/>
                <a:gd name="T68" fmla="*/ 80 w 135"/>
                <a:gd name="T69" fmla="*/ 135 h 135"/>
                <a:gd name="T70" fmla="*/ 97 w 135"/>
                <a:gd name="T71" fmla="*/ 129 h 135"/>
                <a:gd name="T72" fmla="*/ 96 w 135"/>
                <a:gd name="T73" fmla="*/ 115 h 135"/>
                <a:gd name="T74" fmla="*/ 104 w 135"/>
                <a:gd name="T75" fmla="*/ 109 h 135"/>
                <a:gd name="T76" fmla="*/ 117 w 135"/>
                <a:gd name="T77" fmla="*/ 114 h 135"/>
                <a:gd name="T78" fmla="*/ 128 w 135"/>
                <a:gd name="T79" fmla="*/ 100 h 135"/>
                <a:gd name="T80" fmla="*/ 118 w 135"/>
                <a:gd name="T81" fmla="*/ 89 h 135"/>
                <a:gd name="T82" fmla="*/ 122 w 135"/>
                <a:gd name="T83" fmla="*/ 79 h 135"/>
                <a:gd name="T84" fmla="*/ 135 w 135"/>
                <a:gd name="T85" fmla="*/ 76 h 135"/>
                <a:gd name="T86" fmla="*/ 67 w 135"/>
                <a:gd name="T87" fmla="*/ 107 h 135"/>
                <a:gd name="T88" fmla="*/ 28 w 135"/>
                <a:gd name="T89" fmla="*/ 67 h 135"/>
                <a:gd name="T90" fmla="*/ 67 w 135"/>
                <a:gd name="T91" fmla="*/ 27 h 135"/>
                <a:gd name="T92" fmla="*/ 107 w 135"/>
                <a:gd name="T93" fmla="*/ 67 h 135"/>
                <a:gd name="T94" fmla="*/ 67 w 135"/>
                <a:gd name="T95" fmla="*/ 10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390F7FAF-03CF-2E49-BC7A-9EF30CF5FCEF}"/>
              </a:ext>
            </a:extLst>
          </p:cNvPr>
          <p:cNvGrpSpPr/>
          <p:nvPr/>
        </p:nvGrpSpPr>
        <p:grpSpPr>
          <a:xfrm>
            <a:off x="10126869" y="2410967"/>
            <a:ext cx="388591" cy="496960"/>
            <a:chOff x="1605186" y="572440"/>
            <a:chExt cx="563562" cy="720725"/>
          </a:xfrm>
          <a:solidFill>
            <a:schemeClr val="bg1">
              <a:lumMod val="50000"/>
            </a:schemeClr>
          </a:solidFill>
        </p:grpSpPr>
        <p:sp>
          <p:nvSpPr>
            <p:cNvPr id="15" name="Freeform 32">
              <a:extLst>
                <a:ext uri="{FF2B5EF4-FFF2-40B4-BE49-F238E27FC236}">
                  <a16:creationId xmlns:a16="http://schemas.microsoft.com/office/drawing/2014/main" xmlns="" id="{9501C02A-078C-3745-9E64-2EE729C741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4736" y="572440"/>
              <a:ext cx="142875" cy="720725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33">
              <a:extLst>
                <a:ext uri="{FF2B5EF4-FFF2-40B4-BE49-F238E27FC236}">
                  <a16:creationId xmlns:a16="http://schemas.microsoft.com/office/drawing/2014/main" xmlns="" id="{B048D434-52AF-A34C-B528-5F2D8B07C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5186" y="1012177"/>
              <a:ext cx="141288" cy="280988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34">
              <a:extLst>
                <a:ext uri="{FF2B5EF4-FFF2-40B4-BE49-F238E27FC236}">
                  <a16:creationId xmlns:a16="http://schemas.microsoft.com/office/drawing/2014/main" xmlns="" id="{FA25B7C8-2B28-6144-AA86-0D3A3930A1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5873" y="804215"/>
              <a:ext cx="142875" cy="488950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E83B502A-3FE2-484F-8504-F941FDED46A2}"/>
              </a:ext>
            </a:extLst>
          </p:cNvPr>
          <p:cNvGrpSpPr/>
          <p:nvPr/>
        </p:nvGrpSpPr>
        <p:grpSpPr>
          <a:xfrm>
            <a:off x="4447808" y="2467017"/>
            <a:ext cx="445505" cy="440910"/>
            <a:chOff x="6967126" y="4092464"/>
            <a:chExt cx="453105" cy="448433"/>
          </a:xfrm>
          <a:solidFill>
            <a:schemeClr val="bg1">
              <a:lumMod val="50000"/>
            </a:schemeClr>
          </a:solidFill>
        </p:grpSpPr>
        <p:sp>
          <p:nvSpPr>
            <p:cNvPr id="19" name="Freeform 136">
              <a:extLst>
                <a:ext uri="{FF2B5EF4-FFF2-40B4-BE49-F238E27FC236}">
                  <a16:creationId xmlns:a16="http://schemas.microsoft.com/office/drawing/2014/main" xmlns="" id="{4C713AF4-8F7B-FC41-AC83-8EE70E07D33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137">
              <a:extLst>
                <a:ext uri="{FF2B5EF4-FFF2-40B4-BE49-F238E27FC236}">
                  <a16:creationId xmlns:a16="http://schemas.microsoft.com/office/drawing/2014/main" xmlns="" id="{0F5F9341-508E-354E-8FDA-8B33D8BD16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D8AED9FE-9BCC-9649-A569-8899FD8F5342}"/>
              </a:ext>
            </a:extLst>
          </p:cNvPr>
          <p:cNvGrpSpPr/>
          <p:nvPr/>
        </p:nvGrpSpPr>
        <p:grpSpPr>
          <a:xfrm>
            <a:off x="1675555" y="2592544"/>
            <a:ext cx="458739" cy="438729"/>
            <a:chOff x="1004888" y="993775"/>
            <a:chExt cx="2438400" cy="2332038"/>
          </a:xfrm>
          <a:solidFill>
            <a:schemeClr val="bg1">
              <a:lumMod val="50000"/>
            </a:schemeClr>
          </a:solidFill>
        </p:grpSpPr>
        <p:sp>
          <p:nvSpPr>
            <p:cNvPr id="22" name="Freeform 25">
              <a:extLst>
                <a:ext uri="{FF2B5EF4-FFF2-40B4-BE49-F238E27FC236}">
                  <a16:creationId xmlns:a16="http://schemas.microsoft.com/office/drawing/2014/main" xmlns="" id="{377E22E8-4EA0-8741-83EF-742369D006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8651" y="2670175"/>
              <a:ext cx="655638" cy="655638"/>
            </a:xfrm>
            <a:custGeom>
              <a:avLst/>
              <a:gdLst>
                <a:gd name="T0" fmla="*/ 206 w 413"/>
                <a:gd name="T1" fmla="*/ 413 h 413"/>
                <a:gd name="T2" fmla="*/ 0 w 413"/>
                <a:gd name="T3" fmla="*/ 0 h 413"/>
                <a:gd name="T4" fmla="*/ 413 w 413"/>
                <a:gd name="T5" fmla="*/ 0 h 413"/>
                <a:gd name="T6" fmla="*/ 206 w 413"/>
                <a:gd name="T7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任意多边形 25">
              <a:extLst>
                <a:ext uri="{FF2B5EF4-FFF2-40B4-BE49-F238E27FC236}">
                  <a16:creationId xmlns:a16="http://schemas.microsoft.com/office/drawing/2014/main" xmlns="" id="{DBFF3A6F-D313-3343-91C3-F46FBB00C9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4888" y="993775"/>
              <a:ext cx="2438400" cy="1774825"/>
            </a:xfrm>
            <a:custGeom>
              <a:avLst/>
              <a:gdLst>
                <a:gd name="connsiteX0" fmla="*/ 290196 w 2438400"/>
                <a:gd name="connsiteY0" fmla="*/ 0 h 1774825"/>
                <a:gd name="connsiteX1" fmla="*/ 2151973 w 2438400"/>
                <a:gd name="connsiteY1" fmla="*/ 0 h 1774825"/>
                <a:gd name="connsiteX2" fmla="*/ 2438400 w 2438400"/>
                <a:gd name="connsiteY2" fmla="*/ 286384 h 1774825"/>
                <a:gd name="connsiteX3" fmla="*/ 2438400 w 2438400"/>
                <a:gd name="connsiteY3" fmla="*/ 1484673 h 1774825"/>
                <a:gd name="connsiteX4" fmla="*/ 2151973 w 2438400"/>
                <a:gd name="connsiteY4" fmla="*/ 1774825 h 1774825"/>
                <a:gd name="connsiteX5" fmla="*/ 290196 w 2438400"/>
                <a:gd name="connsiteY5" fmla="*/ 1774825 h 1774825"/>
                <a:gd name="connsiteX6" fmla="*/ 0 w 2438400"/>
                <a:gd name="connsiteY6" fmla="*/ 1484673 h 1774825"/>
                <a:gd name="connsiteX7" fmla="*/ 0 w 2438400"/>
                <a:gd name="connsiteY7" fmla="*/ 286384 h 1774825"/>
                <a:gd name="connsiteX8" fmla="*/ 290196 w 2438400"/>
                <a:gd name="connsiteY8" fmla="*/ 0 h 1774825"/>
                <a:gd name="connsiteX9" fmla="*/ 471488 w 2438400"/>
                <a:gd name="connsiteY9" fmla="*/ 425450 h 1774825"/>
                <a:gd name="connsiteX10" fmla="*/ 471488 w 2438400"/>
                <a:gd name="connsiteY10" fmla="*/ 598488 h 1774825"/>
                <a:gd name="connsiteX11" fmla="*/ 1971676 w 2438400"/>
                <a:gd name="connsiteY11" fmla="*/ 598488 h 1774825"/>
                <a:gd name="connsiteX12" fmla="*/ 1971676 w 2438400"/>
                <a:gd name="connsiteY12" fmla="*/ 425450 h 1774825"/>
                <a:gd name="connsiteX13" fmla="*/ 471488 w 2438400"/>
                <a:gd name="connsiteY13" fmla="*/ 425450 h 1774825"/>
                <a:gd name="connsiteX14" fmla="*/ 471488 w 2438400"/>
                <a:gd name="connsiteY14" fmla="*/ 801688 h 1774825"/>
                <a:gd name="connsiteX15" fmla="*/ 471488 w 2438400"/>
                <a:gd name="connsiteY15" fmla="*/ 971551 h 1774825"/>
                <a:gd name="connsiteX16" fmla="*/ 1971676 w 2438400"/>
                <a:gd name="connsiteY16" fmla="*/ 971551 h 1774825"/>
                <a:gd name="connsiteX17" fmla="*/ 1971676 w 2438400"/>
                <a:gd name="connsiteY17" fmla="*/ 801688 h 1774825"/>
                <a:gd name="connsiteX18" fmla="*/ 471488 w 2438400"/>
                <a:gd name="connsiteY18" fmla="*/ 801688 h 1774825"/>
                <a:gd name="connsiteX19" fmla="*/ 471488 w 2438400"/>
                <a:gd name="connsiteY19" fmla="*/ 1174750 h 1774825"/>
                <a:gd name="connsiteX20" fmla="*/ 471488 w 2438400"/>
                <a:gd name="connsiteY20" fmla="*/ 1347788 h 1774825"/>
                <a:gd name="connsiteX21" fmla="*/ 1971676 w 2438400"/>
                <a:gd name="connsiteY21" fmla="*/ 1347788 h 1774825"/>
                <a:gd name="connsiteX22" fmla="*/ 1971676 w 2438400"/>
                <a:gd name="connsiteY22" fmla="*/ 1174750 h 1774825"/>
                <a:gd name="connsiteX23" fmla="*/ 471488 w 2438400"/>
                <a:gd name="connsiteY23" fmla="*/ 1174750 h 177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4" name="任意多边形 26">
            <a:extLst>
              <a:ext uri="{FF2B5EF4-FFF2-40B4-BE49-F238E27FC236}">
                <a16:creationId xmlns:a16="http://schemas.microsoft.com/office/drawing/2014/main" xmlns="" id="{C2FF3129-F647-B84F-8DA6-51AC7B263BDF}"/>
              </a:ext>
            </a:extLst>
          </p:cNvPr>
          <p:cNvSpPr/>
          <p:nvPr/>
        </p:nvSpPr>
        <p:spPr>
          <a:xfrm>
            <a:off x="1907110" y="3645883"/>
            <a:ext cx="0" cy="861237"/>
          </a:xfrm>
          <a:custGeom>
            <a:avLst/>
            <a:gdLst>
              <a:gd name="connsiteX0" fmla="*/ 0 w 0"/>
              <a:gd name="connsiteY0" fmla="*/ 0 h 861237"/>
              <a:gd name="connsiteX1" fmla="*/ 0 w 0"/>
              <a:gd name="connsiteY1" fmla="*/ 861237 h 861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861237">
                <a:moveTo>
                  <a:pt x="0" y="0"/>
                </a:moveTo>
                <a:lnTo>
                  <a:pt x="0" y="861237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任意多边形 27">
            <a:extLst>
              <a:ext uri="{FF2B5EF4-FFF2-40B4-BE49-F238E27FC236}">
                <a16:creationId xmlns:a16="http://schemas.microsoft.com/office/drawing/2014/main" xmlns="" id="{47F7B335-4471-7C40-837A-902FD54592B8}"/>
              </a:ext>
            </a:extLst>
          </p:cNvPr>
          <p:cNvSpPr/>
          <p:nvPr/>
        </p:nvSpPr>
        <p:spPr>
          <a:xfrm>
            <a:off x="4685752" y="3645883"/>
            <a:ext cx="0" cy="861237"/>
          </a:xfrm>
          <a:custGeom>
            <a:avLst/>
            <a:gdLst>
              <a:gd name="connsiteX0" fmla="*/ 0 w 0"/>
              <a:gd name="connsiteY0" fmla="*/ 0 h 861237"/>
              <a:gd name="connsiteX1" fmla="*/ 0 w 0"/>
              <a:gd name="connsiteY1" fmla="*/ 861237 h 861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861237">
                <a:moveTo>
                  <a:pt x="0" y="0"/>
                </a:moveTo>
                <a:lnTo>
                  <a:pt x="0" y="861237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28">
            <a:extLst>
              <a:ext uri="{FF2B5EF4-FFF2-40B4-BE49-F238E27FC236}">
                <a16:creationId xmlns:a16="http://schemas.microsoft.com/office/drawing/2014/main" xmlns="" id="{B44638CB-0537-8D4C-93AF-BEE9ABCF1C77}"/>
              </a:ext>
            </a:extLst>
          </p:cNvPr>
          <p:cNvSpPr/>
          <p:nvPr/>
        </p:nvSpPr>
        <p:spPr>
          <a:xfrm>
            <a:off x="7492717" y="3645883"/>
            <a:ext cx="0" cy="861237"/>
          </a:xfrm>
          <a:custGeom>
            <a:avLst/>
            <a:gdLst>
              <a:gd name="connsiteX0" fmla="*/ 0 w 0"/>
              <a:gd name="connsiteY0" fmla="*/ 0 h 861237"/>
              <a:gd name="connsiteX1" fmla="*/ 0 w 0"/>
              <a:gd name="connsiteY1" fmla="*/ 861237 h 861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861237">
                <a:moveTo>
                  <a:pt x="0" y="0"/>
                </a:moveTo>
                <a:lnTo>
                  <a:pt x="0" y="861237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 29">
            <a:extLst>
              <a:ext uri="{FF2B5EF4-FFF2-40B4-BE49-F238E27FC236}">
                <a16:creationId xmlns:a16="http://schemas.microsoft.com/office/drawing/2014/main" xmlns="" id="{6E01630E-0695-4C4E-9467-01EE9BF91E60}"/>
              </a:ext>
            </a:extLst>
          </p:cNvPr>
          <p:cNvSpPr/>
          <p:nvPr/>
        </p:nvSpPr>
        <p:spPr>
          <a:xfrm>
            <a:off x="10327343" y="3645883"/>
            <a:ext cx="0" cy="861237"/>
          </a:xfrm>
          <a:custGeom>
            <a:avLst/>
            <a:gdLst>
              <a:gd name="connsiteX0" fmla="*/ 0 w 0"/>
              <a:gd name="connsiteY0" fmla="*/ 0 h 861237"/>
              <a:gd name="connsiteX1" fmla="*/ 0 w 0"/>
              <a:gd name="connsiteY1" fmla="*/ 861237 h 861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861237">
                <a:moveTo>
                  <a:pt x="0" y="0"/>
                </a:moveTo>
                <a:lnTo>
                  <a:pt x="0" y="861237"/>
                </a:lnTo>
              </a:path>
            </a:pathLst>
          </a:custGeom>
          <a:noFill/>
          <a:ln w="12700">
            <a:solidFill>
              <a:schemeClr val="tx1">
                <a:lumMod val="50000"/>
                <a:lumOff val="50000"/>
              </a:schemeClr>
            </a:solidFill>
            <a:prstDash val="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F5F1849B-F25A-614E-9D90-064A16CF1452}"/>
              </a:ext>
            </a:extLst>
          </p:cNvPr>
          <p:cNvSpPr/>
          <p:nvPr/>
        </p:nvSpPr>
        <p:spPr>
          <a:xfrm>
            <a:off x="884026" y="4847865"/>
            <a:ext cx="1980011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请在此输入标题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29" name="矩形 47">
            <a:extLst>
              <a:ext uri="{FF2B5EF4-FFF2-40B4-BE49-F238E27FC236}">
                <a16:creationId xmlns:a16="http://schemas.microsoft.com/office/drawing/2014/main" xmlns="" id="{7B3A3D85-5B57-934D-9D35-5991B5AC6C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551" y="5215302"/>
            <a:ext cx="3043118" cy="8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请在此输入您需要的文字内容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  <a:sym typeface="微软雅黑" pitchFamily="34" charset="-122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感谢您使用我们的</a:t>
            </a:r>
            <a:r>
              <a:rPr lang="e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模板</a:t>
            </a: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请在此输入您需要的文字内容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576A5650-C8F8-9945-9065-BD329A61CB32}"/>
              </a:ext>
            </a:extLst>
          </p:cNvPr>
          <p:cNvSpPr/>
          <p:nvPr/>
        </p:nvSpPr>
        <p:spPr>
          <a:xfrm>
            <a:off x="3662668" y="4847865"/>
            <a:ext cx="1980011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请在此输入标题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31" name="矩形 47">
            <a:extLst>
              <a:ext uri="{FF2B5EF4-FFF2-40B4-BE49-F238E27FC236}">
                <a16:creationId xmlns:a16="http://schemas.microsoft.com/office/drawing/2014/main" xmlns="" id="{8F3FAC65-738A-1D4B-9392-5EA3DB6CE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4193" y="5215302"/>
            <a:ext cx="3043118" cy="8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请在此输入您需要的文字内容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  <a:sym typeface="微软雅黑" pitchFamily="34" charset="-122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感谢您使用我们的</a:t>
            </a:r>
            <a:r>
              <a:rPr lang="e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模板</a:t>
            </a: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请在此输入您需要的文字内容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127864FB-6853-B948-99E7-62959520858B}"/>
              </a:ext>
            </a:extLst>
          </p:cNvPr>
          <p:cNvSpPr/>
          <p:nvPr/>
        </p:nvSpPr>
        <p:spPr>
          <a:xfrm>
            <a:off x="6469633" y="4847865"/>
            <a:ext cx="1980011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请在此输入标题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33" name="矩形 47">
            <a:extLst>
              <a:ext uri="{FF2B5EF4-FFF2-40B4-BE49-F238E27FC236}">
                <a16:creationId xmlns:a16="http://schemas.microsoft.com/office/drawing/2014/main" xmlns="" id="{A3B4C33B-5D20-EE4B-A24D-06FDE923FA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1158" y="5215302"/>
            <a:ext cx="3043118" cy="8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请在此输入您需要的文字内容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  <a:sym typeface="微软雅黑" pitchFamily="34" charset="-122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感谢您使用我们的</a:t>
            </a:r>
            <a:r>
              <a:rPr lang="e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模板</a:t>
            </a: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请在此输入您需要的文字内容</a:t>
            </a: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D0DC91C1-0921-EB40-AD3B-AA18EA1A58F4}"/>
              </a:ext>
            </a:extLst>
          </p:cNvPr>
          <p:cNvSpPr/>
          <p:nvPr/>
        </p:nvSpPr>
        <p:spPr>
          <a:xfrm>
            <a:off x="9304259" y="4847865"/>
            <a:ext cx="1980011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</a:rPr>
              <a:t>请在此输入标题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</a:endParaRPr>
          </a:p>
        </p:txBody>
      </p:sp>
      <p:sp>
        <p:nvSpPr>
          <p:cNvPr id="35" name="矩形 47">
            <a:extLst>
              <a:ext uri="{FF2B5EF4-FFF2-40B4-BE49-F238E27FC236}">
                <a16:creationId xmlns:a16="http://schemas.microsoft.com/office/drawing/2014/main" xmlns="" id="{F33CDECF-7A36-9247-BBE3-038B68EED2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05784" y="5215302"/>
            <a:ext cx="3043118" cy="8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请在此输入您需要的文字内容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Source Han Sans CN" panose="020B0500000000000000" pitchFamily="34" charset="-128"/>
              <a:ea typeface="Source Han Sans CN" panose="020B0500000000000000" pitchFamily="34" charset="-128"/>
              <a:sym typeface="微软雅黑" pitchFamily="34" charset="-122"/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感谢您使用我们的</a:t>
            </a:r>
            <a:r>
              <a:rPr lang="e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PPT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模板</a:t>
            </a:r>
          </a:p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ource Han Sans CN" panose="020B0500000000000000" pitchFamily="34" charset="-128"/>
                <a:ea typeface="Source Han Sans CN" panose="020B0500000000000000" pitchFamily="34" charset="-128"/>
                <a:sym typeface="微软雅黑" pitchFamily="34" charset="-122"/>
              </a:rPr>
              <a:t>请在此输入您需要的文字内容</a:t>
            </a:r>
          </a:p>
        </p:txBody>
      </p:sp>
    </p:spTree>
    <p:extLst>
      <p:ext uri="{BB962C8B-B14F-4D97-AF65-F5344CB8AC3E}">
        <p14:creationId xmlns:p14="http://schemas.microsoft.com/office/powerpoint/2010/main" val="3671535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24" grpId="0" animBg="1"/>
      <p:bldP spid="25" grpId="0" animBg="1"/>
      <p:bldP spid="26" grpId="0" animBg="1"/>
      <p:bldP spid="27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  <p:tag name="ISPRING_FIRST_PUBLI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1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1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8213513"/>
  <p:tag name="MH_LIBRARY" val="GRAPHIC"/>
  <p:tag name="MH_TYPE" val="Other"/>
  <p:tag name="MH_ORDER" val="2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588ku">
      <a:majorFont>
        <a:latin typeface="Arial Black"/>
        <a:ea typeface="思源黑体 CN Bold"/>
        <a:cs typeface=""/>
      </a:majorFont>
      <a:minorFont>
        <a:latin typeface="Arial"/>
        <a:ea typeface="思源黑体 CN Regula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4451</TotalTime>
  <Words>1627</Words>
  <Application>Microsoft Office PowerPoint</Application>
  <PresentationFormat>宽屏</PresentationFormat>
  <Paragraphs>277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8" baseType="lpstr">
      <vt:lpstr>Gill Sans</vt:lpstr>
      <vt:lpstr>Kartika</vt:lpstr>
      <vt:lpstr>Source Han Sans CN</vt:lpstr>
      <vt:lpstr>DengXian</vt:lpstr>
      <vt:lpstr>方正超粗黑简体</vt:lpstr>
      <vt:lpstr>汉仪菱心体简</vt:lpstr>
      <vt:lpstr>思源黑体 CN Bold</vt:lpstr>
      <vt:lpstr>思源黑体 CN Regular</vt:lpstr>
      <vt:lpstr>宋体</vt:lpstr>
      <vt:lpstr>微软雅黑</vt:lpstr>
      <vt:lpstr>造字工房悦黑（非商用）常规体</vt:lpstr>
      <vt:lpstr>Agency FB</vt:lpstr>
      <vt:lpstr>Arial</vt:lpstr>
      <vt:lpstr>Arial Black</vt:lpstr>
      <vt:lpstr>Calibri</vt:lpstr>
      <vt:lpstr>Tahoma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上海维湾3号机</cp:lastModifiedBy>
  <cp:revision>650</cp:revision>
  <dcterms:created xsi:type="dcterms:W3CDTF">2018-06-17T04:53:58Z</dcterms:created>
  <dcterms:modified xsi:type="dcterms:W3CDTF">2019-10-08T03:50:04Z</dcterms:modified>
</cp:coreProperties>
</file>