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1" r:id="rId1"/>
    <p:sldMasterId id="2147483875" r:id="rId2"/>
    <p:sldMasterId id="2147483822" r:id="rId3"/>
    <p:sldMasterId id="2147483829" r:id="rId4"/>
    <p:sldMasterId id="2147483846" r:id="rId5"/>
    <p:sldMasterId id="2147483865" r:id="rId6"/>
  </p:sldMasterIdLst>
  <p:notesMasterIdLst>
    <p:notesMasterId r:id="rId26"/>
  </p:notesMasterIdLst>
  <p:handoutMasterIdLst>
    <p:handoutMasterId r:id="rId27"/>
  </p:handoutMasterIdLst>
  <p:sldIdLst>
    <p:sldId id="674" r:id="rId7"/>
    <p:sldId id="748" r:id="rId8"/>
    <p:sldId id="773" r:id="rId9"/>
    <p:sldId id="774" r:id="rId10"/>
    <p:sldId id="737" r:id="rId11"/>
    <p:sldId id="749" r:id="rId12"/>
    <p:sldId id="751" r:id="rId13"/>
    <p:sldId id="752" r:id="rId14"/>
    <p:sldId id="753" r:id="rId15"/>
    <p:sldId id="755" r:id="rId16"/>
    <p:sldId id="757" r:id="rId17"/>
    <p:sldId id="760" r:id="rId18"/>
    <p:sldId id="761" r:id="rId19"/>
    <p:sldId id="762" r:id="rId20"/>
    <p:sldId id="763" r:id="rId21"/>
    <p:sldId id="764" r:id="rId22"/>
    <p:sldId id="765" r:id="rId23"/>
    <p:sldId id="766" r:id="rId24"/>
    <p:sldId id="673" r:id="rId2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9900"/>
    <a:srgbClr val="FF6699"/>
    <a:srgbClr val="FF5050"/>
    <a:srgbClr val="FF9933"/>
    <a:srgbClr val="5F5F5F"/>
    <a:srgbClr val="FFCC00"/>
    <a:srgbClr val="C0C0C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76" autoAdjust="0"/>
    <p:restoredTop sz="88029" autoAdjust="0"/>
  </p:normalViewPr>
  <p:slideViewPr>
    <p:cSldViewPr>
      <p:cViewPr>
        <p:scale>
          <a:sx n="72" d="100"/>
          <a:sy n="72" d="100"/>
        </p:scale>
        <p:origin x="-1272" y="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2"/>
    </p:cViewPr>
  </p:outlineViewPr>
  <p:notesTextViewPr>
    <p:cViewPr>
      <p:scale>
        <a:sx n="75" d="100"/>
        <a:sy n="75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95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A89C35-B586-47CA-AB21-215E463220A9}" type="datetimeFigureOut">
              <a:rPr lang="zh-CN" altLang="en-US" smtClean="0"/>
              <a:pPr/>
              <a:t>2015-6-24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33DEE2-4F2C-484B-B325-C32204722F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031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991B1BBF-C94B-4E50-8A44-681A9C3EAC39}" type="datetimeFigureOut">
              <a:rPr lang="zh-CN" altLang="en-US"/>
              <a:pPr>
                <a:defRPr/>
              </a:pPr>
              <a:t>2015-6-24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338491ED-E4CE-4362-8488-302AA6C0A8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045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511B1B5-F7D0-4CE2-AD6F-F81A35FC5408}" type="slidenum">
              <a:rPr lang="zh-CN" altLang="en-US" smtClean="0">
                <a:ea typeface="宋体" charset="-122"/>
              </a:rPr>
              <a:pPr/>
              <a:t>1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906180-1734-4AE0-8B2B-124A746EC3A1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906180-1734-4AE0-8B2B-124A746EC3A1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906180-1734-4AE0-8B2B-124A746EC3A1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906180-1734-4AE0-8B2B-124A746EC3A1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906180-1734-4AE0-8B2B-124A746EC3A1}" type="slidenum">
              <a:rPr lang="zh-CN" altLang="en-US" smtClean="0"/>
              <a:pPr>
                <a:defRPr/>
              </a:pPr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102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8525F7-DC9D-40AA-B0DC-B3CA449909BF}" type="slidenum">
              <a:rPr lang="zh-CN" altLang="en-US" smtClean="0">
                <a:ea typeface="宋体" charset="-122"/>
              </a:rPr>
              <a:pPr/>
              <a:t>19</a:t>
            </a:fld>
            <a:endParaRPr lang="en-US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906180-1734-4AE0-8B2B-124A746EC3A1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906180-1734-4AE0-8B2B-124A746EC3A1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906180-1734-4AE0-8B2B-124A746EC3A1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906180-1734-4AE0-8B2B-124A746EC3A1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906180-1734-4AE0-8B2B-124A746EC3A1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906180-1734-4AE0-8B2B-124A746EC3A1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906180-1734-4AE0-8B2B-124A746EC3A1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906180-1734-4AE0-8B2B-124A746EC3A1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181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pt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-4919"/>
            <a:ext cx="9180513" cy="6877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558183" cy="562074"/>
          </a:xfrm>
          <a:prstGeom prst="rect">
            <a:avLst/>
          </a:prstGeom>
        </p:spPr>
        <p:txBody>
          <a:bodyPr anchor="ctr"/>
          <a:lstStyle>
            <a:lvl1pPr algn="l">
              <a:defRPr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7" y="1268760"/>
            <a:ext cx="8568953" cy="525658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buFont typeface="Wingdings" pitchFamily="2" charset="2"/>
              <a:buChar char="n"/>
              <a:defRPr sz="1800" b="1">
                <a:latin typeface="微软雅黑" pitchFamily="34" charset="-122"/>
                <a:ea typeface="微软雅黑" pitchFamily="34" charset="-122"/>
              </a:defRPr>
            </a:lvl1pPr>
            <a:lvl2pPr>
              <a:lnSpc>
                <a:spcPct val="150000"/>
              </a:lnSpc>
              <a:defRPr sz="1600">
                <a:latin typeface="微软雅黑" pitchFamily="34" charset="-122"/>
                <a:ea typeface="微软雅黑" pitchFamily="34" charset="-122"/>
              </a:defRPr>
            </a:lvl2pPr>
            <a:lvl3pPr>
              <a:lnSpc>
                <a:spcPct val="150000"/>
              </a:lnSpc>
              <a:defRPr sz="1400" b="1">
                <a:latin typeface="微软雅黑" pitchFamily="34" charset="-122"/>
                <a:ea typeface="微软雅黑" pitchFamily="34" charset="-122"/>
              </a:defRPr>
            </a:lvl3pPr>
            <a:lvl4pPr>
              <a:lnSpc>
                <a:spcPct val="150000"/>
              </a:lnSpc>
              <a:defRPr sz="1200">
                <a:latin typeface="微软雅黑" pitchFamily="34" charset="-122"/>
                <a:ea typeface="微软雅黑" pitchFamily="34" charset="-122"/>
              </a:defRPr>
            </a:lvl4pPr>
            <a:lvl5pPr>
              <a:lnSpc>
                <a:spcPct val="150000"/>
              </a:lnSpc>
              <a:defRPr sz="1200" b="1">
                <a:latin typeface="微软雅黑" pitchFamily="34" charset="-122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7348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81A1AF-1F21-445C-9364-F03FAD56FA0E}" type="datetimeFigureOut">
              <a:rPr lang="zh-CN" altLang="en-US" smtClean="0"/>
              <a:pPr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3EBAFD-DDF6-4F85-B172-D4A1F59C0B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1985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12968" cy="504056"/>
          </a:xfrm>
          <a:prstGeom prst="rect">
            <a:avLst/>
          </a:prstGeom>
        </p:spPr>
        <p:txBody>
          <a:bodyPr/>
          <a:lstStyle>
            <a:lvl1pPr algn="l">
              <a:defRPr lang="zh-CN" altLang="en-US" sz="2400" b="1" kern="1200" smtClean="0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79512" y="1196752"/>
            <a:ext cx="4305022" cy="54006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2000" b="1">
                <a:latin typeface="微软雅黑" pitchFamily="34" charset="-122"/>
                <a:ea typeface="微软雅黑" pitchFamily="34" charset="-122"/>
              </a:defRPr>
            </a:lvl1pPr>
            <a:lvl2pPr>
              <a:lnSpc>
                <a:spcPct val="150000"/>
              </a:lnSpc>
              <a:defRPr sz="1800">
                <a:latin typeface="微软雅黑" pitchFamily="34" charset="-122"/>
                <a:ea typeface="微软雅黑" pitchFamily="34" charset="-122"/>
              </a:defRPr>
            </a:lvl2pPr>
            <a:lvl3pPr>
              <a:lnSpc>
                <a:spcPct val="150000"/>
              </a:lnSpc>
              <a:defRPr sz="1600">
                <a:latin typeface="微软雅黑" pitchFamily="34" charset="-122"/>
                <a:ea typeface="微软雅黑" pitchFamily="34" charset="-122"/>
              </a:defRPr>
            </a:lvl3pPr>
            <a:lvl4pPr>
              <a:lnSpc>
                <a:spcPct val="150000"/>
              </a:lnSpc>
              <a:defRPr sz="1400">
                <a:latin typeface="微软雅黑" pitchFamily="34" charset="-122"/>
                <a:ea typeface="微软雅黑" pitchFamily="34" charset="-122"/>
              </a:defRPr>
            </a:lvl4pPr>
            <a:lvl5pPr>
              <a:lnSpc>
                <a:spcPct val="150000"/>
              </a:lnSpc>
              <a:defRPr sz="1400">
                <a:latin typeface="微软雅黑" pitchFamily="34" charset="-122"/>
                <a:ea typeface="微软雅黑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87458" y="1196752"/>
            <a:ext cx="4305022" cy="54006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2000" b="1">
                <a:latin typeface="微软雅黑" pitchFamily="34" charset="-122"/>
                <a:ea typeface="微软雅黑" pitchFamily="34" charset="-122"/>
              </a:defRPr>
            </a:lvl1pPr>
            <a:lvl2pPr>
              <a:lnSpc>
                <a:spcPct val="150000"/>
              </a:lnSpc>
              <a:defRPr sz="1800">
                <a:latin typeface="微软雅黑" pitchFamily="34" charset="-122"/>
                <a:ea typeface="微软雅黑" pitchFamily="34" charset="-122"/>
              </a:defRPr>
            </a:lvl2pPr>
            <a:lvl3pPr>
              <a:lnSpc>
                <a:spcPct val="150000"/>
              </a:lnSpc>
              <a:defRPr sz="1600">
                <a:latin typeface="微软雅黑" pitchFamily="34" charset="-122"/>
                <a:ea typeface="微软雅黑" pitchFamily="34" charset="-122"/>
              </a:defRPr>
            </a:lvl3pPr>
            <a:lvl4pPr>
              <a:lnSpc>
                <a:spcPct val="150000"/>
              </a:lnSpc>
              <a:defRPr sz="1400">
                <a:latin typeface="微软雅黑" pitchFamily="34" charset="-122"/>
                <a:ea typeface="微软雅黑" pitchFamily="34" charset="-122"/>
              </a:defRPr>
            </a:lvl4pPr>
            <a:lvl5pPr>
              <a:lnSpc>
                <a:spcPct val="150000"/>
              </a:lnSpc>
              <a:defRPr sz="1400">
                <a:latin typeface="微软雅黑" pitchFamily="34" charset="-122"/>
                <a:ea typeface="微软雅黑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6382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532440" cy="432048"/>
          </a:xfrm>
          <a:prstGeom prst="rect">
            <a:avLst/>
          </a:prstGeom>
        </p:spPr>
        <p:txBody>
          <a:bodyPr anchor="ctr"/>
          <a:lstStyle>
            <a:lvl1pPr algn="l">
              <a:defRPr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020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153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1835696" y="1124744"/>
            <a:ext cx="1656184" cy="4525963"/>
          </a:xfrm>
          <a:prstGeom prst="rect">
            <a:avLst/>
          </a:prstGeom>
        </p:spPr>
        <p:txBody>
          <a:bodyPr/>
          <a:lstStyle>
            <a:lvl1pPr algn="r">
              <a:buNone/>
              <a:defRPr sz="4800">
                <a:solidFill>
                  <a:srgbClr val="FFCC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altLang="zh-CN" sz="4800" dirty="0" smtClean="0">
                <a:solidFill>
                  <a:srgbClr val="FFCC00"/>
                </a:solidFill>
              </a:rPr>
              <a:t>01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02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03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04</a:t>
            </a:r>
          </a:p>
          <a:p>
            <a:pPr lvl="0"/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63888" y="1124744"/>
            <a:ext cx="4748336" cy="4525963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defRPr lang="zh-CN" altLang="en-US" sz="2000" b="1" kern="12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>
              <a:lnSpc>
                <a:spcPct val="250000"/>
              </a:lnSpc>
              <a:defRPr sz="1600" i="1">
                <a:latin typeface="微软雅黑" pitchFamily="34" charset="-122"/>
                <a:ea typeface="微软雅黑" pitchFamily="34" charset="-122"/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3832044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1835696" y="1124744"/>
            <a:ext cx="1656184" cy="4525963"/>
          </a:xfrm>
          <a:prstGeom prst="rect">
            <a:avLst/>
          </a:prstGeom>
        </p:spPr>
        <p:txBody>
          <a:bodyPr/>
          <a:lstStyle>
            <a:lvl1pPr algn="r">
              <a:buNone/>
              <a:defRPr sz="4800">
                <a:solidFill>
                  <a:srgbClr val="FFCC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altLang="zh-CN" sz="4800" dirty="0" smtClean="0">
                <a:solidFill>
                  <a:srgbClr val="FFCC00"/>
                </a:solidFill>
              </a:rPr>
              <a:t>01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02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03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04</a:t>
            </a:r>
          </a:p>
          <a:p>
            <a:pPr lvl="0"/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63888" y="1124744"/>
            <a:ext cx="4748336" cy="4525963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defRPr lang="zh-CN" altLang="en-US" sz="2000" b="1" kern="12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>
              <a:lnSpc>
                <a:spcPct val="250000"/>
              </a:lnSpc>
              <a:defRPr sz="1600" i="1">
                <a:latin typeface="微软雅黑" pitchFamily="34" charset="-122"/>
                <a:ea typeface="微软雅黑" pitchFamily="34" charset="-122"/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3938882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1835696" y="1124744"/>
            <a:ext cx="1656184" cy="4525963"/>
          </a:xfrm>
          <a:prstGeom prst="rect">
            <a:avLst/>
          </a:prstGeom>
        </p:spPr>
        <p:txBody>
          <a:bodyPr/>
          <a:lstStyle>
            <a:lvl1pPr algn="r">
              <a:buNone/>
              <a:defRPr sz="4800">
                <a:solidFill>
                  <a:srgbClr val="FFCC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altLang="zh-CN" sz="4800" dirty="0" smtClean="0">
                <a:solidFill>
                  <a:srgbClr val="FFCC00"/>
                </a:solidFill>
              </a:rPr>
              <a:t>01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02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03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04</a:t>
            </a:r>
          </a:p>
          <a:p>
            <a:pPr lvl="0"/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63888" y="1124744"/>
            <a:ext cx="4748336" cy="4525963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defRPr lang="zh-CN" altLang="en-US" sz="2000" b="1" kern="12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>
              <a:lnSpc>
                <a:spcPct val="250000"/>
              </a:lnSpc>
              <a:defRPr sz="1600" i="1">
                <a:latin typeface="微软雅黑" pitchFamily="34" charset="-122"/>
                <a:ea typeface="微软雅黑" pitchFamily="34" charset="-122"/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297384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1835696" y="1124744"/>
            <a:ext cx="1656184" cy="4525963"/>
          </a:xfrm>
          <a:prstGeom prst="rect">
            <a:avLst/>
          </a:prstGeom>
        </p:spPr>
        <p:txBody>
          <a:bodyPr/>
          <a:lstStyle>
            <a:lvl1pPr algn="r">
              <a:buNone/>
              <a:defRPr sz="4800">
                <a:solidFill>
                  <a:srgbClr val="FFCC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altLang="zh-CN" sz="4800" dirty="0" smtClean="0">
                <a:solidFill>
                  <a:srgbClr val="FFCC00"/>
                </a:solidFill>
              </a:rPr>
              <a:t>01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02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03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04</a:t>
            </a:r>
          </a:p>
          <a:p>
            <a:pPr lvl="0"/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63888" y="1124744"/>
            <a:ext cx="4748336" cy="4525963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defRPr lang="zh-CN" altLang="en-US" sz="2000" b="1" kern="12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>
              <a:lnSpc>
                <a:spcPct val="250000"/>
              </a:lnSpc>
              <a:defRPr sz="1600" i="1">
                <a:latin typeface="微软雅黑" pitchFamily="34" charset="-122"/>
                <a:ea typeface="微软雅黑" pitchFamily="34" charset="-122"/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1393972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8032" y="4077073"/>
            <a:ext cx="7772400" cy="648072"/>
          </a:xfrm>
          <a:prstGeom prst="rect">
            <a:avLst/>
          </a:prstGeom>
        </p:spPr>
        <p:txBody>
          <a:bodyPr/>
          <a:lstStyle>
            <a:lvl1pPr algn="l">
              <a:defRPr lang="zh-CN" altLang="en-US" sz="2800" b="1" kern="120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3568" y="4797152"/>
            <a:ext cx="6400800" cy="625624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None/>
              <a:defRPr lang="zh-CN" altLang="en-US" sz="2000" kern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1835696" y="1124744"/>
            <a:ext cx="1656184" cy="4525963"/>
          </a:xfrm>
          <a:prstGeom prst="rect">
            <a:avLst/>
          </a:prstGeom>
        </p:spPr>
        <p:txBody>
          <a:bodyPr/>
          <a:lstStyle>
            <a:lvl1pPr algn="r">
              <a:buNone/>
              <a:defRPr sz="4800">
                <a:solidFill>
                  <a:srgbClr val="FFCC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altLang="zh-CN" sz="4800" dirty="0" smtClean="0">
                <a:solidFill>
                  <a:srgbClr val="FFCC00"/>
                </a:solidFill>
              </a:rPr>
              <a:t>01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02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03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04</a:t>
            </a:r>
          </a:p>
          <a:p>
            <a:pPr lvl="0"/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63888" y="1124744"/>
            <a:ext cx="4748336" cy="4525963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defRPr lang="zh-CN" altLang="en-US" sz="2000" b="1" kern="12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>
              <a:lnSpc>
                <a:spcPct val="250000"/>
              </a:lnSpc>
              <a:defRPr sz="1600" i="1">
                <a:latin typeface="微软雅黑" pitchFamily="34" charset="-122"/>
                <a:ea typeface="微软雅黑" pitchFamily="34" charset="-122"/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18848451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1835696" y="1124744"/>
            <a:ext cx="1656184" cy="4525963"/>
          </a:xfrm>
          <a:prstGeom prst="rect">
            <a:avLst/>
          </a:prstGeom>
        </p:spPr>
        <p:txBody>
          <a:bodyPr/>
          <a:lstStyle>
            <a:lvl1pPr algn="r">
              <a:buNone/>
              <a:defRPr sz="4800">
                <a:solidFill>
                  <a:srgbClr val="FFCC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altLang="zh-CN" sz="4800" dirty="0" smtClean="0">
                <a:solidFill>
                  <a:srgbClr val="FFCC00"/>
                </a:solidFill>
              </a:rPr>
              <a:t>01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02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03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04</a:t>
            </a:r>
          </a:p>
          <a:p>
            <a:pPr lvl="0"/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63888" y="1124744"/>
            <a:ext cx="4748336" cy="4525963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defRPr lang="zh-CN" altLang="en-US" sz="2000" b="1" kern="12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>
              <a:lnSpc>
                <a:spcPct val="250000"/>
              </a:lnSpc>
              <a:defRPr sz="1600" i="1">
                <a:latin typeface="微软雅黑" pitchFamily="34" charset="-122"/>
                <a:ea typeface="微软雅黑" pitchFamily="34" charset="-122"/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14361253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1835696" y="1124744"/>
            <a:ext cx="1656184" cy="4525963"/>
          </a:xfrm>
          <a:prstGeom prst="rect">
            <a:avLst/>
          </a:prstGeom>
        </p:spPr>
        <p:txBody>
          <a:bodyPr/>
          <a:lstStyle>
            <a:lvl1pPr algn="r">
              <a:buNone/>
              <a:defRPr sz="4800">
                <a:solidFill>
                  <a:srgbClr val="FFCC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altLang="zh-CN" sz="4800" dirty="0" smtClean="0">
                <a:solidFill>
                  <a:srgbClr val="FFCC00"/>
                </a:solidFill>
              </a:rPr>
              <a:t>01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02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03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04</a:t>
            </a:r>
          </a:p>
          <a:p>
            <a:pPr lvl="0"/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63888" y="1124744"/>
            <a:ext cx="4748336" cy="4525963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defRPr lang="zh-CN" altLang="en-US" sz="2000" b="1" kern="12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>
              <a:lnSpc>
                <a:spcPct val="250000"/>
              </a:lnSpc>
              <a:defRPr sz="1600" i="1">
                <a:latin typeface="微软雅黑" pitchFamily="34" charset="-122"/>
                <a:ea typeface="微软雅黑" pitchFamily="34" charset="-122"/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15917162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1835696" y="1124744"/>
            <a:ext cx="1656184" cy="4525963"/>
          </a:xfrm>
          <a:prstGeom prst="rect">
            <a:avLst/>
          </a:prstGeom>
        </p:spPr>
        <p:txBody>
          <a:bodyPr/>
          <a:lstStyle>
            <a:lvl1pPr algn="r">
              <a:buNone/>
              <a:defRPr sz="4800">
                <a:solidFill>
                  <a:srgbClr val="FFCC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altLang="zh-CN" sz="4800" dirty="0" smtClean="0">
                <a:solidFill>
                  <a:srgbClr val="FFCC00"/>
                </a:solidFill>
              </a:rPr>
              <a:t>01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02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03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04</a:t>
            </a:r>
          </a:p>
          <a:p>
            <a:pPr lvl="0"/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63888" y="1124744"/>
            <a:ext cx="4748336" cy="4525963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defRPr lang="zh-CN" altLang="en-US" sz="2000" b="1" kern="12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>
              <a:lnSpc>
                <a:spcPct val="250000"/>
              </a:lnSpc>
              <a:defRPr sz="1600" i="1">
                <a:latin typeface="微软雅黑" pitchFamily="34" charset="-122"/>
                <a:ea typeface="微软雅黑" pitchFamily="34" charset="-122"/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21001677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9547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1835696" y="1124744"/>
            <a:ext cx="1656184" cy="4525963"/>
          </a:xfrm>
          <a:prstGeom prst="rect">
            <a:avLst/>
          </a:prstGeom>
        </p:spPr>
        <p:txBody>
          <a:bodyPr/>
          <a:lstStyle>
            <a:lvl1pPr algn="r">
              <a:buNone/>
              <a:defRPr sz="4800">
                <a:solidFill>
                  <a:srgbClr val="FFCC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altLang="zh-CN" sz="4800" dirty="0" smtClean="0">
                <a:solidFill>
                  <a:srgbClr val="FFCC00"/>
                </a:solidFill>
              </a:rPr>
              <a:t>01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02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03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04</a:t>
            </a:r>
          </a:p>
          <a:p>
            <a:pPr lvl="0"/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63888" y="1124744"/>
            <a:ext cx="4748336" cy="4525963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defRPr lang="zh-CN" altLang="en-US" sz="2000" b="1" kern="12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>
              <a:lnSpc>
                <a:spcPct val="250000"/>
              </a:lnSpc>
              <a:defRPr sz="1600" i="1">
                <a:latin typeface="微软雅黑" pitchFamily="34" charset="-122"/>
                <a:ea typeface="微软雅黑" pitchFamily="34" charset="-122"/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4057267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1835696" y="1124744"/>
            <a:ext cx="1656184" cy="4525963"/>
          </a:xfrm>
          <a:prstGeom prst="rect">
            <a:avLst/>
          </a:prstGeom>
        </p:spPr>
        <p:txBody>
          <a:bodyPr/>
          <a:lstStyle>
            <a:lvl1pPr algn="r">
              <a:buNone/>
              <a:defRPr sz="4800">
                <a:solidFill>
                  <a:srgbClr val="FFCC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altLang="zh-CN" sz="4800" dirty="0" smtClean="0">
                <a:solidFill>
                  <a:srgbClr val="FFCC00"/>
                </a:solidFill>
              </a:rPr>
              <a:t>01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02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03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04</a:t>
            </a:r>
          </a:p>
          <a:p>
            <a:pPr lvl="0"/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63888" y="1124744"/>
            <a:ext cx="4748336" cy="4525963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defRPr lang="zh-CN" altLang="en-US" sz="2000" b="1" kern="12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>
              <a:lnSpc>
                <a:spcPct val="250000"/>
              </a:lnSpc>
              <a:defRPr sz="1600" i="1">
                <a:latin typeface="微软雅黑" pitchFamily="34" charset="-122"/>
                <a:ea typeface="微软雅黑" pitchFamily="34" charset="-122"/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4057267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1835696" y="1124744"/>
            <a:ext cx="1656184" cy="4525963"/>
          </a:xfrm>
          <a:prstGeom prst="rect">
            <a:avLst/>
          </a:prstGeom>
        </p:spPr>
        <p:txBody>
          <a:bodyPr/>
          <a:lstStyle>
            <a:lvl1pPr algn="r">
              <a:buNone/>
              <a:defRPr sz="4800">
                <a:solidFill>
                  <a:srgbClr val="FFCC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altLang="zh-CN" sz="4800" dirty="0" smtClean="0">
                <a:solidFill>
                  <a:srgbClr val="FFCC00"/>
                </a:solidFill>
              </a:rPr>
              <a:t>01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02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03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04</a:t>
            </a:r>
          </a:p>
          <a:p>
            <a:pPr lvl="0"/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63888" y="1124744"/>
            <a:ext cx="4748336" cy="4525963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defRPr lang="zh-CN" altLang="en-US" sz="2000" b="1" kern="12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>
              <a:lnSpc>
                <a:spcPct val="250000"/>
              </a:lnSpc>
              <a:defRPr sz="1600" i="1">
                <a:latin typeface="微软雅黑" pitchFamily="34" charset="-122"/>
                <a:ea typeface="微软雅黑" pitchFamily="34" charset="-122"/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1146874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1835696" y="1124744"/>
            <a:ext cx="1656184" cy="4525963"/>
          </a:xfrm>
          <a:prstGeom prst="rect">
            <a:avLst/>
          </a:prstGeom>
        </p:spPr>
        <p:txBody>
          <a:bodyPr/>
          <a:lstStyle>
            <a:lvl1pPr algn="r">
              <a:buNone/>
              <a:defRPr sz="4800">
                <a:solidFill>
                  <a:srgbClr val="FFCC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altLang="zh-CN" sz="4800" dirty="0" smtClean="0">
                <a:solidFill>
                  <a:srgbClr val="FFCC00"/>
                </a:solidFill>
              </a:rPr>
              <a:t>01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02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03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04</a:t>
            </a:r>
          </a:p>
          <a:p>
            <a:pPr lvl="0"/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63888" y="1124744"/>
            <a:ext cx="4748336" cy="4525963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defRPr lang="zh-CN" altLang="en-US" sz="2000" b="1" kern="12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>
              <a:lnSpc>
                <a:spcPct val="250000"/>
              </a:lnSpc>
              <a:defRPr sz="1600" i="1">
                <a:latin typeface="微软雅黑" pitchFamily="34" charset="-122"/>
                <a:ea typeface="微软雅黑" pitchFamily="34" charset="-122"/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4235417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1835696" y="1124744"/>
            <a:ext cx="1656184" cy="4525963"/>
          </a:xfrm>
          <a:prstGeom prst="rect">
            <a:avLst/>
          </a:prstGeom>
        </p:spPr>
        <p:txBody>
          <a:bodyPr/>
          <a:lstStyle>
            <a:lvl1pPr algn="r">
              <a:buNone/>
              <a:defRPr sz="4800">
                <a:solidFill>
                  <a:srgbClr val="FFCC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altLang="zh-CN" sz="4800" dirty="0" smtClean="0">
                <a:solidFill>
                  <a:srgbClr val="FFCC00"/>
                </a:solidFill>
              </a:rPr>
              <a:t>01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02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03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04</a:t>
            </a:r>
          </a:p>
          <a:p>
            <a:pPr lvl="0"/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63888" y="1124744"/>
            <a:ext cx="4748336" cy="4525963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defRPr lang="zh-CN" altLang="en-US" sz="2000" b="1" kern="12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>
              <a:lnSpc>
                <a:spcPct val="250000"/>
              </a:lnSpc>
              <a:defRPr sz="1600" i="1">
                <a:latin typeface="微软雅黑" pitchFamily="34" charset="-122"/>
                <a:ea typeface="微软雅黑" pitchFamily="34" charset="-122"/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3701660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8032" y="4077073"/>
            <a:ext cx="7772400" cy="648072"/>
          </a:xfrm>
          <a:prstGeom prst="rect">
            <a:avLst/>
          </a:prstGeom>
        </p:spPr>
        <p:txBody>
          <a:bodyPr/>
          <a:lstStyle>
            <a:lvl1pPr algn="l">
              <a:defRPr lang="zh-CN" altLang="en-US" sz="2800" b="1" kern="120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3568" y="4797152"/>
            <a:ext cx="6400800" cy="625624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None/>
              <a:defRPr lang="zh-CN" altLang="en-US" sz="2000" kern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1835696" y="1124744"/>
            <a:ext cx="1656184" cy="4525963"/>
          </a:xfrm>
          <a:prstGeom prst="rect">
            <a:avLst/>
          </a:prstGeom>
        </p:spPr>
        <p:txBody>
          <a:bodyPr/>
          <a:lstStyle>
            <a:lvl1pPr algn="r">
              <a:buNone/>
              <a:defRPr sz="4800">
                <a:solidFill>
                  <a:srgbClr val="FFCC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altLang="zh-CN" sz="4800" dirty="0" smtClean="0">
                <a:solidFill>
                  <a:srgbClr val="FFCC00"/>
                </a:solidFill>
              </a:rPr>
              <a:t>01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02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03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04</a:t>
            </a:r>
          </a:p>
          <a:p>
            <a:pPr lvl="0"/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63888" y="1124744"/>
            <a:ext cx="4748336" cy="4525963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defRPr lang="zh-CN" altLang="en-US" sz="2000" b="1" kern="12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>
              <a:lnSpc>
                <a:spcPct val="250000"/>
              </a:lnSpc>
              <a:defRPr sz="1600" i="1">
                <a:latin typeface="微软雅黑" pitchFamily="34" charset="-122"/>
                <a:ea typeface="微软雅黑" pitchFamily="34" charset="-122"/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3701660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1835696" y="1124744"/>
            <a:ext cx="1656184" cy="4525963"/>
          </a:xfrm>
          <a:prstGeom prst="rect">
            <a:avLst/>
          </a:prstGeom>
        </p:spPr>
        <p:txBody>
          <a:bodyPr/>
          <a:lstStyle>
            <a:lvl1pPr algn="r">
              <a:buNone/>
              <a:defRPr sz="4800">
                <a:solidFill>
                  <a:srgbClr val="FFCC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altLang="zh-CN" sz="4800" dirty="0" smtClean="0">
                <a:solidFill>
                  <a:srgbClr val="FFCC00"/>
                </a:solidFill>
              </a:rPr>
              <a:t>01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02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03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04</a:t>
            </a:r>
          </a:p>
          <a:p>
            <a:pPr lvl="0"/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63888" y="1124744"/>
            <a:ext cx="4748336" cy="4525963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defRPr lang="zh-CN" altLang="en-US" sz="2000" b="1" kern="12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>
              <a:lnSpc>
                <a:spcPct val="250000"/>
              </a:lnSpc>
              <a:defRPr sz="1600" i="1">
                <a:latin typeface="微软雅黑" pitchFamily="34" charset="-122"/>
                <a:ea typeface="微软雅黑" pitchFamily="34" charset="-122"/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459829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1835696" y="1124744"/>
            <a:ext cx="1656184" cy="4525963"/>
          </a:xfrm>
          <a:prstGeom prst="rect">
            <a:avLst/>
          </a:prstGeom>
        </p:spPr>
        <p:txBody>
          <a:bodyPr/>
          <a:lstStyle>
            <a:lvl1pPr algn="r">
              <a:buNone/>
              <a:defRPr sz="4800">
                <a:solidFill>
                  <a:srgbClr val="FFCC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altLang="zh-CN" sz="4800" dirty="0" smtClean="0">
                <a:solidFill>
                  <a:srgbClr val="FFCC00"/>
                </a:solidFill>
              </a:rPr>
              <a:t>01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02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03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04</a:t>
            </a:r>
          </a:p>
          <a:p>
            <a:pPr lvl="0"/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63888" y="1124744"/>
            <a:ext cx="4748336" cy="4525963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defRPr lang="zh-CN" altLang="en-US" sz="2000" b="1" kern="12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>
              <a:lnSpc>
                <a:spcPct val="250000"/>
              </a:lnSpc>
              <a:defRPr sz="1600" i="1">
                <a:latin typeface="微软雅黑" pitchFamily="34" charset="-122"/>
                <a:ea typeface="微软雅黑" pitchFamily="34" charset="-122"/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3648422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167B-1D3A-453D-BF47-76D007248B7E}" type="datetimeFigureOut">
              <a:rPr lang="zh-CN" altLang="en-US" smtClean="0"/>
              <a:pPr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6C43-63D2-4208-9802-0DA2E4F2A0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6032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167B-1D3A-453D-BF47-76D007248B7E}" type="datetimeFigureOut">
              <a:rPr lang="zh-CN" altLang="en-US" smtClean="0"/>
              <a:pPr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6C43-63D2-4208-9802-0DA2E4F2A0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1762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167B-1D3A-453D-BF47-76D007248B7E}" type="datetimeFigureOut">
              <a:rPr lang="zh-CN" altLang="en-US" smtClean="0"/>
              <a:pPr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6C43-63D2-4208-9802-0DA2E4F2A0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10792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167B-1D3A-453D-BF47-76D007248B7E}" type="datetimeFigureOut">
              <a:rPr lang="zh-CN" altLang="en-US" smtClean="0"/>
              <a:pPr/>
              <a:t>2015-6-24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6C43-63D2-4208-9802-0DA2E4F2A0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2253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167B-1D3A-453D-BF47-76D007248B7E}" type="datetimeFigureOut">
              <a:rPr lang="zh-CN" altLang="en-US" smtClean="0"/>
              <a:pPr/>
              <a:t>2015-6-24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6C43-63D2-4208-9802-0DA2E4F2A0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24169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167B-1D3A-453D-BF47-76D007248B7E}" type="datetimeFigureOut">
              <a:rPr lang="zh-CN" altLang="en-US" smtClean="0"/>
              <a:pPr/>
              <a:t>2015-6-24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6C43-63D2-4208-9802-0DA2E4F2A0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57869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167B-1D3A-453D-BF47-76D007248B7E}" type="datetimeFigureOut">
              <a:rPr lang="zh-CN" altLang="en-US" smtClean="0"/>
              <a:pPr/>
              <a:t>2015-6-24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6C43-63D2-4208-9802-0DA2E4F2A0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51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F167B-1D3A-453D-BF47-76D007248B7E}" type="datetimeFigureOut">
              <a:rPr lang="zh-CN" altLang="en-US" smtClean="0"/>
              <a:pPr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E6C43-63D2-4208-9802-0DA2E4F2A0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0502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017431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55206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8032" y="4077073"/>
            <a:ext cx="7772400" cy="648072"/>
          </a:xfrm>
          <a:prstGeom prst="rect">
            <a:avLst/>
          </a:prstGeom>
        </p:spPr>
        <p:txBody>
          <a:bodyPr/>
          <a:lstStyle>
            <a:lvl1pPr algn="l">
              <a:defRPr lang="zh-CN" altLang="en-US" sz="2800" b="1" kern="120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3568" y="4797152"/>
            <a:ext cx="6400800" cy="625624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None/>
              <a:defRPr lang="zh-CN" altLang="en-US" sz="2000" kern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37181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5820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1835696" y="1124744"/>
            <a:ext cx="1656184" cy="4525963"/>
          </a:xfrm>
          <a:prstGeom prst="rect">
            <a:avLst/>
          </a:prstGeom>
        </p:spPr>
        <p:txBody>
          <a:bodyPr/>
          <a:lstStyle>
            <a:lvl1pPr algn="r">
              <a:buNone/>
              <a:defRPr sz="4800">
                <a:solidFill>
                  <a:srgbClr val="FFCC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altLang="zh-CN" sz="4800" dirty="0" smtClean="0">
                <a:solidFill>
                  <a:srgbClr val="FFCC00"/>
                </a:solidFill>
              </a:rPr>
              <a:t>01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02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03</a:t>
            </a:r>
          </a:p>
          <a:p>
            <a:r>
              <a:rPr lang="en-US" altLang="zh-CN" sz="4800" dirty="0" smtClean="0">
                <a:solidFill>
                  <a:srgbClr val="FFCC00"/>
                </a:solidFill>
              </a:rPr>
              <a:t>04</a:t>
            </a:r>
          </a:p>
          <a:p>
            <a:pPr lvl="0"/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63888" y="1124744"/>
            <a:ext cx="4748336" cy="4525963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defRPr lang="zh-CN" altLang="en-US" sz="2000" b="1" kern="12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>
              <a:lnSpc>
                <a:spcPct val="250000"/>
              </a:lnSpc>
              <a:defRPr sz="1600" i="1">
                <a:latin typeface="微软雅黑" pitchFamily="34" charset="-122"/>
                <a:ea typeface="微软雅黑" pitchFamily="34" charset="-122"/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4057267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8032" y="4077073"/>
            <a:ext cx="7772400" cy="648072"/>
          </a:xfrm>
          <a:prstGeom prst="rect">
            <a:avLst/>
          </a:prstGeom>
        </p:spPr>
        <p:txBody>
          <a:bodyPr/>
          <a:lstStyle>
            <a:lvl1pPr algn="l">
              <a:defRPr lang="zh-CN" altLang="en-US" sz="2800" b="1" kern="120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3568" y="4797152"/>
            <a:ext cx="6400800" cy="625624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None/>
              <a:defRPr lang="zh-CN" altLang="en-US" sz="2000" kern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55008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3.xml"/><Relationship Id="rId21" Type="http://schemas.openxmlformats.org/officeDocument/2006/relationships/slideLayout" Target="../slideLayouts/slideLayout31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5" Type="http://schemas.openxmlformats.org/officeDocument/2006/relationships/image" Target="../media/image7.jpeg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24" Type="http://schemas.openxmlformats.org/officeDocument/2006/relationships/image" Target="../media/image6.jpeg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23" Type="http://schemas.openxmlformats.org/officeDocument/2006/relationships/theme" Target="../theme/theme4.xml"/><Relationship Id="rId10" Type="http://schemas.openxmlformats.org/officeDocument/2006/relationships/slideLayout" Target="../slideLayouts/slideLayout20.xml"/><Relationship Id="rId19" Type="http://schemas.openxmlformats.org/officeDocument/2006/relationships/slideLayout" Target="../slideLayouts/slideLayout29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Relationship Id="rId22" Type="http://schemas.openxmlformats.org/officeDocument/2006/relationships/slideLayout" Target="../slideLayouts/slideLayout3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heme" Target="../theme/theme6.xml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7384"/>
            <a:ext cx="9164754" cy="4727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任意多边形 10"/>
          <p:cNvSpPr/>
          <p:nvPr userDrawn="1"/>
        </p:nvSpPr>
        <p:spPr>
          <a:xfrm>
            <a:off x="-51758" y="3094213"/>
            <a:ext cx="9213011" cy="4727275"/>
          </a:xfrm>
          <a:custGeom>
            <a:avLst/>
            <a:gdLst>
              <a:gd name="connsiteX0" fmla="*/ 17252 w 9213011"/>
              <a:gd name="connsiteY0" fmla="*/ 0 h 4727275"/>
              <a:gd name="connsiteX1" fmla="*/ 638354 w 9213011"/>
              <a:gd name="connsiteY1" fmla="*/ 379562 h 4727275"/>
              <a:gd name="connsiteX2" fmla="*/ 2035833 w 9213011"/>
              <a:gd name="connsiteY2" fmla="*/ 948905 h 4727275"/>
              <a:gd name="connsiteX3" fmla="*/ 3312543 w 9213011"/>
              <a:gd name="connsiteY3" fmla="*/ 1276709 h 4727275"/>
              <a:gd name="connsiteX4" fmla="*/ 4520241 w 9213011"/>
              <a:gd name="connsiteY4" fmla="*/ 1518249 h 4727275"/>
              <a:gd name="connsiteX5" fmla="*/ 5520905 w 9213011"/>
              <a:gd name="connsiteY5" fmla="*/ 1604513 h 4727275"/>
              <a:gd name="connsiteX6" fmla="*/ 6676845 w 9213011"/>
              <a:gd name="connsiteY6" fmla="*/ 1690777 h 4727275"/>
              <a:gd name="connsiteX7" fmla="*/ 8005313 w 9213011"/>
              <a:gd name="connsiteY7" fmla="*/ 1725283 h 4727275"/>
              <a:gd name="connsiteX8" fmla="*/ 9213011 w 9213011"/>
              <a:gd name="connsiteY8" fmla="*/ 1673524 h 4727275"/>
              <a:gd name="connsiteX9" fmla="*/ 9195758 w 9213011"/>
              <a:gd name="connsiteY9" fmla="*/ 4727275 h 4727275"/>
              <a:gd name="connsiteX10" fmla="*/ 0 w 9213011"/>
              <a:gd name="connsiteY10" fmla="*/ 4710022 h 4727275"/>
              <a:gd name="connsiteX11" fmla="*/ 17252 w 9213011"/>
              <a:gd name="connsiteY11" fmla="*/ 0 h 472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13011" h="4727275">
                <a:moveTo>
                  <a:pt x="17252" y="0"/>
                </a:moveTo>
                <a:lnTo>
                  <a:pt x="638354" y="379562"/>
                </a:lnTo>
                <a:lnTo>
                  <a:pt x="2035833" y="948905"/>
                </a:lnTo>
                <a:lnTo>
                  <a:pt x="3312543" y="1276709"/>
                </a:lnTo>
                <a:lnTo>
                  <a:pt x="4520241" y="1518249"/>
                </a:lnTo>
                <a:lnTo>
                  <a:pt x="5520905" y="1604513"/>
                </a:lnTo>
                <a:lnTo>
                  <a:pt x="6676845" y="1690777"/>
                </a:lnTo>
                <a:lnTo>
                  <a:pt x="8005313" y="1725283"/>
                </a:lnTo>
                <a:lnTo>
                  <a:pt x="9213011" y="1673524"/>
                </a:lnTo>
                <a:lnTo>
                  <a:pt x="9195758" y="4727275"/>
                </a:lnTo>
                <a:lnTo>
                  <a:pt x="0" y="4710022"/>
                </a:lnTo>
                <a:cubicBezTo>
                  <a:pt x="5751" y="3145766"/>
                  <a:pt x="11501" y="1581509"/>
                  <a:pt x="172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Picture 26" descr="未标题-1副本"/>
          <p:cNvPicPr>
            <a:picLocks noChangeAspect="1" noChangeArrowheads="1"/>
          </p:cNvPicPr>
          <p:nvPr userDrawn="1"/>
        </p:nvPicPr>
        <p:blipFill>
          <a:blip r:embed="rId5" cstate="print"/>
          <a:srcRect t="30359"/>
          <a:stretch>
            <a:fillRect/>
          </a:stretch>
        </p:blipFill>
        <p:spPr bwMode="auto">
          <a:xfrm>
            <a:off x="-51758" y="2996952"/>
            <a:ext cx="9180000" cy="480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20448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85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" descr="E:\E01 设计资源库\02 图库【含金智照片】\22 实景类-学校人物\gic2703171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0"/>
            <a:ext cx="6318994" cy="4221088"/>
          </a:xfrm>
          <a:prstGeom prst="rect">
            <a:avLst/>
          </a:prstGeom>
          <a:noFill/>
        </p:spPr>
      </p:pic>
      <p:pic>
        <p:nvPicPr>
          <p:cNvPr id="6" name="Picture 15" descr="E:\E01 设计资源库\02 图库【含金智照片】\22 实景类-学校人物\gic1911213.jp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0"/>
            <a:ext cx="5724128" cy="4350338"/>
          </a:xfrm>
          <a:prstGeom prst="rect">
            <a:avLst/>
          </a:prstGeom>
          <a:noFill/>
        </p:spPr>
      </p:pic>
      <p:sp>
        <p:nvSpPr>
          <p:cNvPr id="11" name="任意多边形 10"/>
          <p:cNvSpPr/>
          <p:nvPr userDrawn="1"/>
        </p:nvSpPr>
        <p:spPr>
          <a:xfrm>
            <a:off x="-51758" y="2156604"/>
            <a:ext cx="9213011" cy="4727275"/>
          </a:xfrm>
          <a:custGeom>
            <a:avLst/>
            <a:gdLst>
              <a:gd name="connsiteX0" fmla="*/ 17252 w 9213011"/>
              <a:gd name="connsiteY0" fmla="*/ 0 h 4727275"/>
              <a:gd name="connsiteX1" fmla="*/ 638354 w 9213011"/>
              <a:gd name="connsiteY1" fmla="*/ 379562 h 4727275"/>
              <a:gd name="connsiteX2" fmla="*/ 2035833 w 9213011"/>
              <a:gd name="connsiteY2" fmla="*/ 948905 h 4727275"/>
              <a:gd name="connsiteX3" fmla="*/ 3312543 w 9213011"/>
              <a:gd name="connsiteY3" fmla="*/ 1276709 h 4727275"/>
              <a:gd name="connsiteX4" fmla="*/ 4520241 w 9213011"/>
              <a:gd name="connsiteY4" fmla="*/ 1518249 h 4727275"/>
              <a:gd name="connsiteX5" fmla="*/ 5520905 w 9213011"/>
              <a:gd name="connsiteY5" fmla="*/ 1604513 h 4727275"/>
              <a:gd name="connsiteX6" fmla="*/ 6676845 w 9213011"/>
              <a:gd name="connsiteY6" fmla="*/ 1690777 h 4727275"/>
              <a:gd name="connsiteX7" fmla="*/ 8005313 w 9213011"/>
              <a:gd name="connsiteY7" fmla="*/ 1725283 h 4727275"/>
              <a:gd name="connsiteX8" fmla="*/ 9213011 w 9213011"/>
              <a:gd name="connsiteY8" fmla="*/ 1673524 h 4727275"/>
              <a:gd name="connsiteX9" fmla="*/ 9195758 w 9213011"/>
              <a:gd name="connsiteY9" fmla="*/ 4727275 h 4727275"/>
              <a:gd name="connsiteX10" fmla="*/ 0 w 9213011"/>
              <a:gd name="connsiteY10" fmla="*/ 4710022 h 4727275"/>
              <a:gd name="connsiteX11" fmla="*/ 17252 w 9213011"/>
              <a:gd name="connsiteY11" fmla="*/ 0 h 472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13011" h="4727275">
                <a:moveTo>
                  <a:pt x="17252" y="0"/>
                </a:moveTo>
                <a:lnTo>
                  <a:pt x="638354" y="379562"/>
                </a:lnTo>
                <a:lnTo>
                  <a:pt x="2035833" y="948905"/>
                </a:lnTo>
                <a:lnTo>
                  <a:pt x="3312543" y="1276709"/>
                </a:lnTo>
                <a:lnTo>
                  <a:pt x="4520241" y="1518249"/>
                </a:lnTo>
                <a:lnTo>
                  <a:pt x="5520905" y="1604513"/>
                </a:lnTo>
                <a:lnTo>
                  <a:pt x="6676845" y="1690777"/>
                </a:lnTo>
                <a:lnTo>
                  <a:pt x="8005313" y="1725283"/>
                </a:lnTo>
                <a:lnTo>
                  <a:pt x="9213011" y="1673524"/>
                </a:lnTo>
                <a:lnTo>
                  <a:pt x="9195758" y="4727275"/>
                </a:lnTo>
                <a:lnTo>
                  <a:pt x="0" y="4710022"/>
                </a:lnTo>
                <a:cubicBezTo>
                  <a:pt x="5751" y="3145766"/>
                  <a:pt x="11501" y="1581509"/>
                  <a:pt x="172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Picture 26" descr="未标题-1副本"/>
          <p:cNvPicPr>
            <a:picLocks noChangeAspect="1" noChangeArrowheads="1"/>
          </p:cNvPicPr>
          <p:nvPr userDrawn="1"/>
        </p:nvPicPr>
        <p:blipFill>
          <a:blip r:embed="rId6" cstate="print"/>
          <a:srcRect t="30359"/>
          <a:stretch>
            <a:fillRect/>
          </a:stretch>
        </p:blipFill>
        <p:spPr bwMode="auto">
          <a:xfrm>
            <a:off x="-36512" y="2060847"/>
            <a:ext cx="9180000" cy="480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t8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36513" y="-4919"/>
            <a:ext cx="9180513" cy="6877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89008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23" r:id="rId3"/>
    <p:sldLayoutId id="2147483824" r:id="rId4"/>
    <p:sldLayoutId id="2147483826" r:id="rId5"/>
    <p:sldLayoutId id="2147483859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user\Desktop\图片2副本.jpg"/>
          <p:cNvPicPr>
            <a:picLocks noChangeAspect="1" noChangeArrowheads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5400"/>
            <a:ext cx="9217026" cy="691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6" descr="金智教育ppt7-30"/>
          <p:cNvPicPr>
            <a:picLocks noChangeAspect="1" noChangeArrowheads="1"/>
          </p:cNvPicPr>
          <p:nvPr userDrawn="1"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-36513" y="-36303"/>
            <a:ext cx="9217026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77881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  <p:sldLayoutId id="2147483842" r:id="rId13"/>
    <p:sldLayoutId id="2147483863" r:id="rId14"/>
    <p:sldLayoutId id="2147483868" r:id="rId15"/>
    <p:sldLayoutId id="2147483871" r:id="rId16"/>
    <p:sldLayoutId id="2147483878" r:id="rId17"/>
    <p:sldLayoutId id="2147483879" r:id="rId18"/>
    <p:sldLayoutId id="2147483880" r:id="rId19"/>
    <p:sldLayoutId id="2147483881" r:id="rId20"/>
    <p:sldLayoutId id="2147483882" r:id="rId21"/>
    <p:sldLayoutId id="2147483886" r:id="rId2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F167B-1D3A-453D-BF47-76D007248B7E}" type="datetimeFigureOut">
              <a:rPr lang="zh-CN" altLang="en-US" smtClean="0"/>
              <a:pPr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E6C43-63D2-4208-9802-0DA2E4F2A0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0183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E01 设计资源库\02 图库【含金智照片】\22 实景类-学校人物\大学生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300288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E:\E01 设计资源库\02 图库【含金智照片】\22 实景类-学校人物\大学生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-26988"/>
            <a:ext cx="2351088" cy="3384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E:\E01 设计资源库\02 图库【含金智照片】\21 实景类-学校风景、场地\42-16032441.jpg"/>
          <p:cNvPicPr>
            <a:picLocks noChangeAspect="1" noChangeArrowheads="1"/>
          </p:cNvPicPr>
          <p:nvPr/>
        </p:nvPicPr>
        <p:blipFill>
          <a:blip r:embed="rId6" cstate="print"/>
          <a:srcRect b="6808"/>
          <a:stretch>
            <a:fillRect/>
          </a:stretch>
        </p:blipFill>
        <p:spPr bwMode="auto">
          <a:xfrm>
            <a:off x="2268538" y="-26988"/>
            <a:ext cx="2346325" cy="3352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E:\E01 设计资源库\02 图库【含金智照片】\22 实景类-学校人物\mhrm-cpmh-18475.jpg"/>
          <p:cNvPicPr>
            <a:picLocks noChangeAspect="1" noChangeArrowheads="1"/>
          </p:cNvPicPr>
          <p:nvPr/>
        </p:nvPicPr>
        <p:blipFill>
          <a:blip r:embed="rId7" cstate="print"/>
          <a:srcRect b="4321"/>
          <a:stretch>
            <a:fillRect/>
          </a:stretch>
        </p:blipFill>
        <p:spPr bwMode="auto">
          <a:xfrm>
            <a:off x="6877050" y="-26988"/>
            <a:ext cx="2266950" cy="3311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/>
        </p:nvSpPr>
        <p:spPr>
          <a:xfrm>
            <a:off x="0" y="3213100"/>
            <a:ext cx="9144000" cy="5762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55875" y="3319463"/>
            <a:ext cx="4248150" cy="39687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创新教育   源动中国</a:t>
            </a:r>
          </a:p>
        </p:txBody>
      </p:sp>
      <p:pic>
        <p:nvPicPr>
          <p:cNvPr id="15" name="Picture 4" descr="E:\B21 品牌推广\11 VI\V3.0 WISEDU\VI部分\C 设计阶段\1 LOGO\定稿.jpg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3575" y="4183063"/>
            <a:ext cx="2952750" cy="134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63751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72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67544" y="4078813"/>
            <a:ext cx="6079042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endParaRPr lang="zh-CN" altLang="en-US" sz="36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837927" y="4244895"/>
            <a:ext cx="5536854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3600" b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高校办公自动化系统</a:t>
            </a:r>
            <a:endParaRPr lang="en-US" altLang="zh-CN" sz="3600" b="1" spc="50" dirty="0" smtClean="0">
              <a:ln w="11430"/>
              <a:solidFill>
                <a:srgbClr val="FFCC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en-US" altLang="zh-CN" sz="3600" b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3600" b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移动</a:t>
            </a:r>
            <a:r>
              <a:rPr lang="en-US" altLang="zh-CN" sz="3600" b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OA</a:t>
            </a:r>
            <a:r>
              <a:rPr lang="zh-CN" altLang="en-US" sz="3600" b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操作手册</a:t>
            </a:r>
            <a:endParaRPr lang="zh-CN" altLang="en-US" sz="3600" b="1" spc="50" dirty="0">
              <a:ln w="11430"/>
              <a:solidFill>
                <a:srgbClr val="FFCC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sz="half" idx="2"/>
          </p:nvPr>
        </p:nvSpPr>
        <p:spPr>
          <a:xfrm>
            <a:off x="2848000" y="1567333"/>
            <a:ext cx="4748336" cy="4525963"/>
          </a:xfrm>
        </p:spPr>
        <p:txBody>
          <a:bodyPr/>
          <a:lstStyle/>
          <a:p>
            <a:pPr>
              <a:buFont typeface="Wingdings" pitchFamily="2" charset="2"/>
              <a:buChar char="u"/>
            </a:pPr>
            <a:r>
              <a:rPr lang="zh-CN" altLang="en-US" dirty="0"/>
              <a:t>登录移动</a:t>
            </a:r>
            <a:r>
              <a:rPr lang="en-US" altLang="zh-CN" dirty="0" smtClean="0"/>
              <a:t>OA</a:t>
            </a:r>
          </a:p>
          <a:p>
            <a:pPr>
              <a:buFont typeface="Wingdings" pitchFamily="2" charset="2"/>
              <a:buChar char="u"/>
            </a:pPr>
            <a:r>
              <a:rPr lang="zh-CN" altLang="en-US" dirty="0" smtClean="0"/>
              <a:t>综合办公</a:t>
            </a:r>
            <a:endParaRPr lang="en-US" dirty="0" smtClean="0"/>
          </a:p>
          <a:p>
            <a:pPr>
              <a:buFont typeface="Wingdings" pitchFamily="2" charset="2"/>
              <a:buChar char="u"/>
            </a:pPr>
            <a:r>
              <a:rPr lang="zh-CN" altLang="en-US" dirty="0"/>
              <a:t>最新公告</a:t>
            </a:r>
            <a:endParaRPr lang="en-US" altLang="zh-CN" dirty="0"/>
          </a:p>
          <a:p>
            <a:pPr>
              <a:buFont typeface="Wingdings" pitchFamily="2" charset="2"/>
              <a:buChar char="u"/>
            </a:pPr>
            <a:r>
              <a:rPr lang="zh-CN" altLang="en-US" dirty="0"/>
              <a:t>办公</a:t>
            </a:r>
            <a:r>
              <a:rPr lang="zh-CN" altLang="en-US" dirty="0" smtClean="0"/>
              <a:t>导航</a:t>
            </a:r>
            <a:endParaRPr lang="en-US" altLang="zh-CN" dirty="0"/>
          </a:p>
        </p:txBody>
      </p:sp>
      <p:pic>
        <p:nvPicPr>
          <p:cNvPr id="5" name="Picture 2" descr="F:\D22【图-比喻图】\01 矢量图\200712141554176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809" y="2708920"/>
            <a:ext cx="1556717" cy="155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标题 4"/>
          <p:cNvSpPr txBox="1">
            <a:spLocks/>
          </p:cNvSpPr>
          <p:nvPr/>
        </p:nvSpPr>
        <p:spPr>
          <a:xfrm>
            <a:off x="-396552" y="645028"/>
            <a:ext cx="3528392" cy="43204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dirty="0" smtClean="0">
                <a:solidFill>
                  <a:schemeClr val="accent2">
                    <a:lumMod val="75000"/>
                  </a:schemeClr>
                </a:solidFill>
              </a:rPr>
              <a:t>■</a:t>
            </a:r>
            <a:r>
              <a:rPr lang="zh-CN" altLang="en-US" sz="3200" b="1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操作说明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6074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716" y="2924944"/>
            <a:ext cx="1901011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005" y="2924944"/>
            <a:ext cx="1901011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95536" y="620688"/>
            <a:ext cx="8532440" cy="432048"/>
          </a:xfrm>
        </p:spPr>
        <p:txBody>
          <a:bodyPr/>
          <a:lstStyle/>
          <a:p>
            <a:r>
              <a:rPr lang="zh-CN" altLang="en-US" sz="3200" dirty="0" smtClean="0">
                <a:solidFill>
                  <a:schemeClr val="accent2">
                    <a:lumMod val="75000"/>
                  </a:schemeClr>
                </a:solidFill>
              </a:rPr>
              <a:t>■操作说明</a:t>
            </a:r>
            <a:r>
              <a:rPr lang="en-US" altLang="zh-CN" sz="2800" dirty="0" smtClean="0">
                <a:solidFill>
                  <a:schemeClr val="accent2">
                    <a:lumMod val="75000"/>
                  </a:schemeClr>
                </a:solidFill>
              </a:rPr>
              <a:t>— —</a:t>
            </a:r>
            <a:r>
              <a:rPr lang="zh-CN" altLang="en-US" sz="2800" dirty="0" smtClean="0">
                <a:solidFill>
                  <a:schemeClr val="accent2">
                    <a:lumMod val="75000"/>
                  </a:schemeClr>
                </a:solidFill>
              </a:rPr>
              <a:t>最新公告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15616" y="1268760"/>
            <a:ext cx="71287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Wingdings" pitchFamily="2" charset="2"/>
              <a:buChar char="Ø"/>
            </a:pPr>
            <a:r>
              <a:rPr lang="zh-CN" altLang="en-US" b="1" dirty="0" smtClean="0"/>
              <a:t>通知公告</a:t>
            </a:r>
            <a:endParaRPr lang="zh-CN" altLang="zh-CN" b="1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 </a:t>
            </a:r>
            <a:r>
              <a:rPr lang="zh-CN" altLang="zh-CN" dirty="0" smtClean="0"/>
              <a:t>手机</a:t>
            </a:r>
            <a:r>
              <a:rPr lang="zh-CN" altLang="zh-CN" dirty="0"/>
              <a:t>端查看</a:t>
            </a:r>
            <a:r>
              <a:rPr lang="en-US" altLang="zh-CN" dirty="0"/>
              <a:t>OA</a:t>
            </a:r>
            <a:r>
              <a:rPr lang="zh-CN" altLang="zh-CN" dirty="0"/>
              <a:t>系统通知公告内容，并保持与</a:t>
            </a:r>
            <a:r>
              <a:rPr lang="en-US" altLang="zh-CN" dirty="0"/>
              <a:t>PC</a:t>
            </a:r>
            <a:r>
              <a:rPr lang="zh-CN" altLang="zh-CN" dirty="0"/>
              <a:t>端信息的一致。可以在搜索框中进行搜索，支持查找一周内、一个月内、三个月内的信息。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ea"/>
                <a:ea typeface="+mn-ea"/>
              </a:rPr>
              <a:t> </a:t>
            </a:r>
            <a:endParaRPr lang="zh-CN" altLang="zh-CN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ea"/>
                <a:ea typeface="+mn-ea"/>
              </a:rPr>
              <a:t>    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33226" y="3662003"/>
            <a:ext cx="6187246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/>
            </a:r>
            <a:br>
              <a:rPr lang="zh-CN" altLang="zh-CN" dirty="0"/>
            </a:b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26060" y="5661248"/>
            <a:ext cx="1853952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826060" y="3330817"/>
            <a:ext cx="1853952" cy="3142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标注 5"/>
          <p:cNvSpPr/>
          <p:nvPr/>
        </p:nvSpPr>
        <p:spPr>
          <a:xfrm>
            <a:off x="971600" y="4536410"/>
            <a:ext cx="1661626" cy="620782"/>
          </a:xfrm>
          <a:prstGeom prst="wedgeRectCallout">
            <a:avLst>
              <a:gd name="adj1" fmla="val 87527"/>
              <a:gd name="adj2" fmla="val -59508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</a:rPr>
              <a:t>第一步：</a:t>
            </a:r>
            <a:r>
              <a:rPr lang="zh-CN" altLang="en-US" sz="1600" dirty="0" smtClean="0">
                <a:solidFill>
                  <a:srgbClr val="FF0000"/>
                </a:solidFill>
              </a:rPr>
              <a:t>点击需要查看的公告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12" name="矩形标注 11"/>
          <p:cNvSpPr/>
          <p:nvPr/>
        </p:nvSpPr>
        <p:spPr>
          <a:xfrm>
            <a:off x="6949820" y="3919795"/>
            <a:ext cx="1798644" cy="620782"/>
          </a:xfrm>
          <a:prstGeom prst="wedgeRectCallout">
            <a:avLst>
              <a:gd name="adj1" fmla="val -102288"/>
              <a:gd name="adj2" fmla="val -104338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</a:rPr>
              <a:t>第二步：</a:t>
            </a:r>
            <a:r>
              <a:rPr lang="zh-CN" altLang="en-US" sz="1600" dirty="0" smtClean="0">
                <a:solidFill>
                  <a:srgbClr val="FF0000"/>
                </a:solidFill>
              </a:rPr>
              <a:t>可查看公告正文及附件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11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95536" y="620688"/>
            <a:ext cx="8532440" cy="432048"/>
          </a:xfrm>
        </p:spPr>
        <p:txBody>
          <a:bodyPr/>
          <a:lstStyle/>
          <a:p>
            <a:r>
              <a:rPr lang="zh-CN" altLang="en-US" sz="3200" dirty="0" smtClean="0">
                <a:solidFill>
                  <a:schemeClr val="accent2">
                    <a:lumMod val="75000"/>
                  </a:schemeClr>
                </a:solidFill>
              </a:rPr>
              <a:t>■操作说明</a:t>
            </a:r>
            <a:r>
              <a:rPr lang="en-US" altLang="zh-CN" sz="2800" dirty="0" smtClean="0">
                <a:solidFill>
                  <a:schemeClr val="accent2">
                    <a:lumMod val="75000"/>
                  </a:schemeClr>
                </a:solidFill>
              </a:rPr>
              <a:t>— —</a:t>
            </a:r>
            <a:r>
              <a:rPr lang="zh-CN" altLang="en-US" sz="2800" dirty="0" smtClean="0">
                <a:solidFill>
                  <a:schemeClr val="accent2">
                    <a:lumMod val="75000"/>
                  </a:schemeClr>
                </a:solidFill>
              </a:rPr>
              <a:t>最新公告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15616" y="1268760"/>
            <a:ext cx="71287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Wingdings" pitchFamily="2" charset="2"/>
              <a:buChar char="Ø"/>
            </a:pPr>
            <a:r>
              <a:rPr lang="zh-CN" altLang="en-US" b="1" dirty="0" smtClean="0"/>
              <a:t>学校文件</a:t>
            </a:r>
            <a:endParaRPr lang="zh-CN" altLang="zh-CN" b="1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     </a:t>
            </a:r>
            <a:r>
              <a:rPr lang="zh-CN" altLang="zh-CN" dirty="0" smtClean="0"/>
              <a:t>学校</a:t>
            </a:r>
            <a:r>
              <a:rPr lang="zh-CN" altLang="zh-CN" dirty="0"/>
              <a:t>文件支持按标题搜索，其附件可以下载到本地，也可以通过</a:t>
            </a:r>
            <a:r>
              <a:rPr lang="en-US" altLang="zh-CN" dirty="0"/>
              <a:t>word</a:t>
            </a:r>
            <a:r>
              <a:rPr lang="zh-CN" altLang="zh-CN" dirty="0"/>
              <a:t>、</a:t>
            </a:r>
            <a:r>
              <a:rPr lang="en-US" altLang="zh-CN" dirty="0"/>
              <a:t>excel</a:t>
            </a:r>
            <a:r>
              <a:rPr lang="zh-CN" altLang="zh-CN" dirty="0"/>
              <a:t>和</a:t>
            </a:r>
            <a:r>
              <a:rPr lang="en-US" altLang="zh-CN" dirty="0"/>
              <a:t>jpg</a:t>
            </a:r>
            <a:r>
              <a:rPr lang="zh-CN" altLang="zh-CN" dirty="0"/>
              <a:t>、</a:t>
            </a:r>
            <a:r>
              <a:rPr lang="en-US" altLang="zh-CN" dirty="0" err="1"/>
              <a:t>png</a:t>
            </a:r>
            <a:r>
              <a:rPr lang="zh-CN" altLang="zh-CN" dirty="0"/>
              <a:t>、</a:t>
            </a:r>
            <a:r>
              <a:rPr lang="en-US" altLang="zh-CN" dirty="0"/>
              <a:t>bmp</a:t>
            </a:r>
            <a:r>
              <a:rPr lang="zh-CN" altLang="zh-CN" dirty="0"/>
              <a:t>格式在线查看。</a:t>
            </a:r>
          </a:p>
          <a:p>
            <a:pPr>
              <a:lnSpc>
                <a:spcPct val="150000"/>
              </a:lnSpc>
            </a:pP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ea"/>
                <a:ea typeface="+mn-ea"/>
              </a:rPr>
              <a:t> </a:t>
            </a:r>
            <a:endParaRPr lang="zh-CN" altLang="zh-CN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ea"/>
                <a:ea typeface="+mn-ea"/>
              </a:rPr>
              <a:t>    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722" y="2446312"/>
            <a:ext cx="1742290" cy="3089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456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95536" y="620688"/>
            <a:ext cx="8532440" cy="432048"/>
          </a:xfrm>
        </p:spPr>
        <p:txBody>
          <a:bodyPr/>
          <a:lstStyle/>
          <a:p>
            <a:r>
              <a:rPr lang="zh-CN" altLang="en-US" sz="3200" dirty="0" smtClean="0">
                <a:solidFill>
                  <a:schemeClr val="accent2">
                    <a:lumMod val="75000"/>
                  </a:schemeClr>
                </a:solidFill>
              </a:rPr>
              <a:t>■操作说明</a:t>
            </a:r>
            <a:r>
              <a:rPr lang="en-US" altLang="zh-CN" sz="2800" dirty="0" smtClean="0">
                <a:solidFill>
                  <a:schemeClr val="accent2">
                    <a:lumMod val="75000"/>
                  </a:schemeClr>
                </a:solidFill>
              </a:rPr>
              <a:t>— —</a:t>
            </a:r>
            <a:r>
              <a:rPr lang="zh-CN" altLang="en-US" sz="2800" dirty="0" smtClean="0">
                <a:solidFill>
                  <a:schemeClr val="accent2">
                    <a:lumMod val="75000"/>
                  </a:schemeClr>
                </a:solidFill>
              </a:rPr>
              <a:t>最新公告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15616" y="1268760"/>
            <a:ext cx="71287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Wingdings" pitchFamily="2" charset="2"/>
              <a:buChar char="Ø"/>
            </a:pPr>
            <a:r>
              <a:rPr lang="zh-CN" altLang="en-US" b="1" dirty="0" smtClean="0"/>
              <a:t>申请进度</a:t>
            </a:r>
            <a:endParaRPr lang="zh-CN" altLang="zh-CN" b="1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     </a:t>
            </a:r>
            <a:r>
              <a:rPr lang="zh-CN" altLang="zh-CN" dirty="0" smtClean="0"/>
              <a:t>在线</a:t>
            </a:r>
            <a:r>
              <a:rPr lang="zh-CN" altLang="zh-CN" dirty="0"/>
              <a:t>查看个人主动发起办理的所有事务的进度和流程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ea"/>
                <a:ea typeface="+mn-ea"/>
              </a:rPr>
              <a:t> </a:t>
            </a:r>
            <a:endParaRPr lang="zh-CN" altLang="zh-CN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ea"/>
                <a:ea typeface="+mn-ea"/>
              </a:rPr>
              <a:t>    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" name="Picture 4" descr="E:\截屏图片\最新公告--申请进度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44" y="2296592"/>
            <a:ext cx="1853952" cy="3089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74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sz="half" idx="2"/>
          </p:nvPr>
        </p:nvSpPr>
        <p:spPr>
          <a:xfrm>
            <a:off x="2848000" y="1567333"/>
            <a:ext cx="4748336" cy="4525963"/>
          </a:xfrm>
        </p:spPr>
        <p:txBody>
          <a:bodyPr/>
          <a:lstStyle/>
          <a:p>
            <a:pPr>
              <a:buFont typeface="Wingdings" pitchFamily="2" charset="2"/>
              <a:buChar char="u"/>
            </a:pPr>
            <a:r>
              <a:rPr lang="zh-CN" altLang="en-US" dirty="0"/>
              <a:t>登录移动</a:t>
            </a:r>
            <a:r>
              <a:rPr lang="en-US" altLang="zh-CN" dirty="0"/>
              <a:t>OA</a:t>
            </a:r>
          </a:p>
          <a:p>
            <a:pPr>
              <a:buFont typeface="Wingdings" pitchFamily="2" charset="2"/>
              <a:buChar char="u"/>
            </a:pPr>
            <a:r>
              <a:rPr lang="zh-CN" altLang="en-US" dirty="0" smtClean="0"/>
              <a:t>综合办公</a:t>
            </a:r>
            <a:endParaRPr lang="en-US" dirty="0" smtClean="0"/>
          </a:p>
          <a:p>
            <a:pPr>
              <a:buFont typeface="Wingdings" pitchFamily="2" charset="2"/>
              <a:buChar char="u"/>
            </a:pPr>
            <a:r>
              <a:rPr lang="zh-CN" altLang="en-US" dirty="0"/>
              <a:t>最新公告</a:t>
            </a:r>
            <a:endParaRPr lang="en-US" altLang="zh-CN" dirty="0"/>
          </a:p>
          <a:p>
            <a:pPr>
              <a:buFont typeface="Wingdings" pitchFamily="2" charset="2"/>
              <a:buChar char="u"/>
            </a:pPr>
            <a:r>
              <a:rPr lang="zh-CN" altLang="en-US" dirty="0"/>
              <a:t>办公</a:t>
            </a:r>
            <a:r>
              <a:rPr lang="zh-CN" altLang="en-US" dirty="0" smtClean="0"/>
              <a:t>导航</a:t>
            </a:r>
            <a:endParaRPr lang="en-US" altLang="zh-CN" dirty="0"/>
          </a:p>
        </p:txBody>
      </p:sp>
      <p:pic>
        <p:nvPicPr>
          <p:cNvPr id="5" name="Picture 2" descr="F:\D22【图-比喻图】\01 矢量图\200712141554176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809" y="2708920"/>
            <a:ext cx="1556717" cy="155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标题 4"/>
          <p:cNvSpPr txBox="1">
            <a:spLocks/>
          </p:cNvSpPr>
          <p:nvPr/>
        </p:nvSpPr>
        <p:spPr>
          <a:xfrm>
            <a:off x="-396552" y="645028"/>
            <a:ext cx="3528392" cy="43204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dirty="0" smtClean="0">
                <a:solidFill>
                  <a:schemeClr val="accent2">
                    <a:lumMod val="75000"/>
                  </a:schemeClr>
                </a:solidFill>
              </a:rPr>
              <a:t>■</a:t>
            </a:r>
            <a:r>
              <a:rPr lang="zh-CN" altLang="en-US" sz="3200" b="1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操作说明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6380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95536" y="620688"/>
            <a:ext cx="8532440" cy="432048"/>
          </a:xfrm>
        </p:spPr>
        <p:txBody>
          <a:bodyPr/>
          <a:lstStyle/>
          <a:p>
            <a:r>
              <a:rPr lang="zh-CN" altLang="en-US" sz="3200" dirty="0" smtClean="0">
                <a:solidFill>
                  <a:schemeClr val="accent2">
                    <a:lumMod val="75000"/>
                  </a:schemeClr>
                </a:solidFill>
              </a:rPr>
              <a:t>■操作说明</a:t>
            </a:r>
            <a:r>
              <a:rPr lang="en-US" altLang="zh-CN" sz="2800" dirty="0" smtClean="0">
                <a:solidFill>
                  <a:schemeClr val="accent2">
                    <a:lumMod val="75000"/>
                  </a:schemeClr>
                </a:solidFill>
              </a:rPr>
              <a:t>— —</a:t>
            </a:r>
            <a:r>
              <a:rPr lang="zh-CN" altLang="en-US" sz="2800" dirty="0" smtClean="0">
                <a:solidFill>
                  <a:schemeClr val="accent2">
                    <a:lumMod val="75000"/>
                  </a:schemeClr>
                </a:solidFill>
              </a:rPr>
              <a:t>办公导航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15616" y="1268760"/>
            <a:ext cx="7128792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zh-CN" altLang="en-US" dirty="0" smtClean="0"/>
              <a:t>        扁平</a:t>
            </a:r>
            <a:r>
              <a:rPr lang="zh-CN" altLang="en-US" dirty="0"/>
              <a:t>化设计，更直观，可以直接点击进入相应功能模块。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ea"/>
                <a:ea typeface="+mn-ea"/>
              </a:rPr>
              <a:t> </a:t>
            </a:r>
            <a:endParaRPr lang="zh-CN" altLang="zh-CN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ea"/>
                <a:ea typeface="+mn-ea"/>
              </a:rPr>
              <a:t>    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0" name="Picture 2" descr="E:\截屏图片\办公导航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284422"/>
            <a:ext cx="1854317" cy="309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71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95536" y="620688"/>
            <a:ext cx="8532440" cy="432048"/>
          </a:xfrm>
        </p:spPr>
        <p:txBody>
          <a:bodyPr/>
          <a:lstStyle/>
          <a:p>
            <a:r>
              <a:rPr lang="zh-CN" altLang="en-US" sz="3200" dirty="0" smtClean="0">
                <a:solidFill>
                  <a:schemeClr val="accent2">
                    <a:lumMod val="75000"/>
                  </a:schemeClr>
                </a:solidFill>
              </a:rPr>
              <a:t>■操作说明</a:t>
            </a:r>
            <a:r>
              <a:rPr lang="en-US" altLang="zh-CN" sz="2800" dirty="0" smtClean="0">
                <a:solidFill>
                  <a:schemeClr val="accent2">
                    <a:lumMod val="75000"/>
                  </a:schemeClr>
                </a:solidFill>
              </a:rPr>
              <a:t>— —</a:t>
            </a:r>
            <a:r>
              <a:rPr lang="zh-CN" altLang="en-US" sz="2800" dirty="0" smtClean="0">
                <a:solidFill>
                  <a:schemeClr val="accent2">
                    <a:lumMod val="75000"/>
                  </a:schemeClr>
                </a:solidFill>
              </a:rPr>
              <a:t>办公导航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15616" y="1268760"/>
            <a:ext cx="71287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Wingdings" pitchFamily="2" charset="2"/>
              <a:buChar char="Ø"/>
            </a:pPr>
            <a:r>
              <a:rPr lang="zh-CN" altLang="en-US" b="1" dirty="0" smtClean="0"/>
              <a:t>已办事宜</a:t>
            </a:r>
            <a:endParaRPr lang="zh-CN" altLang="zh-CN" b="1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     </a:t>
            </a:r>
            <a:r>
              <a:rPr lang="zh-CN" altLang="zh-CN" dirty="0" smtClean="0"/>
              <a:t>展示个人经手处理过的事宜，支持按是否办结进行分类，支持按标题搜索。在办事宜显示为黑色，办结事宜显示为灰色。</a:t>
            </a:r>
          </a:p>
          <a:p>
            <a:pPr>
              <a:lnSpc>
                <a:spcPct val="150000"/>
              </a:lnSpc>
            </a:pP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ea"/>
                <a:ea typeface="+mn-ea"/>
              </a:rPr>
              <a:t> </a:t>
            </a:r>
            <a:endParaRPr lang="zh-CN" altLang="zh-CN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ea"/>
                <a:ea typeface="+mn-ea"/>
              </a:rPr>
              <a:t>    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586122"/>
            <a:ext cx="1742291" cy="3089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67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95536" y="620688"/>
            <a:ext cx="8532440" cy="432048"/>
          </a:xfrm>
        </p:spPr>
        <p:txBody>
          <a:bodyPr/>
          <a:lstStyle/>
          <a:p>
            <a:r>
              <a:rPr lang="zh-CN" altLang="en-US" sz="3200" dirty="0" smtClean="0">
                <a:solidFill>
                  <a:schemeClr val="accent2">
                    <a:lumMod val="75000"/>
                  </a:schemeClr>
                </a:solidFill>
              </a:rPr>
              <a:t>■操作说明</a:t>
            </a:r>
            <a:r>
              <a:rPr lang="en-US" altLang="zh-CN" sz="2800" dirty="0" smtClean="0">
                <a:solidFill>
                  <a:schemeClr val="accent2">
                    <a:lumMod val="75000"/>
                  </a:schemeClr>
                </a:solidFill>
              </a:rPr>
              <a:t>— —</a:t>
            </a:r>
            <a:r>
              <a:rPr lang="zh-CN" altLang="en-US" sz="2800" dirty="0" smtClean="0">
                <a:solidFill>
                  <a:schemeClr val="accent2">
                    <a:lumMod val="75000"/>
                  </a:schemeClr>
                </a:solidFill>
              </a:rPr>
              <a:t>办公导航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15616" y="1268760"/>
            <a:ext cx="7128792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Wingdings" pitchFamily="2" charset="2"/>
              <a:buChar char="Ø"/>
            </a:pPr>
            <a:r>
              <a:rPr lang="zh-CN" altLang="en-US" b="1" dirty="0" smtClean="0"/>
              <a:t>已阅事宜</a:t>
            </a:r>
            <a:endParaRPr lang="zh-CN" altLang="zh-CN" b="1" dirty="0" smtClean="0"/>
          </a:p>
          <a:p>
            <a:pPr>
              <a:lnSpc>
                <a:spcPct val="150000"/>
              </a:lnSpc>
            </a:pPr>
            <a:r>
              <a:rPr lang="en-US" altLang="zh-CN" dirty="0"/>
              <a:t> </a:t>
            </a:r>
            <a:r>
              <a:rPr lang="en-US" altLang="zh-CN" dirty="0" smtClean="0"/>
              <a:t>       </a:t>
            </a:r>
            <a:r>
              <a:rPr lang="zh-CN" altLang="en-US" dirty="0" smtClean="0"/>
              <a:t>展示</a:t>
            </a:r>
            <a:r>
              <a:rPr lang="zh-CN" altLang="en-US" dirty="0"/>
              <a:t>用户已经查看过的文件，便于快速查找已经看过的文件。</a:t>
            </a:r>
            <a:endParaRPr lang="zh-CN" altLang="zh-CN" dirty="0" smtClean="0"/>
          </a:p>
          <a:p>
            <a:pPr>
              <a:lnSpc>
                <a:spcPct val="150000"/>
              </a:lnSpc>
            </a:pP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ea"/>
                <a:ea typeface="+mn-ea"/>
              </a:rPr>
              <a:t> </a:t>
            </a:r>
            <a:endParaRPr lang="zh-CN" altLang="zh-CN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ea"/>
                <a:ea typeface="+mn-ea"/>
              </a:rPr>
              <a:t>    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348880"/>
            <a:ext cx="1739432" cy="3084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724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95536" y="620688"/>
            <a:ext cx="8532440" cy="432048"/>
          </a:xfrm>
        </p:spPr>
        <p:txBody>
          <a:bodyPr/>
          <a:lstStyle/>
          <a:p>
            <a:r>
              <a:rPr lang="zh-CN" altLang="en-US" sz="3200" dirty="0" smtClean="0">
                <a:solidFill>
                  <a:schemeClr val="accent2">
                    <a:lumMod val="75000"/>
                  </a:schemeClr>
                </a:solidFill>
              </a:rPr>
              <a:t>■操作说明</a:t>
            </a:r>
            <a:r>
              <a:rPr lang="en-US" altLang="zh-CN" sz="2800" dirty="0" smtClean="0">
                <a:solidFill>
                  <a:schemeClr val="accent2">
                    <a:lumMod val="75000"/>
                  </a:schemeClr>
                </a:solidFill>
              </a:rPr>
              <a:t>— —</a:t>
            </a:r>
            <a:r>
              <a:rPr lang="zh-CN" altLang="en-US" sz="2800" dirty="0" smtClean="0">
                <a:solidFill>
                  <a:schemeClr val="accent2">
                    <a:lumMod val="75000"/>
                  </a:schemeClr>
                </a:solidFill>
              </a:rPr>
              <a:t>办公导航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15616" y="1268760"/>
            <a:ext cx="7128792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Wingdings" pitchFamily="2" charset="2"/>
              <a:buChar char="Ø"/>
            </a:pPr>
            <a:r>
              <a:rPr lang="zh-CN" altLang="en-US" b="1" dirty="0" smtClean="0"/>
              <a:t>领导日程</a:t>
            </a:r>
            <a:endParaRPr lang="zh-CN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dirty="0"/>
              <a:t> </a:t>
            </a:r>
            <a:r>
              <a:rPr lang="zh-CN" altLang="en-US" dirty="0" smtClean="0"/>
              <a:t>       具备</a:t>
            </a:r>
            <a:r>
              <a:rPr lang="zh-CN" altLang="en-US" dirty="0"/>
              <a:t>权限的用户可以查看相应校领导</a:t>
            </a:r>
            <a:r>
              <a:rPr lang="zh-CN" altLang="en-US" dirty="0" smtClean="0"/>
              <a:t>的日程</a:t>
            </a:r>
            <a:r>
              <a:rPr lang="zh-CN" altLang="en-US" dirty="0"/>
              <a:t>详情。</a:t>
            </a:r>
            <a:endParaRPr lang="zh-CN" altLang="zh-CN" dirty="0" smtClean="0"/>
          </a:p>
          <a:p>
            <a:pPr>
              <a:lnSpc>
                <a:spcPct val="150000"/>
              </a:lnSpc>
            </a:pP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ea"/>
                <a:ea typeface="+mn-ea"/>
              </a:rPr>
              <a:t> </a:t>
            </a:r>
            <a:endParaRPr lang="zh-CN" altLang="zh-CN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ea"/>
                <a:ea typeface="+mn-ea"/>
              </a:rPr>
              <a:t>    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122" name="Picture 2" descr="E:\截屏图片\领导日程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588656"/>
            <a:ext cx="1850910" cy="3084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17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059832" y="4408241"/>
            <a:ext cx="3059832" cy="1323439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8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谢 谢！</a:t>
            </a:r>
            <a:endParaRPr lang="zh-CN" altLang="en-US" sz="8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sz="half" idx="2"/>
          </p:nvPr>
        </p:nvSpPr>
        <p:spPr>
          <a:xfrm>
            <a:off x="2848000" y="1567333"/>
            <a:ext cx="4748336" cy="4525963"/>
          </a:xfrm>
        </p:spPr>
        <p:txBody>
          <a:bodyPr/>
          <a:lstStyle/>
          <a:p>
            <a:pPr>
              <a:buFont typeface="Wingdings" pitchFamily="2" charset="2"/>
              <a:buChar char="u"/>
            </a:pPr>
            <a:r>
              <a:rPr lang="zh-CN" altLang="en-US" dirty="0" smtClean="0"/>
              <a:t>登录移动</a:t>
            </a:r>
            <a:r>
              <a:rPr lang="en-US" altLang="zh-CN" dirty="0" smtClean="0"/>
              <a:t>OA</a:t>
            </a:r>
          </a:p>
          <a:p>
            <a:pPr>
              <a:buFont typeface="Wingdings" pitchFamily="2" charset="2"/>
              <a:buChar char="u"/>
            </a:pPr>
            <a:r>
              <a:rPr lang="zh-CN" altLang="en-US" dirty="0" smtClean="0"/>
              <a:t>综合办公</a:t>
            </a:r>
            <a:endParaRPr lang="en-US" dirty="0" smtClean="0"/>
          </a:p>
          <a:p>
            <a:pPr>
              <a:buFont typeface="Wingdings" pitchFamily="2" charset="2"/>
              <a:buChar char="u"/>
            </a:pPr>
            <a:r>
              <a:rPr lang="zh-CN" altLang="en-US" dirty="0"/>
              <a:t>最新公告</a:t>
            </a:r>
            <a:endParaRPr lang="en-US" altLang="zh-CN" dirty="0"/>
          </a:p>
          <a:p>
            <a:pPr>
              <a:buFont typeface="Wingdings" pitchFamily="2" charset="2"/>
              <a:buChar char="u"/>
            </a:pPr>
            <a:r>
              <a:rPr lang="zh-CN" altLang="en-US" dirty="0"/>
              <a:t>办公</a:t>
            </a:r>
            <a:r>
              <a:rPr lang="zh-CN" altLang="en-US" dirty="0" smtClean="0"/>
              <a:t>导航</a:t>
            </a:r>
            <a:endParaRPr lang="en-US" altLang="zh-CN" dirty="0"/>
          </a:p>
        </p:txBody>
      </p:sp>
      <p:pic>
        <p:nvPicPr>
          <p:cNvPr id="5" name="Picture 2" descr="F:\D22【图-比喻图】\01 矢量图\200712141554176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809" y="2708920"/>
            <a:ext cx="1556717" cy="155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标题 4"/>
          <p:cNvSpPr txBox="1">
            <a:spLocks/>
          </p:cNvSpPr>
          <p:nvPr/>
        </p:nvSpPr>
        <p:spPr>
          <a:xfrm>
            <a:off x="-396552" y="645028"/>
            <a:ext cx="3528392" cy="43204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dirty="0" smtClean="0">
                <a:solidFill>
                  <a:schemeClr val="accent2">
                    <a:lumMod val="75000"/>
                  </a:schemeClr>
                </a:solidFill>
              </a:rPr>
              <a:t>■</a:t>
            </a:r>
            <a:r>
              <a:rPr lang="zh-CN" altLang="en-US" sz="3200" b="1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操作说明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088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 override="childStyle">
                                        <p:cTn id="6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95536" y="620688"/>
            <a:ext cx="8532440" cy="432048"/>
          </a:xfrm>
        </p:spPr>
        <p:txBody>
          <a:bodyPr/>
          <a:lstStyle/>
          <a:p>
            <a:r>
              <a:rPr lang="zh-CN" altLang="en-US" sz="3200" dirty="0" smtClean="0">
                <a:solidFill>
                  <a:schemeClr val="accent2">
                    <a:lumMod val="75000"/>
                  </a:schemeClr>
                </a:solidFill>
              </a:rPr>
              <a:t>■操作说明</a:t>
            </a:r>
            <a:r>
              <a:rPr lang="en-US" altLang="zh-CN" sz="2800" dirty="0" smtClean="0">
                <a:solidFill>
                  <a:schemeClr val="accent2">
                    <a:lumMod val="75000"/>
                  </a:schemeClr>
                </a:solidFill>
              </a:rPr>
              <a:t>— —</a:t>
            </a:r>
            <a:r>
              <a:rPr lang="zh-CN" altLang="en-US" sz="2800" dirty="0" smtClean="0">
                <a:solidFill>
                  <a:schemeClr val="accent2">
                    <a:lumMod val="75000"/>
                  </a:schemeClr>
                </a:solidFill>
              </a:rPr>
              <a:t>登录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03648" y="1667771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Wingdings" pitchFamily="2" charset="2"/>
              <a:buChar char="Ø"/>
            </a:pPr>
            <a:r>
              <a:rPr lang="zh-CN" altLang="en-US" b="1" dirty="0" smtClean="0"/>
              <a:t>首次登陆移动</a:t>
            </a:r>
            <a:r>
              <a:rPr lang="en-US" altLang="zh-CN" b="1" dirty="0" smtClean="0"/>
              <a:t>OA</a:t>
            </a:r>
            <a:r>
              <a:rPr lang="zh-CN" altLang="en-US" b="1" dirty="0" smtClean="0"/>
              <a:t>操作说明</a:t>
            </a:r>
            <a:endParaRPr lang="zh-CN" altLang="zh-CN" b="1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ea"/>
                <a:ea typeface="+mn-ea"/>
              </a:rPr>
              <a:t>    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33226" y="3662003"/>
            <a:ext cx="6187246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/>
            </a:r>
            <a:br>
              <a:rPr lang="zh-CN" altLang="zh-CN" dirty="0"/>
            </a:b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194" name="Picture 2" descr="E:\截屏图片\登录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105" y="2655842"/>
            <a:ext cx="1853952" cy="3089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E:\截屏图片\登录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658749"/>
            <a:ext cx="1853952" cy="3089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E:\截屏图片\登录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642451"/>
            <a:ext cx="1853952" cy="3089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圆角矩形标注 8"/>
          <p:cNvSpPr/>
          <p:nvPr/>
        </p:nvSpPr>
        <p:spPr>
          <a:xfrm>
            <a:off x="31642" y="4093295"/>
            <a:ext cx="2092086" cy="886230"/>
          </a:xfrm>
          <a:prstGeom prst="wedgeRoundRectCallout">
            <a:avLst>
              <a:gd name="adj1" fmla="val 46694"/>
              <a:gd name="adj2" fmla="val -100493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rgbClr val="FF0000"/>
                </a:solidFill>
              </a:rPr>
              <a:t>第一步</a:t>
            </a:r>
            <a:r>
              <a:rPr lang="zh-CN" altLang="en-US" sz="1600" dirty="0" smtClean="0">
                <a:solidFill>
                  <a:srgbClr val="FF0000"/>
                </a:solidFill>
              </a:rPr>
              <a:t>：点击移动</a:t>
            </a:r>
            <a:r>
              <a:rPr lang="en-US" altLang="zh-CN" sz="1600" dirty="0" smtClean="0">
                <a:solidFill>
                  <a:srgbClr val="FF0000"/>
                </a:solidFill>
              </a:rPr>
              <a:t>OA</a:t>
            </a:r>
            <a:r>
              <a:rPr lang="zh-CN" altLang="en-US" sz="1600" dirty="0" smtClean="0">
                <a:solidFill>
                  <a:srgbClr val="FF0000"/>
                </a:solidFill>
              </a:rPr>
              <a:t>图标后，在此处输入学校全名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10" name="圆角矩形标注 9"/>
          <p:cNvSpPr/>
          <p:nvPr/>
        </p:nvSpPr>
        <p:spPr>
          <a:xfrm>
            <a:off x="2267744" y="4270962"/>
            <a:ext cx="1368152" cy="886230"/>
          </a:xfrm>
          <a:prstGeom prst="wedgeRoundRectCallout">
            <a:avLst>
              <a:gd name="adj1" fmla="val 91250"/>
              <a:gd name="adj2" fmla="val -97502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rgbClr val="FF0000"/>
                </a:solidFill>
              </a:rPr>
              <a:t>第二步</a:t>
            </a:r>
            <a:r>
              <a:rPr lang="zh-CN" altLang="en-US" sz="1600" dirty="0" smtClean="0">
                <a:solidFill>
                  <a:srgbClr val="FF0000"/>
                </a:solidFill>
              </a:rPr>
              <a:t>：点击下一步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6084168" y="4846140"/>
            <a:ext cx="1368152" cy="886230"/>
          </a:xfrm>
          <a:prstGeom prst="wedgeRoundRectCallout">
            <a:avLst>
              <a:gd name="adj1" fmla="val 200"/>
              <a:gd name="adj2" fmla="val -137876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rgbClr val="FF0000"/>
                </a:solidFill>
              </a:rPr>
              <a:t>第三步</a:t>
            </a:r>
            <a:r>
              <a:rPr lang="zh-CN" altLang="en-US" sz="1600" dirty="0" smtClean="0">
                <a:solidFill>
                  <a:srgbClr val="FF0000"/>
                </a:solidFill>
              </a:rPr>
              <a:t>：输入用户名密码即可登录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62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sz="half" idx="2"/>
          </p:nvPr>
        </p:nvSpPr>
        <p:spPr>
          <a:xfrm>
            <a:off x="2848000" y="1567333"/>
            <a:ext cx="4748336" cy="4525963"/>
          </a:xfrm>
        </p:spPr>
        <p:txBody>
          <a:bodyPr/>
          <a:lstStyle/>
          <a:p>
            <a:pPr>
              <a:buFont typeface="Wingdings" pitchFamily="2" charset="2"/>
              <a:buChar char="u"/>
            </a:pPr>
            <a:r>
              <a:rPr lang="zh-CN" altLang="en-US" dirty="0" smtClean="0"/>
              <a:t>登录移动</a:t>
            </a:r>
            <a:r>
              <a:rPr lang="en-US" altLang="zh-CN" dirty="0" smtClean="0"/>
              <a:t>OA</a:t>
            </a:r>
          </a:p>
          <a:p>
            <a:pPr>
              <a:buFont typeface="Wingdings" pitchFamily="2" charset="2"/>
              <a:buChar char="u"/>
            </a:pPr>
            <a:r>
              <a:rPr lang="zh-CN" altLang="en-US" dirty="0" smtClean="0"/>
              <a:t>综合办公</a:t>
            </a:r>
            <a:endParaRPr lang="en-US" dirty="0" smtClean="0"/>
          </a:p>
          <a:p>
            <a:pPr>
              <a:buFont typeface="Wingdings" pitchFamily="2" charset="2"/>
              <a:buChar char="u"/>
            </a:pPr>
            <a:r>
              <a:rPr lang="zh-CN" altLang="en-US" dirty="0"/>
              <a:t>最新公告</a:t>
            </a:r>
            <a:endParaRPr lang="en-US" altLang="zh-CN" dirty="0"/>
          </a:p>
          <a:p>
            <a:pPr>
              <a:buFont typeface="Wingdings" pitchFamily="2" charset="2"/>
              <a:buChar char="u"/>
            </a:pPr>
            <a:r>
              <a:rPr lang="zh-CN" altLang="en-US" dirty="0"/>
              <a:t>办公</a:t>
            </a:r>
            <a:r>
              <a:rPr lang="zh-CN" altLang="en-US" dirty="0" smtClean="0"/>
              <a:t>导航</a:t>
            </a:r>
            <a:endParaRPr lang="en-US" altLang="zh-CN" dirty="0"/>
          </a:p>
        </p:txBody>
      </p:sp>
      <p:pic>
        <p:nvPicPr>
          <p:cNvPr id="5" name="Picture 2" descr="F:\D22【图-比喻图】\01 矢量图\200712141554176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809" y="2708920"/>
            <a:ext cx="1556717" cy="155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标题 4"/>
          <p:cNvSpPr txBox="1">
            <a:spLocks/>
          </p:cNvSpPr>
          <p:nvPr/>
        </p:nvSpPr>
        <p:spPr>
          <a:xfrm>
            <a:off x="-396552" y="645028"/>
            <a:ext cx="3528392" cy="43204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dirty="0" smtClean="0">
                <a:solidFill>
                  <a:schemeClr val="accent2">
                    <a:lumMod val="75000"/>
                  </a:schemeClr>
                </a:solidFill>
              </a:rPr>
              <a:t>■</a:t>
            </a:r>
            <a:r>
              <a:rPr lang="zh-CN" altLang="en-US" sz="3200" b="1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操作说明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431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95536" y="620688"/>
            <a:ext cx="8532440" cy="432048"/>
          </a:xfrm>
        </p:spPr>
        <p:txBody>
          <a:bodyPr/>
          <a:lstStyle/>
          <a:p>
            <a:r>
              <a:rPr lang="zh-CN" altLang="en-US" sz="3200" dirty="0" smtClean="0">
                <a:solidFill>
                  <a:schemeClr val="accent2">
                    <a:lumMod val="75000"/>
                  </a:schemeClr>
                </a:solidFill>
              </a:rPr>
              <a:t>■操作说明</a:t>
            </a:r>
            <a:r>
              <a:rPr lang="en-US" altLang="zh-CN" sz="2800" dirty="0" smtClean="0">
                <a:solidFill>
                  <a:schemeClr val="accent2">
                    <a:lumMod val="75000"/>
                  </a:schemeClr>
                </a:solidFill>
              </a:rPr>
              <a:t>— —</a:t>
            </a:r>
            <a:r>
              <a:rPr lang="zh-CN" altLang="en-US" sz="2800" dirty="0">
                <a:solidFill>
                  <a:schemeClr val="accent2">
                    <a:lumMod val="75000"/>
                  </a:schemeClr>
                </a:solidFill>
              </a:rPr>
              <a:t>综合办公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03648" y="1667771"/>
            <a:ext cx="7128792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Wingdings" pitchFamily="2" charset="2"/>
              <a:buChar char="Ø"/>
            </a:pPr>
            <a:r>
              <a:rPr lang="zh-CN" altLang="zh-CN" b="1" dirty="0"/>
              <a:t>待办事宜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ea"/>
                <a:ea typeface="+mn-ea"/>
              </a:rPr>
              <a:t>    </a:t>
            </a:r>
            <a:r>
              <a:rPr lang="zh-CN" altLang="zh-CN" dirty="0" smtClean="0">
                <a:latin typeface="+mn-ea"/>
                <a:ea typeface="+mn-ea"/>
              </a:rPr>
              <a:t>用于</a:t>
            </a:r>
            <a:r>
              <a:rPr lang="zh-CN" altLang="zh-CN" dirty="0">
                <a:latin typeface="+mn-ea"/>
                <a:ea typeface="+mn-ea"/>
              </a:rPr>
              <a:t>集中管理个人所有的待办工作，支持及时的消息提醒。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ea"/>
                <a:ea typeface="+mn-ea"/>
              </a:rPr>
              <a:t>    </a:t>
            </a:r>
            <a:r>
              <a:rPr lang="zh-CN" altLang="zh-CN" dirty="0" smtClean="0">
                <a:latin typeface="+mn-ea"/>
                <a:ea typeface="+mn-ea"/>
              </a:rPr>
              <a:t>办理</a:t>
            </a:r>
            <a:r>
              <a:rPr lang="zh-CN" altLang="zh-CN" dirty="0">
                <a:latin typeface="+mn-ea"/>
                <a:ea typeface="+mn-ea"/>
              </a:rPr>
              <a:t>时可以查看已有的历史意见，办理完后该项事宜即不在待办中显示，</a:t>
            </a:r>
            <a:r>
              <a:rPr lang="zh-CN" altLang="zh-CN" dirty="0" smtClean="0">
                <a:latin typeface="+mn-ea"/>
                <a:ea typeface="+mn-ea"/>
              </a:rPr>
              <a:t>进入</a:t>
            </a:r>
            <a:r>
              <a:rPr lang="zh-CN" altLang="zh-CN" dirty="0">
                <a:latin typeface="+mn-ea"/>
                <a:ea typeface="+mn-ea"/>
              </a:rPr>
              <a:t>已办事宜。事宜详情按照稿纸、正文、附件、流程的格式显示，可以按照时间顺序倒叙显示流程流转记录。与</a:t>
            </a:r>
            <a:r>
              <a:rPr lang="en-US" altLang="zh-CN" dirty="0">
                <a:latin typeface="+mn-ea"/>
                <a:ea typeface="+mn-ea"/>
              </a:rPr>
              <a:t>PC</a:t>
            </a:r>
            <a:r>
              <a:rPr lang="zh-CN" altLang="zh-CN" dirty="0">
                <a:latin typeface="+mn-ea"/>
                <a:ea typeface="+mn-ea"/>
              </a:rPr>
              <a:t>端的常用意见无缝对接，手机端操作时直接可直接选择。</a:t>
            </a:r>
          </a:p>
          <a:p>
            <a:pPr>
              <a:lnSpc>
                <a:spcPct val="150000"/>
              </a:lnSpc>
            </a:pP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33226" y="3662003"/>
            <a:ext cx="6187246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/>
            </a:r>
            <a:br>
              <a:rPr lang="zh-CN" altLang="zh-CN" dirty="0"/>
            </a:b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074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95536" y="620688"/>
            <a:ext cx="8532440" cy="432048"/>
          </a:xfrm>
        </p:spPr>
        <p:txBody>
          <a:bodyPr/>
          <a:lstStyle/>
          <a:p>
            <a:r>
              <a:rPr lang="zh-CN" altLang="en-US" sz="3200" dirty="0" smtClean="0">
                <a:solidFill>
                  <a:schemeClr val="accent2">
                    <a:lumMod val="75000"/>
                  </a:schemeClr>
                </a:solidFill>
              </a:rPr>
              <a:t>■操作说明</a:t>
            </a:r>
            <a:r>
              <a:rPr lang="en-US" altLang="zh-CN" sz="2800" dirty="0" smtClean="0">
                <a:solidFill>
                  <a:schemeClr val="accent2">
                    <a:lumMod val="75000"/>
                  </a:schemeClr>
                </a:solidFill>
              </a:rPr>
              <a:t>— —</a:t>
            </a:r>
            <a:r>
              <a:rPr lang="zh-CN" altLang="en-US" sz="2800" dirty="0">
                <a:solidFill>
                  <a:schemeClr val="accent2">
                    <a:lumMod val="75000"/>
                  </a:schemeClr>
                </a:solidFill>
              </a:rPr>
              <a:t>综合办公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15616" y="1268760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Wingdings" pitchFamily="2" charset="2"/>
              <a:buChar char="Ø"/>
            </a:pPr>
            <a:r>
              <a:rPr lang="zh-CN" altLang="zh-CN" b="1" dirty="0"/>
              <a:t>待办事宜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ea"/>
                <a:ea typeface="+mn-ea"/>
              </a:rPr>
              <a:t>        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33226" y="3662003"/>
            <a:ext cx="6187246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/>
            </a:r>
            <a:br>
              <a:rPr lang="zh-CN" altLang="zh-CN" dirty="0"/>
            </a:b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75249"/>
            <a:ext cx="1853952" cy="3089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202835"/>
            <a:ext cx="1853953" cy="3089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E:\截屏图片\待办—附件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021" y="2205742"/>
            <a:ext cx="1835656" cy="305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截屏图片\待办-流转记录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368" y="2205742"/>
            <a:ext cx="1852208" cy="308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圆角矩形标注 1"/>
          <p:cNvSpPr/>
          <p:nvPr/>
        </p:nvSpPr>
        <p:spPr>
          <a:xfrm>
            <a:off x="467544" y="3306133"/>
            <a:ext cx="1872208" cy="886230"/>
          </a:xfrm>
          <a:prstGeom prst="wedgeRoundRectCallout">
            <a:avLst>
              <a:gd name="adj1" fmla="val 3516"/>
              <a:gd name="adj2" fmla="val -79558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rgbClr val="FF0000"/>
                </a:solidFill>
              </a:rPr>
              <a:t>第一步</a:t>
            </a:r>
            <a:r>
              <a:rPr lang="zh-CN" altLang="en-US" sz="1600" dirty="0" smtClean="0">
                <a:solidFill>
                  <a:srgbClr val="FF0000"/>
                </a:solidFill>
              </a:rPr>
              <a:t>：在待办事宜列表中选择需要办理的文件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5508104" y="3645025"/>
            <a:ext cx="2592288" cy="891385"/>
          </a:xfrm>
          <a:prstGeom prst="roundRect">
            <a:avLst>
              <a:gd name="adj" fmla="val 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600" b="1" dirty="0">
                <a:solidFill>
                  <a:srgbClr val="FF0000"/>
                </a:solidFill>
              </a:rPr>
              <a:t>第二步</a:t>
            </a:r>
            <a:r>
              <a:rPr lang="zh-CN" altLang="en-US" sz="1600" dirty="0">
                <a:solidFill>
                  <a:srgbClr val="FF0000"/>
                </a:solidFill>
              </a:rPr>
              <a:t>：查看文件内容，包括表单、附件等，也可查看公文的流转记录</a:t>
            </a:r>
          </a:p>
          <a:p>
            <a:pPr algn="ctr"/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>
          <a:xfrm flipH="1" flipV="1">
            <a:off x="6048164" y="2852936"/>
            <a:ext cx="180020" cy="792089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V="1">
            <a:off x="6740624" y="2852936"/>
            <a:ext cx="1647800" cy="80906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endCxn id="1026" idx="1"/>
          </p:cNvCxnSpPr>
          <p:nvPr/>
        </p:nvCxnSpPr>
        <p:spPr>
          <a:xfrm flipH="1" flipV="1">
            <a:off x="4809021" y="3735456"/>
            <a:ext cx="708127" cy="272199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704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95536" y="620688"/>
            <a:ext cx="8532440" cy="432048"/>
          </a:xfrm>
        </p:spPr>
        <p:txBody>
          <a:bodyPr/>
          <a:lstStyle/>
          <a:p>
            <a:r>
              <a:rPr lang="zh-CN" altLang="en-US" sz="3200" dirty="0" smtClean="0">
                <a:solidFill>
                  <a:schemeClr val="accent2">
                    <a:lumMod val="75000"/>
                  </a:schemeClr>
                </a:solidFill>
              </a:rPr>
              <a:t>■操作说明</a:t>
            </a:r>
            <a:r>
              <a:rPr lang="en-US" altLang="zh-CN" sz="2800" dirty="0" smtClean="0">
                <a:solidFill>
                  <a:schemeClr val="accent2">
                    <a:lumMod val="75000"/>
                  </a:schemeClr>
                </a:solidFill>
              </a:rPr>
              <a:t>— —</a:t>
            </a:r>
            <a:r>
              <a:rPr lang="zh-CN" altLang="en-US" sz="2800" dirty="0">
                <a:solidFill>
                  <a:schemeClr val="accent2">
                    <a:lumMod val="75000"/>
                  </a:schemeClr>
                </a:solidFill>
              </a:rPr>
              <a:t>综合办公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15616" y="1268760"/>
            <a:ext cx="7128792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Wingdings" pitchFamily="2" charset="2"/>
              <a:buChar char="Ø"/>
            </a:pPr>
            <a:r>
              <a:rPr lang="zh-CN" altLang="zh-CN" b="1" dirty="0"/>
              <a:t>待办事宜</a:t>
            </a:r>
          </a:p>
          <a:p>
            <a:pPr>
              <a:lnSpc>
                <a:spcPct val="150000"/>
              </a:lnSpc>
            </a:pPr>
            <a:endParaRPr lang="zh-CN" altLang="zh-CN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ea"/>
                <a:ea typeface="+mn-ea"/>
              </a:rPr>
              <a:t>    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33226" y="3662003"/>
            <a:ext cx="6187246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/>
            </a:r>
            <a:br>
              <a:rPr lang="zh-CN" altLang="zh-CN" dirty="0"/>
            </a:b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438880"/>
            <a:ext cx="1853952" cy="3089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434" y="2442329"/>
            <a:ext cx="1849813" cy="3083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250" y="2433402"/>
            <a:ext cx="1855169" cy="3091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圆角矩形标注 9"/>
          <p:cNvSpPr/>
          <p:nvPr/>
        </p:nvSpPr>
        <p:spPr>
          <a:xfrm>
            <a:off x="117957" y="3429000"/>
            <a:ext cx="1573724" cy="1626974"/>
          </a:xfrm>
          <a:prstGeom prst="wedgeRoundRectCallout">
            <a:avLst>
              <a:gd name="adj1" fmla="val 87982"/>
              <a:gd name="adj2" fmla="val 29322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rgbClr val="FF0000"/>
                </a:solidFill>
              </a:rPr>
              <a:t>第三步</a:t>
            </a:r>
            <a:r>
              <a:rPr lang="zh-CN" altLang="en-US" sz="1600" dirty="0" smtClean="0">
                <a:solidFill>
                  <a:srgbClr val="FF0000"/>
                </a:solidFill>
              </a:rPr>
              <a:t>：需要填写意见时在此处填写，或选择常用意见，然后点击“下一步”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2813897" y="1990287"/>
            <a:ext cx="2190151" cy="886230"/>
          </a:xfrm>
          <a:prstGeom prst="wedgeRoundRectCallout">
            <a:avLst>
              <a:gd name="adj1" fmla="val 46484"/>
              <a:gd name="adj2" fmla="val 156705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rgbClr val="FF0000"/>
                </a:solidFill>
              </a:rPr>
              <a:t>第四步</a:t>
            </a:r>
            <a:r>
              <a:rPr lang="zh-CN" altLang="en-US" sz="1600" dirty="0" smtClean="0">
                <a:solidFill>
                  <a:srgbClr val="FF0000"/>
                </a:solidFill>
              </a:rPr>
              <a:t>：选择办理人</a:t>
            </a:r>
            <a:r>
              <a:rPr lang="en-US" altLang="zh-CN" sz="1600" dirty="0" smtClean="0">
                <a:solidFill>
                  <a:srgbClr val="FF0000"/>
                </a:solidFill>
              </a:rPr>
              <a:t>—</a:t>
            </a:r>
            <a:r>
              <a:rPr lang="zh-CN" altLang="en-US" sz="1600" dirty="0" smtClean="0">
                <a:solidFill>
                  <a:srgbClr val="FF0000"/>
                </a:solidFill>
              </a:rPr>
              <a:t>选择下一步办理步骤及办理人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4635435" y="4320386"/>
            <a:ext cx="1849813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标注 11"/>
          <p:cNvSpPr/>
          <p:nvPr/>
        </p:nvSpPr>
        <p:spPr>
          <a:xfrm>
            <a:off x="3419872" y="4869160"/>
            <a:ext cx="1291445" cy="886230"/>
          </a:xfrm>
          <a:prstGeom prst="wedgeRoundRectCallout">
            <a:avLst>
              <a:gd name="adj1" fmla="val 81210"/>
              <a:gd name="adj2" fmla="val 2684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rgbClr val="FF0000"/>
                </a:solidFill>
              </a:rPr>
              <a:t>第五步</a:t>
            </a:r>
            <a:r>
              <a:rPr lang="zh-CN" altLang="en-US" sz="1600" dirty="0" smtClean="0">
                <a:solidFill>
                  <a:srgbClr val="FF0000"/>
                </a:solidFill>
              </a:rPr>
              <a:t>：点击“完成”即可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732240" y="4509120"/>
            <a:ext cx="1849813" cy="32231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92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95536" y="620688"/>
            <a:ext cx="8532440" cy="432048"/>
          </a:xfrm>
        </p:spPr>
        <p:txBody>
          <a:bodyPr/>
          <a:lstStyle/>
          <a:p>
            <a:r>
              <a:rPr lang="zh-CN" altLang="en-US" sz="3200" dirty="0" smtClean="0">
                <a:solidFill>
                  <a:schemeClr val="accent2">
                    <a:lumMod val="75000"/>
                  </a:schemeClr>
                </a:solidFill>
              </a:rPr>
              <a:t>■操作说明</a:t>
            </a:r>
            <a:r>
              <a:rPr lang="en-US" altLang="zh-CN" sz="2800" dirty="0" smtClean="0">
                <a:solidFill>
                  <a:schemeClr val="accent2">
                    <a:lumMod val="75000"/>
                  </a:schemeClr>
                </a:solidFill>
              </a:rPr>
              <a:t>— —</a:t>
            </a:r>
            <a:r>
              <a:rPr lang="zh-CN" altLang="en-US" sz="2800" dirty="0">
                <a:solidFill>
                  <a:schemeClr val="accent2">
                    <a:lumMod val="75000"/>
                  </a:schemeClr>
                </a:solidFill>
              </a:rPr>
              <a:t>综合办公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15616" y="1268760"/>
            <a:ext cx="71287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Wingdings" pitchFamily="2" charset="2"/>
              <a:buChar char="Ø"/>
            </a:pPr>
            <a:r>
              <a:rPr lang="zh-CN" altLang="zh-CN" b="1" dirty="0" smtClean="0"/>
              <a:t>待</a:t>
            </a:r>
            <a:r>
              <a:rPr lang="zh-CN" altLang="en-US" b="1" dirty="0" smtClean="0"/>
              <a:t>阅</a:t>
            </a:r>
            <a:r>
              <a:rPr lang="zh-CN" altLang="zh-CN" b="1" dirty="0" smtClean="0"/>
              <a:t>事宜</a:t>
            </a:r>
            <a:endParaRPr lang="zh-CN" altLang="zh-CN" b="1" dirty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     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 </a:t>
            </a:r>
            <a:r>
              <a:rPr lang="en-US" altLang="zh-CN" dirty="0" smtClean="0"/>
              <a:t>       </a:t>
            </a:r>
            <a:r>
              <a:rPr lang="zh-CN" altLang="zh-CN" dirty="0" smtClean="0"/>
              <a:t>用于</a:t>
            </a:r>
            <a:r>
              <a:rPr lang="zh-CN" altLang="zh-CN" dirty="0"/>
              <a:t>集中管理个人所有的待阅文件，支持实时提醒和查看。查阅后自动从待阅文件中去除，进入已阅文件中</a:t>
            </a:r>
            <a:r>
              <a:rPr lang="zh-CN" altLang="zh-CN" dirty="0" smtClean="0"/>
              <a:t>。</a:t>
            </a:r>
            <a:endParaRPr lang="en-US" altLang="zh-CN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zh-CN" altLang="zh-CN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ea"/>
                <a:ea typeface="+mn-ea"/>
              </a:rPr>
              <a:t>    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33226" y="3662003"/>
            <a:ext cx="6187246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/>
            </a:r>
            <a:br>
              <a:rPr lang="zh-CN" altLang="zh-CN" dirty="0"/>
            </a:b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061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95536" y="620688"/>
            <a:ext cx="8532440" cy="432048"/>
          </a:xfrm>
        </p:spPr>
        <p:txBody>
          <a:bodyPr/>
          <a:lstStyle/>
          <a:p>
            <a:r>
              <a:rPr lang="zh-CN" altLang="en-US" sz="3200" dirty="0" smtClean="0">
                <a:solidFill>
                  <a:schemeClr val="accent2">
                    <a:lumMod val="75000"/>
                  </a:schemeClr>
                </a:solidFill>
              </a:rPr>
              <a:t>■操作说明</a:t>
            </a:r>
            <a:r>
              <a:rPr lang="en-US" altLang="zh-CN" sz="2800" dirty="0" smtClean="0">
                <a:solidFill>
                  <a:schemeClr val="accent2">
                    <a:lumMod val="75000"/>
                  </a:schemeClr>
                </a:solidFill>
              </a:rPr>
              <a:t>— —</a:t>
            </a:r>
            <a:r>
              <a:rPr lang="zh-CN" altLang="en-US" sz="2800" dirty="0">
                <a:solidFill>
                  <a:schemeClr val="accent2">
                    <a:lumMod val="75000"/>
                  </a:schemeClr>
                </a:solidFill>
              </a:rPr>
              <a:t>综合办公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15616" y="1268760"/>
            <a:ext cx="7128792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Wingdings" pitchFamily="2" charset="2"/>
              <a:buChar char="Ø"/>
            </a:pPr>
            <a:r>
              <a:rPr lang="zh-CN" altLang="zh-CN" b="1" dirty="0" smtClean="0"/>
              <a:t>待</a:t>
            </a:r>
            <a:r>
              <a:rPr lang="zh-CN" altLang="en-US" b="1" dirty="0" smtClean="0"/>
              <a:t>阅</a:t>
            </a:r>
            <a:r>
              <a:rPr lang="zh-CN" altLang="zh-CN" b="1" dirty="0" smtClean="0"/>
              <a:t>事宜</a:t>
            </a:r>
            <a:endParaRPr lang="zh-CN" altLang="zh-CN" b="1" dirty="0"/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ea"/>
                <a:ea typeface="+mn-ea"/>
              </a:rPr>
              <a:t>    </a:t>
            </a:r>
            <a:endParaRPr lang="zh-CN" altLang="zh-CN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ea"/>
                <a:ea typeface="+mn-ea"/>
              </a:rPr>
              <a:t>    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33226" y="3662003"/>
            <a:ext cx="6187246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/>
            </a:r>
            <a:br>
              <a:rPr lang="zh-CN" altLang="zh-CN" dirty="0"/>
            </a:b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75" name="Picture 3" descr="E:\截屏图片\待阅事宜标签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428" y="2075591"/>
            <a:ext cx="1855169" cy="3091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:\截屏图片\待阅事宜表单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060" y="2036167"/>
            <a:ext cx="1878823" cy="3131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E:\截屏图片\待阅事宜-附件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264" y="2036167"/>
            <a:ext cx="1855169" cy="3091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E:\截屏图片\待阅事宜-流转记录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405" y="2036168"/>
            <a:ext cx="1879051" cy="313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圆角矩形标注 12"/>
          <p:cNvSpPr/>
          <p:nvPr/>
        </p:nvSpPr>
        <p:spPr>
          <a:xfrm>
            <a:off x="179512" y="3306132"/>
            <a:ext cx="2160240" cy="1230277"/>
          </a:xfrm>
          <a:prstGeom prst="wedgeRoundRectCallout">
            <a:avLst>
              <a:gd name="adj1" fmla="val 3516"/>
              <a:gd name="adj2" fmla="val -79558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rgbClr val="FF0000"/>
                </a:solidFill>
              </a:rPr>
              <a:t>第一步</a:t>
            </a:r>
            <a:r>
              <a:rPr lang="zh-CN" altLang="en-US" sz="1600" dirty="0" smtClean="0">
                <a:solidFill>
                  <a:srgbClr val="FF0000"/>
                </a:solidFill>
              </a:rPr>
              <a:t>：选择待阅事宜标签，在待阅事宜列表中选择需要办理的文件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75012" y="2492896"/>
            <a:ext cx="927585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4430705" y="3619018"/>
            <a:ext cx="2592288" cy="891385"/>
          </a:xfrm>
          <a:prstGeom prst="roundRect">
            <a:avLst>
              <a:gd name="adj" fmla="val 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600" b="1" dirty="0">
                <a:solidFill>
                  <a:srgbClr val="FF0000"/>
                </a:solidFill>
              </a:rPr>
              <a:t>第二步</a:t>
            </a:r>
            <a:r>
              <a:rPr lang="zh-CN" altLang="en-US" sz="1600" dirty="0">
                <a:solidFill>
                  <a:srgbClr val="FF0000"/>
                </a:solidFill>
              </a:rPr>
              <a:t>：查看文件内容，包括表单、附件等，也可查看公文的流转记录</a:t>
            </a:r>
          </a:p>
          <a:p>
            <a:pPr algn="ctr"/>
            <a:endParaRPr lang="zh-CN" altLang="en-US" dirty="0"/>
          </a:p>
        </p:txBody>
      </p:sp>
      <p:cxnSp>
        <p:nvCxnSpPr>
          <p:cNvPr id="16" name="直接箭头连接符 15"/>
          <p:cNvCxnSpPr/>
          <p:nvPr/>
        </p:nvCxnSpPr>
        <p:spPr>
          <a:xfrm flipV="1">
            <a:off x="6797405" y="2780928"/>
            <a:ext cx="1447003" cy="821116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15" idx="0"/>
          </p:cNvCxnSpPr>
          <p:nvPr/>
        </p:nvCxnSpPr>
        <p:spPr>
          <a:xfrm flipV="1">
            <a:off x="5726849" y="2735725"/>
            <a:ext cx="213304" cy="883293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H="1" flipV="1">
            <a:off x="4430705" y="3191486"/>
            <a:ext cx="645351" cy="41036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圆角矩形标注 24"/>
          <p:cNvSpPr/>
          <p:nvPr/>
        </p:nvSpPr>
        <p:spPr>
          <a:xfrm>
            <a:off x="4597883" y="5167920"/>
            <a:ext cx="2267180" cy="864096"/>
          </a:xfrm>
          <a:prstGeom prst="wedgeRoundRectCallout">
            <a:avLst>
              <a:gd name="adj1" fmla="val -75642"/>
              <a:gd name="adj2" fmla="val -59132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rgbClr val="FF0000"/>
                </a:solidFill>
              </a:rPr>
              <a:t>第三步</a:t>
            </a:r>
            <a:r>
              <a:rPr lang="zh-CN" altLang="en-US" sz="1600" dirty="0" smtClean="0">
                <a:solidFill>
                  <a:srgbClr val="FF0000"/>
                </a:solidFill>
              </a:rPr>
              <a:t>：查看公文内容后，点击阅办即可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61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商务洽谈模板1-1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自定义设计方案">
  <a:themeElements>
    <a:clrScheme name="质朴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商务洽谈模板1-1</Template>
  <TotalTime>6103</TotalTime>
  <Words>671</Words>
  <Application>Microsoft Office PowerPoint</Application>
  <PresentationFormat>全屏显示(4:3)</PresentationFormat>
  <Paragraphs>120</Paragraphs>
  <Slides>19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6</vt:i4>
      </vt:variant>
      <vt:variant>
        <vt:lpstr>幻灯片标题</vt:lpstr>
      </vt:variant>
      <vt:variant>
        <vt:i4>19</vt:i4>
      </vt:variant>
    </vt:vector>
  </HeadingPairs>
  <TitlesOfParts>
    <vt:vector size="25" baseType="lpstr">
      <vt:lpstr>3_自定义设计方案</vt:lpstr>
      <vt:lpstr>4_自定义设计方案</vt:lpstr>
      <vt:lpstr>1_商务洽谈模板1-1</vt:lpstr>
      <vt:lpstr>自定义设计方案</vt:lpstr>
      <vt:lpstr>5_自定义设计方案</vt:lpstr>
      <vt:lpstr>2_自定义设计方案</vt:lpstr>
      <vt:lpstr>PowerPoint 演示文稿</vt:lpstr>
      <vt:lpstr>PowerPoint 演示文稿</vt:lpstr>
      <vt:lpstr>■操作说明— —登录</vt:lpstr>
      <vt:lpstr>PowerPoint 演示文稿</vt:lpstr>
      <vt:lpstr>■操作说明— —综合办公</vt:lpstr>
      <vt:lpstr>■操作说明— —综合办公</vt:lpstr>
      <vt:lpstr>■操作说明— —综合办公</vt:lpstr>
      <vt:lpstr>■操作说明— —综合办公</vt:lpstr>
      <vt:lpstr>■操作说明— —综合办公</vt:lpstr>
      <vt:lpstr>PowerPoint 演示文稿</vt:lpstr>
      <vt:lpstr>■操作说明— —最新公告</vt:lpstr>
      <vt:lpstr>■操作说明— —最新公告</vt:lpstr>
      <vt:lpstr>■操作说明— —最新公告</vt:lpstr>
      <vt:lpstr>PowerPoint 演示文稿</vt:lpstr>
      <vt:lpstr>■操作说明— —办公导航</vt:lpstr>
      <vt:lpstr>■操作说明— —办公导航</vt:lpstr>
      <vt:lpstr>■操作说明— —办公导航</vt:lpstr>
      <vt:lpstr>■操作说明— —办公导航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along</dc:creator>
  <cp:lastModifiedBy>王秋安</cp:lastModifiedBy>
  <cp:revision>687</cp:revision>
  <dcterms:created xsi:type="dcterms:W3CDTF">2011-07-28T06:42:12Z</dcterms:created>
  <dcterms:modified xsi:type="dcterms:W3CDTF">2015-06-24T09:06:38Z</dcterms:modified>
</cp:coreProperties>
</file>