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481" r:id="rId2"/>
    <p:sldId id="479" r:id="rId3"/>
    <p:sldId id="395" r:id="rId4"/>
    <p:sldId id="466" r:id="rId5"/>
    <p:sldId id="486" r:id="rId6"/>
    <p:sldId id="483" r:id="rId7"/>
    <p:sldId id="472" r:id="rId8"/>
    <p:sldId id="485" r:id="rId9"/>
  </p:sldIdLst>
  <p:sldSz cx="9144000" cy="5143500" type="screen16x9"/>
  <p:notesSz cx="6858000" cy="9144000"/>
  <p:custDataLst>
    <p:tags r:id="rId11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宋体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59" userDrawn="1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1938">
          <p15:clr>
            <a:srgbClr val="A4A3A4"/>
          </p15:clr>
        </p15:guide>
        <p15:guide id="4" orient="horz" pos="16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84146B"/>
    <a:srgbClr val="D35C5F"/>
    <a:srgbClr val="6CAECE"/>
    <a:srgbClr val="0E7EB5"/>
    <a:srgbClr val="6F6F6F"/>
    <a:srgbClr val="A6937B"/>
    <a:srgbClr val="414455"/>
    <a:srgbClr val="FD4A53"/>
    <a:srgbClr val="F2F2F2"/>
    <a:srgbClr val="80808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2006" autoAdjust="0"/>
    <p:restoredTop sz="94660"/>
  </p:normalViewPr>
  <p:slideViewPr>
    <p:cSldViewPr>
      <p:cViewPr varScale="1">
        <p:scale>
          <a:sx n="142" d="100"/>
          <a:sy n="142" d="100"/>
        </p:scale>
        <p:origin x="156" y="120"/>
      </p:cViewPr>
      <p:guideLst>
        <p:guide orient="horz" pos="259"/>
        <p:guide pos="2880"/>
        <p:guide orient="horz" pos="1938"/>
        <p:guide orient="horz" pos="1620"/>
      </p:guideLst>
    </p:cSldViewPr>
  </p:slideViewPr>
  <p:notesTextViewPr>
    <p:cViewPr>
      <p:scale>
        <a:sx n="125" d="100"/>
        <a:sy n="125" d="100"/>
      </p:scale>
      <p:origin x="0" y="0"/>
    </p:cViewPr>
  </p:notesTextViewPr>
  <p:sorterViewPr>
    <p:cViewPr>
      <p:scale>
        <a:sx n="100" d="100"/>
        <a:sy n="100" d="100"/>
      </p:scale>
      <p:origin x="0" y="61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673B58EF-4ABD-40F4-ACA4-FE81D742E6DD}" type="datetimeFigureOut">
              <a:rPr lang="zh-CN" altLang="en-US" smtClean="0"/>
              <a:pPr/>
              <a:t>2019/10/9</a:t>
            </a:fld>
            <a:endParaRPr lang="zh-CN" altLang="en-US" dirty="0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 dirty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dirty="0"/>
              <a:t>单击此处编辑母版文本样式</a:t>
            </a:r>
          </a:p>
          <a:p>
            <a:pPr lvl="1"/>
            <a:r>
              <a:rPr lang="zh-CN" altLang="en-US" dirty="0"/>
              <a:t>第二级</a:t>
            </a:r>
          </a:p>
          <a:p>
            <a:pPr lvl="2"/>
            <a:r>
              <a:rPr lang="zh-CN" altLang="en-US" dirty="0"/>
              <a:t>第三级</a:t>
            </a:r>
          </a:p>
          <a:p>
            <a:pPr lvl="3"/>
            <a:r>
              <a:rPr lang="zh-CN" altLang="en-US" dirty="0"/>
              <a:t>第四级</a:t>
            </a:r>
          </a:p>
          <a:p>
            <a:pPr lvl="4"/>
            <a:r>
              <a:rPr lang="zh-CN" altLang="en-US" dirty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ea typeface="微软雅黑" pitchFamily="34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ea typeface="微软雅黑" pitchFamily="34" charset="-122"/>
              </a:defRPr>
            </a:lvl1pPr>
          </a:lstStyle>
          <a:p>
            <a:fld id="{A11FC198-2D83-4DFC-8CDD-7D23AF44D411}" type="slidenum">
              <a:rPr lang="zh-CN" altLang="en-US" smtClean="0"/>
              <a:pPr/>
              <a:t>‹#›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2941111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微软雅黑" pitchFamily="34" charset="-122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1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4631059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2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71884968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3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4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5002328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3" name="Shape 75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754" name="Shape 75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模板来自于 http://www.ypppt.com</a:t>
            </a:r>
          </a:p>
        </p:txBody>
      </p:sp>
    </p:spTree>
    <p:extLst>
      <p:ext uri="{BB962C8B-B14F-4D97-AF65-F5344CB8AC3E}">
        <p14:creationId xmlns:p14="http://schemas.microsoft.com/office/powerpoint/2010/main" val="329707287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6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83112523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7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56468768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11FC198-2D83-4DFC-8CDD-7D23AF44D411}" type="slidenum">
              <a:rPr lang="zh-CN" altLang="en-US" smtClean="0"/>
              <a:pPr/>
              <a:t>8</a:t>
            </a:fld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34857018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67021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bg>
      <p:bgPr>
        <a:gradFill flip="none" rotWithShape="1">
          <a:gsLst>
            <a:gs pos="26000">
              <a:srgbClr val="EBECF0"/>
            </a:gs>
            <a:gs pos="0">
              <a:srgbClr val="D7D9E1"/>
            </a:gs>
            <a:gs pos="100000">
              <a:schemeClr val="bg1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6092101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xmlns="" id="{650B626D-C0A6-42ED-8FCF-ED3466545750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CD4588D6-15B0-4D34-B160-748A24503923}" type="datetimeFigureOut">
              <a:rPr lang="zh-CN" altLang="en-US" smtClean="0"/>
              <a:t>2019/10/9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xmlns="" id="{7429E33F-8E87-4FA0-BCF1-A3BB7DF0F7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xmlns="" id="{3540D5FC-4940-479F-BCD3-FD10FFD1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/>
          <a:lstStyle/>
          <a:p>
            <a:fld id="{66AD2218-D929-41A1-9A96-21586A0BD13D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5442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2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Maibenben\Desktop\未标题-1 2副本.png"/>
          <p:cNvPicPr>
            <a:picLocks noChangeAspect="1" noChangeArrowheads="1"/>
          </p:cNvPicPr>
          <p:nvPr userDrawn="1"/>
        </p:nvPicPr>
        <p:blipFill>
          <a:blip r:embed="rId5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rightnessContrast contras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267"/>
            <a:ext cx="9144000" cy="514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0" r:id="rId1"/>
    <p:sldLayoutId id="2147483656" r:id="rId2"/>
    <p:sldLayoutId id="2147483657" r:id="rId3"/>
  </p:sldLayoutIdLst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微软雅黑" pitchFamily="34" charset="-122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微软雅黑" pitchFamily="34" charset="-122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1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23478"/>
            <a:ext cx="9144001" cy="4870648"/>
            <a:chOff x="0" y="123478"/>
            <a:chExt cx="9144001" cy="4870648"/>
          </a:xfrm>
        </p:grpSpPr>
        <p:pic>
          <p:nvPicPr>
            <p:cNvPr id="2050" name="Picture 2" descr="C:\Users\Maibenben\Desktop\未标题-1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1" y="1149918"/>
              <a:ext cx="9134710" cy="2861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Maibenben\Desktop\未标题-2151 副本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00944" y="-1077466"/>
              <a:ext cx="838200" cy="324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C:\Users\Maibenben\Desktop\未标题-2151 副本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1200944" y="2954982"/>
              <a:ext cx="838200" cy="324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251520" y="1563638"/>
            <a:ext cx="62646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科技线条风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427734"/>
            <a:ext cx="62646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商务演示</a:t>
            </a:r>
            <a:r>
              <a:rPr lang="en-US" altLang="zh-CN" sz="5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ea"/>
                <a:ea typeface="+mn-ea"/>
                <a:cs typeface="+mn-ea"/>
                <a:sym typeface="+mn-lt"/>
              </a:rPr>
              <a:t>PPT</a:t>
            </a:r>
            <a:endParaRPr lang="zh-CN" altLang="en-US" sz="5400" b="1" spc="300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ea"/>
              <a:ea typeface="+mn-ea"/>
              <a:cs typeface="+mn-ea"/>
              <a:sym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79512" y="3302863"/>
            <a:ext cx="56166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Technology Style Business Template </a:t>
            </a:r>
            <a:endParaRPr lang="zh-CN" altLang="en-US" spc="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53" name="Picture 5" descr="E:\PPT改稿\未标46题-1 副本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02" y="123477"/>
            <a:ext cx="756086" cy="5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44208" y="4922753"/>
            <a:ext cx="26642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：青课      </a:t>
            </a:r>
            <a:r>
              <a:rPr lang="zh-CN" altLang="en-US" sz="11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汇报时间</a:t>
            </a:r>
            <a:r>
              <a:rPr lang="zh-CN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20XX.XX</a:t>
            </a:r>
            <a:endParaRPr lang="zh-CN" alt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273330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组合 26">
            <a:extLst>
              <a:ext uri="{FF2B5EF4-FFF2-40B4-BE49-F238E27FC236}">
                <a16:creationId xmlns="" xmlns:a16="http://schemas.microsoft.com/office/drawing/2014/main" id="{51278327-B6D1-4D52-BC61-2B81C6A966DE}"/>
              </a:ext>
            </a:extLst>
          </p:cNvPr>
          <p:cNvGrpSpPr/>
          <p:nvPr/>
        </p:nvGrpSpPr>
        <p:grpSpPr>
          <a:xfrm>
            <a:off x="5148064" y="3112020"/>
            <a:ext cx="3322574" cy="468262"/>
            <a:chOff x="4711094" y="3112958"/>
            <a:chExt cx="3322574" cy="468262"/>
          </a:xfrm>
        </p:grpSpPr>
        <p:sp>
          <p:nvSpPr>
            <p:cNvPr id="28" name="Diamond 26">
              <a:extLst>
                <a:ext uri="{FF2B5EF4-FFF2-40B4-BE49-F238E27FC236}">
                  <a16:creationId xmlns="" xmlns:a16="http://schemas.microsoft.com/office/drawing/2014/main" id="{3DA94EB6-B847-4D3F-B427-4130B8A2B3BF}"/>
                </a:ext>
              </a:extLst>
            </p:cNvPr>
            <p:cNvSpPr/>
            <p:nvPr/>
          </p:nvSpPr>
          <p:spPr>
            <a:xfrm>
              <a:off x="4711094" y="3112958"/>
              <a:ext cx="468262" cy="468262"/>
            </a:xfrm>
            <a:prstGeom prst="diamond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04</a:t>
              </a:r>
            </a:p>
          </p:txBody>
        </p:sp>
        <p:grpSp>
          <p:nvGrpSpPr>
            <p:cNvPr id="29" name="Group 27">
              <a:extLst>
                <a:ext uri="{FF2B5EF4-FFF2-40B4-BE49-F238E27FC236}">
                  <a16:creationId xmlns="" xmlns:a16="http://schemas.microsoft.com/office/drawing/2014/main" id="{2DD276CB-79C1-4501-B90D-E7640DC3E3A1}"/>
                </a:ext>
              </a:extLst>
            </p:cNvPr>
            <p:cNvGrpSpPr/>
            <p:nvPr/>
          </p:nvGrpSpPr>
          <p:grpSpPr>
            <a:xfrm>
              <a:off x="5061738" y="3135877"/>
              <a:ext cx="2971930" cy="422424"/>
              <a:chOff x="6444107" y="1469392"/>
              <a:chExt cx="4232109" cy="563232"/>
            </a:xfrm>
          </p:grpSpPr>
          <p:sp>
            <p:nvSpPr>
              <p:cNvPr id="30" name="TextBox 48">
                <a:extLst>
                  <a:ext uri="{FF2B5EF4-FFF2-40B4-BE49-F238E27FC236}">
                    <a16:creationId xmlns="" xmlns:a16="http://schemas.microsoft.com/office/drawing/2014/main" id="{DE289CA1-B0A0-4646-9167-7A2CEA9C8D16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1" name="TextBox 49">
                <a:extLst>
                  <a:ext uri="{FF2B5EF4-FFF2-40B4-BE49-F238E27FC236}">
                    <a16:creationId xmlns="" xmlns:a16="http://schemas.microsoft.com/office/drawing/2014/main" id="{1DDD36D3-CDA3-4A00-B18A-E7D01D7B04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2" name="组合 31">
            <a:extLst>
              <a:ext uri="{FF2B5EF4-FFF2-40B4-BE49-F238E27FC236}">
                <a16:creationId xmlns="" xmlns:a16="http://schemas.microsoft.com/office/drawing/2014/main" id="{6E5A047B-CF8C-4CB7-8EFB-50929046A78C}"/>
              </a:ext>
            </a:extLst>
          </p:cNvPr>
          <p:cNvGrpSpPr/>
          <p:nvPr/>
        </p:nvGrpSpPr>
        <p:grpSpPr>
          <a:xfrm>
            <a:off x="5148064" y="2283718"/>
            <a:ext cx="3322574" cy="468262"/>
            <a:chOff x="4711094" y="2454026"/>
            <a:chExt cx="3322574" cy="468262"/>
          </a:xfrm>
        </p:grpSpPr>
        <p:sp>
          <p:nvSpPr>
            <p:cNvPr id="33" name="Diamond 28">
              <a:extLst>
                <a:ext uri="{FF2B5EF4-FFF2-40B4-BE49-F238E27FC236}">
                  <a16:creationId xmlns="" xmlns:a16="http://schemas.microsoft.com/office/drawing/2014/main" id="{A9B0789E-0AFB-4278-B97C-0F93B53813F9}"/>
                </a:ext>
              </a:extLst>
            </p:cNvPr>
            <p:cNvSpPr/>
            <p:nvPr/>
          </p:nvSpPr>
          <p:spPr>
            <a:xfrm>
              <a:off x="4711094" y="2454026"/>
              <a:ext cx="468262" cy="468262"/>
            </a:xfrm>
            <a:prstGeom prst="diamond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03</a:t>
              </a:r>
            </a:p>
          </p:txBody>
        </p:sp>
        <p:grpSp>
          <p:nvGrpSpPr>
            <p:cNvPr id="34" name="Group 29">
              <a:extLst>
                <a:ext uri="{FF2B5EF4-FFF2-40B4-BE49-F238E27FC236}">
                  <a16:creationId xmlns="" xmlns:a16="http://schemas.microsoft.com/office/drawing/2014/main" id="{6C86EB38-4ED9-4EFA-8585-30D5BDC0E1EB}"/>
                </a:ext>
              </a:extLst>
            </p:cNvPr>
            <p:cNvGrpSpPr/>
            <p:nvPr/>
          </p:nvGrpSpPr>
          <p:grpSpPr>
            <a:xfrm>
              <a:off x="5061738" y="2476945"/>
              <a:ext cx="2971930" cy="422424"/>
              <a:chOff x="6444107" y="1469392"/>
              <a:chExt cx="4232109" cy="563232"/>
            </a:xfrm>
          </p:grpSpPr>
          <p:sp>
            <p:nvSpPr>
              <p:cNvPr id="35" name="TextBox 39">
                <a:extLst>
                  <a:ext uri="{FF2B5EF4-FFF2-40B4-BE49-F238E27FC236}">
                    <a16:creationId xmlns="" xmlns:a16="http://schemas.microsoft.com/office/drawing/2014/main" id="{48830F67-109F-465B-A1C2-9186013686EB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36" name="TextBox 40">
                <a:extLst>
                  <a:ext uri="{FF2B5EF4-FFF2-40B4-BE49-F238E27FC236}">
                    <a16:creationId xmlns="" xmlns:a16="http://schemas.microsoft.com/office/drawing/2014/main" id="{55B4FE91-842E-4B57-9668-3574816DD091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37" name="组合 36">
            <a:extLst>
              <a:ext uri="{FF2B5EF4-FFF2-40B4-BE49-F238E27FC236}">
                <a16:creationId xmlns="" xmlns:a16="http://schemas.microsoft.com/office/drawing/2014/main" id="{FD6DA4B7-F619-42E6-9C96-128832956BCB}"/>
              </a:ext>
            </a:extLst>
          </p:cNvPr>
          <p:cNvGrpSpPr/>
          <p:nvPr/>
        </p:nvGrpSpPr>
        <p:grpSpPr>
          <a:xfrm>
            <a:off x="817378" y="2391520"/>
            <a:ext cx="3322574" cy="468262"/>
            <a:chOff x="4711094" y="1795094"/>
            <a:chExt cx="3322574" cy="468262"/>
          </a:xfrm>
        </p:grpSpPr>
        <p:sp>
          <p:nvSpPr>
            <p:cNvPr id="38" name="Diamond 30">
              <a:extLst>
                <a:ext uri="{FF2B5EF4-FFF2-40B4-BE49-F238E27FC236}">
                  <a16:creationId xmlns="" xmlns:a16="http://schemas.microsoft.com/office/drawing/2014/main" id="{D71488C2-C3BA-4C65-9682-698540AE196A}"/>
                </a:ext>
              </a:extLst>
            </p:cNvPr>
            <p:cNvSpPr/>
            <p:nvPr/>
          </p:nvSpPr>
          <p:spPr>
            <a:xfrm>
              <a:off x="4711094" y="1795094"/>
              <a:ext cx="468262" cy="468262"/>
            </a:xfrm>
            <a:prstGeom prst="diamond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02</a:t>
              </a:r>
            </a:p>
          </p:txBody>
        </p:sp>
        <p:grpSp>
          <p:nvGrpSpPr>
            <p:cNvPr id="39" name="Group 31">
              <a:extLst>
                <a:ext uri="{FF2B5EF4-FFF2-40B4-BE49-F238E27FC236}">
                  <a16:creationId xmlns="" xmlns:a16="http://schemas.microsoft.com/office/drawing/2014/main" id="{69D3AFE4-2FB4-4002-B677-0ECB8E36017B}"/>
                </a:ext>
              </a:extLst>
            </p:cNvPr>
            <p:cNvGrpSpPr/>
            <p:nvPr/>
          </p:nvGrpSpPr>
          <p:grpSpPr>
            <a:xfrm>
              <a:off x="5061738" y="1818013"/>
              <a:ext cx="2971930" cy="422424"/>
              <a:chOff x="6444107" y="1469392"/>
              <a:chExt cx="4232109" cy="563232"/>
            </a:xfrm>
          </p:grpSpPr>
          <p:sp>
            <p:nvSpPr>
              <p:cNvPr id="40" name="TextBox 37">
                <a:extLst>
                  <a:ext uri="{FF2B5EF4-FFF2-40B4-BE49-F238E27FC236}">
                    <a16:creationId xmlns="" xmlns:a16="http://schemas.microsoft.com/office/drawing/2014/main" id="{8DAE6052-F0BF-48B5-AAE1-B19976892FEF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1" name="TextBox 38">
                <a:extLst>
                  <a:ext uri="{FF2B5EF4-FFF2-40B4-BE49-F238E27FC236}">
                    <a16:creationId xmlns="" xmlns:a16="http://schemas.microsoft.com/office/drawing/2014/main" id="{3B035285-E25B-4577-BE0E-20F886D81643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grpSp>
        <p:nvGrpSpPr>
          <p:cNvPr id="42" name="组合 41">
            <a:extLst>
              <a:ext uri="{FF2B5EF4-FFF2-40B4-BE49-F238E27FC236}">
                <a16:creationId xmlns="" xmlns:a16="http://schemas.microsoft.com/office/drawing/2014/main" id="{CFDA3E07-D3AE-4BBC-BA32-53EFDD68C5B6}"/>
              </a:ext>
            </a:extLst>
          </p:cNvPr>
          <p:cNvGrpSpPr/>
          <p:nvPr/>
        </p:nvGrpSpPr>
        <p:grpSpPr>
          <a:xfrm>
            <a:off x="817380" y="1563638"/>
            <a:ext cx="3322572" cy="468262"/>
            <a:chOff x="4711096" y="1136162"/>
            <a:chExt cx="3322572" cy="468262"/>
          </a:xfrm>
        </p:grpSpPr>
        <p:sp>
          <p:nvSpPr>
            <p:cNvPr id="43" name="Diamond 32">
              <a:extLst>
                <a:ext uri="{FF2B5EF4-FFF2-40B4-BE49-F238E27FC236}">
                  <a16:creationId xmlns="" xmlns:a16="http://schemas.microsoft.com/office/drawing/2014/main" id="{613C0D13-A41C-4297-9798-2610BB2A5887}"/>
                </a:ext>
              </a:extLst>
            </p:cNvPr>
            <p:cNvSpPr/>
            <p:nvPr/>
          </p:nvSpPr>
          <p:spPr>
            <a:xfrm>
              <a:off x="4711096" y="1136162"/>
              <a:ext cx="468262" cy="468262"/>
            </a:xfrm>
            <a:prstGeom prst="diamond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none" lIns="0" tIns="0" rIns="0" bIns="0" anchor="ctr">
              <a:normAutofit fontScale="92500" lnSpcReduction="10000"/>
            </a:bodyPr>
            <a:lstStyle/>
            <a:p>
              <a:pPr algn="ctr"/>
              <a:r>
                <a:rPr lang="en-US" altLang="zh-CN">
                  <a:solidFill>
                    <a:schemeClr val="bg1"/>
                  </a:solidFill>
                  <a:cs typeface="+mn-ea"/>
                  <a:sym typeface="+mn-lt"/>
                </a:rPr>
                <a:t>01</a:t>
              </a:r>
            </a:p>
          </p:txBody>
        </p:sp>
        <p:grpSp>
          <p:nvGrpSpPr>
            <p:cNvPr id="44" name="Group 33">
              <a:extLst>
                <a:ext uri="{FF2B5EF4-FFF2-40B4-BE49-F238E27FC236}">
                  <a16:creationId xmlns="" xmlns:a16="http://schemas.microsoft.com/office/drawing/2014/main" id="{BD21B4D1-756B-4FA5-A315-426EF655FCD3}"/>
                </a:ext>
              </a:extLst>
            </p:cNvPr>
            <p:cNvGrpSpPr/>
            <p:nvPr/>
          </p:nvGrpSpPr>
          <p:grpSpPr>
            <a:xfrm>
              <a:off x="5061738" y="1159081"/>
              <a:ext cx="2971930" cy="422424"/>
              <a:chOff x="6444107" y="1469392"/>
              <a:chExt cx="4232109" cy="563232"/>
            </a:xfrm>
          </p:grpSpPr>
          <p:sp>
            <p:nvSpPr>
              <p:cNvPr id="45" name="TextBox 34">
                <a:extLst>
                  <a:ext uri="{FF2B5EF4-FFF2-40B4-BE49-F238E27FC236}">
                    <a16:creationId xmlns="" xmlns:a16="http://schemas.microsoft.com/office/drawing/2014/main" id="{D7774A7D-4865-4C51-99D7-62197E969852}"/>
                  </a:ext>
                </a:extLst>
              </p:cNvPr>
              <p:cNvSpPr txBox="1"/>
              <p:nvPr/>
            </p:nvSpPr>
            <p:spPr>
              <a:xfrm>
                <a:off x="6444107" y="1469392"/>
                <a:ext cx="4232109" cy="242864"/>
              </a:xfrm>
              <a:prstGeom prst="rect">
                <a:avLst/>
              </a:prstGeom>
              <a:noFill/>
            </p:spPr>
            <p:txBody>
              <a:bodyPr wrap="none" lIns="360000" tIns="0" rIns="0" bIns="0" anchor="b" anchorCtr="0">
                <a:normAutofit fontScale="85000" lnSpcReduction="20000"/>
              </a:bodyPr>
              <a:lstStyle/>
              <a:p>
                <a:r>
                  <a:rPr lang="zh-CN" altLang="en-US" sz="1600" b="1" dirty="0">
                    <a:solidFill>
                      <a:schemeClr val="accent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46" name="TextBox 36">
                <a:extLst>
                  <a:ext uri="{FF2B5EF4-FFF2-40B4-BE49-F238E27FC236}">
                    <a16:creationId xmlns="" xmlns:a16="http://schemas.microsoft.com/office/drawing/2014/main" id="{753572D3-6060-4E9D-949B-8F3238742158}"/>
                  </a:ext>
                </a:extLst>
              </p:cNvPr>
              <p:cNvSpPr txBox="1">
                <a:spLocks/>
              </p:cNvSpPr>
              <p:nvPr/>
            </p:nvSpPr>
            <p:spPr>
              <a:xfrm>
                <a:off x="6444107" y="1712256"/>
                <a:ext cx="4232109" cy="320368"/>
              </a:xfrm>
              <a:prstGeom prst="rect">
                <a:avLst/>
              </a:prstGeom>
            </p:spPr>
            <p:txBody>
              <a:bodyPr vert="horz" wrap="square" lIns="360000" tIns="0" rIns="0" bIns="0" anchor="ctr" anchorCtr="0">
                <a:normAutofit fontScale="77500" lnSpcReduction="20000"/>
              </a:bodyPr>
              <a:lstStyle/>
              <a:p>
                <a:pPr algn="l">
                  <a:lnSpc>
                    <a:spcPct val="120000"/>
                  </a:lnSpc>
                </a:pPr>
                <a:r>
                  <a:rPr lang="zh-CN" altLang="en-US" sz="1050">
                    <a:solidFill>
                      <a:schemeClr val="dk1">
                        <a:lumMod val="100000"/>
                      </a:schemeClr>
                    </a:solidFill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 （建议使用主题字体）</a:t>
                </a:r>
              </a:p>
            </p:txBody>
          </p:sp>
        </p:grpSp>
      </p:grpSp>
      <p:sp>
        <p:nvSpPr>
          <p:cNvPr id="50" name="Oval 1">
            <a:extLst>
              <a:ext uri="{FF2B5EF4-FFF2-40B4-BE49-F238E27FC236}">
                <a16:creationId xmlns="" xmlns:a16="http://schemas.microsoft.com/office/drawing/2014/main" id="{D595C3CE-32A9-4A2D-82F3-7B5310091BC3}"/>
              </a:ext>
            </a:extLst>
          </p:cNvPr>
          <p:cNvSpPr/>
          <p:nvPr/>
        </p:nvSpPr>
        <p:spPr bwMode="auto">
          <a:xfrm>
            <a:off x="5652120" y="595448"/>
            <a:ext cx="2808312" cy="1976302"/>
          </a:xfrm>
          <a:prstGeom prst="ellipse">
            <a:avLst/>
          </a:prstGeom>
          <a:noFill/>
          <a:ln w="19050">
            <a:noFill/>
            <a:round/>
            <a:headEnd/>
            <a:tailEnd/>
          </a:ln>
        </p:spPr>
        <p:txBody>
          <a:bodyPr rot="0" spcFirstLastPara="0" vert="horz" wrap="square" lIns="91440" tIns="45720" rIns="91440" bIns="45720" anchor="ctr" anchorCtr="1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zh-CN" altLang="en-US" sz="4400" b="1" spc="3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目 录</a:t>
            </a:r>
            <a:br>
              <a:rPr lang="zh-CN" altLang="en-US" sz="4400" b="1" spc="3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</a:br>
            <a:endParaRPr lang="zh-CN" altLang="en-US" sz="4400" b="1" spc="300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3074" name="Picture 2" descr="C:\Users\Maibenben\Desktop\未标题-1 副本副本2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554165"/>
            <a:ext cx="1371600" cy="652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2" name="Rectangle 9">
            <a:extLst>
              <a:ext uri="{FF2B5EF4-FFF2-40B4-BE49-F238E27FC236}">
                <a16:creationId xmlns="" xmlns:a16="http://schemas.microsoft.com/office/drawing/2014/main" id="{0C1DBB9D-7DC2-4C50-8075-E6DAA5014CFE}"/>
              </a:ext>
            </a:extLst>
          </p:cNvPr>
          <p:cNvSpPr/>
          <p:nvPr/>
        </p:nvSpPr>
        <p:spPr>
          <a:xfrm>
            <a:off x="1043608" y="3363838"/>
            <a:ext cx="2545397" cy="481064"/>
          </a:xfrm>
          <a:prstGeom prst="rect">
            <a:avLst/>
          </a:prstGeom>
          <a:ln>
            <a:noFill/>
          </a:ln>
        </p:spPr>
        <p:txBody>
          <a:bodyPr wrap="none">
            <a:noAutofit/>
          </a:bodyPr>
          <a:lstStyle/>
          <a:p>
            <a:pPr algn="ctr"/>
            <a:r>
              <a:rPr lang="en-US" altLang="zh-CN" sz="3200" spc="300" dirty="0">
                <a:solidFill>
                  <a:schemeClr val="accent1"/>
                </a:solidFill>
                <a:latin typeface="+mn-lt"/>
                <a:ea typeface="+mn-ea"/>
                <a:cs typeface="+mn-ea"/>
                <a:sym typeface="+mn-lt"/>
              </a:rPr>
              <a:t>CONTENTS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95536" y="-20538"/>
            <a:ext cx="8410693" cy="5197819"/>
            <a:chOff x="395536" y="-20538"/>
            <a:chExt cx="8410693" cy="5197819"/>
          </a:xfrm>
        </p:grpSpPr>
        <p:pic>
          <p:nvPicPr>
            <p:cNvPr id="48" name="Picture 3" descr="C:\Users\Maibenben\Desktop\未标251 副本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flipV="1">
              <a:off x="5163116" y="3748077"/>
              <a:ext cx="3643113" cy="1429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54" name="Picture 3" descr="C:\Users\Maibenben\Desktop\未标251 副本.png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95536" y="-20538"/>
              <a:ext cx="3643113" cy="1429204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1947431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500"/>
                            </p:stCondLst>
                            <p:childTnLst>
                              <p:par>
                                <p:cTn id="3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" grpId="0"/>
      <p:bldP spid="5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aibenben\Desktop\未标题-1 副本副本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14702" y="1131590"/>
            <a:ext cx="9165810" cy="28717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文本框 52">
            <a:extLst>
              <a:ext uri="{FF2B5EF4-FFF2-40B4-BE49-F238E27FC236}">
                <a16:creationId xmlns="" xmlns:a16="http://schemas.microsoft.com/office/drawing/2014/main" id="{70E68F0D-CBB5-4C0F-8AA2-73BBD9AD2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2283718"/>
            <a:ext cx="4536621" cy="746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9" tIns="34295" rIns="68589" bIns="3429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zh-CN" altLang="en-US" sz="4400" b="1" spc="300" dirty="0">
                <a:solidFill>
                  <a:schemeClr val="tx1">
                    <a:lumMod val="85000"/>
                    <a:lumOff val="1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文字标题预设</a:t>
            </a:r>
          </a:p>
        </p:txBody>
      </p:sp>
      <p:sp>
        <p:nvSpPr>
          <p:cNvPr id="6" name="文本框 52">
            <a:extLst>
              <a:ext uri="{FF2B5EF4-FFF2-40B4-BE49-F238E27FC236}">
                <a16:creationId xmlns="" xmlns:a16="http://schemas.microsoft.com/office/drawing/2014/main" id="{70E68F0D-CBB5-4C0F-8AA2-73BBD9AD2DD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55976" y="1537350"/>
            <a:ext cx="4536621" cy="7463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9" tIns="34295" rIns="68589" bIns="34295">
            <a:spAutoFit/>
          </a:bodyPr>
          <a:lstStyle>
            <a:lvl1pPr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r"/>
            <a:r>
              <a:rPr lang="en-US" altLang="zh-CN" sz="4400" b="1" spc="3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PART 01</a:t>
            </a:r>
            <a:endParaRPr lang="zh-CN" altLang="en-US" sz="4400" b="1" spc="300" dirty="0">
              <a:solidFill>
                <a:schemeClr val="tx2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矩形 6"/>
          <p:cNvSpPr>
            <a:spLocks/>
          </p:cNvSpPr>
          <p:nvPr/>
        </p:nvSpPr>
        <p:spPr bwMode="auto">
          <a:xfrm>
            <a:off x="3995936" y="3114896"/>
            <a:ext cx="5184576" cy="6809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360000" bIns="0" anchor="t" anchorCtr="0">
            <a:normAutofit/>
          </a:bodyPr>
          <a:lstStyle/>
          <a:p>
            <a:pPr algn="r">
              <a:lnSpc>
                <a:spcPct val="150000"/>
              </a:lnSpc>
              <a:defRPr sz="1800"/>
            </a:pPr>
            <a:r>
              <a:rPr lang="zh-CN" altLang="en-US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此部分内容作为文字排版占位显示（建议使用主题字体</a:t>
            </a:r>
            <a:r>
              <a:rPr lang="en-US" altLang="zh-CN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。此部分内容作为文字排版占位显示</a:t>
            </a:r>
            <a:r>
              <a:rPr lang="en-US" altLang="zh-CN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(</a:t>
            </a:r>
            <a:r>
              <a:rPr lang="zh-CN" altLang="en-US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建议使用主题字体</a:t>
            </a:r>
            <a:r>
              <a:rPr lang="en-US" altLang="zh-CN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。此部分内容作为文字排版占位显示（建议使用主题字体</a:t>
            </a:r>
            <a:r>
              <a:rPr lang="en-US" altLang="zh-CN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)</a:t>
            </a:r>
            <a:r>
              <a:rPr lang="zh-CN" altLang="en-US" sz="1000" dirty="0">
                <a:solidFill>
                  <a:schemeClr val="accent4"/>
                </a:solidFill>
                <a:latin typeface="+mn-lt"/>
                <a:ea typeface="+mn-ea"/>
                <a:cs typeface="+mn-ea"/>
                <a:sym typeface="+mn-lt"/>
              </a:rPr>
              <a:t>。</a:t>
            </a:r>
          </a:p>
        </p:txBody>
      </p:sp>
      <p:pic>
        <p:nvPicPr>
          <p:cNvPr id="8" name="Picture 5" descr="E:\PPT改稿\未标46题-1 副本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7"/>
            <a:ext cx="756086" cy="5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79872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文本框 30"/>
          <p:cNvSpPr txBox="1"/>
          <p:nvPr/>
        </p:nvSpPr>
        <p:spPr>
          <a:xfrm>
            <a:off x="-180528" y="123478"/>
            <a:ext cx="2578345" cy="42853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ctr" defTabSz="914378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29975484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51" name="矩形 6"/>
          <p:cNvGrpSpPr/>
          <p:nvPr/>
        </p:nvGrpSpPr>
        <p:grpSpPr>
          <a:xfrm>
            <a:off x="4760" y="846426"/>
            <a:ext cx="9134481" cy="760482"/>
            <a:chOff x="-2" y="-1"/>
            <a:chExt cx="12179307" cy="1013974"/>
          </a:xfrm>
        </p:grpSpPr>
        <p:sp>
          <p:nvSpPr>
            <p:cNvPr id="749" name="矩形"/>
            <p:cNvSpPr/>
            <p:nvPr/>
          </p:nvSpPr>
          <p:spPr>
            <a:xfrm>
              <a:off x="-2" y="-1"/>
              <a:ext cx="12179307" cy="1013974"/>
            </a:xfrm>
            <a:prstGeom prst="rect">
              <a:avLst/>
            </a:prstGeom>
            <a:solidFill>
              <a:srgbClr val="00B0F0"/>
            </a:solidFill>
            <a:ln w="12700" cap="flat">
              <a:noFill/>
              <a:miter lim="400000"/>
            </a:ln>
            <a:effectLst/>
          </p:spPr>
          <p:txBody>
            <a:bodyPr wrap="square" lIns="34252" tIns="34252" rIns="34252" bIns="34252" numCol="1" anchor="ctr">
              <a:noAutofit/>
            </a:bodyPr>
            <a:lstStyle/>
            <a:p>
              <a:pPr algn="ctr">
                <a:defRPr sz="1600">
                  <a:solidFill>
                    <a:srgbClr val="FFFFFF"/>
                  </a:solidFill>
                  <a:latin typeface="+mn-lt"/>
                  <a:ea typeface="+mn-ea"/>
                  <a:cs typeface="+mn-cs"/>
                  <a:sym typeface="Calibri"/>
                </a:defRPr>
              </a:pPr>
              <a:endParaRPr sz="1200"/>
            </a:p>
          </p:txBody>
        </p:sp>
        <p:sp>
          <p:nvSpPr>
            <p:cNvPr id="750" name="更多资源请关注微信公众号：学苑君"/>
            <p:cNvSpPr txBox="1"/>
            <p:nvPr/>
          </p:nvSpPr>
          <p:spPr>
            <a:xfrm>
              <a:off x="-2" y="306930"/>
              <a:ext cx="12179307" cy="400109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</p:spPr>
          <p:txBody>
            <a:bodyPr wrap="square" lIns="0" tIns="0" rIns="0" bIns="0" numCol="1" anchor="ctr">
              <a:spAutoFit/>
            </a:bodyPr>
            <a:lstStyle>
              <a:lvl1pPr algn="ctr">
                <a:defRPr sz="2600" spc="184">
                  <a:solidFill>
                    <a:srgbClr val="FFFFFF"/>
                  </a:solidFill>
                  <a:effectLst>
                    <a:outerShdw blurRad="38100" dist="38100" dir="2700000" rotWithShape="0">
                      <a:srgbClr val="000000">
                        <a:alpha val="43137"/>
                      </a:srgbClr>
                    </a:outerShdw>
                  </a:effectLst>
                  <a:latin typeface="微软雅黑"/>
                  <a:ea typeface="微软雅黑"/>
                  <a:cs typeface="微软雅黑"/>
                  <a:sym typeface="微软雅黑"/>
                </a:defRPr>
              </a:lvl1pPr>
            </a:lstStyle>
            <a:p>
              <a:r>
                <a:rPr sz="1950" dirty="0" err="1"/>
                <a:t>更多资源请关注微信公众号</a:t>
              </a:r>
              <a:endParaRPr sz="1950" dirty="0"/>
            </a:p>
          </p:txBody>
        </p:sp>
      </p:grpSp>
      <p:pic>
        <p:nvPicPr>
          <p:cNvPr id="3" name="图片 2">
            <a:extLst>
              <a:ext uri="{FF2B5EF4-FFF2-40B4-BE49-F238E27FC236}">
                <a16:creationId xmlns="" xmlns:a16="http://schemas.microsoft.com/office/drawing/2014/main" id="{4925B5CF-5DD0-4F99-A7F4-FFD9054E3FFF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99806" y="2040809"/>
            <a:ext cx="2597560" cy="2597560"/>
          </a:xfrm>
          <a:prstGeom prst="rect">
            <a:avLst/>
          </a:prstGeom>
        </p:spPr>
      </p:pic>
      <p:pic>
        <p:nvPicPr>
          <p:cNvPr id="4" name="图片 3">
            <a:extLst>
              <a:ext uri="{FF2B5EF4-FFF2-40B4-BE49-F238E27FC236}">
                <a16:creationId xmlns="" xmlns:a16="http://schemas.microsoft.com/office/drawing/2014/main" id="{AF93B92F-1774-47C9-9474-E68540B8539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42645" y="2040809"/>
            <a:ext cx="2597560" cy="25975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0085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 isInverted="1"/>
      </p:transition>
    </mc:Choice>
    <mc:Fallback xmlns=""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:\Users\Maibenben\Desktop\未标题-1 副本副本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21810" y="2427734"/>
            <a:ext cx="9165810" cy="27997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5" descr="E:\PPT改稿\未标46题-1 副本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23477"/>
            <a:ext cx="756086" cy="5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65496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712c5dc6-786c-4ff1-943f-c8d2a21624de"/>
          <p:cNvGrpSpPr>
            <a:grpSpLocks noChangeAspect="1"/>
          </p:cNvGrpSpPr>
          <p:nvPr/>
        </p:nvGrpSpPr>
        <p:grpSpPr>
          <a:xfrm>
            <a:off x="2351314" y="1063057"/>
            <a:ext cx="4441372" cy="4080443"/>
            <a:chOff x="3135086" y="1417410"/>
            <a:chExt cx="5921829" cy="5440590"/>
          </a:xfrm>
        </p:grpSpPr>
        <p:sp>
          <p:nvSpPr>
            <p:cNvPr id="4" name="等腰三角形 3"/>
            <p:cNvSpPr/>
            <p:nvPr/>
          </p:nvSpPr>
          <p:spPr>
            <a:xfrm>
              <a:off x="3135086" y="5609771"/>
              <a:ext cx="5921829" cy="1248229"/>
            </a:xfrm>
            <a:prstGeom prst="triangle">
              <a:avLst/>
            </a:prstGeom>
            <a:solidFill>
              <a:srgbClr val="6F6F6F"/>
            </a:solidFill>
            <a:ln w="762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cs typeface="+mn-ea"/>
                <a:sym typeface="+mn-lt"/>
              </a:endParaRPr>
            </a:p>
          </p:txBody>
        </p:sp>
        <p:grpSp>
          <p:nvGrpSpPr>
            <p:cNvPr id="5" name="组合 4"/>
            <p:cNvGrpSpPr/>
            <p:nvPr/>
          </p:nvGrpSpPr>
          <p:grpSpPr>
            <a:xfrm>
              <a:off x="3613396" y="1417410"/>
              <a:ext cx="5008215" cy="4699228"/>
              <a:chOff x="3261484" y="660400"/>
              <a:chExt cx="5712033" cy="5359628"/>
            </a:xfrm>
          </p:grpSpPr>
          <p:sp>
            <p:nvSpPr>
              <p:cNvPr id="6" name="箭头: 五边形 5"/>
              <p:cNvSpPr/>
              <p:nvPr/>
            </p:nvSpPr>
            <p:spPr>
              <a:xfrm rot="16200000">
                <a:off x="3416186" y="3107985"/>
                <a:ext cx="5359628" cy="464458"/>
              </a:xfrm>
              <a:prstGeom prst="homePlate">
                <a:avLst/>
              </a:prstGeom>
              <a:solidFill>
                <a:srgbClr val="6F6F6F"/>
              </a:solidFill>
              <a:ln w="7620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cs typeface="+mn-ea"/>
                  <a:sym typeface="+mn-lt"/>
                </a:endParaRPr>
              </a:p>
            </p:txBody>
          </p:sp>
          <p:grpSp>
            <p:nvGrpSpPr>
              <p:cNvPr id="7" name="组合 6"/>
              <p:cNvGrpSpPr/>
              <p:nvPr/>
            </p:nvGrpSpPr>
            <p:grpSpPr>
              <a:xfrm>
                <a:off x="4198620" y="1107293"/>
                <a:ext cx="2240280" cy="580570"/>
                <a:chOff x="4198620" y="1810329"/>
                <a:chExt cx="2240280" cy="580570"/>
              </a:xfrm>
            </p:grpSpPr>
            <p:sp>
              <p:nvSpPr>
                <p:cNvPr id="32" name="箭头: V 形 31"/>
                <p:cNvSpPr/>
                <p:nvPr/>
              </p:nvSpPr>
              <p:spPr>
                <a:xfrm>
                  <a:off x="4198620" y="1810329"/>
                  <a:ext cx="2015309" cy="580570"/>
                </a:xfrm>
                <a:prstGeom prst="chevron">
                  <a:avLst>
                    <a:gd name="adj" fmla="val 31308"/>
                  </a:avLst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矩形: 圆角 32"/>
                <p:cNvSpPr/>
                <p:nvPr/>
              </p:nvSpPr>
              <p:spPr>
                <a:xfrm>
                  <a:off x="5207000" y="1810329"/>
                  <a:ext cx="1231900" cy="5805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4" name="椭圆 33"/>
                <p:cNvSpPr/>
                <p:nvPr/>
              </p:nvSpPr>
              <p:spPr>
                <a:xfrm>
                  <a:off x="5897791" y="1852964"/>
                  <a:ext cx="495300" cy="495300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8" name="组合 7"/>
              <p:cNvGrpSpPr/>
              <p:nvPr/>
            </p:nvGrpSpPr>
            <p:grpSpPr>
              <a:xfrm>
                <a:off x="4198620" y="3581375"/>
                <a:ext cx="2240280" cy="580570"/>
                <a:chOff x="4198620" y="3581375"/>
                <a:chExt cx="2240280" cy="580570"/>
              </a:xfrm>
            </p:grpSpPr>
            <p:sp>
              <p:nvSpPr>
                <p:cNvPr id="29" name="箭头: V 形 28"/>
                <p:cNvSpPr/>
                <p:nvPr/>
              </p:nvSpPr>
              <p:spPr>
                <a:xfrm>
                  <a:off x="4198620" y="3581375"/>
                  <a:ext cx="2015309" cy="580570"/>
                </a:xfrm>
                <a:prstGeom prst="chevron">
                  <a:avLst>
                    <a:gd name="adj" fmla="val 31308"/>
                  </a:avLst>
                </a:prstGeom>
                <a:solidFill>
                  <a:schemeClr val="accent4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矩形: 圆角 29"/>
                <p:cNvSpPr/>
                <p:nvPr/>
              </p:nvSpPr>
              <p:spPr>
                <a:xfrm>
                  <a:off x="5207000" y="3581375"/>
                  <a:ext cx="1231900" cy="5805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4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椭圆 30"/>
                <p:cNvSpPr/>
                <p:nvPr/>
              </p:nvSpPr>
              <p:spPr>
                <a:xfrm>
                  <a:off x="5897791" y="3624010"/>
                  <a:ext cx="495300" cy="495300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9" name="组合 8"/>
              <p:cNvGrpSpPr/>
              <p:nvPr/>
            </p:nvGrpSpPr>
            <p:grpSpPr>
              <a:xfrm>
                <a:off x="5779770" y="2344334"/>
                <a:ext cx="2240280" cy="580570"/>
                <a:chOff x="5779770" y="2344334"/>
                <a:chExt cx="2240280" cy="580570"/>
              </a:xfrm>
            </p:grpSpPr>
            <p:sp>
              <p:nvSpPr>
                <p:cNvPr id="26" name="箭头: V 形 25"/>
                <p:cNvSpPr/>
                <p:nvPr/>
              </p:nvSpPr>
              <p:spPr>
                <a:xfrm flipH="1">
                  <a:off x="6004741" y="2344334"/>
                  <a:ext cx="2015309" cy="580570"/>
                </a:xfrm>
                <a:prstGeom prst="chevron">
                  <a:avLst>
                    <a:gd name="adj" fmla="val 31308"/>
                  </a:avLst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7" name="矩形: 圆角 26"/>
                <p:cNvSpPr/>
                <p:nvPr/>
              </p:nvSpPr>
              <p:spPr>
                <a:xfrm flipH="1">
                  <a:off x="5779770" y="2344334"/>
                  <a:ext cx="1231900" cy="5805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2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8" name="椭圆 27"/>
                <p:cNvSpPr/>
                <p:nvPr/>
              </p:nvSpPr>
              <p:spPr>
                <a:xfrm flipH="1">
                  <a:off x="5825579" y="2386969"/>
                  <a:ext cx="495300" cy="495300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grpSp>
            <p:nvGrpSpPr>
              <p:cNvPr id="10" name="组合 9"/>
              <p:cNvGrpSpPr/>
              <p:nvPr/>
            </p:nvGrpSpPr>
            <p:grpSpPr>
              <a:xfrm>
                <a:off x="5779770" y="4818415"/>
                <a:ext cx="2240280" cy="580570"/>
                <a:chOff x="5779770" y="4818415"/>
                <a:chExt cx="2240280" cy="580570"/>
              </a:xfrm>
            </p:grpSpPr>
            <p:sp>
              <p:nvSpPr>
                <p:cNvPr id="23" name="箭头: V 形 22"/>
                <p:cNvSpPr/>
                <p:nvPr/>
              </p:nvSpPr>
              <p:spPr>
                <a:xfrm flipH="1">
                  <a:off x="6004741" y="4818415"/>
                  <a:ext cx="2015309" cy="580570"/>
                </a:xfrm>
                <a:prstGeom prst="chevron">
                  <a:avLst>
                    <a:gd name="adj" fmla="val 31308"/>
                  </a:avLst>
                </a:pr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矩形: 圆角 23"/>
                <p:cNvSpPr/>
                <p:nvPr/>
              </p:nvSpPr>
              <p:spPr>
                <a:xfrm flipH="1">
                  <a:off x="5779770" y="4818415"/>
                  <a:ext cx="1231900" cy="58057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accent6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  <p:sp>
              <p:nvSpPr>
                <p:cNvPr id="25" name="椭圆 24"/>
                <p:cNvSpPr/>
                <p:nvPr/>
              </p:nvSpPr>
              <p:spPr>
                <a:xfrm flipH="1">
                  <a:off x="5825579" y="4861050"/>
                  <a:ext cx="495300" cy="495300"/>
                </a:xfrm>
                <a:prstGeom prst="ellipse">
                  <a:avLst/>
                </a:prstGeom>
                <a:solidFill>
                  <a:schemeClr val="bg1"/>
                </a:solidFill>
                <a:ln w="7620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11" name="文本框 25"/>
              <p:cNvSpPr txBox="1"/>
              <p:nvPr/>
            </p:nvSpPr>
            <p:spPr>
              <a:xfrm>
                <a:off x="3261484" y="2317937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2" name="矩形 11"/>
              <p:cNvSpPr/>
              <p:nvPr/>
            </p:nvSpPr>
            <p:spPr>
              <a:xfrm>
                <a:off x="6333398" y="2511508"/>
                <a:ext cx="140189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3" name="文本框 28"/>
              <p:cNvSpPr txBox="1"/>
              <p:nvPr/>
            </p:nvSpPr>
            <p:spPr>
              <a:xfrm>
                <a:off x="6516188" y="1104990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4" name="矩形 13"/>
              <p:cNvSpPr/>
              <p:nvPr/>
            </p:nvSpPr>
            <p:spPr>
              <a:xfrm>
                <a:off x="4466951" y="1257999"/>
                <a:ext cx="1392466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5" name="矩形 14"/>
              <p:cNvSpPr/>
              <p:nvPr/>
            </p:nvSpPr>
            <p:spPr>
              <a:xfrm>
                <a:off x="4466951" y="3744848"/>
                <a:ext cx="1392466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6" name="矩形 15"/>
              <p:cNvSpPr/>
              <p:nvPr/>
            </p:nvSpPr>
            <p:spPr>
              <a:xfrm>
                <a:off x="6333398" y="4985589"/>
                <a:ext cx="1401899" cy="246221"/>
              </a:xfrm>
              <a:prstGeom prst="rect">
                <a:avLst/>
              </a:prstGeom>
            </p:spPr>
            <p:txBody>
              <a:bodyPr wrap="none" lIns="72000" tIns="0" rIns="72000" bIns="0">
                <a:normAutofit fontScale="77500" lnSpcReduction="20000"/>
              </a:bodyPr>
              <a:lstStyle/>
              <a:p>
                <a:pPr lvl="0" algn="r" defTabSz="914378"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latin typeface="+mn-lt"/>
                    <a:ea typeface="+mn-ea"/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17" name="文本框 32"/>
              <p:cNvSpPr txBox="1"/>
              <p:nvPr/>
            </p:nvSpPr>
            <p:spPr>
              <a:xfrm>
                <a:off x="3261484" y="4751686"/>
                <a:ext cx="2407615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algn="r"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8" name="文本框 33"/>
              <p:cNvSpPr txBox="1"/>
              <p:nvPr/>
            </p:nvSpPr>
            <p:spPr>
              <a:xfrm>
                <a:off x="6516188" y="3538739"/>
                <a:ext cx="2457329" cy="589556"/>
              </a:xfrm>
              <a:prstGeom prst="rect">
                <a:avLst/>
              </a:prstGeom>
              <a:noFill/>
            </p:spPr>
            <p:txBody>
              <a:bodyPr wrap="square" lIns="72000" tIns="0" rIns="72000" bIns="0" anchor="ctr" anchorCtr="0">
                <a:normAutofit fontScale="77500" lnSpcReduction="20000"/>
              </a:bodyPr>
              <a:lstStyle/>
              <a:p>
                <a:pPr defTabSz="914378">
                  <a:lnSpc>
                    <a:spcPct val="120000"/>
                  </a:lnSpc>
                  <a:defRPr/>
                </a:pP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</a:br>
                <a:r>
                  <a:rPr lang="zh-CN" altLang="en-US" sz="1000">
                    <a:latin typeface="+mn-lt"/>
                    <a:ea typeface="+mn-ea"/>
                    <a:cs typeface="+mn-ea"/>
                    <a:sym typeface="+mn-lt"/>
                  </a:rPr>
                  <a:t>（建议使用主题字体）</a:t>
                </a:r>
              </a:p>
            </p:txBody>
          </p:sp>
          <p:sp>
            <p:nvSpPr>
              <p:cNvPr id="19" name="任意多边形: 形状 18"/>
              <p:cNvSpPr>
                <a:spLocks/>
              </p:cNvSpPr>
              <p:nvPr/>
            </p:nvSpPr>
            <p:spPr bwMode="auto">
              <a:xfrm>
                <a:off x="5963608" y="4933628"/>
                <a:ext cx="180250" cy="324450"/>
              </a:xfrm>
              <a:custGeom>
                <a:avLst/>
                <a:gdLst>
                  <a:gd name="T0" fmla="*/ 159 w 159"/>
                  <a:gd name="T1" fmla="*/ 50 h 286"/>
                  <a:gd name="T2" fmla="*/ 114 w 159"/>
                  <a:gd name="T3" fmla="*/ 50 h 286"/>
                  <a:gd name="T4" fmla="*/ 114 w 159"/>
                  <a:gd name="T5" fmla="*/ 50 h 286"/>
                  <a:gd name="T6" fmla="*/ 111 w 159"/>
                  <a:gd name="T7" fmla="*/ 51 h 286"/>
                  <a:gd name="T8" fmla="*/ 107 w 159"/>
                  <a:gd name="T9" fmla="*/ 54 h 286"/>
                  <a:gd name="T10" fmla="*/ 103 w 159"/>
                  <a:gd name="T11" fmla="*/ 60 h 286"/>
                  <a:gd name="T12" fmla="*/ 102 w 159"/>
                  <a:gd name="T13" fmla="*/ 66 h 286"/>
                  <a:gd name="T14" fmla="*/ 102 w 159"/>
                  <a:gd name="T15" fmla="*/ 99 h 286"/>
                  <a:gd name="T16" fmla="*/ 159 w 159"/>
                  <a:gd name="T17" fmla="*/ 99 h 286"/>
                  <a:gd name="T18" fmla="*/ 159 w 159"/>
                  <a:gd name="T19" fmla="*/ 146 h 286"/>
                  <a:gd name="T20" fmla="*/ 102 w 159"/>
                  <a:gd name="T21" fmla="*/ 146 h 286"/>
                  <a:gd name="T22" fmla="*/ 102 w 159"/>
                  <a:gd name="T23" fmla="*/ 286 h 286"/>
                  <a:gd name="T24" fmla="*/ 50 w 159"/>
                  <a:gd name="T25" fmla="*/ 286 h 286"/>
                  <a:gd name="T26" fmla="*/ 50 w 159"/>
                  <a:gd name="T27" fmla="*/ 146 h 286"/>
                  <a:gd name="T28" fmla="*/ 0 w 159"/>
                  <a:gd name="T29" fmla="*/ 146 h 286"/>
                  <a:gd name="T30" fmla="*/ 0 w 159"/>
                  <a:gd name="T31" fmla="*/ 99 h 286"/>
                  <a:gd name="T32" fmla="*/ 50 w 159"/>
                  <a:gd name="T33" fmla="*/ 99 h 286"/>
                  <a:gd name="T34" fmla="*/ 50 w 159"/>
                  <a:gd name="T35" fmla="*/ 71 h 286"/>
                  <a:gd name="T36" fmla="*/ 50 w 159"/>
                  <a:gd name="T37" fmla="*/ 71 h 286"/>
                  <a:gd name="T38" fmla="*/ 50 w 159"/>
                  <a:gd name="T39" fmla="*/ 64 h 286"/>
                  <a:gd name="T40" fmla="*/ 51 w 159"/>
                  <a:gd name="T41" fmla="*/ 57 h 286"/>
                  <a:gd name="T42" fmla="*/ 52 w 159"/>
                  <a:gd name="T43" fmla="*/ 50 h 286"/>
                  <a:gd name="T44" fmla="*/ 54 w 159"/>
                  <a:gd name="T45" fmla="*/ 43 h 286"/>
                  <a:gd name="T46" fmla="*/ 57 w 159"/>
                  <a:gd name="T47" fmla="*/ 37 h 286"/>
                  <a:gd name="T48" fmla="*/ 60 w 159"/>
                  <a:gd name="T49" fmla="*/ 31 h 286"/>
                  <a:gd name="T50" fmla="*/ 63 w 159"/>
                  <a:gd name="T51" fmla="*/ 26 h 286"/>
                  <a:gd name="T52" fmla="*/ 67 w 159"/>
                  <a:gd name="T53" fmla="*/ 21 h 286"/>
                  <a:gd name="T54" fmla="*/ 72 w 159"/>
                  <a:gd name="T55" fmla="*/ 16 h 286"/>
                  <a:gd name="T56" fmla="*/ 78 w 159"/>
                  <a:gd name="T57" fmla="*/ 12 h 286"/>
                  <a:gd name="T58" fmla="*/ 83 w 159"/>
                  <a:gd name="T59" fmla="*/ 8 h 286"/>
                  <a:gd name="T60" fmla="*/ 88 w 159"/>
                  <a:gd name="T61" fmla="*/ 5 h 286"/>
                  <a:gd name="T62" fmla="*/ 94 w 159"/>
                  <a:gd name="T63" fmla="*/ 3 h 286"/>
                  <a:gd name="T64" fmla="*/ 100 w 159"/>
                  <a:gd name="T65" fmla="*/ 1 h 286"/>
                  <a:gd name="T66" fmla="*/ 108 w 159"/>
                  <a:gd name="T67" fmla="*/ 0 h 286"/>
                  <a:gd name="T68" fmla="*/ 114 w 159"/>
                  <a:gd name="T69" fmla="*/ 0 h 286"/>
                  <a:gd name="T70" fmla="*/ 159 w 159"/>
                  <a:gd name="T71" fmla="*/ 0 h 286"/>
                  <a:gd name="T72" fmla="*/ 159 w 159"/>
                  <a:gd name="T73" fmla="*/ 50 h 2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159" h="286">
                    <a:moveTo>
                      <a:pt x="159" y="50"/>
                    </a:moveTo>
                    <a:lnTo>
                      <a:pt x="114" y="50"/>
                    </a:lnTo>
                    <a:lnTo>
                      <a:pt x="114" y="50"/>
                    </a:lnTo>
                    <a:lnTo>
                      <a:pt x="111" y="51"/>
                    </a:lnTo>
                    <a:lnTo>
                      <a:pt x="107" y="54"/>
                    </a:lnTo>
                    <a:lnTo>
                      <a:pt x="103" y="60"/>
                    </a:lnTo>
                    <a:lnTo>
                      <a:pt x="102" y="66"/>
                    </a:lnTo>
                    <a:lnTo>
                      <a:pt x="102" y="99"/>
                    </a:lnTo>
                    <a:lnTo>
                      <a:pt x="159" y="99"/>
                    </a:lnTo>
                    <a:lnTo>
                      <a:pt x="159" y="146"/>
                    </a:lnTo>
                    <a:lnTo>
                      <a:pt x="102" y="146"/>
                    </a:lnTo>
                    <a:lnTo>
                      <a:pt x="102" y="286"/>
                    </a:lnTo>
                    <a:lnTo>
                      <a:pt x="50" y="286"/>
                    </a:lnTo>
                    <a:lnTo>
                      <a:pt x="50" y="146"/>
                    </a:lnTo>
                    <a:lnTo>
                      <a:pt x="0" y="146"/>
                    </a:lnTo>
                    <a:lnTo>
                      <a:pt x="0" y="99"/>
                    </a:lnTo>
                    <a:lnTo>
                      <a:pt x="50" y="99"/>
                    </a:lnTo>
                    <a:lnTo>
                      <a:pt x="50" y="71"/>
                    </a:lnTo>
                    <a:lnTo>
                      <a:pt x="50" y="71"/>
                    </a:lnTo>
                    <a:lnTo>
                      <a:pt x="50" y="64"/>
                    </a:lnTo>
                    <a:lnTo>
                      <a:pt x="51" y="57"/>
                    </a:lnTo>
                    <a:lnTo>
                      <a:pt x="52" y="50"/>
                    </a:lnTo>
                    <a:lnTo>
                      <a:pt x="54" y="43"/>
                    </a:lnTo>
                    <a:lnTo>
                      <a:pt x="57" y="37"/>
                    </a:lnTo>
                    <a:lnTo>
                      <a:pt x="60" y="31"/>
                    </a:lnTo>
                    <a:lnTo>
                      <a:pt x="63" y="26"/>
                    </a:lnTo>
                    <a:lnTo>
                      <a:pt x="67" y="21"/>
                    </a:lnTo>
                    <a:lnTo>
                      <a:pt x="72" y="16"/>
                    </a:lnTo>
                    <a:lnTo>
                      <a:pt x="78" y="12"/>
                    </a:lnTo>
                    <a:lnTo>
                      <a:pt x="83" y="8"/>
                    </a:lnTo>
                    <a:lnTo>
                      <a:pt x="88" y="5"/>
                    </a:lnTo>
                    <a:lnTo>
                      <a:pt x="94" y="3"/>
                    </a:lnTo>
                    <a:lnTo>
                      <a:pt x="100" y="1"/>
                    </a:lnTo>
                    <a:lnTo>
                      <a:pt x="108" y="0"/>
                    </a:lnTo>
                    <a:lnTo>
                      <a:pt x="114" y="0"/>
                    </a:lnTo>
                    <a:lnTo>
                      <a:pt x="159" y="0"/>
                    </a:lnTo>
                    <a:lnTo>
                      <a:pt x="159" y="50"/>
                    </a:lnTo>
                    <a:close/>
                  </a:path>
                </a:pathLst>
              </a:custGeom>
              <a:solidFill>
                <a:schemeClr val="accent6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0" name="任意多边形: 形状 19"/>
              <p:cNvSpPr>
                <a:spLocks/>
              </p:cNvSpPr>
              <p:nvPr/>
            </p:nvSpPr>
            <p:spPr bwMode="auto">
              <a:xfrm>
                <a:off x="5992600" y="1274697"/>
                <a:ext cx="305330" cy="250955"/>
              </a:xfrm>
              <a:custGeom>
                <a:avLst/>
                <a:gdLst>
                  <a:gd name="T0" fmla="*/ 285 w 293"/>
                  <a:gd name="T1" fmla="*/ 32 h 238"/>
                  <a:gd name="T2" fmla="*/ 259 w 293"/>
                  <a:gd name="T3" fmla="*/ 38 h 238"/>
                  <a:gd name="T4" fmla="*/ 275 w 293"/>
                  <a:gd name="T5" fmla="*/ 24 h 238"/>
                  <a:gd name="T6" fmla="*/ 285 w 293"/>
                  <a:gd name="T7" fmla="*/ 4 h 238"/>
                  <a:gd name="T8" fmla="*/ 257 w 293"/>
                  <a:gd name="T9" fmla="*/ 16 h 238"/>
                  <a:gd name="T10" fmla="*/ 237 w 293"/>
                  <a:gd name="T11" fmla="*/ 11 h 238"/>
                  <a:gd name="T12" fmla="*/ 216 w 293"/>
                  <a:gd name="T13" fmla="*/ 1 h 238"/>
                  <a:gd name="T14" fmla="*/ 203 w 293"/>
                  <a:gd name="T15" fmla="*/ 0 h 238"/>
                  <a:gd name="T16" fmla="*/ 179 w 293"/>
                  <a:gd name="T17" fmla="*/ 5 h 238"/>
                  <a:gd name="T18" fmla="*/ 154 w 293"/>
                  <a:gd name="T19" fmla="*/ 27 h 238"/>
                  <a:gd name="T20" fmla="*/ 143 w 293"/>
                  <a:gd name="T21" fmla="*/ 54 h 238"/>
                  <a:gd name="T22" fmla="*/ 143 w 293"/>
                  <a:gd name="T23" fmla="*/ 67 h 238"/>
                  <a:gd name="T24" fmla="*/ 126 w 293"/>
                  <a:gd name="T25" fmla="*/ 72 h 238"/>
                  <a:gd name="T26" fmla="*/ 75 w 293"/>
                  <a:gd name="T27" fmla="*/ 55 h 238"/>
                  <a:gd name="T28" fmla="*/ 33 w 293"/>
                  <a:gd name="T29" fmla="*/ 24 h 238"/>
                  <a:gd name="T30" fmla="*/ 17 w 293"/>
                  <a:gd name="T31" fmla="*/ 17 h 238"/>
                  <a:gd name="T32" fmla="*/ 12 w 293"/>
                  <a:gd name="T33" fmla="*/ 41 h 238"/>
                  <a:gd name="T34" fmla="*/ 14 w 293"/>
                  <a:gd name="T35" fmla="*/ 57 h 238"/>
                  <a:gd name="T36" fmla="*/ 23 w 293"/>
                  <a:gd name="T37" fmla="*/ 76 h 238"/>
                  <a:gd name="T38" fmla="*/ 39 w 293"/>
                  <a:gd name="T39" fmla="*/ 91 h 238"/>
                  <a:gd name="T40" fmla="*/ 25 w 293"/>
                  <a:gd name="T41" fmla="*/ 89 h 238"/>
                  <a:gd name="T42" fmla="*/ 12 w 293"/>
                  <a:gd name="T43" fmla="*/ 84 h 238"/>
                  <a:gd name="T44" fmla="*/ 13 w 293"/>
                  <a:gd name="T45" fmla="*/ 95 h 238"/>
                  <a:gd name="T46" fmla="*/ 25 w 293"/>
                  <a:gd name="T47" fmla="*/ 123 h 238"/>
                  <a:gd name="T48" fmla="*/ 50 w 293"/>
                  <a:gd name="T49" fmla="*/ 140 h 238"/>
                  <a:gd name="T50" fmla="*/ 52 w 293"/>
                  <a:gd name="T51" fmla="*/ 145 h 238"/>
                  <a:gd name="T52" fmla="*/ 33 w 293"/>
                  <a:gd name="T53" fmla="*/ 145 h 238"/>
                  <a:gd name="T54" fmla="*/ 41 w 293"/>
                  <a:gd name="T55" fmla="*/ 161 h 238"/>
                  <a:gd name="T56" fmla="*/ 62 w 293"/>
                  <a:gd name="T57" fmla="*/ 179 h 238"/>
                  <a:gd name="T58" fmla="*/ 89 w 293"/>
                  <a:gd name="T59" fmla="*/ 186 h 238"/>
                  <a:gd name="T60" fmla="*/ 73 w 293"/>
                  <a:gd name="T61" fmla="*/ 197 h 238"/>
                  <a:gd name="T62" fmla="*/ 45 w 293"/>
                  <a:gd name="T63" fmla="*/ 208 h 238"/>
                  <a:gd name="T64" fmla="*/ 14 w 293"/>
                  <a:gd name="T65" fmla="*/ 212 h 238"/>
                  <a:gd name="T66" fmla="*/ 0 w 293"/>
                  <a:gd name="T67" fmla="*/ 211 h 238"/>
                  <a:gd name="T68" fmla="*/ 32 w 293"/>
                  <a:gd name="T69" fmla="*/ 227 h 238"/>
                  <a:gd name="T70" fmla="*/ 68 w 293"/>
                  <a:gd name="T71" fmla="*/ 237 h 238"/>
                  <a:gd name="T72" fmla="*/ 93 w 293"/>
                  <a:gd name="T73" fmla="*/ 238 h 238"/>
                  <a:gd name="T74" fmla="*/ 149 w 293"/>
                  <a:gd name="T75" fmla="*/ 229 h 238"/>
                  <a:gd name="T76" fmla="*/ 195 w 293"/>
                  <a:gd name="T77" fmla="*/ 205 h 238"/>
                  <a:gd name="T78" fmla="*/ 229 w 293"/>
                  <a:gd name="T79" fmla="*/ 169 h 238"/>
                  <a:gd name="T80" fmla="*/ 252 w 293"/>
                  <a:gd name="T81" fmla="*/ 127 h 238"/>
                  <a:gd name="T82" fmla="*/ 262 w 293"/>
                  <a:gd name="T83" fmla="*/ 82 h 238"/>
                  <a:gd name="T84" fmla="*/ 263 w 293"/>
                  <a:gd name="T85" fmla="*/ 59 h 238"/>
                  <a:gd name="T86" fmla="*/ 280 w 293"/>
                  <a:gd name="T87" fmla="*/ 45 h 238"/>
                  <a:gd name="T88" fmla="*/ 293 w 293"/>
                  <a:gd name="T89" fmla="*/ 28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</a:cxnLst>
                <a:rect l="0" t="0" r="r" b="b"/>
                <a:pathLst>
                  <a:path w="293" h="238">
                    <a:moveTo>
                      <a:pt x="293" y="28"/>
                    </a:moveTo>
                    <a:lnTo>
                      <a:pt x="293" y="28"/>
                    </a:lnTo>
                    <a:lnTo>
                      <a:pt x="285" y="32"/>
                    </a:lnTo>
                    <a:lnTo>
                      <a:pt x="277" y="34"/>
                    </a:lnTo>
                    <a:lnTo>
                      <a:pt x="267" y="36"/>
                    </a:lnTo>
                    <a:lnTo>
                      <a:pt x="259" y="38"/>
                    </a:lnTo>
                    <a:lnTo>
                      <a:pt x="259" y="38"/>
                    </a:lnTo>
                    <a:lnTo>
                      <a:pt x="267" y="31"/>
                    </a:lnTo>
                    <a:lnTo>
                      <a:pt x="275" y="24"/>
                    </a:lnTo>
                    <a:lnTo>
                      <a:pt x="281" y="14"/>
                    </a:lnTo>
                    <a:lnTo>
                      <a:pt x="285" y="4"/>
                    </a:lnTo>
                    <a:lnTo>
                      <a:pt x="285" y="4"/>
                    </a:lnTo>
                    <a:lnTo>
                      <a:pt x="277" y="9"/>
                    </a:lnTo>
                    <a:lnTo>
                      <a:pt x="266" y="13"/>
                    </a:lnTo>
                    <a:lnTo>
                      <a:pt x="257" y="16"/>
                    </a:lnTo>
                    <a:lnTo>
                      <a:pt x="247" y="18"/>
                    </a:lnTo>
                    <a:lnTo>
                      <a:pt x="247" y="18"/>
                    </a:lnTo>
                    <a:lnTo>
                      <a:pt x="237" y="11"/>
                    </a:lnTo>
                    <a:lnTo>
                      <a:pt x="227" y="5"/>
                    </a:lnTo>
                    <a:lnTo>
                      <a:pt x="222" y="3"/>
                    </a:lnTo>
                    <a:lnTo>
                      <a:pt x="216" y="1"/>
                    </a:lnTo>
                    <a:lnTo>
                      <a:pt x="209" y="0"/>
                    </a:lnTo>
                    <a:lnTo>
                      <a:pt x="203" y="0"/>
                    </a:lnTo>
                    <a:lnTo>
                      <a:pt x="203" y="0"/>
                    </a:lnTo>
                    <a:lnTo>
                      <a:pt x="197" y="0"/>
                    </a:lnTo>
                    <a:lnTo>
                      <a:pt x="191" y="1"/>
                    </a:lnTo>
                    <a:lnTo>
                      <a:pt x="179" y="5"/>
                    </a:lnTo>
                    <a:lnTo>
                      <a:pt x="169" y="10"/>
                    </a:lnTo>
                    <a:lnTo>
                      <a:pt x="161" y="17"/>
                    </a:lnTo>
                    <a:lnTo>
                      <a:pt x="154" y="27"/>
                    </a:lnTo>
                    <a:lnTo>
                      <a:pt x="147" y="37"/>
                    </a:lnTo>
                    <a:lnTo>
                      <a:pt x="144" y="48"/>
                    </a:lnTo>
                    <a:lnTo>
                      <a:pt x="143" y="54"/>
                    </a:lnTo>
                    <a:lnTo>
                      <a:pt x="143" y="60"/>
                    </a:lnTo>
                    <a:lnTo>
                      <a:pt x="143" y="60"/>
                    </a:lnTo>
                    <a:lnTo>
                      <a:pt x="143" y="67"/>
                    </a:lnTo>
                    <a:lnTo>
                      <a:pt x="144" y="74"/>
                    </a:lnTo>
                    <a:lnTo>
                      <a:pt x="144" y="74"/>
                    </a:lnTo>
                    <a:lnTo>
                      <a:pt x="126" y="72"/>
                    </a:lnTo>
                    <a:lnTo>
                      <a:pt x="108" y="68"/>
                    </a:lnTo>
                    <a:lnTo>
                      <a:pt x="92" y="63"/>
                    </a:lnTo>
                    <a:lnTo>
                      <a:pt x="75" y="55"/>
                    </a:lnTo>
                    <a:lnTo>
                      <a:pt x="59" y="46"/>
                    </a:lnTo>
                    <a:lnTo>
                      <a:pt x="45" y="36"/>
                    </a:lnTo>
                    <a:lnTo>
                      <a:pt x="33" y="24"/>
                    </a:lnTo>
                    <a:lnTo>
                      <a:pt x="20" y="11"/>
                    </a:lnTo>
                    <a:lnTo>
                      <a:pt x="20" y="11"/>
                    </a:lnTo>
                    <a:lnTo>
                      <a:pt x="17" y="17"/>
                    </a:lnTo>
                    <a:lnTo>
                      <a:pt x="15" y="26"/>
                    </a:lnTo>
                    <a:lnTo>
                      <a:pt x="13" y="33"/>
                    </a:lnTo>
                    <a:lnTo>
                      <a:pt x="12" y="41"/>
                    </a:lnTo>
                    <a:lnTo>
                      <a:pt x="12" y="41"/>
                    </a:lnTo>
                    <a:lnTo>
                      <a:pt x="13" y="48"/>
                    </a:lnTo>
                    <a:lnTo>
                      <a:pt x="14" y="57"/>
                    </a:lnTo>
                    <a:lnTo>
                      <a:pt x="17" y="63"/>
                    </a:lnTo>
                    <a:lnTo>
                      <a:pt x="20" y="70"/>
                    </a:lnTo>
                    <a:lnTo>
                      <a:pt x="23" y="76"/>
                    </a:lnTo>
                    <a:lnTo>
                      <a:pt x="28" y="81"/>
                    </a:lnTo>
                    <a:lnTo>
                      <a:pt x="34" y="87"/>
                    </a:lnTo>
                    <a:lnTo>
                      <a:pt x="39" y="91"/>
                    </a:lnTo>
                    <a:lnTo>
                      <a:pt x="39" y="91"/>
                    </a:lnTo>
                    <a:lnTo>
                      <a:pt x="32" y="91"/>
                    </a:lnTo>
                    <a:lnTo>
                      <a:pt x="25" y="89"/>
                    </a:lnTo>
                    <a:lnTo>
                      <a:pt x="18" y="87"/>
                    </a:lnTo>
                    <a:lnTo>
                      <a:pt x="12" y="84"/>
                    </a:lnTo>
                    <a:lnTo>
                      <a:pt x="12" y="84"/>
                    </a:lnTo>
                    <a:lnTo>
                      <a:pt x="12" y="85"/>
                    </a:lnTo>
                    <a:lnTo>
                      <a:pt x="12" y="85"/>
                    </a:lnTo>
                    <a:lnTo>
                      <a:pt x="13" y="95"/>
                    </a:lnTo>
                    <a:lnTo>
                      <a:pt x="16" y="105"/>
                    </a:lnTo>
                    <a:lnTo>
                      <a:pt x="20" y="115"/>
                    </a:lnTo>
                    <a:lnTo>
                      <a:pt x="25" y="123"/>
                    </a:lnTo>
                    <a:lnTo>
                      <a:pt x="33" y="130"/>
                    </a:lnTo>
                    <a:lnTo>
                      <a:pt x="41" y="136"/>
                    </a:lnTo>
                    <a:lnTo>
                      <a:pt x="50" y="140"/>
                    </a:lnTo>
                    <a:lnTo>
                      <a:pt x="60" y="143"/>
                    </a:lnTo>
                    <a:lnTo>
                      <a:pt x="60" y="143"/>
                    </a:lnTo>
                    <a:lnTo>
                      <a:pt x="52" y="145"/>
                    </a:lnTo>
                    <a:lnTo>
                      <a:pt x="44" y="146"/>
                    </a:lnTo>
                    <a:lnTo>
                      <a:pt x="44" y="146"/>
                    </a:lnTo>
                    <a:lnTo>
                      <a:pt x="33" y="145"/>
                    </a:lnTo>
                    <a:lnTo>
                      <a:pt x="33" y="145"/>
                    </a:lnTo>
                    <a:lnTo>
                      <a:pt x="37" y="153"/>
                    </a:lnTo>
                    <a:lnTo>
                      <a:pt x="41" y="161"/>
                    </a:lnTo>
                    <a:lnTo>
                      <a:pt x="47" y="168"/>
                    </a:lnTo>
                    <a:lnTo>
                      <a:pt x="54" y="175"/>
                    </a:lnTo>
                    <a:lnTo>
                      <a:pt x="62" y="179"/>
                    </a:lnTo>
                    <a:lnTo>
                      <a:pt x="71" y="183"/>
                    </a:lnTo>
                    <a:lnTo>
                      <a:pt x="79" y="185"/>
                    </a:lnTo>
                    <a:lnTo>
                      <a:pt x="89" y="186"/>
                    </a:lnTo>
                    <a:lnTo>
                      <a:pt x="89" y="186"/>
                    </a:lnTo>
                    <a:lnTo>
                      <a:pt x="81" y="192"/>
                    </a:lnTo>
                    <a:lnTo>
                      <a:pt x="73" y="197"/>
                    </a:lnTo>
                    <a:lnTo>
                      <a:pt x="64" y="201"/>
                    </a:lnTo>
                    <a:lnTo>
                      <a:pt x="54" y="206"/>
                    </a:lnTo>
                    <a:lnTo>
                      <a:pt x="45" y="208"/>
                    </a:lnTo>
                    <a:lnTo>
                      <a:pt x="35" y="210"/>
                    </a:lnTo>
                    <a:lnTo>
                      <a:pt x="25" y="212"/>
                    </a:lnTo>
                    <a:lnTo>
                      <a:pt x="14" y="212"/>
                    </a:lnTo>
                    <a:lnTo>
                      <a:pt x="14" y="212"/>
                    </a:lnTo>
                    <a:lnTo>
                      <a:pt x="0" y="211"/>
                    </a:lnTo>
                    <a:lnTo>
                      <a:pt x="0" y="211"/>
                    </a:lnTo>
                    <a:lnTo>
                      <a:pt x="10" y="217"/>
                    </a:lnTo>
                    <a:lnTo>
                      <a:pt x="21" y="222"/>
                    </a:lnTo>
                    <a:lnTo>
                      <a:pt x="32" y="227"/>
                    </a:lnTo>
                    <a:lnTo>
                      <a:pt x="44" y="231"/>
                    </a:lnTo>
                    <a:lnTo>
                      <a:pt x="55" y="235"/>
                    </a:lnTo>
                    <a:lnTo>
                      <a:pt x="68" y="237"/>
                    </a:lnTo>
                    <a:lnTo>
                      <a:pt x="80" y="238"/>
                    </a:lnTo>
                    <a:lnTo>
                      <a:pt x="93" y="238"/>
                    </a:lnTo>
                    <a:lnTo>
                      <a:pt x="93" y="238"/>
                    </a:lnTo>
                    <a:lnTo>
                      <a:pt x="112" y="237"/>
                    </a:lnTo>
                    <a:lnTo>
                      <a:pt x="132" y="233"/>
                    </a:lnTo>
                    <a:lnTo>
                      <a:pt x="149" y="229"/>
                    </a:lnTo>
                    <a:lnTo>
                      <a:pt x="166" y="222"/>
                    </a:lnTo>
                    <a:lnTo>
                      <a:pt x="180" y="215"/>
                    </a:lnTo>
                    <a:lnTo>
                      <a:pt x="195" y="205"/>
                    </a:lnTo>
                    <a:lnTo>
                      <a:pt x="207" y="194"/>
                    </a:lnTo>
                    <a:lnTo>
                      <a:pt x="220" y="183"/>
                    </a:lnTo>
                    <a:lnTo>
                      <a:pt x="229" y="169"/>
                    </a:lnTo>
                    <a:lnTo>
                      <a:pt x="238" y="156"/>
                    </a:lnTo>
                    <a:lnTo>
                      <a:pt x="246" y="141"/>
                    </a:lnTo>
                    <a:lnTo>
                      <a:pt x="252" y="127"/>
                    </a:lnTo>
                    <a:lnTo>
                      <a:pt x="257" y="112"/>
                    </a:lnTo>
                    <a:lnTo>
                      <a:pt x="260" y="97"/>
                    </a:lnTo>
                    <a:lnTo>
                      <a:pt x="262" y="82"/>
                    </a:lnTo>
                    <a:lnTo>
                      <a:pt x="263" y="67"/>
                    </a:lnTo>
                    <a:lnTo>
                      <a:pt x="263" y="67"/>
                    </a:lnTo>
                    <a:lnTo>
                      <a:pt x="263" y="59"/>
                    </a:lnTo>
                    <a:lnTo>
                      <a:pt x="263" y="59"/>
                    </a:lnTo>
                    <a:lnTo>
                      <a:pt x="271" y="52"/>
                    </a:lnTo>
                    <a:lnTo>
                      <a:pt x="280" y="45"/>
                    </a:lnTo>
                    <a:lnTo>
                      <a:pt x="287" y="37"/>
                    </a:lnTo>
                    <a:lnTo>
                      <a:pt x="293" y="28"/>
                    </a:lnTo>
                    <a:lnTo>
                      <a:pt x="293" y="28"/>
                    </a:ln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1" name="任意多边形: 形状 20"/>
              <p:cNvSpPr>
                <a:spLocks/>
              </p:cNvSpPr>
              <p:nvPr/>
            </p:nvSpPr>
            <p:spPr bwMode="auto">
              <a:xfrm>
                <a:off x="6003026" y="3735646"/>
                <a:ext cx="281664" cy="281140"/>
              </a:xfrm>
              <a:custGeom>
                <a:avLst/>
                <a:gdLst>
                  <a:gd name="T0" fmla="*/ 164 w 204"/>
                  <a:gd name="T1" fmla="*/ 0 h 204"/>
                  <a:gd name="T2" fmla="*/ 39 w 204"/>
                  <a:gd name="T3" fmla="*/ 0 h 204"/>
                  <a:gd name="T4" fmla="*/ 0 w 204"/>
                  <a:gd name="T5" fmla="*/ 39 h 204"/>
                  <a:gd name="T6" fmla="*/ 0 w 204"/>
                  <a:gd name="T7" fmla="*/ 81 h 204"/>
                  <a:gd name="T8" fmla="*/ 0 w 204"/>
                  <a:gd name="T9" fmla="*/ 164 h 204"/>
                  <a:gd name="T10" fmla="*/ 39 w 204"/>
                  <a:gd name="T11" fmla="*/ 204 h 204"/>
                  <a:gd name="T12" fmla="*/ 164 w 204"/>
                  <a:gd name="T13" fmla="*/ 204 h 204"/>
                  <a:gd name="T14" fmla="*/ 204 w 204"/>
                  <a:gd name="T15" fmla="*/ 164 h 204"/>
                  <a:gd name="T16" fmla="*/ 204 w 204"/>
                  <a:gd name="T17" fmla="*/ 81 h 204"/>
                  <a:gd name="T18" fmla="*/ 204 w 204"/>
                  <a:gd name="T19" fmla="*/ 39 h 204"/>
                  <a:gd name="T20" fmla="*/ 164 w 204"/>
                  <a:gd name="T21" fmla="*/ 0 h 204"/>
                  <a:gd name="T22" fmla="*/ 176 w 204"/>
                  <a:gd name="T23" fmla="*/ 23 h 204"/>
                  <a:gd name="T24" fmla="*/ 180 w 204"/>
                  <a:gd name="T25" fmla="*/ 23 h 204"/>
                  <a:gd name="T26" fmla="*/ 180 w 204"/>
                  <a:gd name="T27" fmla="*/ 28 h 204"/>
                  <a:gd name="T28" fmla="*/ 180 w 204"/>
                  <a:gd name="T29" fmla="*/ 58 h 204"/>
                  <a:gd name="T30" fmla="*/ 146 w 204"/>
                  <a:gd name="T31" fmla="*/ 58 h 204"/>
                  <a:gd name="T32" fmla="*/ 146 w 204"/>
                  <a:gd name="T33" fmla="*/ 24 h 204"/>
                  <a:gd name="T34" fmla="*/ 176 w 204"/>
                  <a:gd name="T35" fmla="*/ 23 h 204"/>
                  <a:gd name="T36" fmla="*/ 73 w 204"/>
                  <a:gd name="T37" fmla="*/ 81 h 204"/>
                  <a:gd name="T38" fmla="*/ 102 w 204"/>
                  <a:gd name="T39" fmla="*/ 66 h 204"/>
                  <a:gd name="T40" fmla="*/ 131 w 204"/>
                  <a:gd name="T41" fmla="*/ 81 h 204"/>
                  <a:gd name="T42" fmla="*/ 138 w 204"/>
                  <a:gd name="T43" fmla="*/ 102 h 204"/>
                  <a:gd name="T44" fmla="*/ 102 w 204"/>
                  <a:gd name="T45" fmla="*/ 138 h 204"/>
                  <a:gd name="T46" fmla="*/ 66 w 204"/>
                  <a:gd name="T47" fmla="*/ 102 h 204"/>
                  <a:gd name="T48" fmla="*/ 73 w 204"/>
                  <a:gd name="T49" fmla="*/ 81 h 204"/>
                  <a:gd name="T50" fmla="*/ 184 w 204"/>
                  <a:gd name="T51" fmla="*/ 164 h 204"/>
                  <a:gd name="T52" fmla="*/ 164 w 204"/>
                  <a:gd name="T53" fmla="*/ 184 h 204"/>
                  <a:gd name="T54" fmla="*/ 39 w 204"/>
                  <a:gd name="T55" fmla="*/ 184 h 204"/>
                  <a:gd name="T56" fmla="*/ 20 w 204"/>
                  <a:gd name="T57" fmla="*/ 164 h 204"/>
                  <a:gd name="T58" fmla="*/ 20 w 204"/>
                  <a:gd name="T59" fmla="*/ 81 h 204"/>
                  <a:gd name="T60" fmla="*/ 50 w 204"/>
                  <a:gd name="T61" fmla="*/ 81 h 204"/>
                  <a:gd name="T62" fmla="*/ 46 w 204"/>
                  <a:gd name="T63" fmla="*/ 102 h 204"/>
                  <a:gd name="T64" fmla="*/ 102 w 204"/>
                  <a:gd name="T65" fmla="*/ 158 h 204"/>
                  <a:gd name="T66" fmla="*/ 157 w 204"/>
                  <a:gd name="T67" fmla="*/ 102 h 204"/>
                  <a:gd name="T68" fmla="*/ 153 w 204"/>
                  <a:gd name="T69" fmla="*/ 81 h 204"/>
                  <a:gd name="T70" fmla="*/ 184 w 204"/>
                  <a:gd name="T71" fmla="*/ 81 h 204"/>
                  <a:gd name="T72" fmla="*/ 184 w 204"/>
                  <a:gd name="T73" fmla="*/ 164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</a:cxnLst>
                <a:rect l="0" t="0" r="r" b="b"/>
                <a:pathLst>
                  <a:path w="204" h="204">
                    <a:moveTo>
                      <a:pt x="164" y="0"/>
                    </a:moveTo>
                    <a:cubicBezTo>
                      <a:pt x="39" y="0"/>
                      <a:pt x="39" y="0"/>
                      <a:pt x="39" y="0"/>
                    </a:cubicBezTo>
                    <a:cubicBezTo>
                      <a:pt x="17" y="0"/>
                      <a:pt x="0" y="18"/>
                      <a:pt x="0" y="39"/>
                    </a:cubicBezTo>
                    <a:cubicBezTo>
                      <a:pt x="0" y="81"/>
                      <a:pt x="0" y="81"/>
                      <a:pt x="0" y="81"/>
                    </a:cubicBezTo>
                    <a:cubicBezTo>
                      <a:pt x="0" y="164"/>
                      <a:pt x="0" y="164"/>
                      <a:pt x="0" y="164"/>
                    </a:cubicBezTo>
                    <a:cubicBezTo>
                      <a:pt x="0" y="186"/>
                      <a:pt x="17" y="204"/>
                      <a:pt x="39" y="204"/>
                    </a:cubicBezTo>
                    <a:cubicBezTo>
                      <a:pt x="164" y="204"/>
                      <a:pt x="164" y="204"/>
                      <a:pt x="164" y="204"/>
                    </a:cubicBezTo>
                    <a:cubicBezTo>
                      <a:pt x="186" y="204"/>
                      <a:pt x="204" y="186"/>
                      <a:pt x="204" y="164"/>
                    </a:cubicBezTo>
                    <a:cubicBezTo>
                      <a:pt x="204" y="81"/>
                      <a:pt x="204" y="81"/>
                      <a:pt x="204" y="81"/>
                    </a:cubicBezTo>
                    <a:cubicBezTo>
                      <a:pt x="204" y="39"/>
                      <a:pt x="204" y="39"/>
                      <a:pt x="204" y="39"/>
                    </a:cubicBezTo>
                    <a:cubicBezTo>
                      <a:pt x="204" y="18"/>
                      <a:pt x="186" y="0"/>
                      <a:pt x="164" y="0"/>
                    </a:cubicBezTo>
                    <a:close/>
                    <a:moveTo>
                      <a:pt x="176" y="23"/>
                    </a:moveTo>
                    <a:cubicBezTo>
                      <a:pt x="180" y="23"/>
                      <a:pt x="180" y="23"/>
                      <a:pt x="180" y="23"/>
                    </a:cubicBezTo>
                    <a:cubicBezTo>
                      <a:pt x="180" y="28"/>
                      <a:pt x="180" y="28"/>
                      <a:pt x="180" y="28"/>
                    </a:cubicBezTo>
                    <a:cubicBezTo>
                      <a:pt x="180" y="58"/>
                      <a:pt x="180" y="58"/>
                      <a:pt x="180" y="58"/>
                    </a:cubicBezTo>
                    <a:cubicBezTo>
                      <a:pt x="146" y="58"/>
                      <a:pt x="146" y="58"/>
                      <a:pt x="146" y="58"/>
                    </a:cubicBezTo>
                    <a:cubicBezTo>
                      <a:pt x="146" y="24"/>
                      <a:pt x="146" y="24"/>
                      <a:pt x="146" y="24"/>
                    </a:cubicBezTo>
                    <a:lnTo>
                      <a:pt x="176" y="23"/>
                    </a:lnTo>
                    <a:close/>
                    <a:moveTo>
                      <a:pt x="73" y="81"/>
                    </a:moveTo>
                    <a:cubicBezTo>
                      <a:pt x="79" y="72"/>
                      <a:pt x="90" y="66"/>
                      <a:pt x="102" y="66"/>
                    </a:cubicBezTo>
                    <a:cubicBezTo>
                      <a:pt x="114" y="66"/>
                      <a:pt x="124" y="72"/>
                      <a:pt x="131" y="81"/>
                    </a:cubicBezTo>
                    <a:cubicBezTo>
                      <a:pt x="135" y="87"/>
                      <a:pt x="138" y="94"/>
                      <a:pt x="138" y="102"/>
                    </a:cubicBezTo>
                    <a:cubicBezTo>
                      <a:pt x="138" y="122"/>
                      <a:pt x="121" y="138"/>
                      <a:pt x="102" y="138"/>
                    </a:cubicBezTo>
                    <a:cubicBezTo>
                      <a:pt x="82" y="138"/>
                      <a:pt x="66" y="122"/>
                      <a:pt x="66" y="102"/>
                    </a:cubicBezTo>
                    <a:cubicBezTo>
                      <a:pt x="66" y="94"/>
                      <a:pt x="68" y="87"/>
                      <a:pt x="73" y="81"/>
                    </a:cubicBezTo>
                    <a:close/>
                    <a:moveTo>
                      <a:pt x="184" y="164"/>
                    </a:moveTo>
                    <a:cubicBezTo>
                      <a:pt x="184" y="175"/>
                      <a:pt x="175" y="184"/>
                      <a:pt x="164" y="184"/>
                    </a:cubicBezTo>
                    <a:cubicBezTo>
                      <a:pt x="39" y="184"/>
                      <a:pt x="39" y="184"/>
                      <a:pt x="39" y="184"/>
                    </a:cubicBezTo>
                    <a:cubicBezTo>
                      <a:pt x="28" y="184"/>
                      <a:pt x="20" y="175"/>
                      <a:pt x="20" y="164"/>
                    </a:cubicBezTo>
                    <a:cubicBezTo>
                      <a:pt x="20" y="81"/>
                      <a:pt x="20" y="81"/>
                      <a:pt x="20" y="81"/>
                    </a:cubicBezTo>
                    <a:cubicBezTo>
                      <a:pt x="50" y="81"/>
                      <a:pt x="50" y="81"/>
                      <a:pt x="50" y="81"/>
                    </a:cubicBezTo>
                    <a:cubicBezTo>
                      <a:pt x="47" y="87"/>
                      <a:pt x="46" y="95"/>
                      <a:pt x="46" y="102"/>
                    </a:cubicBezTo>
                    <a:cubicBezTo>
                      <a:pt x="46" y="133"/>
                      <a:pt x="71" y="158"/>
                      <a:pt x="102" y="158"/>
                    </a:cubicBezTo>
                    <a:cubicBezTo>
                      <a:pt x="132" y="158"/>
                      <a:pt x="157" y="133"/>
                      <a:pt x="157" y="102"/>
                    </a:cubicBezTo>
                    <a:cubicBezTo>
                      <a:pt x="157" y="95"/>
                      <a:pt x="156" y="87"/>
                      <a:pt x="153" y="81"/>
                    </a:cubicBezTo>
                    <a:cubicBezTo>
                      <a:pt x="184" y="81"/>
                      <a:pt x="184" y="81"/>
                      <a:pt x="184" y="81"/>
                    </a:cubicBezTo>
                    <a:lnTo>
                      <a:pt x="184" y="164"/>
                    </a:lnTo>
                    <a:close/>
                  </a:path>
                </a:pathLst>
              </a:custGeom>
              <a:solidFill>
                <a:schemeClr val="accent4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  <p:sp>
            <p:nvSpPr>
              <p:cNvPr id="22" name="任意多边形: 形状 21"/>
              <p:cNvSpPr>
                <a:spLocks noChangeAspect="1"/>
              </p:cNvSpPr>
              <p:nvPr/>
            </p:nvSpPr>
            <p:spPr bwMode="auto">
              <a:xfrm>
                <a:off x="5921481" y="2483199"/>
                <a:ext cx="303156" cy="302838"/>
              </a:xfrm>
              <a:custGeom>
                <a:avLst/>
                <a:gdLst>
                  <a:gd name="T0" fmla="*/ 374 w 400"/>
                  <a:gd name="T1" fmla="*/ 100 h 400"/>
                  <a:gd name="T2" fmla="*/ 301 w 400"/>
                  <a:gd name="T3" fmla="*/ 27 h 400"/>
                  <a:gd name="T4" fmla="*/ 200 w 400"/>
                  <a:gd name="T5" fmla="*/ 0 h 400"/>
                  <a:gd name="T6" fmla="*/ 100 w 400"/>
                  <a:gd name="T7" fmla="*/ 27 h 400"/>
                  <a:gd name="T8" fmla="*/ 27 w 400"/>
                  <a:gd name="T9" fmla="*/ 100 h 400"/>
                  <a:gd name="T10" fmla="*/ 0 w 400"/>
                  <a:gd name="T11" fmla="*/ 200 h 400"/>
                  <a:gd name="T12" fmla="*/ 27 w 400"/>
                  <a:gd name="T13" fmla="*/ 301 h 400"/>
                  <a:gd name="T14" fmla="*/ 100 w 400"/>
                  <a:gd name="T15" fmla="*/ 374 h 400"/>
                  <a:gd name="T16" fmla="*/ 200 w 400"/>
                  <a:gd name="T17" fmla="*/ 400 h 400"/>
                  <a:gd name="T18" fmla="*/ 301 w 400"/>
                  <a:gd name="T19" fmla="*/ 374 h 400"/>
                  <a:gd name="T20" fmla="*/ 374 w 400"/>
                  <a:gd name="T21" fmla="*/ 301 h 400"/>
                  <a:gd name="T22" fmla="*/ 400 w 400"/>
                  <a:gd name="T23" fmla="*/ 200 h 400"/>
                  <a:gd name="T24" fmla="*/ 374 w 400"/>
                  <a:gd name="T25" fmla="*/ 100 h 400"/>
                  <a:gd name="T26" fmla="*/ 330 w 400"/>
                  <a:gd name="T27" fmla="*/ 170 h 400"/>
                  <a:gd name="T28" fmla="*/ 188 w 400"/>
                  <a:gd name="T29" fmla="*/ 311 h 400"/>
                  <a:gd name="T30" fmla="*/ 176 w 400"/>
                  <a:gd name="T31" fmla="*/ 316 h 400"/>
                  <a:gd name="T32" fmla="*/ 165 w 400"/>
                  <a:gd name="T33" fmla="*/ 311 h 400"/>
                  <a:gd name="T34" fmla="*/ 70 w 400"/>
                  <a:gd name="T35" fmla="*/ 217 h 400"/>
                  <a:gd name="T36" fmla="*/ 66 w 400"/>
                  <a:gd name="T37" fmla="*/ 205 h 400"/>
                  <a:gd name="T38" fmla="*/ 70 w 400"/>
                  <a:gd name="T39" fmla="*/ 193 h 400"/>
                  <a:gd name="T40" fmla="*/ 94 w 400"/>
                  <a:gd name="T41" fmla="*/ 170 h 400"/>
                  <a:gd name="T42" fmla="*/ 106 w 400"/>
                  <a:gd name="T43" fmla="*/ 165 h 400"/>
                  <a:gd name="T44" fmla="*/ 118 w 400"/>
                  <a:gd name="T45" fmla="*/ 170 h 400"/>
                  <a:gd name="T46" fmla="*/ 176 w 400"/>
                  <a:gd name="T47" fmla="*/ 229 h 400"/>
                  <a:gd name="T48" fmla="*/ 283 w 400"/>
                  <a:gd name="T49" fmla="*/ 123 h 400"/>
                  <a:gd name="T50" fmla="*/ 295 w 400"/>
                  <a:gd name="T51" fmla="*/ 118 h 400"/>
                  <a:gd name="T52" fmla="*/ 306 w 400"/>
                  <a:gd name="T53" fmla="*/ 123 h 400"/>
                  <a:gd name="T54" fmla="*/ 330 w 400"/>
                  <a:gd name="T55" fmla="*/ 146 h 400"/>
                  <a:gd name="T56" fmla="*/ 335 w 400"/>
                  <a:gd name="T57" fmla="*/ 158 h 400"/>
                  <a:gd name="T58" fmla="*/ 330 w 400"/>
                  <a:gd name="T59" fmla="*/ 170 h 400"/>
                  <a:gd name="T60" fmla="*/ 330 w 400"/>
                  <a:gd name="T61" fmla="*/ 170 h 400"/>
                  <a:gd name="T62" fmla="*/ 330 w 400"/>
                  <a:gd name="T63" fmla="*/ 170 h 4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</a:cxnLst>
                <a:rect l="0" t="0" r="r" b="b"/>
                <a:pathLst>
                  <a:path w="400" h="400">
                    <a:moveTo>
                      <a:pt x="374" y="100"/>
                    </a:moveTo>
                    <a:cubicBezTo>
                      <a:pt x="356" y="69"/>
                      <a:pt x="331" y="45"/>
                      <a:pt x="301" y="27"/>
                    </a:cubicBezTo>
                    <a:cubicBezTo>
                      <a:pt x="270" y="9"/>
                      <a:pt x="237" y="0"/>
                      <a:pt x="200" y="0"/>
                    </a:cubicBezTo>
                    <a:cubicBezTo>
                      <a:pt x="164" y="0"/>
                      <a:pt x="130" y="9"/>
                      <a:pt x="100" y="27"/>
                    </a:cubicBezTo>
                    <a:cubicBezTo>
                      <a:pt x="69" y="45"/>
                      <a:pt x="45" y="69"/>
                      <a:pt x="27" y="100"/>
                    </a:cubicBezTo>
                    <a:cubicBezTo>
                      <a:pt x="9" y="130"/>
                      <a:pt x="0" y="164"/>
                      <a:pt x="0" y="200"/>
                    </a:cubicBezTo>
                    <a:cubicBezTo>
                      <a:pt x="0" y="237"/>
                      <a:pt x="9" y="270"/>
                      <a:pt x="27" y="301"/>
                    </a:cubicBezTo>
                    <a:cubicBezTo>
                      <a:pt x="45" y="331"/>
                      <a:pt x="69" y="356"/>
                      <a:pt x="100" y="374"/>
                    </a:cubicBezTo>
                    <a:cubicBezTo>
                      <a:pt x="130" y="391"/>
                      <a:pt x="164" y="400"/>
                      <a:pt x="200" y="400"/>
                    </a:cubicBezTo>
                    <a:cubicBezTo>
                      <a:pt x="237" y="400"/>
                      <a:pt x="270" y="391"/>
                      <a:pt x="301" y="374"/>
                    </a:cubicBezTo>
                    <a:cubicBezTo>
                      <a:pt x="331" y="356"/>
                      <a:pt x="356" y="331"/>
                      <a:pt x="374" y="301"/>
                    </a:cubicBezTo>
                    <a:cubicBezTo>
                      <a:pt x="392" y="270"/>
                      <a:pt x="400" y="237"/>
                      <a:pt x="400" y="200"/>
                    </a:cubicBezTo>
                    <a:cubicBezTo>
                      <a:pt x="400" y="164"/>
                      <a:pt x="392" y="130"/>
                      <a:pt x="374" y="100"/>
                    </a:cubicBezTo>
                    <a:close/>
                    <a:moveTo>
                      <a:pt x="330" y="170"/>
                    </a:moveTo>
                    <a:cubicBezTo>
                      <a:pt x="188" y="311"/>
                      <a:pt x="188" y="311"/>
                      <a:pt x="188" y="311"/>
                    </a:cubicBezTo>
                    <a:cubicBezTo>
                      <a:pt x="185" y="315"/>
                      <a:pt x="181" y="316"/>
                      <a:pt x="176" y="316"/>
                    </a:cubicBezTo>
                    <a:cubicBezTo>
                      <a:pt x="172" y="316"/>
                      <a:pt x="168" y="315"/>
                      <a:pt x="165" y="311"/>
                    </a:cubicBezTo>
                    <a:cubicBezTo>
                      <a:pt x="70" y="217"/>
                      <a:pt x="70" y="217"/>
                      <a:pt x="70" y="217"/>
                    </a:cubicBezTo>
                    <a:cubicBezTo>
                      <a:pt x="67" y="214"/>
                      <a:pt x="66" y="210"/>
                      <a:pt x="66" y="205"/>
                    </a:cubicBezTo>
                    <a:cubicBezTo>
                      <a:pt x="66" y="200"/>
                      <a:pt x="67" y="196"/>
                      <a:pt x="70" y="193"/>
                    </a:cubicBezTo>
                    <a:cubicBezTo>
                      <a:pt x="94" y="170"/>
                      <a:pt x="94" y="170"/>
                      <a:pt x="94" y="170"/>
                    </a:cubicBezTo>
                    <a:cubicBezTo>
                      <a:pt x="97" y="166"/>
                      <a:pt x="101" y="165"/>
                      <a:pt x="106" y="165"/>
                    </a:cubicBezTo>
                    <a:cubicBezTo>
                      <a:pt x="110" y="165"/>
                      <a:pt x="114" y="166"/>
                      <a:pt x="118" y="170"/>
                    </a:cubicBezTo>
                    <a:cubicBezTo>
                      <a:pt x="176" y="229"/>
                      <a:pt x="176" y="229"/>
                      <a:pt x="176" y="229"/>
                    </a:cubicBezTo>
                    <a:cubicBezTo>
                      <a:pt x="283" y="123"/>
                      <a:pt x="283" y="123"/>
                      <a:pt x="283" y="123"/>
                    </a:cubicBezTo>
                    <a:cubicBezTo>
                      <a:pt x="286" y="119"/>
                      <a:pt x="290" y="118"/>
                      <a:pt x="295" y="118"/>
                    </a:cubicBezTo>
                    <a:cubicBezTo>
                      <a:pt x="299" y="118"/>
                      <a:pt x="303" y="119"/>
                      <a:pt x="306" y="123"/>
                    </a:cubicBezTo>
                    <a:cubicBezTo>
                      <a:pt x="330" y="146"/>
                      <a:pt x="330" y="146"/>
                      <a:pt x="330" y="146"/>
                    </a:cubicBezTo>
                    <a:cubicBezTo>
                      <a:pt x="333" y="149"/>
                      <a:pt x="335" y="153"/>
                      <a:pt x="335" y="158"/>
                    </a:cubicBezTo>
                    <a:cubicBezTo>
                      <a:pt x="335" y="163"/>
                      <a:pt x="333" y="167"/>
                      <a:pt x="330" y="170"/>
                    </a:cubicBezTo>
                    <a:close/>
                    <a:moveTo>
                      <a:pt x="330" y="170"/>
                    </a:moveTo>
                    <a:cubicBezTo>
                      <a:pt x="330" y="170"/>
                      <a:pt x="330" y="170"/>
                      <a:pt x="330" y="170"/>
                    </a:cubicBezTo>
                  </a:path>
                </a:pathLst>
              </a:custGeom>
              <a:solidFill>
                <a:schemeClr val="accent2"/>
              </a:solidFill>
              <a:ln>
                <a:noFill/>
              </a:ln>
              <a:extLst/>
            </p:spPr>
            <p:txBody>
              <a:bodyPr anchor="ctr"/>
              <a:lstStyle/>
              <a:p>
                <a:pPr algn="ctr"/>
                <a:endParaRPr>
                  <a:latin typeface="+mn-lt"/>
                  <a:ea typeface="+mn-ea"/>
                  <a:cs typeface="+mn-ea"/>
                  <a:sym typeface="+mn-lt"/>
                </a:endParaRPr>
              </a:p>
            </p:txBody>
          </p:sp>
        </p:grpSp>
      </p:grpSp>
      <p:sp>
        <p:nvSpPr>
          <p:cNvPr id="35" name="文本框 30"/>
          <p:cNvSpPr txBox="1"/>
          <p:nvPr/>
        </p:nvSpPr>
        <p:spPr>
          <a:xfrm>
            <a:off x="-180528" y="123478"/>
            <a:ext cx="2578345" cy="428531"/>
          </a:xfrm>
          <a:prstGeom prst="rect">
            <a:avLst/>
          </a:prstGeom>
          <a:noFill/>
        </p:spPr>
        <p:txBody>
          <a:bodyPr wrap="none" lIns="0" tIns="0" rIns="0" bIns="0" anchor="ctr" anchorCtr="0">
            <a:normAutofit/>
          </a:bodyPr>
          <a:lstStyle/>
          <a:p>
            <a:pPr algn="ctr" defTabSz="914378">
              <a:defRPr/>
            </a:pPr>
            <a:r>
              <a:rPr lang="zh-CN" altLang="en-US" sz="20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标题文本预设</a:t>
            </a:r>
          </a:p>
        </p:txBody>
      </p:sp>
    </p:spTree>
    <p:extLst>
      <p:ext uri="{BB962C8B-B14F-4D97-AF65-F5344CB8AC3E}">
        <p14:creationId xmlns:p14="http://schemas.microsoft.com/office/powerpoint/2010/main" val="36096327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0" y="123478"/>
            <a:ext cx="9144001" cy="4870648"/>
            <a:chOff x="0" y="123478"/>
            <a:chExt cx="9144001" cy="4870648"/>
          </a:xfrm>
        </p:grpSpPr>
        <p:pic>
          <p:nvPicPr>
            <p:cNvPr id="2050" name="Picture 2" descr="C:\Users\Maibenben\Desktop\未标题-1 副本.pn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291" y="1149918"/>
              <a:ext cx="9134710" cy="286199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2051" name="Picture 3" descr="C:\Users\Maibenben\Desktop\未标题-2151 副本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16200000">
              <a:off x="1200944" y="-1077466"/>
              <a:ext cx="838200" cy="324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4" name="Picture 3" descr="C:\Users\Maibenben\Desktop\未标题-2151 副本.png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 rot="5400000" flipV="1">
              <a:off x="1200944" y="2954982"/>
              <a:ext cx="838200" cy="324008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6" name="TextBox 5"/>
          <p:cNvSpPr txBox="1"/>
          <p:nvPr/>
        </p:nvSpPr>
        <p:spPr>
          <a:xfrm>
            <a:off x="251520" y="1563638"/>
            <a:ext cx="62646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演示完毕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51520" y="2427734"/>
            <a:ext cx="6264696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5400" b="1" spc="3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  <a:ea typeface="+mn-ea"/>
                <a:cs typeface="+mn-ea"/>
                <a:sym typeface="+mn-lt"/>
              </a:rPr>
              <a:t>感谢您的聆听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179512" y="3302863"/>
            <a:ext cx="5616624" cy="276999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altLang="zh-CN" spc="3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Technology Style Business Template </a:t>
            </a:r>
            <a:endParaRPr lang="zh-CN" altLang="en-US" spc="300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pic>
        <p:nvPicPr>
          <p:cNvPr id="2053" name="Picture 5" descr="E:\PPT改稿\未标46题-1 副本.png"/>
          <p:cNvPicPr>
            <a:picLocks noChangeAspect="1" noChangeArrowheads="1"/>
          </p:cNvPicPr>
          <p:nvPr/>
        </p:nvPicPr>
        <p:blipFill>
          <a:blip r:embed="rId5" cstate="print">
            <a:duotone>
              <a:schemeClr val="accent4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08402" y="123477"/>
            <a:ext cx="756086" cy="5040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444208" y="4922753"/>
            <a:ext cx="2664296" cy="1692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zh-CN" altLang="en-US" sz="11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汇报人</a:t>
            </a:r>
            <a:r>
              <a:rPr lang="zh-CN" alt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zh-CN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青</a:t>
            </a:r>
            <a:r>
              <a:rPr lang="zh-CN" alt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课  </a:t>
            </a:r>
            <a:r>
              <a:rPr lang="zh-CN" altLang="en-US" sz="1100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    </a:t>
            </a:r>
            <a:r>
              <a:rPr lang="zh-CN" altLang="en-US" sz="1100" dirty="0" smtClean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汇报</a:t>
            </a:r>
            <a:r>
              <a:rPr lang="zh-CN" altLang="en-US" sz="1100" dirty="0">
                <a:solidFill>
                  <a:schemeClr val="tx2"/>
                </a:solidFill>
                <a:latin typeface="+mn-lt"/>
                <a:ea typeface="+mn-ea"/>
                <a:cs typeface="+mn-ea"/>
                <a:sym typeface="+mn-lt"/>
              </a:rPr>
              <a:t>时间</a:t>
            </a:r>
            <a:r>
              <a:rPr lang="zh-CN" altLang="en-US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：</a:t>
            </a:r>
            <a:r>
              <a:rPr lang="en-US" altLang="zh-CN" sz="1100" dirty="0">
                <a:solidFill>
                  <a:schemeClr val="tx2">
                    <a:lumMod val="60000"/>
                    <a:lumOff val="40000"/>
                  </a:schemeClr>
                </a:solidFill>
                <a:latin typeface="+mn-lt"/>
                <a:ea typeface="+mn-ea"/>
                <a:cs typeface="+mn-ea"/>
                <a:sym typeface="+mn-lt"/>
              </a:rPr>
              <a:t>20XX.XX</a:t>
            </a:r>
            <a:endParaRPr lang="zh-CN" altLang="en-US" sz="1100" dirty="0">
              <a:solidFill>
                <a:schemeClr val="tx2">
                  <a:lumMod val="60000"/>
                  <a:lumOff val="40000"/>
                </a:schemeClr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892466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Tm="3000">
        <p14:window dir="vert"/>
      </p:transition>
    </mc:Choice>
    <mc:Fallback xmlns="">
      <p:transition spd="slow" advTm="300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2" val="9bf32b21c57e606988ab10ec694d2e32676a8b"/>
  <p:tag name="ISPRING_PRESENTATION_TITLE" val="科技线条风工作汇报总结商务通用PPT背景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g"/></Relationships>
</file>

<file path=ppt/theme/theme1.xml><?xml version="1.0" encoding="utf-8"?>
<a:theme xmlns:a="http://schemas.openxmlformats.org/drawingml/2006/main" name="Office 主题​​">
  <a:themeElements>
    <a:clrScheme name="自定义 5">
      <a:dk1>
        <a:sysClr val="windowText" lastClr="000000"/>
      </a:dk1>
      <a:lt1>
        <a:sysClr val="window" lastClr="FFFFFF"/>
      </a:lt1>
      <a:dk2>
        <a:srgbClr val="1F497D"/>
      </a:dk2>
      <a:lt2>
        <a:srgbClr val="FFFFFF"/>
      </a:lt2>
      <a:accent1>
        <a:srgbClr val="004579"/>
      </a:accent1>
      <a:accent2>
        <a:srgbClr val="C4C7CB"/>
      </a:accent2>
      <a:accent3>
        <a:srgbClr val="5D626A"/>
      </a:accent3>
      <a:accent4>
        <a:srgbClr val="004579"/>
      </a:accent4>
      <a:accent5>
        <a:srgbClr val="7F7F7F"/>
      </a:accent5>
      <a:accent6>
        <a:srgbClr val="7F7F7F"/>
      </a:accent6>
      <a:hlink>
        <a:srgbClr val="17365D"/>
      </a:hlink>
      <a:folHlink>
        <a:srgbClr val="005DA2"/>
      </a:folHlink>
    </a:clrScheme>
    <a:fontScheme name="i444by0j">
      <a:majorFont>
        <a:latin typeface="Arial"/>
        <a:ea typeface="字魂59号-创粗黑"/>
        <a:cs typeface=""/>
      </a:majorFont>
      <a:minorFont>
        <a:latin typeface="Arial"/>
        <a:ea typeface="字魂59号-创粗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>
          <a:blip xmlns:r="http://schemas.openxmlformats.org/officeDocument/2006/relationships" r:embed="rId1"/>
          <a:stretch>
            <a:fillRect/>
          </a:stretch>
        </a:blipFill>
        <a:ln>
          <a:noFill/>
        </a:ln>
      </a:spPr>
      <a:bodyPr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txDef>
      <a:spPr>
        <a:noFill/>
      </a:spPr>
      <a:bodyPr wrap="none" lIns="0" tIns="0" rIns="0" bIns="0" rtlCol="0">
        <a:spAutoFit/>
      </a:bodyPr>
      <a:lstStyle>
        <a:defPPr>
          <a:defRPr sz="1600" b="1" dirty="0" smtClean="0">
            <a:solidFill>
              <a:schemeClr val="accent6"/>
            </a:solidFill>
            <a:latin typeface="微软雅黑" pitchFamily="34" charset="-122"/>
            <a:ea typeface="微软雅黑" pitchFamily="34" charset="-122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8970</TotalTime>
  <Words>247</Words>
  <Application>Microsoft Office PowerPoint</Application>
  <PresentationFormat>全屏显示(16:9)</PresentationFormat>
  <Paragraphs>44</Paragraphs>
  <Slides>8</Slides>
  <Notes>8</Notes>
  <HiddenSlides>0</HiddenSlides>
  <MMClips>0</MMClips>
  <ScaleCrop>false</ScaleCrop>
  <HeadingPairs>
    <vt:vector size="6" baseType="variant">
      <vt:variant>
        <vt:lpstr>已用的字体</vt:lpstr>
      </vt:variant>
      <vt:variant>
        <vt:i4>5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8</vt:i4>
      </vt:variant>
    </vt:vector>
  </HeadingPairs>
  <TitlesOfParts>
    <vt:vector size="14" baseType="lpstr">
      <vt:lpstr>宋体</vt:lpstr>
      <vt:lpstr>微软雅黑</vt:lpstr>
      <vt:lpstr>字魂59号-创粗黑</vt:lpstr>
      <vt:lpstr>Arial</vt:lpstr>
      <vt:lpstr>Calibri</vt:lpstr>
      <vt:lpstr>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科技线条风工作汇报总结商务通用PPT背景</dc:title>
  <dc:creator>EiTin</dc:creator>
  <cp:lastModifiedBy>上海维湾3号机</cp:lastModifiedBy>
  <cp:revision>1010</cp:revision>
  <dcterms:created xsi:type="dcterms:W3CDTF">2015-04-24T01:01:13Z</dcterms:created>
  <dcterms:modified xsi:type="dcterms:W3CDTF">2019-10-09T02:00:24Z</dcterms:modified>
</cp:coreProperties>
</file>