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3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3" r:id="rId5"/>
    <p:sldId id="264" r:id="rId6"/>
    <p:sldId id="265" r:id="rId7"/>
    <p:sldId id="259" r:id="rId8"/>
    <p:sldId id="266" r:id="rId9"/>
    <p:sldId id="267" r:id="rId10"/>
    <p:sldId id="268" r:id="rId11"/>
    <p:sldId id="260" r:id="rId12"/>
    <p:sldId id="269" r:id="rId13"/>
    <p:sldId id="270" r:id="rId14"/>
    <p:sldId id="261" r:id="rId15"/>
    <p:sldId id="272" r:id="rId16"/>
    <p:sldId id="273" r:id="rId17"/>
    <p:sldId id="275" r:id="rId18"/>
    <p:sldId id="262" r:id="rId19"/>
    <p:sldId id="274" r:id="rId20"/>
    <p:sldId id="276" r:id="rId21"/>
    <p:sldId id="277" r:id="rId22"/>
    <p:sldId id="278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857A"/>
    <a:srgbClr val="274353"/>
    <a:srgbClr val="192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0675" autoAdjust="0"/>
  </p:normalViewPr>
  <p:slideViewPr>
    <p:cSldViewPr snapToGrid="0">
      <p:cViewPr varScale="1">
        <p:scale>
          <a:sx n="87" d="100"/>
          <a:sy n="87" d="100"/>
        </p:scale>
        <p:origin x="54" y="54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9164272"/>
        <c:axId val="1118982960"/>
      </c:barChart>
      <c:catAx>
        <c:axId val="100916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18982960"/>
        <c:crosses val="autoZero"/>
        <c:auto val="1"/>
        <c:lblAlgn val="ctr"/>
        <c:lblOffset val="100"/>
        <c:noMultiLvlLbl val="0"/>
      </c:catAx>
      <c:valAx>
        <c:axId val="1118982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09164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2D853-6E46-4382-B969-785555D7DC50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32FDA-0F67-4D0A-8ECA-15ED0B17FB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520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510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383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92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334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78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215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551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423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10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402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234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605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200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8580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082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448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795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720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142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412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950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2FDA-0F67-4D0A-8ECA-15ED0B17FBB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1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231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18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82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13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76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49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1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69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29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89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92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8C1DC-B5B8-477B-B9A6-B9FF57B6193D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ABDA3-08D5-468A-9A56-BE849BD41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3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256032"/>
            <a:ext cx="9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1820" y="256032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9518" y="256032"/>
            <a:ext cx="1044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78" y="260717"/>
            <a:ext cx="113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0142" y="256032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98625" y="1871472"/>
            <a:ext cx="686130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>
                    <a:lumMod val="85000"/>
                  </a:schemeClr>
                </a:solidFill>
              </a:rPr>
              <a:t>GRADUATION </a:t>
            </a:r>
          </a:p>
          <a:p>
            <a:r>
              <a:rPr lang="en-US" altLang="zh-CN" sz="7200" b="1" dirty="0" smtClean="0">
                <a:solidFill>
                  <a:schemeClr val="bg1">
                    <a:lumMod val="85000"/>
                  </a:schemeClr>
                </a:solidFill>
              </a:rPr>
              <a:t> THESIS DEFENSE</a:t>
            </a:r>
            <a:endParaRPr lang="zh-CN" altLang="en-US" sz="72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61104" y="4754880"/>
            <a:ext cx="1152144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845904" y="4754880"/>
            <a:ext cx="1149548" cy="47548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458373" y="4818662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Name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51863" y="4818662"/>
            <a:ext cx="994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Advisor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8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605948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5" name="649f77f0-0f5d-4f8c-bab7-595ca62016f6" descr="tBgAAB+LCAAAAAAABADdmMtymzAUht9FbXe0w82XsPMl6XjRpjP2pIuOFyooRikID4iOOx6/eyUjYQiKA6tEsjf46Bz0/zrHfGMfwUf6b49AANYpzOkSw10O0xVFKbDAKgIBKZPEAnNMIkx2X/Os3Bcg+HWsy5orPzGNH2BSIl5LMMUwqT4GnXyZ9g0TnJapSLO/2CwED42QY1dBHEUJaqatCEX533oHh8fO12uasw3usjyFlG14tE+fgFgCwYjlnXhxhA6syAKbSpbUI+TxA1D65Avc5ix6KguaIkIvRT8gOzrEVCn8dusu2bUc9/l5fL5RnIg7sc8exJ3XMdyj7+xWXK84AR5ywLZ211LLNmYXLd8n60XBG3QYaJFXNM2p+nFVPr9BU72QoNK9VSivR3GRJVn++ijKtM76/eMjDtEmRimSORtM6IxETHQk53Ce411MCSoKEbj//YRC2igLRjyrLGJ2zw937DWb2ksg7dkn1TzKDfvO47P8Pn06lzQbxfwWiM7CkB2zUF4ZOsc7PqX8a62cw/CPI8+2M5ZSdKuzVfDKRL6ZVXfQ1OphbvpqH3kLB3Xu6nfynePBt5t4cA3Gg6s1HlyT8DBu4eH21huPXCUeXNPwICbRusDC1e4JOgAP+pkbgIe+5nTGw3jSxINnMB48rfHgmYSHaQsPY2cxn0yUePAMwsMqzIgYROuFsdTjCToAD/qZG4CHvubMwYNvMB58rfHgm4SHm/afS8ulbS+UePANwkP9e8Fv4cHX7gk6AA/6mRuAh77mtuz9HzM43Uy0GAAA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EB09C17-4FC2-4F18-B2D8-0CBA05C7547D}"/>
              </a:ext>
            </a:extLst>
          </p:cNvPr>
          <p:cNvGrpSpPr>
            <a:grpSpLocks noChangeAspect="1"/>
          </p:cNvGrpSpPr>
          <p:nvPr/>
        </p:nvGrpSpPr>
        <p:grpSpPr>
          <a:xfrm>
            <a:off x="537881" y="2446750"/>
            <a:ext cx="4141695" cy="2119233"/>
            <a:chOff x="2226447" y="1685978"/>
            <a:chExt cx="7799348" cy="3990790"/>
          </a:xfrm>
        </p:grpSpPr>
        <p:sp>
          <p:nvSpPr>
            <p:cNvPr id="7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CF535EF-B21A-4D44-A621-18B2D29046F1}"/>
                </a:ext>
              </a:extLst>
            </p:cNvPr>
            <p:cNvSpPr/>
            <p:nvPr/>
          </p:nvSpPr>
          <p:spPr bwMode="auto">
            <a:xfrm>
              <a:off x="4653978" y="5280655"/>
              <a:ext cx="2821505" cy="252458"/>
            </a:xfrm>
            <a:custGeom>
              <a:avLst/>
              <a:gdLst>
                <a:gd name="T0" fmla="*/ 370 w 1038"/>
                <a:gd name="T1" fmla="*/ 0 h 93"/>
                <a:gd name="T2" fmla="*/ 27 w 1038"/>
                <a:gd name="T3" fmla="*/ 0 h 93"/>
                <a:gd name="T4" fmla="*/ 0 w 1038"/>
                <a:gd name="T5" fmla="*/ 26 h 93"/>
                <a:gd name="T6" fmla="*/ 0 w 1038"/>
                <a:gd name="T7" fmla="*/ 68 h 93"/>
                <a:gd name="T8" fmla="*/ 27 w 1038"/>
                <a:gd name="T9" fmla="*/ 93 h 93"/>
                <a:gd name="T10" fmla="*/ 1011 w 1038"/>
                <a:gd name="T11" fmla="*/ 93 h 93"/>
                <a:gd name="T12" fmla="*/ 1038 w 1038"/>
                <a:gd name="T13" fmla="*/ 68 h 93"/>
                <a:gd name="T14" fmla="*/ 1038 w 1038"/>
                <a:gd name="T15" fmla="*/ 26 h 93"/>
                <a:gd name="T16" fmla="*/ 1011 w 1038"/>
                <a:gd name="T17" fmla="*/ 0 h 93"/>
                <a:gd name="T18" fmla="*/ 635 w 1038"/>
                <a:gd name="T19" fmla="*/ 0 h 93"/>
                <a:gd name="T20" fmla="*/ 370 w 1038"/>
                <a:gd name="T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8" h="93">
                  <a:moveTo>
                    <a:pt x="37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81"/>
                    <a:pt x="12" y="93"/>
                    <a:pt x="27" y="93"/>
                  </a:cubicBezTo>
                  <a:cubicBezTo>
                    <a:pt x="1011" y="93"/>
                    <a:pt x="1011" y="93"/>
                    <a:pt x="1011" y="93"/>
                  </a:cubicBezTo>
                  <a:cubicBezTo>
                    <a:pt x="1026" y="93"/>
                    <a:pt x="1038" y="81"/>
                    <a:pt x="1038" y="68"/>
                  </a:cubicBezTo>
                  <a:cubicBezTo>
                    <a:pt x="1038" y="26"/>
                    <a:pt x="1038" y="26"/>
                    <a:pt x="1038" y="26"/>
                  </a:cubicBezTo>
                  <a:cubicBezTo>
                    <a:pt x="1038" y="12"/>
                    <a:pt x="1026" y="0"/>
                    <a:pt x="1011" y="0"/>
                  </a:cubicBezTo>
                  <a:cubicBezTo>
                    <a:pt x="635" y="0"/>
                    <a:pt x="635" y="0"/>
                    <a:pt x="635" y="0"/>
                  </a:cubicBezTo>
                  <a:lnTo>
                    <a:pt x="37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45DC0F-DAEE-4360-BB58-585AF5733A9B}"/>
                </a:ext>
              </a:extLst>
            </p:cNvPr>
            <p:cNvSpPr/>
            <p:nvPr/>
          </p:nvSpPr>
          <p:spPr bwMode="auto">
            <a:xfrm>
              <a:off x="4784785" y="3700508"/>
              <a:ext cx="2559891" cy="1640319"/>
            </a:xfrm>
            <a:custGeom>
              <a:avLst/>
              <a:gdLst>
                <a:gd name="connsiteX0" fmla="*/ 125325 w 3106738"/>
                <a:gd name="connsiteY0" fmla="*/ 0 h 1990725"/>
                <a:gd name="connsiteX1" fmla="*/ 2981413 w 3106738"/>
                <a:gd name="connsiteY1" fmla="*/ 0 h 1990725"/>
                <a:gd name="connsiteX2" fmla="*/ 3106738 w 3106738"/>
                <a:gd name="connsiteY2" fmla="*/ 125180 h 1990725"/>
                <a:gd name="connsiteX3" fmla="*/ 3106738 w 3106738"/>
                <a:gd name="connsiteY3" fmla="*/ 1930400 h 1990725"/>
                <a:gd name="connsiteX4" fmla="*/ 2081272 w 3106738"/>
                <a:gd name="connsiteY4" fmla="*/ 1930400 h 1990725"/>
                <a:gd name="connsiteX5" fmla="*/ 1905920 w 3106738"/>
                <a:gd name="connsiteY5" fmla="*/ 1930400 h 1990725"/>
                <a:gd name="connsiteX6" fmla="*/ 1886908 w 3106738"/>
                <a:gd name="connsiteY6" fmla="*/ 1954045 h 1990725"/>
                <a:gd name="connsiteX7" fmla="*/ 1843235 w 3106738"/>
                <a:gd name="connsiteY7" fmla="*/ 1990725 h 1990725"/>
                <a:gd name="connsiteX8" fmla="*/ 1233460 w 3106738"/>
                <a:gd name="connsiteY8" fmla="*/ 1990725 h 1990725"/>
                <a:gd name="connsiteX9" fmla="*/ 1189375 w 3106738"/>
                <a:gd name="connsiteY9" fmla="*/ 1954045 h 1990725"/>
                <a:gd name="connsiteX10" fmla="*/ 1169557 w 3106738"/>
                <a:gd name="connsiteY10" fmla="*/ 1930400 h 1990725"/>
                <a:gd name="connsiteX11" fmla="*/ 1153555 w 3106738"/>
                <a:gd name="connsiteY11" fmla="*/ 1930400 h 1990725"/>
                <a:gd name="connsiteX12" fmla="*/ 0 w 3106738"/>
                <a:gd name="connsiteY12" fmla="*/ 1930400 h 1990725"/>
                <a:gd name="connsiteX13" fmla="*/ 0 w 3106738"/>
                <a:gd name="connsiteY13" fmla="*/ 125180 h 1990725"/>
                <a:gd name="connsiteX14" fmla="*/ 125325 w 3106738"/>
                <a:gd name="connsiteY14" fmla="*/ 0 h 1990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6738" h="1990725">
                  <a:moveTo>
                    <a:pt x="125325" y="0"/>
                  </a:moveTo>
                  <a:cubicBezTo>
                    <a:pt x="2981413" y="0"/>
                    <a:pt x="2981413" y="0"/>
                    <a:pt x="2981413" y="0"/>
                  </a:cubicBezTo>
                  <a:cubicBezTo>
                    <a:pt x="3050672" y="0"/>
                    <a:pt x="3106738" y="56001"/>
                    <a:pt x="3106738" y="125180"/>
                  </a:cubicBezTo>
                  <a:cubicBezTo>
                    <a:pt x="3106738" y="1930400"/>
                    <a:pt x="3106738" y="1930400"/>
                    <a:pt x="3106738" y="1930400"/>
                  </a:cubicBezTo>
                  <a:cubicBezTo>
                    <a:pt x="2718396" y="1930400"/>
                    <a:pt x="2378597" y="1930400"/>
                    <a:pt x="2081272" y="1930400"/>
                  </a:cubicBezTo>
                  <a:lnTo>
                    <a:pt x="1905920" y="1930400"/>
                  </a:lnTo>
                  <a:lnTo>
                    <a:pt x="1886908" y="1954045"/>
                  </a:lnTo>
                  <a:cubicBezTo>
                    <a:pt x="1870428" y="1973415"/>
                    <a:pt x="1853124" y="1990725"/>
                    <a:pt x="1843235" y="1990725"/>
                  </a:cubicBezTo>
                  <a:cubicBezTo>
                    <a:pt x="1843235" y="1990725"/>
                    <a:pt x="1843235" y="1990725"/>
                    <a:pt x="1233460" y="1990725"/>
                  </a:cubicBezTo>
                  <a:cubicBezTo>
                    <a:pt x="1223572" y="1990725"/>
                    <a:pt x="1206268" y="1973415"/>
                    <a:pt x="1189375" y="1954045"/>
                  </a:cubicBezTo>
                  <a:lnTo>
                    <a:pt x="1169557" y="1930400"/>
                  </a:lnTo>
                  <a:lnTo>
                    <a:pt x="1153555" y="1930400"/>
                  </a:lnTo>
                  <a:cubicBezTo>
                    <a:pt x="0" y="1930400"/>
                    <a:pt x="0" y="1930400"/>
                    <a:pt x="0" y="1930400"/>
                  </a:cubicBezTo>
                  <a:cubicBezTo>
                    <a:pt x="0" y="125180"/>
                    <a:pt x="0" y="125180"/>
                    <a:pt x="0" y="125180"/>
                  </a:cubicBezTo>
                  <a:cubicBezTo>
                    <a:pt x="0" y="56001"/>
                    <a:pt x="56067" y="0"/>
                    <a:pt x="1253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2896DF3-B561-493D-93D0-5C80438C2A56}"/>
                </a:ext>
              </a:extLst>
            </p:cNvPr>
            <p:cNvSpPr/>
            <p:nvPr/>
          </p:nvSpPr>
          <p:spPr bwMode="auto">
            <a:xfrm>
              <a:off x="4920824" y="3835239"/>
              <a:ext cx="2287813" cy="1322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0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7580C39-A5E1-4473-AE04-ABF5564DDEE8}"/>
                </a:ext>
              </a:extLst>
            </p:cNvPr>
            <p:cNvSpPr/>
            <p:nvPr/>
          </p:nvSpPr>
          <p:spPr bwMode="auto">
            <a:xfrm>
              <a:off x="4920824" y="3835239"/>
              <a:ext cx="2287813" cy="1322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7562476-42C2-4EA4-9506-81D8B01F825B}"/>
                </a:ext>
              </a:extLst>
            </p:cNvPr>
            <p:cNvSpPr/>
            <p:nvPr/>
          </p:nvSpPr>
          <p:spPr bwMode="auto">
            <a:xfrm>
              <a:off x="5219064" y="3330325"/>
              <a:ext cx="395037" cy="446052"/>
            </a:xfrm>
            <a:custGeom>
              <a:avLst/>
              <a:gdLst>
                <a:gd name="T0" fmla="*/ 81 w 145"/>
                <a:gd name="T1" fmla="*/ 0 h 164"/>
                <a:gd name="T2" fmla="*/ 132 w 145"/>
                <a:gd name="T3" fmla="*/ 24 h 164"/>
                <a:gd name="T4" fmla="*/ 142 w 145"/>
                <a:gd name="T5" fmla="*/ 64 h 164"/>
                <a:gd name="T6" fmla="*/ 131 w 145"/>
                <a:gd name="T7" fmla="*/ 164 h 164"/>
                <a:gd name="T8" fmla="*/ 0 w 145"/>
                <a:gd name="T9" fmla="*/ 157 h 164"/>
                <a:gd name="T10" fmla="*/ 81 w 145"/>
                <a:gd name="T1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64">
                  <a:moveTo>
                    <a:pt x="81" y="0"/>
                  </a:moveTo>
                  <a:cubicBezTo>
                    <a:pt x="105" y="0"/>
                    <a:pt x="119" y="6"/>
                    <a:pt x="132" y="24"/>
                  </a:cubicBezTo>
                  <a:cubicBezTo>
                    <a:pt x="138" y="34"/>
                    <a:pt x="145" y="47"/>
                    <a:pt x="142" y="64"/>
                  </a:cubicBezTo>
                  <a:cubicBezTo>
                    <a:pt x="132" y="122"/>
                    <a:pt x="131" y="164"/>
                    <a:pt x="131" y="16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6" y="0"/>
                    <a:pt x="81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2716099-67AA-466C-AECD-5C9122074893}"/>
                </a:ext>
              </a:extLst>
            </p:cNvPr>
            <p:cNvSpPr/>
            <p:nvPr/>
          </p:nvSpPr>
          <p:spPr bwMode="auto">
            <a:xfrm>
              <a:off x="5513379" y="3718821"/>
              <a:ext cx="630489" cy="442127"/>
            </a:xfrm>
            <a:custGeom>
              <a:avLst/>
              <a:gdLst>
                <a:gd name="T0" fmla="*/ 22 w 232"/>
                <a:gd name="T1" fmla="*/ 2 h 163"/>
                <a:gd name="T2" fmla="*/ 70 w 232"/>
                <a:gd name="T3" fmla="*/ 118 h 163"/>
                <a:gd name="T4" fmla="*/ 153 w 232"/>
                <a:gd name="T5" fmla="*/ 114 h 163"/>
                <a:gd name="T6" fmla="*/ 153 w 232"/>
                <a:gd name="T7" fmla="*/ 114 h 163"/>
                <a:gd name="T8" fmla="*/ 192 w 232"/>
                <a:gd name="T9" fmla="*/ 84 h 163"/>
                <a:gd name="T10" fmla="*/ 200 w 232"/>
                <a:gd name="T11" fmla="*/ 87 h 163"/>
                <a:gd name="T12" fmla="*/ 192 w 232"/>
                <a:gd name="T13" fmla="*/ 99 h 163"/>
                <a:gd name="T14" fmla="*/ 207 w 232"/>
                <a:gd name="T15" fmla="*/ 96 h 163"/>
                <a:gd name="T16" fmla="*/ 229 w 232"/>
                <a:gd name="T17" fmla="*/ 110 h 163"/>
                <a:gd name="T18" fmla="*/ 216 w 232"/>
                <a:gd name="T19" fmla="*/ 132 h 163"/>
                <a:gd name="T20" fmla="*/ 164 w 232"/>
                <a:gd name="T21" fmla="*/ 145 h 163"/>
                <a:gd name="T22" fmla="*/ 37 w 232"/>
                <a:gd name="T23" fmla="*/ 163 h 163"/>
                <a:gd name="T24" fmla="*/ 5 w 232"/>
                <a:gd name="T25" fmla="*/ 41 h 163"/>
                <a:gd name="T26" fmla="*/ 22 w 232"/>
                <a:gd name="T27" fmla="*/ 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3">
                  <a:moveTo>
                    <a:pt x="22" y="2"/>
                  </a:moveTo>
                  <a:cubicBezTo>
                    <a:pt x="58" y="0"/>
                    <a:pt x="70" y="118"/>
                    <a:pt x="70" y="118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60" y="109"/>
                    <a:pt x="184" y="89"/>
                    <a:pt x="192" y="84"/>
                  </a:cubicBezTo>
                  <a:cubicBezTo>
                    <a:pt x="194" y="83"/>
                    <a:pt x="198" y="84"/>
                    <a:pt x="200" y="87"/>
                  </a:cubicBezTo>
                  <a:cubicBezTo>
                    <a:pt x="201" y="90"/>
                    <a:pt x="200" y="94"/>
                    <a:pt x="192" y="99"/>
                  </a:cubicBezTo>
                  <a:cubicBezTo>
                    <a:pt x="207" y="96"/>
                    <a:pt x="207" y="96"/>
                    <a:pt x="207" y="96"/>
                  </a:cubicBezTo>
                  <a:cubicBezTo>
                    <a:pt x="217" y="94"/>
                    <a:pt x="227" y="100"/>
                    <a:pt x="229" y="110"/>
                  </a:cubicBezTo>
                  <a:cubicBezTo>
                    <a:pt x="232" y="120"/>
                    <a:pt x="226" y="130"/>
                    <a:pt x="216" y="132"/>
                  </a:cubicBezTo>
                  <a:cubicBezTo>
                    <a:pt x="164" y="145"/>
                    <a:pt x="164" y="145"/>
                    <a:pt x="164" y="145"/>
                  </a:cubicBezTo>
                  <a:cubicBezTo>
                    <a:pt x="37" y="163"/>
                    <a:pt x="37" y="163"/>
                    <a:pt x="37" y="163"/>
                  </a:cubicBezTo>
                  <a:cubicBezTo>
                    <a:pt x="37" y="163"/>
                    <a:pt x="9" y="57"/>
                    <a:pt x="5" y="41"/>
                  </a:cubicBezTo>
                  <a:cubicBezTo>
                    <a:pt x="0" y="24"/>
                    <a:pt x="2" y="3"/>
                    <a:pt x="22" y="2"/>
                  </a:cubicBezTo>
                  <a:close/>
                </a:path>
              </a:pathLst>
            </a:custGeom>
            <a:solidFill>
              <a:srgbClr val="F9B7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F9D4E2D-98CE-40EF-9299-A239BBA678EF}"/>
                </a:ext>
              </a:extLst>
            </p:cNvPr>
            <p:cNvSpPr/>
            <p:nvPr/>
          </p:nvSpPr>
          <p:spPr bwMode="auto">
            <a:xfrm>
              <a:off x="5160200" y="3713588"/>
              <a:ext cx="489218" cy="708973"/>
            </a:xfrm>
            <a:custGeom>
              <a:avLst/>
              <a:gdLst>
                <a:gd name="T0" fmla="*/ 163 w 180"/>
                <a:gd name="T1" fmla="*/ 261 h 261"/>
                <a:gd name="T2" fmla="*/ 11 w 180"/>
                <a:gd name="T3" fmla="*/ 261 h 261"/>
                <a:gd name="T4" fmla="*/ 31 w 180"/>
                <a:gd name="T5" fmla="*/ 188 h 261"/>
                <a:gd name="T6" fmla="*/ 3 w 180"/>
                <a:gd name="T7" fmla="*/ 36 h 261"/>
                <a:gd name="T8" fmla="*/ 20 w 180"/>
                <a:gd name="T9" fmla="*/ 15 h 261"/>
                <a:gd name="T10" fmla="*/ 72 w 180"/>
                <a:gd name="T11" fmla="*/ 1 h 261"/>
                <a:gd name="T12" fmla="*/ 152 w 180"/>
                <a:gd name="T13" fmla="*/ 4 h 261"/>
                <a:gd name="T14" fmla="*/ 173 w 180"/>
                <a:gd name="T15" fmla="*/ 80 h 261"/>
                <a:gd name="T16" fmla="*/ 151 w 180"/>
                <a:gd name="T17" fmla="*/ 166 h 261"/>
                <a:gd name="T18" fmla="*/ 163 w 180"/>
                <a:gd name="T19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261">
                  <a:moveTo>
                    <a:pt x="163" y="261"/>
                  </a:moveTo>
                  <a:cubicBezTo>
                    <a:pt x="11" y="261"/>
                    <a:pt x="11" y="261"/>
                    <a:pt x="11" y="261"/>
                  </a:cubicBezTo>
                  <a:cubicBezTo>
                    <a:pt x="16" y="241"/>
                    <a:pt x="21" y="211"/>
                    <a:pt x="31" y="188"/>
                  </a:cubicBezTo>
                  <a:cubicBezTo>
                    <a:pt x="44" y="159"/>
                    <a:pt x="0" y="57"/>
                    <a:pt x="3" y="36"/>
                  </a:cubicBezTo>
                  <a:cubicBezTo>
                    <a:pt x="4" y="28"/>
                    <a:pt x="11" y="21"/>
                    <a:pt x="20" y="15"/>
                  </a:cubicBezTo>
                  <a:cubicBezTo>
                    <a:pt x="35" y="5"/>
                    <a:pt x="54" y="0"/>
                    <a:pt x="72" y="1"/>
                  </a:cubicBezTo>
                  <a:cubicBezTo>
                    <a:pt x="152" y="4"/>
                    <a:pt x="152" y="4"/>
                    <a:pt x="152" y="4"/>
                  </a:cubicBezTo>
                  <a:cubicBezTo>
                    <a:pt x="152" y="4"/>
                    <a:pt x="167" y="45"/>
                    <a:pt x="173" y="80"/>
                  </a:cubicBezTo>
                  <a:cubicBezTo>
                    <a:pt x="180" y="114"/>
                    <a:pt x="151" y="140"/>
                    <a:pt x="151" y="166"/>
                  </a:cubicBezTo>
                  <a:cubicBezTo>
                    <a:pt x="151" y="184"/>
                    <a:pt x="153" y="238"/>
                    <a:pt x="163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26D655-E174-460C-B494-0CB772F0F03F}"/>
                </a:ext>
              </a:extLst>
            </p:cNvPr>
            <p:cNvSpPr/>
            <p:nvPr/>
          </p:nvSpPr>
          <p:spPr bwMode="auto">
            <a:xfrm>
              <a:off x="5352487" y="3615484"/>
              <a:ext cx="160893" cy="184438"/>
            </a:xfrm>
            <a:custGeom>
              <a:avLst/>
              <a:gdLst>
                <a:gd name="T0" fmla="*/ 3 w 59"/>
                <a:gd name="T1" fmla="*/ 0 h 68"/>
                <a:gd name="T2" fmla="*/ 0 w 59"/>
                <a:gd name="T3" fmla="*/ 38 h 68"/>
                <a:gd name="T4" fmla="*/ 34 w 59"/>
                <a:gd name="T5" fmla="*/ 68 h 68"/>
                <a:gd name="T6" fmla="*/ 53 w 59"/>
                <a:gd name="T7" fmla="*/ 40 h 68"/>
                <a:gd name="T8" fmla="*/ 59 w 59"/>
                <a:gd name="T9" fmla="*/ 1 h 68"/>
                <a:gd name="T10" fmla="*/ 3 w 59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68">
                  <a:moveTo>
                    <a:pt x="3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7" y="61"/>
                    <a:pt x="34" y="68"/>
                  </a:cubicBezTo>
                  <a:cubicBezTo>
                    <a:pt x="34" y="68"/>
                    <a:pt x="54" y="56"/>
                    <a:pt x="53" y="40"/>
                  </a:cubicBezTo>
                  <a:cubicBezTo>
                    <a:pt x="53" y="40"/>
                    <a:pt x="54" y="7"/>
                    <a:pt x="59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4EE1218-499C-4EC5-A0C7-5F3BF89FD230}"/>
                </a:ext>
              </a:extLst>
            </p:cNvPr>
            <p:cNvSpPr/>
            <p:nvPr/>
          </p:nvSpPr>
          <p:spPr bwMode="auto">
            <a:xfrm>
              <a:off x="5357719" y="3612868"/>
              <a:ext cx="155661" cy="83716"/>
            </a:xfrm>
            <a:custGeom>
              <a:avLst/>
              <a:gdLst>
                <a:gd name="T0" fmla="*/ 27 w 57"/>
                <a:gd name="T1" fmla="*/ 30 h 31"/>
                <a:gd name="T2" fmla="*/ 0 w 57"/>
                <a:gd name="T3" fmla="*/ 14 h 31"/>
                <a:gd name="T4" fmla="*/ 1 w 57"/>
                <a:gd name="T5" fmla="*/ 0 h 31"/>
                <a:gd name="T6" fmla="*/ 57 w 57"/>
                <a:gd name="T7" fmla="*/ 2 h 31"/>
                <a:gd name="T8" fmla="*/ 52 w 57"/>
                <a:gd name="T9" fmla="*/ 28 h 31"/>
                <a:gd name="T10" fmla="*/ 27 w 57"/>
                <a:gd name="T1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1">
                  <a:moveTo>
                    <a:pt x="27" y="30"/>
                  </a:moveTo>
                  <a:cubicBezTo>
                    <a:pt x="16" y="27"/>
                    <a:pt x="7" y="22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4" y="7"/>
                    <a:pt x="52" y="21"/>
                    <a:pt x="52" y="28"/>
                  </a:cubicBezTo>
                  <a:cubicBezTo>
                    <a:pt x="44" y="31"/>
                    <a:pt x="36" y="31"/>
                    <a:pt x="27" y="30"/>
                  </a:cubicBezTo>
                  <a:close/>
                </a:path>
              </a:pathLst>
            </a:custGeom>
            <a:solidFill>
              <a:srgbClr val="F9B7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2FAC262-BBBE-4895-BF01-B98D7466965D}"/>
                </a:ext>
              </a:extLst>
            </p:cNvPr>
            <p:cNvSpPr/>
            <p:nvPr/>
          </p:nvSpPr>
          <p:spPr bwMode="auto">
            <a:xfrm>
              <a:off x="5357719" y="3391219"/>
              <a:ext cx="260306" cy="300856"/>
            </a:xfrm>
            <a:custGeom>
              <a:avLst/>
              <a:gdLst>
                <a:gd name="T0" fmla="*/ 56 w 96"/>
                <a:gd name="T1" fmla="*/ 5 h 111"/>
                <a:gd name="T2" fmla="*/ 0 w 96"/>
                <a:gd name="T3" fmla="*/ 46 h 111"/>
                <a:gd name="T4" fmla="*/ 2 w 96"/>
                <a:gd name="T5" fmla="*/ 74 h 111"/>
                <a:gd name="T6" fmla="*/ 36 w 96"/>
                <a:gd name="T7" fmla="*/ 106 h 111"/>
                <a:gd name="T8" fmla="*/ 89 w 96"/>
                <a:gd name="T9" fmla="*/ 67 h 111"/>
                <a:gd name="T10" fmla="*/ 56 w 96"/>
                <a:gd name="T11" fmla="*/ 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11">
                  <a:moveTo>
                    <a:pt x="56" y="5"/>
                  </a:moveTo>
                  <a:cubicBezTo>
                    <a:pt x="31" y="0"/>
                    <a:pt x="6" y="18"/>
                    <a:pt x="0" y="46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7" y="90"/>
                    <a:pt x="19" y="103"/>
                    <a:pt x="36" y="106"/>
                  </a:cubicBezTo>
                  <a:cubicBezTo>
                    <a:pt x="61" y="111"/>
                    <a:pt x="84" y="95"/>
                    <a:pt x="89" y="67"/>
                  </a:cubicBezTo>
                  <a:cubicBezTo>
                    <a:pt x="96" y="25"/>
                    <a:pt x="81" y="10"/>
                    <a:pt x="56" y="5"/>
                  </a:cubicBez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0B15B22-B2AE-462D-9DF6-C504DD7C5D8E}"/>
                </a:ext>
              </a:extLst>
            </p:cNvPr>
            <p:cNvSpPr/>
            <p:nvPr/>
          </p:nvSpPr>
          <p:spPr bwMode="auto">
            <a:xfrm>
              <a:off x="5301472" y="3514762"/>
              <a:ext cx="37934" cy="75868"/>
            </a:xfrm>
            <a:custGeom>
              <a:avLst/>
              <a:gdLst>
                <a:gd name="T0" fmla="*/ 2 w 14"/>
                <a:gd name="T1" fmla="*/ 10 h 28"/>
                <a:gd name="T2" fmla="*/ 1 w 14"/>
                <a:gd name="T3" fmla="*/ 11 h 28"/>
                <a:gd name="T4" fmla="*/ 12 w 14"/>
                <a:gd name="T5" fmla="*/ 28 h 28"/>
                <a:gd name="T6" fmla="*/ 14 w 14"/>
                <a:gd name="T7" fmla="*/ 28 h 28"/>
                <a:gd name="T8" fmla="*/ 12 w 14"/>
                <a:gd name="T9" fmla="*/ 0 h 28"/>
                <a:gd name="T10" fmla="*/ 2 w 14"/>
                <a:gd name="T11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8">
                  <a:moveTo>
                    <a:pt x="2" y="10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9"/>
                    <a:pt x="5" y="26"/>
                    <a:pt x="12" y="28"/>
                  </a:cubicBezTo>
                  <a:cubicBezTo>
                    <a:pt x="13" y="28"/>
                    <a:pt x="13" y="28"/>
                    <a:pt x="14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1"/>
                    <a:pt x="3" y="5"/>
                    <a:pt x="2" y="10"/>
                  </a:cubicBez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A4D89BD-66C4-4420-B238-E872A79B6BC8}"/>
                </a:ext>
              </a:extLst>
            </p:cNvPr>
            <p:cNvSpPr/>
            <p:nvPr/>
          </p:nvSpPr>
          <p:spPr bwMode="auto">
            <a:xfrm>
              <a:off x="5301472" y="3373490"/>
              <a:ext cx="277311" cy="173974"/>
            </a:xfrm>
            <a:custGeom>
              <a:avLst/>
              <a:gdLst>
                <a:gd name="T0" fmla="*/ 12 w 102"/>
                <a:gd name="T1" fmla="*/ 52 h 64"/>
                <a:gd name="T2" fmla="*/ 12 w 102"/>
                <a:gd name="T3" fmla="*/ 64 h 64"/>
                <a:gd name="T4" fmla="*/ 21 w 102"/>
                <a:gd name="T5" fmla="*/ 50 h 64"/>
                <a:gd name="T6" fmla="*/ 21 w 102"/>
                <a:gd name="T7" fmla="*/ 40 h 64"/>
                <a:gd name="T8" fmla="*/ 69 w 102"/>
                <a:gd name="T9" fmla="*/ 20 h 64"/>
                <a:gd name="T10" fmla="*/ 102 w 102"/>
                <a:gd name="T11" fmla="*/ 42 h 64"/>
                <a:gd name="T12" fmla="*/ 59 w 102"/>
                <a:gd name="T13" fmla="*/ 0 h 64"/>
                <a:gd name="T14" fmla="*/ 2 w 102"/>
                <a:gd name="T15" fmla="*/ 60 h 64"/>
                <a:gd name="T16" fmla="*/ 12 w 102"/>
                <a:gd name="T17" fmla="*/ 5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12" y="52"/>
                  </a:moveTo>
                  <a:cubicBezTo>
                    <a:pt x="12" y="64"/>
                    <a:pt x="12" y="64"/>
                    <a:pt x="12" y="64"/>
                  </a:cubicBezTo>
                  <a:cubicBezTo>
                    <a:pt x="18" y="62"/>
                    <a:pt x="21" y="56"/>
                    <a:pt x="21" y="5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63" y="31"/>
                    <a:pt x="69" y="20"/>
                  </a:cubicBezTo>
                  <a:cubicBezTo>
                    <a:pt x="69" y="20"/>
                    <a:pt x="84" y="39"/>
                    <a:pt x="102" y="42"/>
                  </a:cubicBezTo>
                  <a:cubicBezTo>
                    <a:pt x="102" y="42"/>
                    <a:pt x="100" y="0"/>
                    <a:pt x="59" y="0"/>
                  </a:cubicBezTo>
                  <a:cubicBezTo>
                    <a:pt x="16" y="0"/>
                    <a:pt x="0" y="34"/>
                    <a:pt x="2" y="60"/>
                  </a:cubicBezTo>
                  <a:lnTo>
                    <a:pt x="12" y="5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3A4B734-8FF7-4DBA-9679-DDFDC97E6C89}"/>
                </a:ext>
              </a:extLst>
            </p:cNvPr>
            <p:cNvSpPr/>
            <p:nvPr/>
          </p:nvSpPr>
          <p:spPr bwMode="auto">
            <a:xfrm>
              <a:off x="5140580" y="3738442"/>
              <a:ext cx="663191" cy="449976"/>
            </a:xfrm>
            <a:custGeom>
              <a:avLst/>
              <a:gdLst>
                <a:gd name="T0" fmla="*/ 35 w 244"/>
                <a:gd name="T1" fmla="*/ 2 h 166"/>
                <a:gd name="T2" fmla="*/ 87 w 244"/>
                <a:gd name="T3" fmla="*/ 115 h 166"/>
                <a:gd name="T4" fmla="*/ 96 w 244"/>
                <a:gd name="T5" fmla="*/ 121 h 166"/>
                <a:gd name="T6" fmla="*/ 164 w 244"/>
                <a:gd name="T7" fmla="*/ 110 h 166"/>
                <a:gd name="T8" fmla="*/ 164 w 244"/>
                <a:gd name="T9" fmla="*/ 110 h 166"/>
                <a:gd name="T10" fmla="*/ 201 w 244"/>
                <a:gd name="T11" fmla="*/ 77 h 166"/>
                <a:gd name="T12" fmla="*/ 209 w 244"/>
                <a:gd name="T13" fmla="*/ 79 h 166"/>
                <a:gd name="T14" fmla="*/ 203 w 244"/>
                <a:gd name="T15" fmla="*/ 92 h 166"/>
                <a:gd name="T16" fmla="*/ 217 w 244"/>
                <a:gd name="T17" fmla="*/ 88 h 166"/>
                <a:gd name="T18" fmla="*/ 241 w 244"/>
                <a:gd name="T19" fmla="*/ 99 h 166"/>
                <a:gd name="T20" fmla="*/ 229 w 244"/>
                <a:gd name="T21" fmla="*/ 123 h 166"/>
                <a:gd name="T22" fmla="*/ 178 w 244"/>
                <a:gd name="T23" fmla="*/ 140 h 166"/>
                <a:gd name="T24" fmla="*/ 69 w 244"/>
                <a:gd name="T25" fmla="*/ 165 h 166"/>
                <a:gd name="T26" fmla="*/ 55 w 244"/>
                <a:gd name="T27" fmla="*/ 158 h 166"/>
                <a:gd name="T28" fmla="*/ 11 w 244"/>
                <a:gd name="T29" fmla="*/ 49 h 166"/>
                <a:gd name="T30" fmla="*/ 35 w 244"/>
                <a:gd name="T31" fmla="*/ 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166">
                  <a:moveTo>
                    <a:pt x="35" y="2"/>
                  </a:moveTo>
                  <a:cubicBezTo>
                    <a:pt x="52" y="0"/>
                    <a:pt x="79" y="89"/>
                    <a:pt x="87" y="115"/>
                  </a:cubicBezTo>
                  <a:cubicBezTo>
                    <a:pt x="88" y="119"/>
                    <a:pt x="92" y="122"/>
                    <a:pt x="96" y="121"/>
                  </a:cubicBezTo>
                  <a:cubicBezTo>
                    <a:pt x="164" y="110"/>
                    <a:pt x="164" y="110"/>
                    <a:pt x="164" y="110"/>
                  </a:cubicBezTo>
                  <a:cubicBezTo>
                    <a:pt x="164" y="110"/>
                    <a:pt x="164" y="110"/>
                    <a:pt x="164" y="110"/>
                  </a:cubicBezTo>
                  <a:cubicBezTo>
                    <a:pt x="171" y="105"/>
                    <a:pt x="193" y="83"/>
                    <a:pt x="201" y="77"/>
                  </a:cubicBezTo>
                  <a:cubicBezTo>
                    <a:pt x="203" y="75"/>
                    <a:pt x="207" y="76"/>
                    <a:pt x="209" y="79"/>
                  </a:cubicBezTo>
                  <a:cubicBezTo>
                    <a:pt x="210" y="82"/>
                    <a:pt x="210" y="86"/>
                    <a:pt x="203" y="92"/>
                  </a:cubicBezTo>
                  <a:cubicBezTo>
                    <a:pt x="217" y="88"/>
                    <a:pt x="217" y="88"/>
                    <a:pt x="217" y="88"/>
                  </a:cubicBezTo>
                  <a:cubicBezTo>
                    <a:pt x="227" y="84"/>
                    <a:pt x="237" y="89"/>
                    <a:pt x="241" y="99"/>
                  </a:cubicBezTo>
                  <a:cubicBezTo>
                    <a:pt x="244" y="109"/>
                    <a:pt x="239" y="119"/>
                    <a:pt x="229" y="123"/>
                  </a:cubicBezTo>
                  <a:cubicBezTo>
                    <a:pt x="178" y="140"/>
                    <a:pt x="178" y="140"/>
                    <a:pt x="178" y="140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63" y="166"/>
                    <a:pt x="58" y="164"/>
                    <a:pt x="55" y="158"/>
                  </a:cubicBezTo>
                  <a:cubicBezTo>
                    <a:pt x="45" y="133"/>
                    <a:pt x="15" y="63"/>
                    <a:pt x="11" y="49"/>
                  </a:cubicBezTo>
                  <a:cubicBezTo>
                    <a:pt x="0" y="17"/>
                    <a:pt x="16" y="4"/>
                    <a:pt x="35" y="2"/>
                  </a:cubicBez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7321374-C0BA-4D61-BEF4-A64EE6E0C918}"/>
                </a:ext>
              </a:extLst>
            </p:cNvPr>
            <p:cNvSpPr/>
            <p:nvPr/>
          </p:nvSpPr>
          <p:spPr bwMode="auto">
            <a:xfrm>
              <a:off x="5127499" y="4281290"/>
              <a:ext cx="527152" cy="482678"/>
            </a:xfrm>
            <a:custGeom>
              <a:avLst/>
              <a:gdLst>
                <a:gd name="T0" fmla="*/ 20 w 194"/>
                <a:gd name="T1" fmla="*/ 178 h 178"/>
                <a:gd name="T2" fmla="*/ 6 w 194"/>
                <a:gd name="T3" fmla="*/ 111 h 178"/>
                <a:gd name="T4" fmla="*/ 35 w 194"/>
                <a:gd name="T5" fmla="*/ 3 h 178"/>
                <a:gd name="T6" fmla="*/ 166 w 194"/>
                <a:gd name="T7" fmla="*/ 0 h 178"/>
                <a:gd name="T8" fmla="*/ 186 w 194"/>
                <a:gd name="T9" fmla="*/ 178 h 178"/>
                <a:gd name="T10" fmla="*/ 20 w 194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178">
                  <a:moveTo>
                    <a:pt x="20" y="178"/>
                  </a:moveTo>
                  <a:cubicBezTo>
                    <a:pt x="14" y="153"/>
                    <a:pt x="8" y="128"/>
                    <a:pt x="6" y="111"/>
                  </a:cubicBezTo>
                  <a:cubicBezTo>
                    <a:pt x="0" y="50"/>
                    <a:pt x="35" y="3"/>
                    <a:pt x="35" y="3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94" y="42"/>
                    <a:pt x="193" y="117"/>
                    <a:pt x="186" y="178"/>
                  </a:cubicBezTo>
                  <a:cubicBezTo>
                    <a:pt x="20" y="178"/>
                    <a:pt x="20" y="178"/>
                    <a:pt x="20" y="178"/>
                  </a:cubicBezTo>
                </a:path>
              </a:pathLst>
            </a:cu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C231136-22A5-4ED0-9576-8747AA73E78D}"/>
                </a:ext>
              </a:extLst>
            </p:cNvPr>
            <p:cNvSpPr/>
            <p:nvPr/>
          </p:nvSpPr>
          <p:spPr bwMode="auto">
            <a:xfrm>
              <a:off x="5433587" y="4763968"/>
              <a:ext cx="142580" cy="393729"/>
            </a:xfrm>
            <a:custGeom>
              <a:avLst/>
              <a:gdLst>
                <a:gd name="T0" fmla="*/ 7 w 109"/>
                <a:gd name="T1" fmla="*/ 301 h 301"/>
                <a:gd name="T2" fmla="*/ 0 w 109"/>
                <a:gd name="T3" fmla="*/ 0 h 301"/>
                <a:gd name="T4" fmla="*/ 109 w 109"/>
                <a:gd name="T5" fmla="*/ 0 h 301"/>
                <a:gd name="T6" fmla="*/ 100 w 109"/>
                <a:gd name="T7" fmla="*/ 301 h 301"/>
                <a:gd name="T8" fmla="*/ 7 w 109"/>
                <a:gd name="T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301">
                  <a:moveTo>
                    <a:pt x="7" y="301"/>
                  </a:moveTo>
                  <a:lnTo>
                    <a:pt x="0" y="0"/>
                  </a:lnTo>
                  <a:lnTo>
                    <a:pt x="109" y="0"/>
                  </a:lnTo>
                  <a:lnTo>
                    <a:pt x="100" y="301"/>
                  </a:lnTo>
                  <a:lnTo>
                    <a:pt x="7" y="301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7C13682-2156-48B7-83F9-00FC70BBFEEA}"/>
                </a:ext>
              </a:extLst>
            </p:cNvPr>
            <p:cNvSpPr/>
            <p:nvPr/>
          </p:nvSpPr>
          <p:spPr bwMode="auto">
            <a:xfrm>
              <a:off x="5433587" y="4763968"/>
              <a:ext cx="142580" cy="393729"/>
            </a:xfrm>
            <a:custGeom>
              <a:avLst/>
              <a:gdLst>
                <a:gd name="T0" fmla="*/ 7 w 109"/>
                <a:gd name="T1" fmla="*/ 301 h 301"/>
                <a:gd name="T2" fmla="*/ 0 w 109"/>
                <a:gd name="T3" fmla="*/ 0 h 301"/>
                <a:gd name="T4" fmla="*/ 109 w 109"/>
                <a:gd name="T5" fmla="*/ 0 h 301"/>
                <a:gd name="T6" fmla="*/ 100 w 109"/>
                <a:gd name="T7" fmla="*/ 301 h 301"/>
                <a:gd name="T8" fmla="*/ 7 w 109"/>
                <a:gd name="T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301">
                  <a:moveTo>
                    <a:pt x="7" y="301"/>
                  </a:moveTo>
                  <a:lnTo>
                    <a:pt x="0" y="0"/>
                  </a:lnTo>
                  <a:lnTo>
                    <a:pt x="109" y="0"/>
                  </a:lnTo>
                  <a:lnTo>
                    <a:pt x="100" y="301"/>
                  </a:lnTo>
                  <a:lnTo>
                    <a:pt x="7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A56E766-E2DA-461C-B8A8-A8DEB851C880}"/>
                </a:ext>
              </a:extLst>
            </p:cNvPr>
            <p:cNvSpPr/>
            <p:nvPr/>
          </p:nvSpPr>
          <p:spPr bwMode="auto">
            <a:xfrm>
              <a:off x="5246533" y="4763968"/>
              <a:ext cx="141271" cy="393729"/>
            </a:xfrm>
            <a:custGeom>
              <a:avLst/>
              <a:gdLst>
                <a:gd name="T0" fmla="*/ 6 w 108"/>
                <a:gd name="T1" fmla="*/ 301 h 301"/>
                <a:gd name="T2" fmla="*/ 0 w 108"/>
                <a:gd name="T3" fmla="*/ 0 h 301"/>
                <a:gd name="T4" fmla="*/ 108 w 108"/>
                <a:gd name="T5" fmla="*/ 0 h 301"/>
                <a:gd name="T6" fmla="*/ 100 w 108"/>
                <a:gd name="T7" fmla="*/ 301 h 301"/>
                <a:gd name="T8" fmla="*/ 6 w 108"/>
                <a:gd name="T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301">
                  <a:moveTo>
                    <a:pt x="6" y="301"/>
                  </a:moveTo>
                  <a:lnTo>
                    <a:pt x="0" y="0"/>
                  </a:lnTo>
                  <a:lnTo>
                    <a:pt x="108" y="0"/>
                  </a:lnTo>
                  <a:lnTo>
                    <a:pt x="100" y="301"/>
                  </a:lnTo>
                  <a:lnTo>
                    <a:pt x="6" y="301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25F860E-72BC-47CC-9047-47C57641704F}"/>
                </a:ext>
              </a:extLst>
            </p:cNvPr>
            <p:cNvSpPr/>
            <p:nvPr/>
          </p:nvSpPr>
          <p:spPr bwMode="auto">
            <a:xfrm>
              <a:off x="5433587" y="4763968"/>
              <a:ext cx="49707" cy="393729"/>
            </a:xfrm>
            <a:prstGeom prst="rect">
              <a:avLst/>
            </a:pr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DBA3B6A-E85F-4414-B29C-7C11A2F44AE3}"/>
                </a:ext>
              </a:extLst>
            </p:cNvPr>
            <p:cNvSpPr/>
            <p:nvPr/>
          </p:nvSpPr>
          <p:spPr bwMode="auto">
            <a:xfrm>
              <a:off x="6002597" y="3726669"/>
              <a:ext cx="404194" cy="228913"/>
            </a:xfrm>
            <a:custGeom>
              <a:avLst/>
              <a:gdLst>
                <a:gd name="T0" fmla="*/ 143 w 149"/>
                <a:gd name="T1" fmla="*/ 72 h 84"/>
                <a:gd name="T2" fmla="*/ 136 w 149"/>
                <a:gd name="T3" fmla="*/ 1 h 84"/>
                <a:gd name="T4" fmla="*/ 89 w 149"/>
                <a:gd name="T5" fmla="*/ 31 h 84"/>
                <a:gd name="T6" fmla="*/ 61 w 149"/>
                <a:gd name="T7" fmla="*/ 32 h 84"/>
                <a:gd name="T8" fmla="*/ 11 w 149"/>
                <a:gd name="T9" fmla="*/ 4 h 84"/>
                <a:gd name="T10" fmla="*/ 5 w 149"/>
                <a:gd name="T11" fmla="*/ 65 h 84"/>
                <a:gd name="T12" fmla="*/ 70 w 149"/>
                <a:gd name="T13" fmla="*/ 84 h 84"/>
                <a:gd name="T14" fmla="*/ 143 w 149"/>
                <a:gd name="T15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84">
                  <a:moveTo>
                    <a:pt x="143" y="72"/>
                  </a:moveTo>
                  <a:cubicBezTo>
                    <a:pt x="143" y="72"/>
                    <a:pt x="149" y="2"/>
                    <a:pt x="136" y="1"/>
                  </a:cubicBezTo>
                  <a:cubicBezTo>
                    <a:pt x="127" y="1"/>
                    <a:pt x="89" y="31"/>
                    <a:pt x="89" y="31"/>
                  </a:cubicBezTo>
                  <a:cubicBezTo>
                    <a:pt x="89" y="31"/>
                    <a:pt x="75" y="16"/>
                    <a:pt x="61" y="32"/>
                  </a:cubicBezTo>
                  <a:cubicBezTo>
                    <a:pt x="61" y="32"/>
                    <a:pt x="14" y="0"/>
                    <a:pt x="11" y="4"/>
                  </a:cubicBezTo>
                  <a:cubicBezTo>
                    <a:pt x="0" y="18"/>
                    <a:pt x="5" y="65"/>
                    <a:pt x="5" y="65"/>
                  </a:cubicBezTo>
                  <a:cubicBezTo>
                    <a:pt x="70" y="84"/>
                    <a:pt x="70" y="84"/>
                    <a:pt x="70" y="84"/>
                  </a:cubicBezTo>
                  <a:lnTo>
                    <a:pt x="143" y="72"/>
                  </a:lnTo>
                  <a:close/>
                </a:path>
              </a:pathLst>
            </a:custGeom>
            <a:solidFill>
              <a:srgbClr val="F4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C647956-6B94-4B29-A5FC-440E5BD520CB}"/>
                </a:ext>
              </a:extLst>
            </p:cNvPr>
            <p:cNvSpPr/>
            <p:nvPr/>
          </p:nvSpPr>
          <p:spPr bwMode="auto">
            <a:xfrm>
              <a:off x="5926729" y="4026217"/>
              <a:ext cx="194903" cy="143888"/>
            </a:xfrm>
            <a:custGeom>
              <a:avLst/>
              <a:gdLst>
                <a:gd name="T0" fmla="*/ 31 w 72"/>
                <a:gd name="T1" fmla="*/ 14 h 53"/>
                <a:gd name="T2" fmla="*/ 20 w 72"/>
                <a:gd name="T3" fmla="*/ 6 h 53"/>
                <a:gd name="T4" fmla="*/ 26 w 72"/>
                <a:gd name="T5" fmla="*/ 0 h 53"/>
                <a:gd name="T6" fmla="*/ 70 w 72"/>
                <a:gd name="T7" fmla="*/ 6 h 53"/>
                <a:gd name="T8" fmla="*/ 72 w 72"/>
                <a:gd name="T9" fmla="*/ 45 h 53"/>
                <a:gd name="T10" fmla="*/ 21 w 72"/>
                <a:gd name="T11" fmla="*/ 52 h 53"/>
                <a:gd name="T12" fmla="*/ 1 w 72"/>
                <a:gd name="T13" fmla="*/ 36 h 53"/>
                <a:gd name="T14" fmla="*/ 16 w 72"/>
                <a:gd name="T15" fmla="*/ 16 h 53"/>
                <a:gd name="T16" fmla="*/ 31 w 72"/>
                <a:gd name="T17" fmla="*/ 1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3">
                  <a:moveTo>
                    <a:pt x="31" y="14"/>
                  </a:moveTo>
                  <a:cubicBezTo>
                    <a:pt x="22" y="12"/>
                    <a:pt x="20" y="9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35" y="2"/>
                    <a:pt x="62" y="5"/>
                    <a:pt x="70" y="6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11" y="53"/>
                    <a:pt x="2" y="46"/>
                    <a:pt x="1" y="36"/>
                  </a:cubicBezTo>
                  <a:cubicBezTo>
                    <a:pt x="0" y="27"/>
                    <a:pt x="7" y="18"/>
                    <a:pt x="16" y="16"/>
                  </a:cubicBezTo>
                  <a:lnTo>
                    <a:pt x="31" y="14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2297FF3-DE3F-4169-B171-053F3BD0CA99}"/>
                </a:ext>
              </a:extLst>
            </p:cNvPr>
            <p:cNvSpPr/>
            <p:nvPr/>
          </p:nvSpPr>
          <p:spPr bwMode="auto">
            <a:xfrm>
              <a:off x="6103318" y="3656033"/>
              <a:ext cx="510147" cy="502299"/>
            </a:xfrm>
            <a:custGeom>
              <a:avLst/>
              <a:gdLst>
                <a:gd name="T0" fmla="*/ 0 w 188"/>
                <a:gd name="T1" fmla="*/ 136 h 185"/>
                <a:gd name="T2" fmla="*/ 93 w 188"/>
                <a:gd name="T3" fmla="*/ 128 h 185"/>
                <a:gd name="T4" fmla="*/ 116 w 188"/>
                <a:gd name="T5" fmla="*/ 104 h 185"/>
                <a:gd name="T6" fmla="*/ 117 w 188"/>
                <a:gd name="T7" fmla="*/ 67 h 185"/>
                <a:gd name="T8" fmla="*/ 152 w 188"/>
                <a:gd name="T9" fmla="*/ 10 h 185"/>
                <a:gd name="T10" fmla="*/ 181 w 188"/>
                <a:gd name="T11" fmla="*/ 73 h 185"/>
                <a:gd name="T12" fmla="*/ 171 w 188"/>
                <a:gd name="T13" fmla="*/ 146 h 185"/>
                <a:gd name="T14" fmla="*/ 136 w 188"/>
                <a:gd name="T15" fmla="*/ 175 h 185"/>
                <a:gd name="T16" fmla="*/ 4 w 188"/>
                <a:gd name="T17" fmla="*/ 185 h 185"/>
                <a:gd name="T18" fmla="*/ 0 w 188"/>
                <a:gd name="T19" fmla="*/ 13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5">
                  <a:moveTo>
                    <a:pt x="0" y="136"/>
                  </a:moveTo>
                  <a:cubicBezTo>
                    <a:pt x="93" y="128"/>
                    <a:pt x="93" y="128"/>
                    <a:pt x="93" y="128"/>
                  </a:cubicBezTo>
                  <a:cubicBezTo>
                    <a:pt x="106" y="127"/>
                    <a:pt x="115" y="117"/>
                    <a:pt x="116" y="104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24" y="0"/>
                    <a:pt x="152" y="10"/>
                    <a:pt x="152" y="10"/>
                  </a:cubicBezTo>
                  <a:cubicBezTo>
                    <a:pt x="188" y="18"/>
                    <a:pt x="181" y="73"/>
                    <a:pt x="181" y="73"/>
                  </a:cubicBezTo>
                  <a:cubicBezTo>
                    <a:pt x="171" y="146"/>
                    <a:pt x="171" y="146"/>
                    <a:pt x="171" y="146"/>
                  </a:cubicBezTo>
                  <a:cubicBezTo>
                    <a:pt x="168" y="163"/>
                    <a:pt x="153" y="176"/>
                    <a:pt x="136" y="175"/>
                  </a:cubicBezTo>
                  <a:cubicBezTo>
                    <a:pt x="4" y="185"/>
                    <a:pt x="4" y="185"/>
                    <a:pt x="4" y="185"/>
                  </a:cubicBezTo>
                  <a:lnTo>
                    <a:pt x="0" y="136"/>
                  </a:lnTo>
                  <a:close/>
                </a:path>
              </a:pathLst>
            </a:cu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3919250-ADC3-46A8-B3F6-5DDF3377ED87}"/>
                </a:ext>
              </a:extLst>
            </p:cNvPr>
            <p:cNvSpPr/>
            <p:nvPr/>
          </p:nvSpPr>
          <p:spPr bwMode="auto">
            <a:xfrm>
              <a:off x="5955506" y="3824775"/>
              <a:ext cx="251149" cy="486602"/>
            </a:xfrm>
            <a:custGeom>
              <a:avLst/>
              <a:gdLst>
                <a:gd name="T0" fmla="*/ 192 w 192"/>
                <a:gd name="T1" fmla="*/ 0 h 372"/>
                <a:gd name="T2" fmla="*/ 192 w 192"/>
                <a:gd name="T3" fmla="*/ 370 h 372"/>
                <a:gd name="T4" fmla="*/ 187 w 192"/>
                <a:gd name="T5" fmla="*/ 372 h 372"/>
                <a:gd name="T6" fmla="*/ 0 w 192"/>
                <a:gd name="T7" fmla="*/ 330 h 372"/>
                <a:gd name="T8" fmla="*/ 0 w 192"/>
                <a:gd name="T9" fmla="*/ 44 h 372"/>
                <a:gd name="T10" fmla="*/ 192 w 192"/>
                <a:gd name="T1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372">
                  <a:moveTo>
                    <a:pt x="192" y="0"/>
                  </a:moveTo>
                  <a:lnTo>
                    <a:pt x="192" y="370"/>
                  </a:lnTo>
                  <a:lnTo>
                    <a:pt x="187" y="372"/>
                  </a:lnTo>
                  <a:lnTo>
                    <a:pt x="0" y="330"/>
                  </a:lnTo>
                  <a:lnTo>
                    <a:pt x="0" y="44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ExtraShape1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59289FB-6447-42CC-8098-782A035DBF44}"/>
                </a:ext>
              </a:extLst>
            </p:cNvPr>
            <p:cNvSpPr/>
            <p:nvPr/>
          </p:nvSpPr>
          <p:spPr bwMode="auto">
            <a:xfrm>
              <a:off x="6206655" y="3824775"/>
              <a:ext cx="252458" cy="483986"/>
            </a:xfrm>
            <a:custGeom>
              <a:avLst/>
              <a:gdLst>
                <a:gd name="T0" fmla="*/ 2 w 193"/>
                <a:gd name="T1" fmla="*/ 0 h 370"/>
                <a:gd name="T2" fmla="*/ 193 w 193"/>
                <a:gd name="T3" fmla="*/ 44 h 370"/>
                <a:gd name="T4" fmla="*/ 193 w 193"/>
                <a:gd name="T5" fmla="*/ 330 h 370"/>
                <a:gd name="T6" fmla="*/ 0 w 193"/>
                <a:gd name="T7" fmla="*/ 370 h 370"/>
                <a:gd name="T8" fmla="*/ 0 w 193"/>
                <a:gd name="T9" fmla="*/ 0 h 370"/>
                <a:gd name="T10" fmla="*/ 2 w 193"/>
                <a:gd name="T11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370">
                  <a:moveTo>
                    <a:pt x="2" y="0"/>
                  </a:moveTo>
                  <a:lnTo>
                    <a:pt x="193" y="44"/>
                  </a:lnTo>
                  <a:lnTo>
                    <a:pt x="193" y="330"/>
                  </a:lnTo>
                  <a:lnTo>
                    <a:pt x="0" y="37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ExtraShape1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EAA745C-E4DA-476B-97D7-52C773428997}"/>
                </a:ext>
              </a:extLst>
            </p:cNvPr>
            <p:cNvSpPr/>
            <p:nvPr/>
          </p:nvSpPr>
          <p:spPr bwMode="auto">
            <a:xfrm>
              <a:off x="6499663" y="4299603"/>
              <a:ext cx="476137" cy="858093"/>
            </a:xfrm>
            <a:custGeom>
              <a:avLst/>
              <a:gdLst>
                <a:gd name="T0" fmla="*/ 98 w 175"/>
                <a:gd name="T1" fmla="*/ 316 h 316"/>
                <a:gd name="T2" fmla="*/ 84 w 175"/>
                <a:gd name="T3" fmla="*/ 89 h 316"/>
                <a:gd name="T4" fmla="*/ 78 w 175"/>
                <a:gd name="T5" fmla="*/ 82 h 316"/>
                <a:gd name="T6" fmla="*/ 70 w 175"/>
                <a:gd name="T7" fmla="*/ 89 h 316"/>
                <a:gd name="T8" fmla="*/ 65 w 175"/>
                <a:gd name="T9" fmla="*/ 316 h 316"/>
                <a:gd name="T10" fmla="*/ 0 w 175"/>
                <a:gd name="T11" fmla="*/ 316 h 316"/>
                <a:gd name="T12" fmla="*/ 2 w 175"/>
                <a:gd name="T13" fmla="*/ 10 h 316"/>
                <a:gd name="T14" fmla="*/ 175 w 175"/>
                <a:gd name="T15" fmla="*/ 0 h 316"/>
                <a:gd name="T16" fmla="*/ 163 w 175"/>
                <a:gd name="T17" fmla="*/ 316 h 316"/>
                <a:gd name="T18" fmla="*/ 98 w 175"/>
                <a:gd name="T19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316">
                  <a:moveTo>
                    <a:pt x="98" y="316"/>
                  </a:moveTo>
                  <a:cubicBezTo>
                    <a:pt x="84" y="89"/>
                    <a:pt x="84" y="89"/>
                    <a:pt x="84" y="89"/>
                  </a:cubicBezTo>
                  <a:cubicBezTo>
                    <a:pt x="84" y="85"/>
                    <a:pt x="81" y="82"/>
                    <a:pt x="78" y="82"/>
                  </a:cubicBezTo>
                  <a:cubicBezTo>
                    <a:pt x="74" y="82"/>
                    <a:pt x="70" y="85"/>
                    <a:pt x="70" y="89"/>
                  </a:cubicBezTo>
                  <a:cubicBezTo>
                    <a:pt x="65" y="316"/>
                    <a:pt x="65" y="316"/>
                    <a:pt x="65" y="316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63" y="316"/>
                    <a:pt x="163" y="316"/>
                    <a:pt x="163" y="316"/>
                  </a:cubicBezTo>
                  <a:lnTo>
                    <a:pt x="98" y="31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0CAF1F3-7314-4DAB-8746-91CDF3136AF0}"/>
                </a:ext>
              </a:extLst>
            </p:cNvPr>
            <p:cNvSpPr/>
            <p:nvPr/>
          </p:nvSpPr>
          <p:spPr bwMode="auto">
            <a:xfrm>
              <a:off x="6491814" y="3623332"/>
              <a:ext cx="532384" cy="744292"/>
            </a:xfrm>
            <a:custGeom>
              <a:avLst/>
              <a:gdLst>
                <a:gd name="T0" fmla="*/ 0 w 196"/>
                <a:gd name="T1" fmla="*/ 257 h 274"/>
                <a:gd name="T2" fmla="*/ 1 w 196"/>
                <a:gd name="T3" fmla="*/ 22 h 274"/>
                <a:gd name="T4" fmla="*/ 79 w 196"/>
                <a:gd name="T5" fmla="*/ 1 h 274"/>
                <a:gd name="T6" fmla="*/ 157 w 196"/>
                <a:gd name="T7" fmla="*/ 37 h 274"/>
                <a:gd name="T8" fmla="*/ 182 w 196"/>
                <a:gd name="T9" fmla="*/ 268 h 274"/>
                <a:gd name="T10" fmla="*/ 175 w 196"/>
                <a:gd name="T11" fmla="*/ 274 h 274"/>
                <a:gd name="T12" fmla="*/ 6 w 196"/>
                <a:gd name="T13" fmla="*/ 264 h 274"/>
                <a:gd name="T14" fmla="*/ 0 w 196"/>
                <a:gd name="T15" fmla="*/ 25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274">
                  <a:moveTo>
                    <a:pt x="0" y="257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9" y="1"/>
                    <a:pt x="124" y="0"/>
                    <a:pt x="157" y="37"/>
                  </a:cubicBezTo>
                  <a:cubicBezTo>
                    <a:pt x="157" y="37"/>
                    <a:pt x="196" y="134"/>
                    <a:pt x="182" y="268"/>
                  </a:cubicBezTo>
                  <a:cubicBezTo>
                    <a:pt x="181" y="271"/>
                    <a:pt x="178" y="274"/>
                    <a:pt x="175" y="274"/>
                  </a:cubicBezTo>
                  <a:cubicBezTo>
                    <a:pt x="6" y="264"/>
                    <a:pt x="6" y="264"/>
                    <a:pt x="6" y="264"/>
                  </a:cubicBezTo>
                  <a:cubicBezTo>
                    <a:pt x="2" y="263"/>
                    <a:pt x="0" y="260"/>
                    <a:pt x="0" y="257"/>
                  </a:cubicBezTo>
                  <a:close/>
                </a:path>
              </a:pathLst>
            </a:cu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0C1DF24-B40D-4319-9243-7A578C21FF3C}"/>
                </a:ext>
              </a:extLst>
            </p:cNvPr>
            <p:cNvSpPr/>
            <p:nvPr/>
          </p:nvSpPr>
          <p:spPr bwMode="auto">
            <a:xfrm>
              <a:off x="6534981" y="3552696"/>
              <a:ext cx="176590" cy="166125"/>
            </a:xfrm>
            <a:custGeom>
              <a:avLst/>
              <a:gdLst>
                <a:gd name="T0" fmla="*/ 62 w 65"/>
                <a:gd name="T1" fmla="*/ 0 h 61"/>
                <a:gd name="T2" fmla="*/ 65 w 65"/>
                <a:gd name="T3" fmla="*/ 28 h 61"/>
                <a:gd name="T4" fmla="*/ 28 w 65"/>
                <a:gd name="T5" fmla="*/ 61 h 61"/>
                <a:gd name="T6" fmla="*/ 6 w 65"/>
                <a:gd name="T7" fmla="*/ 35 h 61"/>
                <a:gd name="T8" fmla="*/ 0 w 65"/>
                <a:gd name="T9" fmla="*/ 1 h 61"/>
                <a:gd name="T10" fmla="*/ 62 w 65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1">
                  <a:moveTo>
                    <a:pt x="62" y="0"/>
                  </a:moveTo>
                  <a:cubicBezTo>
                    <a:pt x="65" y="28"/>
                    <a:pt x="65" y="28"/>
                    <a:pt x="65" y="28"/>
                  </a:cubicBezTo>
                  <a:cubicBezTo>
                    <a:pt x="65" y="28"/>
                    <a:pt x="58" y="54"/>
                    <a:pt x="28" y="61"/>
                  </a:cubicBezTo>
                  <a:cubicBezTo>
                    <a:pt x="28" y="61"/>
                    <a:pt x="6" y="52"/>
                    <a:pt x="6" y="35"/>
                  </a:cubicBezTo>
                  <a:cubicBezTo>
                    <a:pt x="6" y="35"/>
                    <a:pt x="5" y="8"/>
                    <a:pt x="0" y="1"/>
                  </a:cubicBezTo>
                  <a:lnTo>
                    <a:pt x="62" y="0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2A61E80-C619-48CE-B39F-542458C13AEA}"/>
                </a:ext>
              </a:extLst>
            </p:cNvPr>
            <p:cNvSpPr/>
            <p:nvPr/>
          </p:nvSpPr>
          <p:spPr bwMode="auto">
            <a:xfrm>
              <a:off x="6534981" y="3552696"/>
              <a:ext cx="171357" cy="92873"/>
            </a:xfrm>
            <a:custGeom>
              <a:avLst/>
              <a:gdLst>
                <a:gd name="T0" fmla="*/ 33 w 63"/>
                <a:gd name="T1" fmla="*/ 32 h 34"/>
                <a:gd name="T2" fmla="*/ 63 w 63"/>
                <a:gd name="T3" fmla="*/ 14 h 34"/>
                <a:gd name="T4" fmla="*/ 62 w 63"/>
                <a:gd name="T5" fmla="*/ 0 h 34"/>
                <a:gd name="T6" fmla="*/ 0 w 63"/>
                <a:gd name="T7" fmla="*/ 1 h 34"/>
                <a:gd name="T8" fmla="*/ 6 w 63"/>
                <a:gd name="T9" fmla="*/ 30 h 34"/>
                <a:gd name="T10" fmla="*/ 33 w 63"/>
                <a:gd name="T11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">
                  <a:moveTo>
                    <a:pt x="33" y="32"/>
                  </a:moveTo>
                  <a:cubicBezTo>
                    <a:pt x="46" y="29"/>
                    <a:pt x="56" y="23"/>
                    <a:pt x="63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6"/>
                    <a:pt x="5" y="22"/>
                    <a:pt x="6" y="30"/>
                  </a:cubicBezTo>
                  <a:cubicBezTo>
                    <a:pt x="15" y="33"/>
                    <a:pt x="24" y="34"/>
                    <a:pt x="33" y="32"/>
                  </a:cubicBezTo>
                  <a:close/>
                </a:path>
              </a:pathLst>
            </a:custGeom>
            <a:solidFill>
              <a:srgbClr val="F9B7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BCC0D7E-B8A9-40AC-9B51-721C3B6A356F}"/>
                </a:ext>
              </a:extLst>
            </p:cNvPr>
            <p:cNvSpPr/>
            <p:nvPr/>
          </p:nvSpPr>
          <p:spPr bwMode="auto">
            <a:xfrm>
              <a:off x="6439492" y="3300239"/>
              <a:ext cx="291700" cy="337482"/>
            </a:xfrm>
            <a:custGeom>
              <a:avLst/>
              <a:gdLst>
                <a:gd name="T0" fmla="*/ 46 w 107"/>
                <a:gd name="T1" fmla="*/ 6 h 124"/>
                <a:gd name="T2" fmla="*/ 107 w 107"/>
                <a:gd name="T3" fmla="*/ 52 h 124"/>
                <a:gd name="T4" fmla="*/ 106 w 107"/>
                <a:gd name="T5" fmla="*/ 82 h 124"/>
                <a:gd name="T6" fmla="*/ 68 w 107"/>
                <a:gd name="T7" fmla="*/ 118 h 124"/>
                <a:gd name="T8" fmla="*/ 7 w 107"/>
                <a:gd name="T9" fmla="*/ 72 h 124"/>
                <a:gd name="T10" fmla="*/ 46 w 107"/>
                <a:gd name="T11" fmla="*/ 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24">
                  <a:moveTo>
                    <a:pt x="46" y="6"/>
                  </a:moveTo>
                  <a:cubicBezTo>
                    <a:pt x="74" y="0"/>
                    <a:pt x="101" y="21"/>
                    <a:pt x="107" y="5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0" y="101"/>
                    <a:pt x="87" y="115"/>
                    <a:pt x="68" y="118"/>
                  </a:cubicBezTo>
                  <a:cubicBezTo>
                    <a:pt x="40" y="124"/>
                    <a:pt x="13" y="103"/>
                    <a:pt x="7" y="72"/>
                  </a:cubicBezTo>
                  <a:cubicBezTo>
                    <a:pt x="0" y="41"/>
                    <a:pt x="18" y="11"/>
                    <a:pt x="46" y="6"/>
                  </a:cubicBez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C79F0CB-6971-4D53-9DE4-BB35463B2FE6}"/>
                </a:ext>
              </a:extLst>
            </p:cNvPr>
            <p:cNvSpPr/>
            <p:nvPr/>
          </p:nvSpPr>
          <p:spPr bwMode="auto">
            <a:xfrm>
              <a:off x="6451265" y="3229603"/>
              <a:ext cx="342714" cy="252458"/>
            </a:xfrm>
            <a:custGeom>
              <a:avLst/>
              <a:gdLst>
                <a:gd name="T0" fmla="*/ 103 w 126"/>
                <a:gd name="T1" fmla="*/ 78 h 93"/>
                <a:gd name="T2" fmla="*/ 103 w 126"/>
                <a:gd name="T3" fmla="*/ 93 h 93"/>
                <a:gd name="T4" fmla="*/ 94 w 126"/>
                <a:gd name="T5" fmla="*/ 88 h 93"/>
                <a:gd name="T6" fmla="*/ 89 w 126"/>
                <a:gd name="T7" fmla="*/ 65 h 93"/>
                <a:gd name="T8" fmla="*/ 69 w 126"/>
                <a:gd name="T9" fmla="*/ 58 h 93"/>
                <a:gd name="T10" fmla="*/ 0 w 126"/>
                <a:gd name="T11" fmla="*/ 55 h 93"/>
                <a:gd name="T12" fmla="*/ 36 w 126"/>
                <a:gd name="T13" fmla="*/ 3 h 93"/>
                <a:gd name="T14" fmla="*/ 115 w 126"/>
                <a:gd name="T15" fmla="*/ 92 h 93"/>
                <a:gd name="T16" fmla="*/ 103 w 126"/>
                <a:gd name="T17" fmla="*/ 7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93">
                  <a:moveTo>
                    <a:pt x="103" y="78"/>
                  </a:moveTo>
                  <a:cubicBezTo>
                    <a:pt x="103" y="93"/>
                    <a:pt x="103" y="93"/>
                    <a:pt x="103" y="93"/>
                  </a:cubicBezTo>
                  <a:cubicBezTo>
                    <a:pt x="103" y="93"/>
                    <a:pt x="95" y="90"/>
                    <a:pt x="94" y="88"/>
                  </a:cubicBezTo>
                  <a:cubicBezTo>
                    <a:pt x="92" y="82"/>
                    <a:pt x="94" y="67"/>
                    <a:pt x="89" y="65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4" y="8"/>
                    <a:pt x="36" y="3"/>
                  </a:cubicBezTo>
                  <a:cubicBezTo>
                    <a:pt x="64" y="0"/>
                    <a:pt x="126" y="3"/>
                    <a:pt x="115" y="92"/>
                  </a:cubicBezTo>
                  <a:lnTo>
                    <a:pt x="103" y="7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9D37F69-D43F-4671-BE12-B8663614F548}"/>
                </a:ext>
              </a:extLst>
            </p:cNvPr>
            <p:cNvSpPr/>
            <p:nvPr/>
          </p:nvSpPr>
          <p:spPr bwMode="auto">
            <a:xfrm>
              <a:off x="6436875" y="3186437"/>
              <a:ext cx="329633" cy="244609"/>
            </a:xfrm>
            <a:custGeom>
              <a:avLst/>
              <a:gdLst>
                <a:gd name="T0" fmla="*/ 93 w 121"/>
                <a:gd name="T1" fmla="*/ 67 h 90"/>
                <a:gd name="T2" fmla="*/ 116 w 121"/>
                <a:gd name="T3" fmla="*/ 65 h 90"/>
                <a:gd name="T4" fmla="*/ 107 w 121"/>
                <a:gd name="T5" fmla="*/ 28 h 90"/>
                <a:gd name="T6" fmla="*/ 52 w 121"/>
                <a:gd name="T7" fmla="*/ 2 h 90"/>
                <a:gd name="T8" fmla="*/ 2 w 121"/>
                <a:gd name="T9" fmla="*/ 68 h 90"/>
                <a:gd name="T10" fmla="*/ 31 w 121"/>
                <a:gd name="T11" fmla="*/ 90 h 90"/>
                <a:gd name="T12" fmla="*/ 93 w 121"/>
                <a:gd name="T13" fmla="*/ 6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90">
                  <a:moveTo>
                    <a:pt x="93" y="67"/>
                  </a:moveTo>
                  <a:cubicBezTo>
                    <a:pt x="116" y="65"/>
                    <a:pt x="116" y="65"/>
                    <a:pt x="116" y="65"/>
                  </a:cubicBezTo>
                  <a:cubicBezTo>
                    <a:pt x="121" y="65"/>
                    <a:pt x="117" y="44"/>
                    <a:pt x="107" y="28"/>
                  </a:cubicBezTo>
                  <a:cubicBezTo>
                    <a:pt x="96" y="13"/>
                    <a:pt x="78" y="0"/>
                    <a:pt x="52" y="2"/>
                  </a:cubicBezTo>
                  <a:cubicBezTo>
                    <a:pt x="10" y="6"/>
                    <a:pt x="0" y="38"/>
                    <a:pt x="2" y="68"/>
                  </a:cubicBezTo>
                  <a:cubicBezTo>
                    <a:pt x="31" y="90"/>
                    <a:pt x="31" y="90"/>
                    <a:pt x="31" y="90"/>
                  </a:cubicBezTo>
                  <a:lnTo>
                    <a:pt x="93" y="67"/>
                  </a:lnTo>
                  <a:close/>
                </a:path>
              </a:pathLst>
            </a:cu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BFF847C-705F-4C71-B794-30004081B09B}"/>
                </a:ext>
              </a:extLst>
            </p:cNvPr>
            <p:cNvSpPr/>
            <p:nvPr/>
          </p:nvSpPr>
          <p:spPr bwMode="auto">
            <a:xfrm>
              <a:off x="6383245" y="3363026"/>
              <a:ext cx="330942" cy="121651"/>
            </a:xfrm>
            <a:custGeom>
              <a:avLst/>
              <a:gdLst>
                <a:gd name="T0" fmla="*/ 122 w 122"/>
                <a:gd name="T1" fmla="*/ 0 h 45"/>
                <a:gd name="T2" fmla="*/ 72 w 122"/>
                <a:gd name="T3" fmla="*/ 40 h 45"/>
                <a:gd name="T4" fmla="*/ 4 w 122"/>
                <a:gd name="T5" fmla="*/ 32 h 45"/>
                <a:gd name="T6" fmla="*/ 1 w 122"/>
                <a:gd name="T7" fmla="*/ 28 h 45"/>
                <a:gd name="T8" fmla="*/ 22 w 122"/>
                <a:gd name="T9" fmla="*/ 3 h 45"/>
                <a:gd name="T10" fmla="*/ 122 w 122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45">
                  <a:moveTo>
                    <a:pt x="122" y="0"/>
                  </a:moveTo>
                  <a:cubicBezTo>
                    <a:pt x="122" y="0"/>
                    <a:pt x="94" y="45"/>
                    <a:pt x="72" y="40"/>
                  </a:cubicBezTo>
                  <a:cubicBezTo>
                    <a:pt x="54" y="36"/>
                    <a:pt x="22" y="28"/>
                    <a:pt x="4" y="32"/>
                  </a:cubicBezTo>
                  <a:cubicBezTo>
                    <a:pt x="2" y="33"/>
                    <a:pt x="0" y="30"/>
                    <a:pt x="1" y="28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73" y="10"/>
                    <a:pt x="122" y="0"/>
                  </a:cubicBezTo>
                  <a:close/>
                </a:path>
              </a:pathLst>
            </a:cu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F9D5513-C076-4C0A-8E33-70ADDB0B4E79}"/>
                </a:ext>
              </a:extLst>
            </p:cNvPr>
            <p:cNvSpPr/>
            <p:nvPr/>
          </p:nvSpPr>
          <p:spPr bwMode="auto">
            <a:xfrm>
              <a:off x="6728575" y="3441510"/>
              <a:ext cx="40551" cy="82409"/>
            </a:xfrm>
            <a:custGeom>
              <a:avLst/>
              <a:gdLst>
                <a:gd name="T0" fmla="*/ 13 w 15"/>
                <a:gd name="T1" fmla="*/ 11 h 30"/>
                <a:gd name="T2" fmla="*/ 14 w 15"/>
                <a:gd name="T3" fmla="*/ 12 h 30"/>
                <a:gd name="T4" fmla="*/ 2 w 15"/>
                <a:gd name="T5" fmla="*/ 30 h 30"/>
                <a:gd name="T6" fmla="*/ 0 w 15"/>
                <a:gd name="T7" fmla="*/ 30 h 30"/>
                <a:gd name="T8" fmla="*/ 1 w 15"/>
                <a:gd name="T9" fmla="*/ 0 h 30"/>
                <a:gd name="T10" fmla="*/ 13 w 15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13" y="11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5" y="21"/>
                    <a:pt x="10" y="29"/>
                    <a:pt x="2" y="30"/>
                  </a:cubicBezTo>
                  <a:cubicBezTo>
                    <a:pt x="1" y="30"/>
                    <a:pt x="1" y="30"/>
                    <a:pt x="0" y="3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" y="1"/>
                    <a:pt x="12" y="5"/>
                    <a:pt x="13" y="11"/>
                  </a:cubicBez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ExtraShape1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6EB4F4C-5463-4BD0-A120-4BEB91F88A24}"/>
                </a:ext>
              </a:extLst>
            </p:cNvPr>
            <p:cNvSpPr/>
            <p:nvPr/>
          </p:nvSpPr>
          <p:spPr bwMode="auto">
            <a:xfrm>
              <a:off x="6227584" y="4017060"/>
              <a:ext cx="193594" cy="143888"/>
            </a:xfrm>
            <a:custGeom>
              <a:avLst/>
              <a:gdLst>
                <a:gd name="T0" fmla="*/ 31 w 71"/>
                <a:gd name="T1" fmla="*/ 15 h 53"/>
                <a:gd name="T2" fmla="*/ 21 w 71"/>
                <a:gd name="T3" fmla="*/ 5 h 53"/>
                <a:gd name="T4" fmla="*/ 27 w 71"/>
                <a:gd name="T5" fmla="*/ 1 h 53"/>
                <a:gd name="T6" fmla="*/ 70 w 71"/>
                <a:gd name="T7" fmla="*/ 9 h 53"/>
                <a:gd name="T8" fmla="*/ 71 w 71"/>
                <a:gd name="T9" fmla="*/ 47 h 53"/>
                <a:gd name="T10" fmla="*/ 20 w 71"/>
                <a:gd name="T11" fmla="*/ 52 h 53"/>
                <a:gd name="T12" fmla="*/ 0 w 71"/>
                <a:gd name="T13" fmla="*/ 35 h 53"/>
                <a:gd name="T14" fmla="*/ 17 w 71"/>
                <a:gd name="T15" fmla="*/ 16 h 53"/>
                <a:gd name="T16" fmla="*/ 31 w 71"/>
                <a:gd name="T17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53">
                  <a:moveTo>
                    <a:pt x="31" y="15"/>
                  </a:moveTo>
                  <a:cubicBezTo>
                    <a:pt x="23" y="12"/>
                    <a:pt x="21" y="9"/>
                    <a:pt x="21" y="5"/>
                  </a:cubicBezTo>
                  <a:cubicBezTo>
                    <a:pt x="21" y="2"/>
                    <a:pt x="24" y="0"/>
                    <a:pt x="27" y="1"/>
                  </a:cubicBezTo>
                  <a:cubicBezTo>
                    <a:pt x="36" y="3"/>
                    <a:pt x="63" y="7"/>
                    <a:pt x="70" y="9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0" y="53"/>
                    <a:pt x="1" y="45"/>
                    <a:pt x="0" y="35"/>
                  </a:cubicBezTo>
                  <a:cubicBezTo>
                    <a:pt x="0" y="25"/>
                    <a:pt x="7" y="17"/>
                    <a:pt x="17" y="16"/>
                  </a:cubicBezTo>
                  <a:lnTo>
                    <a:pt x="31" y="15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698C84A-21AD-44BB-9657-B9FB1E67C4F1}"/>
                </a:ext>
              </a:extLst>
            </p:cNvPr>
            <p:cNvSpPr/>
            <p:nvPr/>
          </p:nvSpPr>
          <p:spPr bwMode="auto">
            <a:xfrm>
              <a:off x="6410714" y="3683503"/>
              <a:ext cx="540233" cy="483986"/>
            </a:xfrm>
            <a:custGeom>
              <a:avLst/>
              <a:gdLst>
                <a:gd name="T0" fmla="*/ 0 w 199"/>
                <a:gd name="T1" fmla="*/ 125 h 178"/>
                <a:gd name="T2" fmla="*/ 94 w 199"/>
                <a:gd name="T3" fmla="*/ 125 h 178"/>
                <a:gd name="T4" fmla="*/ 118 w 199"/>
                <a:gd name="T5" fmla="*/ 104 h 178"/>
                <a:gd name="T6" fmla="*/ 122 w 199"/>
                <a:gd name="T7" fmla="*/ 67 h 178"/>
                <a:gd name="T8" fmla="*/ 165 w 199"/>
                <a:gd name="T9" fmla="*/ 11 h 178"/>
                <a:gd name="T10" fmla="*/ 186 w 199"/>
                <a:gd name="T11" fmla="*/ 78 h 178"/>
                <a:gd name="T12" fmla="*/ 169 w 199"/>
                <a:gd name="T13" fmla="*/ 150 h 178"/>
                <a:gd name="T14" fmla="*/ 132 w 199"/>
                <a:gd name="T15" fmla="*/ 176 h 178"/>
                <a:gd name="T16" fmla="*/ 0 w 199"/>
                <a:gd name="T17" fmla="*/ 174 h 178"/>
                <a:gd name="T18" fmla="*/ 0 w 199"/>
                <a:gd name="T19" fmla="*/ 1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78">
                  <a:moveTo>
                    <a:pt x="0" y="125"/>
                  </a:moveTo>
                  <a:cubicBezTo>
                    <a:pt x="94" y="125"/>
                    <a:pt x="94" y="125"/>
                    <a:pt x="94" y="125"/>
                  </a:cubicBezTo>
                  <a:cubicBezTo>
                    <a:pt x="106" y="125"/>
                    <a:pt x="116" y="116"/>
                    <a:pt x="118" y="104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35" y="0"/>
                    <a:pt x="165" y="11"/>
                    <a:pt x="165" y="11"/>
                  </a:cubicBezTo>
                  <a:cubicBezTo>
                    <a:pt x="199" y="22"/>
                    <a:pt x="186" y="78"/>
                    <a:pt x="186" y="78"/>
                  </a:cubicBezTo>
                  <a:cubicBezTo>
                    <a:pt x="169" y="150"/>
                    <a:pt x="169" y="150"/>
                    <a:pt x="169" y="150"/>
                  </a:cubicBezTo>
                  <a:cubicBezTo>
                    <a:pt x="165" y="167"/>
                    <a:pt x="149" y="178"/>
                    <a:pt x="132" y="176"/>
                  </a:cubicBezTo>
                  <a:cubicBezTo>
                    <a:pt x="0" y="174"/>
                    <a:pt x="0" y="174"/>
                    <a:pt x="0" y="174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Back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6101BD-AE75-492D-8956-662FC626533A}"/>
                </a:ext>
              </a:extLst>
            </p:cNvPr>
            <p:cNvSpPr/>
            <p:nvPr/>
          </p:nvSpPr>
          <p:spPr bwMode="auto">
            <a:xfrm>
              <a:off x="6231771" y="1685978"/>
              <a:ext cx="1366618" cy="136661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2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A2E0D1-B073-4223-94CA-80899E731D60}"/>
                </a:ext>
              </a:extLst>
            </p:cNvPr>
            <p:cNvSpPr/>
            <p:nvPr/>
          </p:nvSpPr>
          <p:spPr bwMode="auto">
            <a:xfrm flipH="1">
              <a:off x="6231771" y="1685978"/>
              <a:ext cx="1366618" cy="1366618"/>
            </a:xfrm>
            <a:prstGeom prst="blockArc">
              <a:avLst>
                <a:gd name="adj1" fmla="val 16200000"/>
                <a:gd name="adj2" fmla="val 6828900"/>
                <a:gd name="adj3" fmla="val 10039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3" name="Back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38509E7-BB72-4B86-870E-731F9FC9E1BA}"/>
                </a:ext>
              </a:extLst>
            </p:cNvPr>
            <p:cNvSpPr/>
            <p:nvPr/>
          </p:nvSpPr>
          <p:spPr bwMode="auto">
            <a:xfrm>
              <a:off x="4455847" y="1685978"/>
              <a:ext cx="1366618" cy="13666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4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633020A-B83E-4B05-ADDA-22AD1441FF5F}"/>
                </a:ext>
              </a:extLst>
            </p:cNvPr>
            <p:cNvSpPr/>
            <p:nvPr/>
          </p:nvSpPr>
          <p:spPr bwMode="auto">
            <a:xfrm flipH="1">
              <a:off x="4455847" y="1685978"/>
              <a:ext cx="1366618" cy="1366618"/>
            </a:xfrm>
            <a:prstGeom prst="blockArc">
              <a:avLst>
                <a:gd name="adj1" fmla="val 16200000"/>
                <a:gd name="adj2" fmla="val 3240000"/>
                <a:gd name="adj3" fmla="val 10039"/>
              </a:avLst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5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3C0CA93-6507-4B3E-B896-09F53121B751}"/>
                </a:ext>
              </a:extLst>
            </p:cNvPr>
            <p:cNvSpPr/>
            <p:nvPr/>
          </p:nvSpPr>
          <p:spPr bwMode="auto">
            <a:xfrm>
              <a:off x="4920519" y="1968807"/>
              <a:ext cx="407439" cy="707992"/>
            </a:xfrm>
            <a:custGeom>
              <a:avLst/>
              <a:gdLst>
                <a:gd name="T0" fmla="*/ 0 w 185"/>
                <a:gd name="T1" fmla="*/ 322 h 322"/>
                <a:gd name="T2" fmla="*/ 185 w 185"/>
                <a:gd name="T3" fmla="*/ 322 h 322"/>
                <a:gd name="T4" fmla="*/ 159 w 185"/>
                <a:gd name="T5" fmla="*/ 115 h 322"/>
                <a:gd name="T6" fmla="*/ 160 w 185"/>
                <a:gd name="T7" fmla="*/ 82 h 322"/>
                <a:gd name="T8" fmla="*/ 136 w 185"/>
                <a:gd name="T9" fmla="*/ 50 h 322"/>
                <a:gd name="T10" fmla="*/ 138 w 185"/>
                <a:gd name="T11" fmla="*/ 0 h 322"/>
                <a:gd name="T12" fmla="*/ 129 w 185"/>
                <a:gd name="T13" fmla="*/ 0 h 322"/>
                <a:gd name="T14" fmla="*/ 125 w 185"/>
                <a:gd name="T15" fmla="*/ 47 h 322"/>
                <a:gd name="T16" fmla="*/ 93 w 185"/>
                <a:gd name="T17" fmla="*/ 81 h 322"/>
                <a:gd name="T18" fmla="*/ 61 w 185"/>
                <a:gd name="T19" fmla="*/ 47 h 322"/>
                <a:gd name="T20" fmla="*/ 57 w 185"/>
                <a:gd name="T21" fmla="*/ 0 h 322"/>
                <a:gd name="T22" fmla="*/ 47 w 185"/>
                <a:gd name="T23" fmla="*/ 0 h 322"/>
                <a:gd name="T24" fmla="*/ 50 w 185"/>
                <a:gd name="T25" fmla="*/ 50 h 322"/>
                <a:gd name="T26" fmla="*/ 26 w 185"/>
                <a:gd name="T27" fmla="*/ 82 h 322"/>
                <a:gd name="T28" fmla="*/ 27 w 185"/>
                <a:gd name="T29" fmla="*/ 115 h 322"/>
                <a:gd name="T30" fmla="*/ 27 w 185"/>
                <a:gd name="T31" fmla="*/ 115 h 322"/>
                <a:gd name="T32" fmla="*/ 0 w 185"/>
                <a:gd name="T33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5" h="322">
                  <a:moveTo>
                    <a:pt x="0" y="322"/>
                  </a:moveTo>
                  <a:cubicBezTo>
                    <a:pt x="185" y="322"/>
                    <a:pt x="185" y="322"/>
                    <a:pt x="185" y="322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70" y="100"/>
                    <a:pt x="160" y="82"/>
                    <a:pt x="160" y="82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125" y="47"/>
                    <a:pt x="90" y="91"/>
                    <a:pt x="93" y="81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2"/>
                    <a:pt x="15" y="100"/>
                    <a:pt x="27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0" y="322"/>
                    <a:pt x="0" y="322"/>
                    <a:pt x="0" y="322"/>
                  </a:cubicBezTo>
                </a:path>
              </a:pathLst>
            </a:custGeom>
            <a:solidFill>
              <a:srgbClr val="4785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8CB445-43A2-42DC-A978-5245666F35D1}"/>
                </a:ext>
              </a:extLst>
            </p:cNvPr>
            <p:cNvSpPr/>
            <p:nvPr/>
          </p:nvSpPr>
          <p:spPr bwMode="auto">
            <a:xfrm>
              <a:off x="4826861" y="2342221"/>
              <a:ext cx="585231" cy="427546"/>
            </a:xfrm>
            <a:custGeom>
              <a:avLst/>
              <a:gdLst>
                <a:gd name="connsiteX0" fmla="*/ 689504 w 877888"/>
                <a:gd name="connsiteY0" fmla="*/ 325436 h 641349"/>
                <a:gd name="connsiteX1" fmla="*/ 653285 w 877888"/>
                <a:gd name="connsiteY1" fmla="*/ 361799 h 641349"/>
                <a:gd name="connsiteX2" fmla="*/ 633530 w 877888"/>
                <a:gd name="connsiteY2" fmla="*/ 579978 h 641349"/>
                <a:gd name="connsiteX3" fmla="*/ 659871 w 877888"/>
                <a:gd name="connsiteY3" fmla="*/ 606424 h 641349"/>
                <a:gd name="connsiteX4" fmla="*/ 692797 w 877888"/>
                <a:gd name="connsiteY4" fmla="*/ 579978 h 641349"/>
                <a:gd name="connsiteX5" fmla="*/ 719137 w 877888"/>
                <a:gd name="connsiteY5" fmla="*/ 361799 h 641349"/>
                <a:gd name="connsiteX6" fmla="*/ 689504 w 877888"/>
                <a:gd name="connsiteY6" fmla="*/ 325436 h 641349"/>
                <a:gd name="connsiteX7" fmla="*/ 522432 w 877888"/>
                <a:gd name="connsiteY7" fmla="*/ 325436 h 641349"/>
                <a:gd name="connsiteX8" fmla="*/ 489238 w 877888"/>
                <a:gd name="connsiteY8" fmla="*/ 361799 h 641349"/>
                <a:gd name="connsiteX9" fmla="*/ 482600 w 877888"/>
                <a:gd name="connsiteY9" fmla="*/ 579978 h 641349"/>
                <a:gd name="connsiteX10" fmla="*/ 512474 w 877888"/>
                <a:gd name="connsiteY10" fmla="*/ 606424 h 641349"/>
                <a:gd name="connsiteX11" fmla="*/ 542347 w 877888"/>
                <a:gd name="connsiteY11" fmla="*/ 579978 h 641349"/>
                <a:gd name="connsiteX12" fmla="*/ 555625 w 877888"/>
                <a:gd name="connsiteY12" fmla="*/ 361799 h 641349"/>
                <a:gd name="connsiteX13" fmla="*/ 522432 w 877888"/>
                <a:gd name="connsiteY13" fmla="*/ 325436 h 641349"/>
                <a:gd name="connsiteX14" fmla="*/ 353868 w 877888"/>
                <a:gd name="connsiteY14" fmla="*/ 325436 h 641349"/>
                <a:gd name="connsiteX15" fmla="*/ 323994 w 877888"/>
                <a:gd name="connsiteY15" fmla="*/ 361799 h 641349"/>
                <a:gd name="connsiteX16" fmla="*/ 333952 w 877888"/>
                <a:gd name="connsiteY16" fmla="*/ 579978 h 641349"/>
                <a:gd name="connsiteX17" fmla="*/ 363826 w 877888"/>
                <a:gd name="connsiteY17" fmla="*/ 606424 h 641349"/>
                <a:gd name="connsiteX18" fmla="*/ 393700 w 877888"/>
                <a:gd name="connsiteY18" fmla="*/ 579978 h 641349"/>
                <a:gd name="connsiteX19" fmla="*/ 390380 w 877888"/>
                <a:gd name="connsiteY19" fmla="*/ 361799 h 641349"/>
                <a:gd name="connsiteX20" fmla="*/ 353868 w 877888"/>
                <a:gd name="connsiteY20" fmla="*/ 325436 h 641349"/>
                <a:gd name="connsiteX21" fmla="*/ 185208 w 877888"/>
                <a:gd name="connsiteY21" fmla="*/ 325436 h 641349"/>
                <a:gd name="connsiteX22" fmla="*/ 155575 w 877888"/>
                <a:gd name="connsiteY22" fmla="*/ 361799 h 641349"/>
                <a:gd name="connsiteX23" fmla="*/ 181915 w 877888"/>
                <a:gd name="connsiteY23" fmla="*/ 579978 h 641349"/>
                <a:gd name="connsiteX24" fmla="*/ 214841 w 877888"/>
                <a:gd name="connsiteY24" fmla="*/ 606424 h 641349"/>
                <a:gd name="connsiteX25" fmla="*/ 241182 w 877888"/>
                <a:gd name="connsiteY25" fmla="*/ 579978 h 641349"/>
                <a:gd name="connsiteX26" fmla="*/ 224719 w 877888"/>
                <a:gd name="connsiteY26" fmla="*/ 361799 h 641349"/>
                <a:gd name="connsiteX27" fmla="*/ 185208 w 877888"/>
                <a:gd name="connsiteY27" fmla="*/ 325436 h 641349"/>
                <a:gd name="connsiteX28" fmla="*/ 142752 w 877888"/>
                <a:gd name="connsiteY28" fmla="*/ 0 h 641349"/>
                <a:gd name="connsiteX29" fmla="*/ 175724 w 877888"/>
                <a:gd name="connsiteY29" fmla="*/ 26282 h 641349"/>
                <a:gd name="connsiteX30" fmla="*/ 211065 w 877888"/>
                <a:gd name="connsiteY30" fmla="*/ 142928 h 641349"/>
                <a:gd name="connsiteX31" fmla="*/ 217301 w 877888"/>
                <a:gd name="connsiteY31" fmla="*/ 163511 h 641349"/>
                <a:gd name="connsiteX32" fmla="*/ 240544 w 877888"/>
                <a:gd name="connsiteY32" fmla="*/ 163511 h 641349"/>
                <a:gd name="connsiteX33" fmla="*/ 567960 w 877888"/>
                <a:gd name="connsiteY33" fmla="*/ 163511 h 641349"/>
                <a:gd name="connsiteX34" fmla="*/ 680648 w 877888"/>
                <a:gd name="connsiteY34" fmla="*/ 163511 h 641349"/>
                <a:gd name="connsiteX35" fmla="*/ 682244 w 877888"/>
                <a:gd name="connsiteY35" fmla="*/ 157891 h 641349"/>
                <a:gd name="connsiteX36" fmla="*/ 719626 w 877888"/>
                <a:gd name="connsiteY36" fmla="*/ 26282 h 641349"/>
                <a:gd name="connsiteX37" fmla="*/ 752598 w 877888"/>
                <a:gd name="connsiteY37" fmla="*/ 0 h 641349"/>
                <a:gd name="connsiteX38" fmla="*/ 785569 w 877888"/>
                <a:gd name="connsiteY38" fmla="*/ 45994 h 641349"/>
                <a:gd name="connsiteX39" fmla="*/ 756854 w 877888"/>
                <a:gd name="connsiteY39" fmla="*/ 149434 h 641349"/>
                <a:gd name="connsiteX40" fmla="*/ 752947 w 877888"/>
                <a:gd name="connsiteY40" fmla="*/ 163511 h 641349"/>
                <a:gd name="connsiteX41" fmla="*/ 821783 w 877888"/>
                <a:gd name="connsiteY41" fmla="*/ 163511 h 641349"/>
                <a:gd name="connsiteX42" fmla="*/ 877888 w 877888"/>
                <a:gd name="connsiteY42" fmla="*/ 219868 h 641349"/>
                <a:gd name="connsiteX43" fmla="*/ 821783 w 877888"/>
                <a:gd name="connsiteY43" fmla="*/ 276224 h 641349"/>
                <a:gd name="connsiteX44" fmla="*/ 820281 w 877888"/>
                <a:gd name="connsiteY44" fmla="*/ 276224 h 641349"/>
                <a:gd name="connsiteX45" fmla="*/ 812240 w 877888"/>
                <a:gd name="connsiteY45" fmla="*/ 276224 h 641349"/>
                <a:gd name="connsiteX46" fmla="*/ 811975 w 877888"/>
                <a:gd name="connsiteY46" fmla="*/ 277725 h 641349"/>
                <a:gd name="connsiteX47" fmla="*/ 759986 w 877888"/>
                <a:gd name="connsiteY47" fmla="*/ 572293 h 641349"/>
                <a:gd name="connsiteX48" fmla="*/ 674163 w 877888"/>
                <a:gd name="connsiteY48" fmla="*/ 641349 h 641349"/>
                <a:gd name="connsiteX49" fmla="*/ 202137 w 877888"/>
                <a:gd name="connsiteY49" fmla="*/ 641349 h 641349"/>
                <a:gd name="connsiteX50" fmla="*/ 116314 w 877888"/>
                <a:gd name="connsiteY50" fmla="*/ 572293 h 641349"/>
                <a:gd name="connsiteX51" fmla="*/ 80933 w 877888"/>
                <a:gd name="connsiteY51" fmla="*/ 371823 h 641349"/>
                <a:gd name="connsiteX52" fmla="*/ 64061 w 877888"/>
                <a:gd name="connsiteY52" fmla="*/ 276224 h 641349"/>
                <a:gd name="connsiteX53" fmla="*/ 52806 w 877888"/>
                <a:gd name="connsiteY53" fmla="*/ 276224 h 641349"/>
                <a:gd name="connsiteX54" fmla="*/ 0 w 877888"/>
                <a:gd name="connsiteY54" fmla="*/ 219868 h 641349"/>
                <a:gd name="connsiteX55" fmla="*/ 52806 w 877888"/>
                <a:gd name="connsiteY55" fmla="*/ 163511 h 641349"/>
                <a:gd name="connsiteX56" fmla="*/ 93357 w 877888"/>
                <a:gd name="connsiteY56" fmla="*/ 163511 h 641349"/>
                <a:gd name="connsiteX57" fmla="*/ 142403 w 877888"/>
                <a:gd name="connsiteY57" fmla="*/ 163511 h 641349"/>
                <a:gd name="connsiteX58" fmla="*/ 142179 w 877888"/>
                <a:gd name="connsiteY58" fmla="*/ 162703 h 641349"/>
                <a:gd name="connsiteX59" fmla="*/ 109781 w 877888"/>
                <a:gd name="connsiteY59" fmla="*/ 45994 h 641349"/>
                <a:gd name="connsiteX60" fmla="*/ 142752 w 877888"/>
                <a:gd name="connsiteY60" fmla="*/ 0 h 641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877888" h="641349">
                  <a:moveTo>
                    <a:pt x="689504" y="325436"/>
                  </a:moveTo>
                  <a:cubicBezTo>
                    <a:pt x="669748" y="325436"/>
                    <a:pt x="653285" y="341965"/>
                    <a:pt x="653285" y="361799"/>
                  </a:cubicBezTo>
                  <a:cubicBezTo>
                    <a:pt x="653285" y="361799"/>
                    <a:pt x="653285" y="361799"/>
                    <a:pt x="633530" y="579978"/>
                  </a:cubicBezTo>
                  <a:cubicBezTo>
                    <a:pt x="630237" y="596507"/>
                    <a:pt x="643408" y="606424"/>
                    <a:pt x="659871" y="606424"/>
                  </a:cubicBezTo>
                  <a:cubicBezTo>
                    <a:pt x="676334" y="606424"/>
                    <a:pt x="689504" y="596507"/>
                    <a:pt x="692797" y="579978"/>
                  </a:cubicBezTo>
                  <a:cubicBezTo>
                    <a:pt x="692797" y="579978"/>
                    <a:pt x="692797" y="579978"/>
                    <a:pt x="719137" y="361799"/>
                  </a:cubicBezTo>
                  <a:cubicBezTo>
                    <a:pt x="719137" y="341965"/>
                    <a:pt x="705967" y="325436"/>
                    <a:pt x="689504" y="325436"/>
                  </a:cubicBezTo>
                  <a:close/>
                  <a:moveTo>
                    <a:pt x="522432" y="325436"/>
                  </a:moveTo>
                  <a:cubicBezTo>
                    <a:pt x="502516" y="325436"/>
                    <a:pt x="489238" y="341965"/>
                    <a:pt x="489238" y="361799"/>
                  </a:cubicBezTo>
                  <a:cubicBezTo>
                    <a:pt x="489238" y="361799"/>
                    <a:pt x="489238" y="361799"/>
                    <a:pt x="482600" y="579978"/>
                  </a:cubicBezTo>
                  <a:cubicBezTo>
                    <a:pt x="482600" y="596507"/>
                    <a:pt x="495877" y="606424"/>
                    <a:pt x="512474" y="606424"/>
                  </a:cubicBezTo>
                  <a:cubicBezTo>
                    <a:pt x="529070" y="606424"/>
                    <a:pt x="542347" y="596507"/>
                    <a:pt x="542347" y="579978"/>
                  </a:cubicBezTo>
                  <a:cubicBezTo>
                    <a:pt x="542347" y="579978"/>
                    <a:pt x="542347" y="579978"/>
                    <a:pt x="555625" y="361799"/>
                  </a:cubicBezTo>
                  <a:cubicBezTo>
                    <a:pt x="555625" y="341965"/>
                    <a:pt x="542347" y="325436"/>
                    <a:pt x="522432" y="325436"/>
                  </a:cubicBezTo>
                  <a:close/>
                  <a:moveTo>
                    <a:pt x="353868" y="325436"/>
                  </a:moveTo>
                  <a:cubicBezTo>
                    <a:pt x="337271" y="325436"/>
                    <a:pt x="320675" y="341965"/>
                    <a:pt x="323994" y="361799"/>
                  </a:cubicBezTo>
                  <a:cubicBezTo>
                    <a:pt x="323994" y="361799"/>
                    <a:pt x="323994" y="361799"/>
                    <a:pt x="333952" y="579978"/>
                  </a:cubicBezTo>
                  <a:cubicBezTo>
                    <a:pt x="333952" y="596507"/>
                    <a:pt x="347229" y="606424"/>
                    <a:pt x="363826" y="606424"/>
                  </a:cubicBezTo>
                  <a:cubicBezTo>
                    <a:pt x="380422" y="606424"/>
                    <a:pt x="393700" y="596507"/>
                    <a:pt x="393700" y="579978"/>
                  </a:cubicBezTo>
                  <a:cubicBezTo>
                    <a:pt x="393700" y="579978"/>
                    <a:pt x="393700" y="579978"/>
                    <a:pt x="390380" y="361799"/>
                  </a:cubicBezTo>
                  <a:cubicBezTo>
                    <a:pt x="387061" y="341965"/>
                    <a:pt x="373784" y="325436"/>
                    <a:pt x="353868" y="325436"/>
                  </a:cubicBezTo>
                  <a:close/>
                  <a:moveTo>
                    <a:pt x="185208" y="325436"/>
                  </a:moveTo>
                  <a:cubicBezTo>
                    <a:pt x="168745" y="325436"/>
                    <a:pt x="155575" y="341965"/>
                    <a:pt x="155575" y="361799"/>
                  </a:cubicBezTo>
                  <a:cubicBezTo>
                    <a:pt x="155575" y="361799"/>
                    <a:pt x="155575" y="361799"/>
                    <a:pt x="181915" y="579978"/>
                  </a:cubicBezTo>
                  <a:cubicBezTo>
                    <a:pt x="185208" y="596507"/>
                    <a:pt x="198378" y="606424"/>
                    <a:pt x="214841" y="606424"/>
                  </a:cubicBezTo>
                  <a:cubicBezTo>
                    <a:pt x="231304" y="606424"/>
                    <a:pt x="244475" y="596507"/>
                    <a:pt x="241182" y="579978"/>
                  </a:cubicBezTo>
                  <a:cubicBezTo>
                    <a:pt x="241182" y="579978"/>
                    <a:pt x="241182" y="579978"/>
                    <a:pt x="224719" y="361799"/>
                  </a:cubicBezTo>
                  <a:cubicBezTo>
                    <a:pt x="221427" y="341965"/>
                    <a:pt x="204964" y="325436"/>
                    <a:pt x="185208" y="325436"/>
                  </a:cubicBezTo>
                  <a:close/>
                  <a:moveTo>
                    <a:pt x="142752" y="0"/>
                  </a:moveTo>
                  <a:cubicBezTo>
                    <a:pt x="159238" y="0"/>
                    <a:pt x="172426" y="9856"/>
                    <a:pt x="175724" y="26282"/>
                  </a:cubicBezTo>
                  <a:cubicBezTo>
                    <a:pt x="175724" y="26282"/>
                    <a:pt x="175724" y="26282"/>
                    <a:pt x="211065" y="142928"/>
                  </a:cubicBezTo>
                  <a:lnTo>
                    <a:pt x="217301" y="163511"/>
                  </a:lnTo>
                  <a:lnTo>
                    <a:pt x="240544" y="163511"/>
                  </a:lnTo>
                  <a:cubicBezTo>
                    <a:pt x="315640" y="163511"/>
                    <a:pt x="420773" y="163511"/>
                    <a:pt x="567960" y="163511"/>
                  </a:cubicBezTo>
                  <a:lnTo>
                    <a:pt x="680648" y="163511"/>
                  </a:lnTo>
                  <a:lnTo>
                    <a:pt x="682244" y="157891"/>
                  </a:lnTo>
                  <a:cubicBezTo>
                    <a:pt x="689489" y="132385"/>
                    <a:pt x="701080" y="91576"/>
                    <a:pt x="719626" y="26282"/>
                  </a:cubicBezTo>
                  <a:cubicBezTo>
                    <a:pt x="722924" y="9856"/>
                    <a:pt x="736112" y="0"/>
                    <a:pt x="752598" y="0"/>
                  </a:cubicBezTo>
                  <a:cubicBezTo>
                    <a:pt x="775678" y="0"/>
                    <a:pt x="792163" y="22997"/>
                    <a:pt x="785569" y="45994"/>
                  </a:cubicBezTo>
                  <a:cubicBezTo>
                    <a:pt x="785569" y="45994"/>
                    <a:pt x="785569" y="45994"/>
                    <a:pt x="756854" y="149434"/>
                  </a:cubicBezTo>
                  <a:lnTo>
                    <a:pt x="752947" y="163511"/>
                  </a:lnTo>
                  <a:lnTo>
                    <a:pt x="821783" y="163511"/>
                  </a:lnTo>
                  <a:cubicBezTo>
                    <a:pt x="851486" y="163511"/>
                    <a:pt x="877888" y="190032"/>
                    <a:pt x="877888" y="219868"/>
                  </a:cubicBezTo>
                  <a:cubicBezTo>
                    <a:pt x="877888" y="249703"/>
                    <a:pt x="851486" y="276224"/>
                    <a:pt x="821783" y="276224"/>
                  </a:cubicBezTo>
                  <a:cubicBezTo>
                    <a:pt x="821783" y="276224"/>
                    <a:pt x="821783" y="276224"/>
                    <a:pt x="820281" y="276224"/>
                  </a:cubicBezTo>
                  <a:lnTo>
                    <a:pt x="812240" y="276224"/>
                  </a:lnTo>
                  <a:lnTo>
                    <a:pt x="811975" y="277725"/>
                  </a:lnTo>
                  <a:cubicBezTo>
                    <a:pt x="809499" y="291752"/>
                    <a:pt x="799597" y="347860"/>
                    <a:pt x="759986" y="572293"/>
                  </a:cubicBezTo>
                  <a:cubicBezTo>
                    <a:pt x="753384" y="611754"/>
                    <a:pt x="717075" y="641349"/>
                    <a:pt x="674163" y="641349"/>
                  </a:cubicBezTo>
                  <a:cubicBezTo>
                    <a:pt x="674163" y="641349"/>
                    <a:pt x="674163" y="641349"/>
                    <a:pt x="202137" y="641349"/>
                  </a:cubicBezTo>
                  <a:cubicBezTo>
                    <a:pt x="159226" y="641349"/>
                    <a:pt x="126217" y="611754"/>
                    <a:pt x="116314" y="572293"/>
                  </a:cubicBezTo>
                  <a:cubicBezTo>
                    <a:pt x="116314" y="572293"/>
                    <a:pt x="116314" y="572293"/>
                    <a:pt x="80933" y="371823"/>
                  </a:cubicBezTo>
                  <a:lnTo>
                    <a:pt x="64061" y="276224"/>
                  </a:lnTo>
                  <a:lnTo>
                    <a:pt x="52806" y="276224"/>
                  </a:lnTo>
                  <a:cubicBezTo>
                    <a:pt x="23103" y="276224"/>
                    <a:pt x="0" y="249703"/>
                    <a:pt x="0" y="219868"/>
                  </a:cubicBezTo>
                  <a:cubicBezTo>
                    <a:pt x="0" y="190032"/>
                    <a:pt x="23103" y="163511"/>
                    <a:pt x="52806" y="163511"/>
                  </a:cubicBezTo>
                  <a:cubicBezTo>
                    <a:pt x="52806" y="163511"/>
                    <a:pt x="52806" y="163511"/>
                    <a:pt x="93357" y="163511"/>
                  </a:cubicBezTo>
                  <a:lnTo>
                    <a:pt x="142403" y="163511"/>
                  </a:lnTo>
                  <a:lnTo>
                    <a:pt x="142179" y="162703"/>
                  </a:lnTo>
                  <a:cubicBezTo>
                    <a:pt x="135901" y="140085"/>
                    <a:pt x="125855" y="103896"/>
                    <a:pt x="109781" y="45994"/>
                  </a:cubicBezTo>
                  <a:cubicBezTo>
                    <a:pt x="103187" y="22997"/>
                    <a:pt x="119672" y="0"/>
                    <a:pt x="1427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03AEED1-A7AA-473D-A9EC-EDB87FD7D965}"/>
                </a:ext>
              </a:extLst>
            </p:cNvPr>
            <p:cNvSpPr/>
            <p:nvPr/>
          </p:nvSpPr>
          <p:spPr bwMode="auto">
            <a:xfrm>
              <a:off x="6836243" y="2358573"/>
              <a:ext cx="54908" cy="21427"/>
            </a:xfrm>
            <a:custGeom>
              <a:avLst/>
              <a:gdLst>
                <a:gd name="T0" fmla="*/ 4 w 20"/>
                <a:gd name="T1" fmla="*/ 0 h 8"/>
                <a:gd name="T2" fmla="*/ 16 w 20"/>
                <a:gd name="T3" fmla="*/ 0 h 8"/>
                <a:gd name="T4" fmla="*/ 20 w 20"/>
                <a:gd name="T5" fmla="*/ 4 h 8"/>
                <a:gd name="T6" fmla="*/ 16 w 20"/>
                <a:gd name="T7" fmla="*/ 8 h 8"/>
                <a:gd name="T8" fmla="*/ 4 w 20"/>
                <a:gd name="T9" fmla="*/ 8 h 8"/>
                <a:gd name="T10" fmla="*/ 0 w 20"/>
                <a:gd name="T11" fmla="*/ 4 h 8"/>
                <a:gd name="T12" fmla="*/ 4 w 2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96376E1-6F6C-41CA-8715-E4256192316B}"/>
                </a:ext>
              </a:extLst>
            </p:cNvPr>
            <p:cNvSpPr/>
            <p:nvPr/>
          </p:nvSpPr>
          <p:spPr bwMode="auto">
            <a:xfrm>
              <a:off x="6609248" y="2343695"/>
              <a:ext cx="615388" cy="396686"/>
            </a:xfrm>
            <a:custGeom>
              <a:avLst/>
              <a:gdLst>
                <a:gd name="T0" fmla="*/ 255 w 255"/>
                <a:gd name="T1" fmla="*/ 24 h 164"/>
                <a:gd name="T2" fmla="*/ 254 w 255"/>
                <a:gd name="T3" fmla="*/ 142 h 164"/>
                <a:gd name="T4" fmla="*/ 231 w 255"/>
                <a:gd name="T5" fmla="*/ 164 h 164"/>
                <a:gd name="T6" fmla="*/ 22 w 255"/>
                <a:gd name="T7" fmla="*/ 162 h 164"/>
                <a:gd name="T8" fmla="*/ 0 w 255"/>
                <a:gd name="T9" fmla="*/ 140 h 164"/>
                <a:gd name="T10" fmla="*/ 1 w 255"/>
                <a:gd name="T11" fmla="*/ 22 h 164"/>
                <a:gd name="T12" fmla="*/ 23 w 255"/>
                <a:gd name="T13" fmla="*/ 0 h 164"/>
                <a:gd name="T14" fmla="*/ 233 w 255"/>
                <a:gd name="T15" fmla="*/ 2 h 164"/>
                <a:gd name="T16" fmla="*/ 255 w 255"/>
                <a:gd name="T17" fmla="*/ 2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64">
                  <a:moveTo>
                    <a:pt x="255" y="24"/>
                  </a:moveTo>
                  <a:cubicBezTo>
                    <a:pt x="254" y="142"/>
                    <a:pt x="254" y="142"/>
                    <a:pt x="254" y="142"/>
                  </a:cubicBezTo>
                  <a:cubicBezTo>
                    <a:pt x="254" y="154"/>
                    <a:pt x="244" y="164"/>
                    <a:pt x="231" y="164"/>
                  </a:cubicBezTo>
                  <a:cubicBezTo>
                    <a:pt x="22" y="162"/>
                    <a:pt x="22" y="162"/>
                    <a:pt x="22" y="162"/>
                  </a:cubicBezTo>
                  <a:cubicBezTo>
                    <a:pt x="10" y="162"/>
                    <a:pt x="0" y="152"/>
                    <a:pt x="0" y="14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10"/>
                    <a:pt x="11" y="0"/>
                    <a:pt x="23" y="0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45" y="2"/>
                    <a:pt x="255" y="12"/>
                    <a:pt x="255" y="2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86EE68B-24D3-4D27-B925-B82A13931F77}"/>
                </a:ext>
              </a:extLst>
            </p:cNvPr>
            <p:cNvSpPr/>
            <p:nvPr/>
          </p:nvSpPr>
          <p:spPr bwMode="auto">
            <a:xfrm>
              <a:off x="6609248" y="2441412"/>
              <a:ext cx="613061" cy="96554"/>
            </a:xfrm>
            <a:custGeom>
              <a:avLst/>
              <a:gdLst>
                <a:gd name="T0" fmla="*/ 527 w 527"/>
                <a:gd name="T1" fmla="*/ 4 h 83"/>
                <a:gd name="T2" fmla="*/ 527 w 527"/>
                <a:gd name="T3" fmla="*/ 83 h 83"/>
                <a:gd name="T4" fmla="*/ 0 w 527"/>
                <a:gd name="T5" fmla="*/ 78 h 83"/>
                <a:gd name="T6" fmla="*/ 2 w 527"/>
                <a:gd name="T7" fmla="*/ 0 h 83"/>
                <a:gd name="T8" fmla="*/ 527 w 527"/>
                <a:gd name="T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83">
                  <a:moveTo>
                    <a:pt x="527" y="4"/>
                  </a:moveTo>
                  <a:lnTo>
                    <a:pt x="527" y="83"/>
                  </a:lnTo>
                  <a:lnTo>
                    <a:pt x="0" y="78"/>
                  </a:lnTo>
                  <a:lnTo>
                    <a:pt x="2" y="0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CB4DA0-2BD4-4DF0-8031-844BA5B2EBDB}"/>
                </a:ext>
              </a:extLst>
            </p:cNvPr>
            <p:cNvSpPr/>
            <p:nvPr/>
          </p:nvSpPr>
          <p:spPr bwMode="auto">
            <a:xfrm>
              <a:off x="6649964" y="2581008"/>
              <a:ext cx="202415" cy="31409"/>
            </a:xfrm>
            <a:custGeom>
              <a:avLst/>
              <a:gdLst>
                <a:gd name="T0" fmla="*/ 78 w 84"/>
                <a:gd name="T1" fmla="*/ 1 h 13"/>
                <a:gd name="T2" fmla="*/ 6 w 84"/>
                <a:gd name="T3" fmla="*/ 0 h 13"/>
                <a:gd name="T4" fmla="*/ 0 w 84"/>
                <a:gd name="T5" fmla="*/ 6 h 13"/>
                <a:gd name="T6" fmla="*/ 6 w 84"/>
                <a:gd name="T7" fmla="*/ 12 h 13"/>
                <a:gd name="T8" fmla="*/ 78 w 84"/>
                <a:gd name="T9" fmla="*/ 13 h 13"/>
                <a:gd name="T10" fmla="*/ 84 w 84"/>
                <a:gd name="T11" fmla="*/ 7 h 13"/>
                <a:gd name="T12" fmla="*/ 78 w 84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3">
                  <a:moveTo>
                    <a:pt x="78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2" y="12"/>
                    <a:pt x="6" y="1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2" y="13"/>
                    <a:pt x="84" y="10"/>
                    <a:pt x="84" y="7"/>
                  </a:cubicBezTo>
                  <a:cubicBezTo>
                    <a:pt x="84" y="4"/>
                    <a:pt x="82" y="1"/>
                    <a:pt x="78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18AC69C-D6ED-43F1-B060-D7A825CF4062}"/>
                </a:ext>
              </a:extLst>
            </p:cNvPr>
            <p:cNvSpPr/>
            <p:nvPr/>
          </p:nvSpPr>
          <p:spPr bwMode="auto">
            <a:xfrm>
              <a:off x="6649964" y="2643827"/>
              <a:ext cx="120984" cy="29083"/>
            </a:xfrm>
            <a:custGeom>
              <a:avLst/>
              <a:gdLst>
                <a:gd name="T0" fmla="*/ 44 w 50"/>
                <a:gd name="T1" fmla="*/ 0 h 12"/>
                <a:gd name="T2" fmla="*/ 6 w 50"/>
                <a:gd name="T3" fmla="*/ 0 h 12"/>
                <a:gd name="T4" fmla="*/ 0 w 50"/>
                <a:gd name="T5" fmla="*/ 6 h 12"/>
                <a:gd name="T6" fmla="*/ 6 w 50"/>
                <a:gd name="T7" fmla="*/ 12 h 12"/>
                <a:gd name="T8" fmla="*/ 44 w 50"/>
                <a:gd name="T9" fmla="*/ 12 h 12"/>
                <a:gd name="T10" fmla="*/ 50 w 50"/>
                <a:gd name="T11" fmla="*/ 6 h 12"/>
                <a:gd name="T12" fmla="*/ 44 w 5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2">
                  <a:moveTo>
                    <a:pt x="4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8" y="12"/>
                    <a:pt x="50" y="10"/>
                    <a:pt x="50" y="6"/>
                  </a:cubicBezTo>
                  <a:cubicBezTo>
                    <a:pt x="50" y="3"/>
                    <a:pt x="48" y="0"/>
                    <a:pt x="4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A631308-B4B8-49A4-B549-9FCC58ACBEC1}"/>
                </a:ext>
              </a:extLst>
            </p:cNvPr>
            <p:cNvSpPr/>
            <p:nvPr/>
          </p:nvSpPr>
          <p:spPr bwMode="auto">
            <a:xfrm>
              <a:off x="7033854" y="2612417"/>
              <a:ext cx="143087" cy="7677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80006CF-4584-44A3-8C89-1C4D06842EA3}"/>
                </a:ext>
              </a:extLst>
            </p:cNvPr>
            <p:cNvSpPr/>
            <p:nvPr/>
          </p:nvSpPr>
          <p:spPr bwMode="auto">
            <a:xfrm>
              <a:off x="6975996" y="2207588"/>
              <a:ext cx="304785" cy="304785"/>
            </a:xfrm>
            <a:custGeom>
              <a:avLst/>
              <a:gdLst>
                <a:gd name="T0" fmla="*/ 126 w 126"/>
                <a:gd name="T1" fmla="*/ 63 h 126"/>
                <a:gd name="T2" fmla="*/ 62 w 126"/>
                <a:gd name="T3" fmla="*/ 126 h 126"/>
                <a:gd name="T4" fmla="*/ 0 w 126"/>
                <a:gd name="T5" fmla="*/ 62 h 126"/>
                <a:gd name="T6" fmla="*/ 63 w 126"/>
                <a:gd name="T7" fmla="*/ 0 h 126"/>
                <a:gd name="T8" fmla="*/ 126 w 126"/>
                <a:gd name="T9" fmla="*/ 6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6">
                  <a:moveTo>
                    <a:pt x="126" y="63"/>
                  </a:moveTo>
                  <a:cubicBezTo>
                    <a:pt x="126" y="98"/>
                    <a:pt x="97" y="126"/>
                    <a:pt x="62" y="126"/>
                  </a:cubicBezTo>
                  <a:cubicBezTo>
                    <a:pt x="28" y="125"/>
                    <a:pt x="0" y="97"/>
                    <a:pt x="0" y="62"/>
                  </a:cubicBezTo>
                  <a:cubicBezTo>
                    <a:pt x="0" y="28"/>
                    <a:pt x="29" y="0"/>
                    <a:pt x="63" y="0"/>
                  </a:cubicBezTo>
                  <a:cubicBezTo>
                    <a:pt x="98" y="0"/>
                    <a:pt x="126" y="28"/>
                    <a:pt x="126" y="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A72434-E337-4D55-A72C-281CD510F372}"/>
                </a:ext>
              </a:extLst>
            </p:cNvPr>
            <p:cNvSpPr/>
            <p:nvPr/>
          </p:nvSpPr>
          <p:spPr bwMode="auto">
            <a:xfrm>
              <a:off x="7017875" y="2249467"/>
              <a:ext cx="222191" cy="222191"/>
            </a:xfrm>
            <a:custGeom>
              <a:avLst/>
              <a:gdLst>
                <a:gd name="T0" fmla="*/ 92 w 92"/>
                <a:gd name="T1" fmla="*/ 46 h 92"/>
                <a:gd name="T2" fmla="*/ 46 w 92"/>
                <a:gd name="T3" fmla="*/ 91 h 92"/>
                <a:gd name="T4" fmla="*/ 0 w 92"/>
                <a:gd name="T5" fmla="*/ 45 h 92"/>
                <a:gd name="T6" fmla="*/ 46 w 92"/>
                <a:gd name="T7" fmla="*/ 0 h 92"/>
                <a:gd name="T8" fmla="*/ 92 w 92"/>
                <a:gd name="T9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92" y="46"/>
                  </a:moveTo>
                  <a:cubicBezTo>
                    <a:pt x="91" y="71"/>
                    <a:pt x="71" y="92"/>
                    <a:pt x="46" y="91"/>
                  </a:cubicBezTo>
                  <a:cubicBezTo>
                    <a:pt x="20" y="91"/>
                    <a:pt x="0" y="71"/>
                    <a:pt x="0" y="45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0"/>
                    <a:pt x="92" y="21"/>
                    <a:pt x="92" y="4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3B1E12A-50D6-4DF3-8FD8-05A9B8386B33}"/>
                </a:ext>
              </a:extLst>
            </p:cNvPr>
            <p:cNvSpPr/>
            <p:nvPr/>
          </p:nvSpPr>
          <p:spPr bwMode="auto">
            <a:xfrm>
              <a:off x="7099306" y="2290182"/>
              <a:ext cx="58165" cy="137270"/>
            </a:xfrm>
            <a:custGeom>
              <a:avLst/>
              <a:gdLst>
                <a:gd name="T0" fmla="*/ 9 w 24"/>
                <a:gd name="T1" fmla="*/ 4 h 57"/>
                <a:gd name="T2" fmla="*/ 9 w 24"/>
                <a:gd name="T3" fmla="*/ 0 h 57"/>
                <a:gd name="T4" fmla="*/ 15 w 24"/>
                <a:gd name="T5" fmla="*/ 0 h 57"/>
                <a:gd name="T6" fmla="*/ 15 w 24"/>
                <a:gd name="T7" fmla="*/ 4 h 57"/>
                <a:gd name="T8" fmla="*/ 23 w 24"/>
                <a:gd name="T9" fmla="*/ 16 h 57"/>
                <a:gd name="T10" fmla="*/ 23 w 24"/>
                <a:gd name="T11" fmla="*/ 18 h 57"/>
                <a:gd name="T12" fmla="*/ 16 w 24"/>
                <a:gd name="T13" fmla="*/ 18 h 57"/>
                <a:gd name="T14" fmla="*/ 16 w 24"/>
                <a:gd name="T15" fmla="*/ 16 h 57"/>
                <a:gd name="T16" fmla="*/ 12 w 24"/>
                <a:gd name="T17" fmla="*/ 11 h 57"/>
                <a:gd name="T18" fmla="*/ 8 w 24"/>
                <a:gd name="T19" fmla="*/ 16 h 57"/>
                <a:gd name="T20" fmla="*/ 23 w 24"/>
                <a:gd name="T21" fmla="*/ 41 h 57"/>
                <a:gd name="T22" fmla="*/ 15 w 24"/>
                <a:gd name="T23" fmla="*/ 53 h 57"/>
                <a:gd name="T24" fmla="*/ 15 w 24"/>
                <a:gd name="T25" fmla="*/ 57 h 57"/>
                <a:gd name="T26" fmla="*/ 8 w 24"/>
                <a:gd name="T27" fmla="*/ 57 h 57"/>
                <a:gd name="T28" fmla="*/ 8 w 24"/>
                <a:gd name="T29" fmla="*/ 53 h 57"/>
                <a:gd name="T30" fmla="*/ 0 w 24"/>
                <a:gd name="T31" fmla="*/ 41 h 57"/>
                <a:gd name="T32" fmla="*/ 0 w 24"/>
                <a:gd name="T33" fmla="*/ 37 h 57"/>
                <a:gd name="T34" fmla="*/ 7 w 24"/>
                <a:gd name="T35" fmla="*/ 38 h 57"/>
                <a:gd name="T36" fmla="*/ 7 w 24"/>
                <a:gd name="T37" fmla="*/ 42 h 57"/>
                <a:gd name="T38" fmla="*/ 11 w 24"/>
                <a:gd name="T39" fmla="*/ 46 h 57"/>
                <a:gd name="T40" fmla="*/ 15 w 24"/>
                <a:gd name="T41" fmla="*/ 42 h 57"/>
                <a:gd name="T42" fmla="*/ 0 w 24"/>
                <a:gd name="T43" fmla="*/ 16 h 57"/>
                <a:gd name="T44" fmla="*/ 9 w 24"/>
                <a:gd name="T45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57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21" y="5"/>
                    <a:pt x="24" y="9"/>
                    <a:pt x="23" y="1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2"/>
                    <a:pt x="15" y="11"/>
                    <a:pt x="12" y="11"/>
                  </a:cubicBezTo>
                  <a:cubicBezTo>
                    <a:pt x="10" y="11"/>
                    <a:pt x="8" y="12"/>
                    <a:pt x="8" y="16"/>
                  </a:cubicBezTo>
                  <a:cubicBezTo>
                    <a:pt x="8" y="26"/>
                    <a:pt x="23" y="27"/>
                    <a:pt x="23" y="41"/>
                  </a:cubicBezTo>
                  <a:cubicBezTo>
                    <a:pt x="23" y="48"/>
                    <a:pt x="20" y="52"/>
                    <a:pt x="15" y="53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2" y="52"/>
                    <a:pt x="0" y="48"/>
                    <a:pt x="0" y="4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5"/>
                    <a:pt x="9" y="46"/>
                    <a:pt x="11" y="46"/>
                  </a:cubicBezTo>
                  <a:cubicBezTo>
                    <a:pt x="14" y="46"/>
                    <a:pt x="15" y="45"/>
                    <a:pt x="15" y="42"/>
                  </a:cubicBezTo>
                  <a:cubicBezTo>
                    <a:pt x="15" y="31"/>
                    <a:pt x="0" y="31"/>
                    <a:pt x="0" y="16"/>
                  </a:cubicBezTo>
                  <a:cubicBezTo>
                    <a:pt x="0" y="9"/>
                    <a:pt x="3" y="5"/>
                    <a:pt x="9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9F224EF-E599-444B-91D5-E67941B32217}"/>
                </a:ext>
              </a:extLst>
            </p:cNvPr>
            <p:cNvSpPr/>
            <p:nvPr/>
          </p:nvSpPr>
          <p:spPr bwMode="auto">
            <a:xfrm>
              <a:off x="6621188" y="1998194"/>
              <a:ext cx="307112" cy="303622"/>
            </a:xfrm>
            <a:custGeom>
              <a:avLst/>
              <a:gdLst>
                <a:gd name="T0" fmla="*/ 126 w 127"/>
                <a:gd name="T1" fmla="*/ 63 h 126"/>
                <a:gd name="T2" fmla="*/ 63 w 127"/>
                <a:gd name="T3" fmla="*/ 126 h 126"/>
                <a:gd name="T4" fmla="*/ 1 w 127"/>
                <a:gd name="T5" fmla="*/ 63 h 126"/>
                <a:gd name="T6" fmla="*/ 64 w 127"/>
                <a:gd name="T7" fmla="*/ 0 h 126"/>
                <a:gd name="T8" fmla="*/ 126 w 127"/>
                <a:gd name="T9" fmla="*/ 6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6">
                  <a:moveTo>
                    <a:pt x="126" y="63"/>
                  </a:moveTo>
                  <a:cubicBezTo>
                    <a:pt x="126" y="98"/>
                    <a:pt x="98" y="126"/>
                    <a:pt x="63" y="126"/>
                  </a:cubicBezTo>
                  <a:cubicBezTo>
                    <a:pt x="28" y="126"/>
                    <a:pt x="0" y="97"/>
                    <a:pt x="1" y="63"/>
                  </a:cubicBezTo>
                  <a:cubicBezTo>
                    <a:pt x="1" y="28"/>
                    <a:pt x="29" y="0"/>
                    <a:pt x="64" y="0"/>
                  </a:cubicBezTo>
                  <a:cubicBezTo>
                    <a:pt x="99" y="0"/>
                    <a:pt x="127" y="29"/>
                    <a:pt x="126" y="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8ED8916-659D-4D61-9214-8E3B2283FD2D}"/>
                </a:ext>
              </a:extLst>
            </p:cNvPr>
            <p:cNvSpPr/>
            <p:nvPr/>
          </p:nvSpPr>
          <p:spPr bwMode="auto">
            <a:xfrm>
              <a:off x="6664231" y="2038909"/>
              <a:ext cx="219865" cy="222191"/>
            </a:xfrm>
            <a:custGeom>
              <a:avLst/>
              <a:gdLst>
                <a:gd name="T0" fmla="*/ 91 w 91"/>
                <a:gd name="T1" fmla="*/ 46 h 92"/>
                <a:gd name="T2" fmla="*/ 45 w 91"/>
                <a:gd name="T3" fmla="*/ 92 h 92"/>
                <a:gd name="T4" fmla="*/ 0 w 91"/>
                <a:gd name="T5" fmla="*/ 46 h 92"/>
                <a:gd name="T6" fmla="*/ 46 w 91"/>
                <a:gd name="T7" fmla="*/ 0 h 92"/>
                <a:gd name="T8" fmla="*/ 91 w 91"/>
                <a:gd name="T9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91" y="46"/>
                  </a:moveTo>
                  <a:cubicBezTo>
                    <a:pt x="91" y="72"/>
                    <a:pt x="70" y="92"/>
                    <a:pt x="45" y="92"/>
                  </a:cubicBezTo>
                  <a:cubicBezTo>
                    <a:pt x="20" y="91"/>
                    <a:pt x="0" y="71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1" y="1"/>
                    <a:pt x="91" y="21"/>
                    <a:pt x="91" y="4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07B1737-ADC9-43BC-ACD7-305D51495E3B}"/>
                </a:ext>
              </a:extLst>
            </p:cNvPr>
            <p:cNvSpPr/>
            <p:nvPr/>
          </p:nvSpPr>
          <p:spPr bwMode="auto">
            <a:xfrm>
              <a:off x="6744498" y="2079625"/>
              <a:ext cx="58165" cy="138433"/>
            </a:xfrm>
            <a:custGeom>
              <a:avLst/>
              <a:gdLst>
                <a:gd name="T0" fmla="*/ 9 w 24"/>
                <a:gd name="T1" fmla="*/ 4 h 57"/>
                <a:gd name="T2" fmla="*/ 9 w 24"/>
                <a:gd name="T3" fmla="*/ 0 h 57"/>
                <a:gd name="T4" fmla="*/ 16 w 24"/>
                <a:gd name="T5" fmla="*/ 0 h 57"/>
                <a:gd name="T6" fmla="*/ 16 w 24"/>
                <a:gd name="T7" fmla="*/ 4 h 57"/>
                <a:gd name="T8" fmla="*/ 24 w 24"/>
                <a:gd name="T9" fmla="*/ 17 h 57"/>
                <a:gd name="T10" fmla="*/ 24 w 24"/>
                <a:gd name="T11" fmla="*/ 18 h 57"/>
                <a:gd name="T12" fmla="*/ 17 w 24"/>
                <a:gd name="T13" fmla="*/ 18 h 57"/>
                <a:gd name="T14" fmla="*/ 17 w 24"/>
                <a:gd name="T15" fmla="*/ 16 h 57"/>
                <a:gd name="T16" fmla="*/ 13 w 24"/>
                <a:gd name="T17" fmla="*/ 11 h 57"/>
                <a:gd name="T18" fmla="*/ 9 w 24"/>
                <a:gd name="T19" fmla="*/ 16 h 57"/>
                <a:gd name="T20" fmla="*/ 24 w 24"/>
                <a:gd name="T21" fmla="*/ 41 h 57"/>
                <a:gd name="T22" fmla="*/ 15 w 24"/>
                <a:gd name="T23" fmla="*/ 54 h 57"/>
                <a:gd name="T24" fmla="*/ 15 w 24"/>
                <a:gd name="T25" fmla="*/ 57 h 57"/>
                <a:gd name="T26" fmla="*/ 9 w 24"/>
                <a:gd name="T27" fmla="*/ 57 h 57"/>
                <a:gd name="T28" fmla="*/ 9 w 24"/>
                <a:gd name="T29" fmla="*/ 54 h 57"/>
                <a:gd name="T30" fmla="*/ 0 w 24"/>
                <a:gd name="T31" fmla="*/ 41 h 57"/>
                <a:gd name="T32" fmla="*/ 0 w 24"/>
                <a:gd name="T33" fmla="*/ 38 h 57"/>
                <a:gd name="T34" fmla="*/ 8 w 24"/>
                <a:gd name="T35" fmla="*/ 38 h 57"/>
                <a:gd name="T36" fmla="*/ 8 w 24"/>
                <a:gd name="T37" fmla="*/ 42 h 57"/>
                <a:gd name="T38" fmla="*/ 12 w 24"/>
                <a:gd name="T39" fmla="*/ 47 h 57"/>
                <a:gd name="T40" fmla="*/ 16 w 24"/>
                <a:gd name="T41" fmla="*/ 42 h 57"/>
                <a:gd name="T42" fmla="*/ 1 w 24"/>
                <a:gd name="T43" fmla="*/ 16 h 57"/>
                <a:gd name="T44" fmla="*/ 9 w 24"/>
                <a:gd name="T45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57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1" y="5"/>
                    <a:pt x="24" y="10"/>
                    <a:pt x="24" y="17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2"/>
                    <a:pt x="15" y="11"/>
                    <a:pt x="13" y="11"/>
                  </a:cubicBezTo>
                  <a:cubicBezTo>
                    <a:pt x="10" y="11"/>
                    <a:pt x="9" y="12"/>
                    <a:pt x="9" y="16"/>
                  </a:cubicBezTo>
                  <a:cubicBezTo>
                    <a:pt x="9" y="26"/>
                    <a:pt x="24" y="27"/>
                    <a:pt x="24" y="41"/>
                  </a:cubicBezTo>
                  <a:cubicBezTo>
                    <a:pt x="24" y="48"/>
                    <a:pt x="21" y="53"/>
                    <a:pt x="15" y="54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3" y="53"/>
                    <a:pt x="0" y="48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5"/>
                    <a:pt x="9" y="47"/>
                    <a:pt x="12" y="47"/>
                  </a:cubicBezTo>
                  <a:cubicBezTo>
                    <a:pt x="14" y="47"/>
                    <a:pt x="16" y="45"/>
                    <a:pt x="16" y="42"/>
                  </a:cubicBezTo>
                  <a:cubicBezTo>
                    <a:pt x="16" y="31"/>
                    <a:pt x="1" y="31"/>
                    <a:pt x="1" y="16"/>
                  </a:cubicBezTo>
                  <a:cubicBezTo>
                    <a:pt x="1" y="10"/>
                    <a:pt x="4" y="5"/>
                    <a:pt x="9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Back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E87F0B8-E5A5-4149-952E-24359BB6356B}"/>
                </a:ext>
              </a:extLst>
            </p:cNvPr>
            <p:cNvSpPr/>
            <p:nvPr/>
          </p:nvSpPr>
          <p:spPr bwMode="auto">
            <a:xfrm>
              <a:off x="3091824" y="3149547"/>
              <a:ext cx="1366618" cy="1366618"/>
            </a:xfrm>
            <a:prstGeom prst="ellipse">
              <a:avLst/>
            </a:prstGeom>
            <a:solidFill>
              <a:srgbClr val="47857A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 dirty="0"/>
            </a:p>
          </p:txBody>
        </p:sp>
        <p:sp>
          <p:nvSpPr>
            <p:cNvPr id="60" name="Back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299795-F406-437A-9EE4-EC9DEF3FF402}"/>
                </a:ext>
              </a:extLst>
            </p:cNvPr>
            <p:cNvSpPr/>
            <p:nvPr/>
          </p:nvSpPr>
          <p:spPr bwMode="auto">
            <a:xfrm>
              <a:off x="7595794" y="3154468"/>
              <a:ext cx="1366618" cy="136661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6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53D8DDF-C3CD-4EBE-BE66-548FFEDF14C0}"/>
                </a:ext>
              </a:extLst>
            </p:cNvPr>
            <p:cNvSpPr/>
            <p:nvPr/>
          </p:nvSpPr>
          <p:spPr bwMode="auto">
            <a:xfrm>
              <a:off x="7875996" y="3878979"/>
              <a:ext cx="535621" cy="12249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5FFF1A7-B3C8-4C12-9706-2E804BFE5096}"/>
                </a:ext>
              </a:extLst>
            </p:cNvPr>
            <p:cNvSpPr/>
            <p:nvPr/>
          </p:nvSpPr>
          <p:spPr bwMode="auto">
            <a:xfrm>
              <a:off x="8411617" y="3686334"/>
              <a:ext cx="270594" cy="315137"/>
            </a:xfrm>
            <a:custGeom>
              <a:avLst/>
              <a:gdLst>
                <a:gd name="T0" fmla="*/ 0 w 117"/>
                <a:gd name="T1" fmla="*/ 0 h 136"/>
                <a:gd name="T2" fmla="*/ 73 w 117"/>
                <a:gd name="T3" fmla="*/ 0 h 136"/>
                <a:gd name="T4" fmla="*/ 117 w 117"/>
                <a:gd name="T5" fmla="*/ 78 h 136"/>
                <a:gd name="T6" fmla="*/ 117 w 117"/>
                <a:gd name="T7" fmla="*/ 128 h 136"/>
                <a:gd name="T8" fmla="*/ 109 w 117"/>
                <a:gd name="T9" fmla="*/ 136 h 136"/>
                <a:gd name="T10" fmla="*/ 0 w 117"/>
                <a:gd name="T11" fmla="*/ 136 h 136"/>
                <a:gd name="T12" fmla="*/ 0 w 11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36">
                  <a:moveTo>
                    <a:pt x="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80" y="0"/>
                    <a:pt x="117" y="78"/>
                    <a:pt x="117" y="78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7" y="133"/>
                    <a:pt x="113" y="136"/>
                    <a:pt x="109" y="136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6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93F0115-8B0C-4A25-9506-B3516957E551}"/>
                </a:ext>
              </a:extLst>
            </p:cNvPr>
            <p:cNvSpPr/>
            <p:nvPr/>
          </p:nvSpPr>
          <p:spPr bwMode="auto">
            <a:xfrm>
              <a:off x="8455045" y="3730876"/>
              <a:ext cx="184850" cy="115810"/>
            </a:xfrm>
            <a:custGeom>
              <a:avLst/>
              <a:gdLst>
                <a:gd name="T0" fmla="*/ 116 w 166"/>
                <a:gd name="T1" fmla="*/ 0 h 104"/>
                <a:gd name="T2" fmla="*/ 0 w 166"/>
                <a:gd name="T3" fmla="*/ 0 h 104"/>
                <a:gd name="T4" fmla="*/ 0 w 166"/>
                <a:gd name="T5" fmla="*/ 104 h 104"/>
                <a:gd name="T6" fmla="*/ 166 w 166"/>
                <a:gd name="T7" fmla="*/ 104 h 104"/>
                <a:gd name="T8" fmla="*/ 116 w 166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04">
                  <a:moveTo>
                    <a:pt x="116" y="0"/>
                  </a:moveTo>
                  <a:lnTo>
                    <a:pt x="0" y="0"/>
                  </a:lnTo>
                  <a:lnTo>
                    <a:pt x="0" y="104"/>
                  </a:lnTo>
                  <a:lnTo>
                    <a:pt x="166" y="104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2A8CD18-C36E-41BE-9A8C-7B7A4DA56E15}"/>
                </a:ext>
              </a:extLst>
            </p:cNvPr>
            <p:cNvSpPr/>
            <p:nvPr/>
          </p:nvSpPr>
          <p:spPr bwMode="auto">
            <a:xfrm>
              <a:off x="8448364" y="3922407"/>
              <a:ext cx="157012" cy="1570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034674D-F401-4FB7-92A1-B6CE9395E722}"/>
                </a:ext>
              </a:extLst>
            </p:cNvPr>
            <p:cNvSpPr/>
            <p:nvPr/>
          </p:nvSpPr>
          <p:spPr bwMode="auto">
            <a:xfrm>
              <a:off x="8485111" y="3961382"/>
              <a:ext cx="81290" cy="812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C8F514B-4E0A-4D58-B698-F33D0A2CBFCE}"/>
                </a:ext>
              </a:extLst>
            </p:cNvPr>
            <p:cNvSpPr/>
            <p:nvPr/>
          </p:nvSpPr>
          <p:spPr bwMode="auto">
            <a:xfrm>
              <a:off x="8504041" y="3978085"/>
              <a:ext cx="45656" cy="4565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3944509-81E6-467B-BC4C-BFA518629EA5}"/>
                </a:ext>
              </a:extLst>
            </p:cNvPr>
            <p:cNvSpPr/>
            <p:nvPr/>
          </p:nvSpPr>
          <p:spPr bwMode="auto">
            <a:xfrm>
              <a:off x="8010737" y="3922407"/>
              <a:ext cx="157012" cy="1570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B1360B0-365D-4A28-9DCD-BB103FC2CA5A}"/>
                </a:ext>
              </a:extLst>
            </p:cNvPr>
            <p:cNvSpPr/>
            <p:nvPr/>
          </p:nvSpPr>
          <p:spPr bwMode="auto">
            <a:xfrm>
              <a:off x="8049711" y="3961382"/>
              <a:ext cx="79063" cy="812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ABC64D9-EB2C-425B-985A-D5261D1C538E}"/>
                </a:ext>
              </a:extLst>
            </p:cNvPr>
            <p:cNvSpPr/>
            <p:nvPr/>
          </p:nvSpPr>
          <p:spPr bwMode="auto">
            <a:xfrm>
              <a:off x="8066414" y="3978085"/>
              <a:ext cx="45656" cy="4565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ValueBack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640B8B0-767E-4816-957B-4B60A2226AAE}"/>
                </a:ext>
              </a:extLst>
            </p:cNvPr>
            <p:cNvSpPr/>
            <p:nvPr/>
          </p:nvSpPr>
          <p:spPr bwMode="auto">
            <a:xfrm>
              <a:off x="7897154" y="3596136"/>
              <a:ext cx="493306" cy="282843"/>
            </a:xfrm>
            <a:prstGeom prst="rect">
              <a:avLst/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D14BD15-86FB-43F8-BC7B-2B2942F9E242}"/>
                </a:ext>
              </a:extLst>
            </p:cNvPr>
            <p:cNvSpPr/>
            <p:nvPr/>
          </p:nvSpPr>
          <p:spPr bwMode="auto">
            <a:xfrm>
              <a:off x="7985124" y="3664063"/>
              <a:ext cx="332953" cy="154785"/>
            </a:xfrm>
            <a:custGeom>
              <a:avLst/>
              <a:gdLst>
                <a:gd name="T0" fmla="*/ 299 w 299"/>
                <a:gd name="T1" fmla="*/ 68 h 139"/>
                <a:gd name="T2" fmla="*/ 206 w 299"/>
                <a:gd name="T3" fmla="*/ 0 h 139"/>
                <a:gd name="T4" fmla="*/ 206 w 299"/>
                <a:gd name="T5" fmla="*/ 43 h 139"/>
                <a:gd name="T6" fmla="*/ 0 w 299"/>
                <a:gd name="T7" fmla="*/ 43 h 139"/>
                <a:gd name="T8" fmla="*/ 0 w 299"/>
                <a:gd name="T9" fmla="*/ 95 h 139"/>
                <a:gd name="T10" fmla="*/ 206 w 299"/>
                <a:gd name="T11" fmla="*/ 95 h 139"/>
                <a:gd name="T12" fmla="*/ 206 w 299"/>
                <a:gd name="T13" fmla="*/ 139 h 139"/>
                <a:gd name="T14" fmla="*/ 299 w 299"/>
                <a:gd name="T15" fmla="*/ 6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" h="139">
                  <a:moveTo>
                    <a:pt x="299" y="68"/>
                  </a:moveTo>
                  <a:lnTo>
                    <a:pt x="206" y="0"/>
                  </a:lnTo>
                  <a:lnTo>
                    <a:pt x="206" y="43"/>
                  </a:lnTo>
                  <a:lnTo>
                    <a:pt x="0" y="43"/>
                  </a:lnTo>
                  <a:lnTo>
                    <a:pt x="0" y="95"/>
                  </a:lnTo>
                  <a:lnTo>
                    <a:pt x="206" y="95"/>
                  </a:lnTo>
                  <a:lnTo>
                    <a:pt x="206" y="139"/>
                  </a:lnTo>
                  <a:lnTo>
                    <a:pt x="299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BB1537-8143-4547-9766-CCACB0B930F0}"/>
                </a:ext>
              </a:extLst>
            </p:cNvPr>
            <p:cNvSpPr/>
            <p:nvPr/>
          </p:nvSpPr>
          <p:spPr bwMode="auto">
            <a:xfrm>
              <a:off x="3417864" y="3504751"/>
              <a:ext cx="591876" cy="385148"/>
            </a:xfrm>
            <a:custGeom>
              <a:avLst/>
              <a:gdLst>
                <a:gd name="T0" fmla="*/ 300 w 332"/>
                <a:gd name="T1" fmla="*/ 0 h 216"/>
                <a:gd name="T2" fmla="*/ 32 w 332"/>
                <a:gd name="T3" fmla="*/ 0 h 216"/>
                <a:gd name="T4" fmla="*/ 0 w 332"/>
                <a:gd name="T5" fmla="*/ 32 h 216"/>
                <a:gd name="T6" fmla="*/ 0 w 332"/>
                <a:gd name="T7" fmla="*/ 184 h 216"/>
                <a:gd name="T8" fmla="*/ 32 w 332"/>
                <a:gd name="T9" fmla="*/ 216 h 216"/>
                <a:gd name="T10" fmla="*/ 300 w 332"/>
                <a:gd name="T11" fmla="*/ 216 h 216"/>
                <a:gd name="T12" fmla="*/ 332 w 332"/>
                <a:gd name="T13" fmla="*/ 184 h 216"/>
                <a:gd name="T14" fmla="*/ 332 w 332"/>
                <a:gd name="T15" fmla="*/ 32 h 216"/>
                <a:gd name="T16" fmla="*/ 300 w 332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16">
                  <a:moveTo>
                    <a:pt x="30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02"/>
                    <a:pt x="15" y="216"/>
                    <a:pt x="32" y="216"/>
                  </a:cubicBezTo>
                  <a:cubicBezTo>
                    <a:pt x="300" y="216"/>
                    <a:pt x="300" y="216"/>
                    <a:pt x="300" y="216"/>
                  </a:cubicBezTo>
                  <a:cubicBezTo>
                    <a:pt x="317" y="216"/>
                    <a:pt x="332" y="202"/>
                    <a:pt x="332" y="184"/>
                  </a:cubicBezTo>
                  <a:cubicBezTo>
                    <a:pt x="332" y="32"/>
                    <a:pt x="332" y="32"/>
                    <a:pt x="332" y="32"/>
                  </a:cubicBezTo>
                  <a:cubicBezTo>
                    <a:pt x="332" y="14"/>
                    <a:pt x="317" y="0"/>
                    <a:pt x="300" y="0"/>
                  </a:cubicBezTo>
                </a:path>
              </a:pathLst>
            </a:custGeom>
            <a:solidFill>
              <a:srgbClr val="4785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73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A82479E-A5C7-4E17-AF61-56A04B607F83}"/>
                </a:ext>
              </a:extLst>
            </p:cNvPr>
            <p:cNvSpPr/>
            <p:nvPr/>
          </p:nvSpPr>
          <p:spPr bwMode="auto">
            <a:xfrm>
              <a:off x="3469332" y="3592246"/>
              <a:ext cx="180136" cy="215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4F25F7B-6DC4-4ED3-AE13-DAD23090C4FA}"/>
                </a:ext>
              </a:extLst>
            </p:cNvPr>
            <p:cNvSpPr/>
            <p:nvPr/>
          </p:nvSpPr>
          <p:spPr bwMode="auto">
            <a:xfrm>
              <a:off x="3688926" y="3592246"/>
              <a:ext cx="228172" cy="28308"/>
            </a:xfrm>
            <a:custGeom>
              <a:avLst/>
              <a:gdLst>
                <a:gd name="T0" fmla="*/ 119 w 128"/>
                <a:gd name="T1" fmla="*/ 0 h 16"/>
                <a:gd name="T2" fmla="*/ 8 w 128"/>
                <a:gd name="T3" fmla="*/ 0 h 16"/>
                <a:gd name="T4" fmla="*/ 0 w 128"/>
                <a:gd name="T5" fmla="*/ 8 h 16"/>
                <a:gd name="T6" fmla="*/ 8 w 128"/>
                <a:gd name="T7" fmla="*/ 16 h 16"/>
                <a:gd name="T8" fmla="*/ 119 w 128"/>
                <a:gd name="T9" fmla="*/ 16 h 16"/>
                <a:gd name="T10" fmla="*/ 128 w 128"/>
                <a:gd name="T11" fmla="*/ 8 h 16"/>
                <a:gd name="T12" fmla="*/ 119 w 12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6">
                  <a:moveTo>
                    <a:pt x="11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24" y="16"/>
                    <a:pt x="128" y="12"/>
                    <a:pt x="128" y="8"/>
                  </a:cubicBezTo>
                  <a:cubicBezTo>
                    <a:pt x="128" y="3"/>
                    <a:pt x="124" y="0"/>
                    <a:pt x="1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28D3462-DFF8-4644-BC3A-9F72C0F33D8E}"/>
                </a:ext>
              </a:extLst>
            </p:cNvPr>
            <p:cNvSpPr/>
            <p:nvPr/>
          </p:nvSpPr>
          <p:spPr bwMode="auto">
            <a:xfrm>
              <a:off x="3688926" y="3653148"/>
              <a:ext cx="132100" cy="30023"/>
            </a:xfrm>
            <a:custGeom>
              <a:avLst/>
              <a:gdLst>
                <a:gd name="T0" fmla="*/ 68 w 74"/>
                <a:gd name="T1" fmla="*/ 0 h 17"/>
                <a:gd name="T2" fmla="*/ 6 w 74"/>
                <a:gd name="T3" fmla="*/ 0 h 17"/>
                <a:gd name="T4" fmla="*/ 0 w 74"/>
                <a:gd name="T5" fmla="*/ 6 h 17"/>
                <a:gd name="T6" fmla="*/ 0 w 74"/>
                <a:gd name="T7" fmla="*/ 10 h 17"/>
                <a:gd name="T8" fmla="*/ 6 w 74"/>
                <a:gd name="T9" fmla="*/ 17 h 17"/>
                <a:gd name="T10" fmla="*/ 68 w 74"/>
                <a:gd name="T11" fmla="*/ 17 h 17"/>
                <a:gd name="T12" fmla="*/ 74 w 74"/>
                <a:gd name="T13" fmla="*/ 10 h 17"/>
                <a:gd name="T14" fmla="*/ 74 w 74"/>
                <a:gd name="T15" fmla="*/ 6 h 17"/>
                <a:gd name="T16" fmla="*/ 68 w 74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7">
                  <a:moveTo>
                    <a:pt x="6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3" y="17"/>
                    <a:pt x="6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2" y="17"/>
                    <a:pt x="74" y="14"/>
                    <a:pt x="74" y="1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3"/>
                    <a:pt x="72" y="0"/>
                    <a:pt x="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BB57630-7FF7-42C9-8E4F-5AC7E8E7B198}"/>
                </a:ext>
              </a:extLst>
            </p:cNvPr>
            <p:cNvSpPr/>
            <p:nvPr/>
          </p:nvSpPr>
          <p:spPr bwMode="auto">
            <a:xfrm>
              <a:off x="3688926" y="3717483"/>
              <a:ext cx="165554" cy="28308"/>
            </a:xfrm>
            <a:custGeom>
              <a:avLst/>
              <a:gdLst>
                <a:gd name="T0" fmla="*/ 86 w 93"/>
                <a:gd name="T1" fmla="*/ 0 h 16"/>
                <a:gd name="T2" fmla="*/ 7 w 93"/>
                <a:gd name="T3" fmla="*/ 0 h 16"/>
                <a:gd name="T4" fmla="*/ 0 w 93"/>
                <a:gd name="T5" fmla="*/ 7 h 16"/>
                <a:gd name="T6" fmla="*/ 0 w 93"/>
                <a:gd name="T7" fmla="*/ 9 h 16"/>
                <a:gd name="T8" fmla="*/ 7 w 93"/>
                <a:gd name="T9" fmla="*/ 16 h 16"/>
                <a:gd name="T10" fmla="*/ 86 w 93"/>
                <a:gd name="T11" fmla="*/ 16 h 16"/>
                <a:gd name="T12" fmla="*/ 93 w 93"/>
                <a:gd name="T13" fmla="*/ 9 h 16"/>
                <a:gd name="T14" fmla="*/ 93 w 93"/>
                <a:gd name="T15" fmla="*/ 7 h 16"/>
                <a:gd name="T16" fmla="*/ 86 w 9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6">
                  <a:moveTo>
                    <a:pt x="8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6"/>
                    <a:pt x="7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90" y="16"/>
                    <a:pt x="93" y="13"/>
                    <a:pt x="93" y="9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3"/>
                    <a:pt x="90" y="0"/>
                    <a:pt x="8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EAD5370-809C-47AB-BE0F-3464913C2008}"/>
                </a:ext>
              </a:extLst>
            </p:cNvPr>
            <p:cNvSpPr/>
            <p:nvPr/>
          </p:nvSpPr>
          <p:spPr bwMode="auto">
            <a:xfrm>
              <a:off x="3852764" y="3709762"/>
              <a:ext cx="188714" cy="201581"/>
            </a:xfrm>
            <a:custGeom>
              <a:avLst/>
              <a:gdLst>
                <a:gd name="T0" fmla="*/ 88 w 106"/>
                <a:gd name="T1" fmla="*/ 0 h 113"/>
                <a:gd name="T2" fmla="*/ 88 w 106"/>
                <a:gd name="T3" fmla="*/ 69 h 113"/>
                <a:gd name="T4" fmla="*/ 56 w 106"/>
                <a:gd name="T5" fmla="*/ 101 h 113"/>
                <a:gd name="T6" fmla="*/ 0 w 106"/>
                <a:gd name="T7" fmla="*/ 101 h 113"/>
                <a:gd name="T8" fmla="*/ 38 w 106"/>
                <a:gd name="T9" fmla="*/ 113 h 113"/>
                <a:gd name="T10" fmla="*/ 38 w 106"/>
                <a:gd name="T11" fmla="*/ 113 h 113"/>
                <a:gd name="T12" fmla="*/ 38 w 106"/>
                <a:gd name="T13" fmla="*/ 113 h 113"/>
                <a:gd name="T14" fmla="*/ 67 w 106"/>
                <a:gd name="T15" fmla="*/ 106 h 113"/>
                <a:gd name="T16" fmla="*/ 67 w 106"/>
                <a:gd name="T17" fmla="*/ 106 h 113"/>
                <a:gd name="T18" fmla="*/ 106 w 106"/>
                <a:gd name="T19" fmla="*/ 46 h 113"/>
                <a:gd name="T20" fmla="*/ 99 w 106"/>
                <a:gd name="T21" fmla="*/ 17 h 113"/>
                <a:gd name="T22" fmla="*/ 99 w 106"/>
                <a:gd name="T23" fmla="*/ 16 h 113"/>
                <a:gd name="T24" fmla="*/ 99 w 106"/>
                <a:gd name="T25" fmla="*/ 16 h 113"/>
                <a:gd name="T26" fmla="*/ 98 w 106"/>
                <a:gd name="T27" fmla="*/ 16 h 113"/>
                <a:gd name="T28" fmla="*/ 88 w 106"/>
                <a:gd name="T2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113">
                  <a:moveTo>
                    <a:pt x="88" y="0"/>
                  </a:moveTo>
                  <a:cubicBezTo>
                    <a:pt x="88" y="69"/>
                    <a:pt x="88" y="69"/>
                    <a:pt x="88" y="69"/>
                  </a:cubicBezTo>
                  <a:cubicBezTo>
                    <a:pt x="88" y="87"/>
                    <a:pt x="73" y="101"/>
                    <a:pt x="56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2" y="109"/>
                    <a:pt x="25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48" y="113"/>
                    <a:pt x="58" y="111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91" y="95"/>
                    <a:pt x="105" y="71"/>
                    <a:pt x="106" y="46"/>
                  </a:cubicBezTo>
                  <a:cubicBezTo>
                    <a:pt x="106" y="36"/>
                    <a:pt x="103" y="26"/>
                    <a:pt x="99" y="17"/>
                  </a:cubicBezTo>
                  <a:cubicBezTo>
                    <a:pt x="99" y="17"/>
                    <a:pt x="99" y="17"/>
                    <a:pt x="99" y="1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6"/>
                    <a:pt x="99" y="16"/>
                    <a:pt x="98" y="16"/>
                  </a:cubicBezTo>
                  <a:cubicBezTo>
                    <a:pt x="96" y="10"/>
                    <a:pt x="92" y="5"/>
                    <a:pt x="8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D0CF41C-0D6A-4E8B-A9D1-8EC7106899FC}"/>
                </a:ext>
              </a:extLst>
            </p:cNvPr>
            <p:cNvSpPr/>
            <p:nvPr/>
          </p:nvSpPr>
          <p:spPr bwMode="auto">
            <a:xfrm>
              <a:off x="3801297" y="3671162"/>
              <a:ext cx="208443" cy="218737"/>
            </a:xfrm>
            <a:custGeom>
              <a:avLst/>
              <a:gdLst>
                <a:gd name="T0" fmla="*/ 67 w 117"/>
                <a:gd name="T1" fmla="*/ 0 h 123"/>
                <a:gd name="T2" fmla="*/ 67 w 117"/>
                <a:gd name="T3" fmla="*/ 0 h 123"/>
                <a:gd name="T4" fmla="*/ 38 w 117"/>
                <a:gd name="T5" fmla="*/ 7 h 123"/>
                <a:gd name="T6" fmla="*/ 14 w 117"/>
                <a:gd name="T7" fmla="*/ 26 h 123"/>
                <a:gd name="T8" fmla="*/ 23 w 117"/>
                <a:gd name="T9" fmla="*/ 26 h 123"/>
                <a:gd name="T10" fmla="*/ 30 w 117"/>
                <a:gd name="T11" fmla="*/ 33 h 123"/>
                <a:gd name="T12" fmla="*/ 30 w 117"/>
                <a:gd name="T13" fmla="*/ 35 h 123"/>
                <a:gd name="T14" fmla="*/ 23 w 117"/>
                <a:gd name="T15" fmla="*/ 42 h 123"/>
                <a:gd name="T16" fmla="*/ 5 w 117"/>
                <a:gd name="T17" fmla="*/ 42 h 123"/>
                <a:gd name="T18" fmla="*/ 0 w 117"/>
                <a:gd name="T19" fmla="*/ 67 h 123"/>
                <a:gd name="T20" fmla="*/ 7 w 117"/>
                <a:gd name="T21" fmla="*/ 96 h 123"/>
                <a:gd name="T22" fmla="*/ 7 w 117"/>
                <a:gd name="T23" fmla="*/ 96 h 123"/>
                <a:gd name="T24" fmla="*/ 7 w 117"/>
                <a:gd name="T25" fmla="*/ 97 h 123"/>
                <a:gd name="T26" fmla="*/ 7 w 117"/>
                <a:gd name="T27" fmla="*/ 97 h 123"/>
                <a:gd name="T28" fmla="*/ 7 w 117"/>
                <a:gd name="T29" fmla="*/ 97 h 123"/>
                <a:gd name="T30" fmla="*/ 7 w 117"/>
                <a:gd name="T31" fmla="*/ 97 h 123"/>
                <a:gd name="T32" fmla="*/ 7 w 117"/>
                <a:gd name="T33" fmla="*/ 97 h 123"/>
                <a:gd name="T34" fmla="*/ 29 w 117"/>
                <a:gd name="T35" fmla="*/ 123 h 123"/>
                <a:gd name="T36" fmla="*/ 85 w 117"/>
                <a:gd name="T37" fmla="*/ 123 h 123"/>
                <a:gd name="T38" fmla="*/ 117 w 117"/>
                <a:gd name="T39" fmla="*/ 91 h 123"/>
                <a:gd name="T40" fmla="*/ 117 w 117"/>
                <a:gd name="T41" fmla="*/ 22 h 123"/>
                <a:gd name="T42" fmla="*/ 67 w 117"/>
                <a:gd name="T43" fmla="*/ 0 h 123"/>
                <a:gd name="T44" fmla="*/ 67 w 117"/>
                <a:gd name="T4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7" h="123"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48" y="2"/>
                    <a:pt x="38" y="7"/>
                  </a:cubicBezTo>
                  <a:cubicBezTo>
                    <a:pt x="29" y="11"/>
                    <a:pt x="21" y="18"/>
                    <a:pt x="1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7" y="26"/>
                    <a:pt x="30" y="29"/>
                    <a:pt x="30" y="33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9"/>
                    <a:pt x="27" y="42"/>
                    <a:pt x="23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2" y="50"/>
                    <a:pt x="0" y="59"/>
                    <a:pt x="0" y="67"/>
                  </a:cubicBezTo>
                  <a:cubicBezTo>
                    <a:pt x="0" y="77"/>
                    <a:pt x="2" y="87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6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12" y="108"/>
                    <a:pt x="20" y="117"/>
                    <a:pt x="29" y="123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102" y="123"/>
                    <a:pt x="117" y="109"/>
                    <a:pt x="117" y="91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04" y="8"/>
                    <a:pt x="86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73DA5E3-CC0D-4B98-93EE-AE6AA10FBC4D}"/>
                </a:ext>
              </a:extLst>
            </p:cNvPr>
            <p:cNvSpPr/>
            <p:nvPr/>
          </p:nvSpPr>
          <p:spPr bwMode="auto">
            <a:xfrm>
              <a:off x="3809874" y="3717483"/>
              <a:ext cx="44605" cy="28308"/>
            </a:xfrm>
            <a:custGeom>
              <a:avLst/>
              <a:gdLst>
                <a:gd name="T0" fmla="*/ 18 w 25"/>
                <a:gd name="T1" fmla="*/ 0 h 16"/>
                <a:gd name="T2" fmla="*/ 9 w 25"/>
                <a:gd name="T3" fmla="*/ 0 h 16"/>
                <a:gd name="T4" fmla="*/ 0 w 25"/>
                <a:gd name="T5" fmla="*/ 16 h 16"/>
                <a:gd name="T6" fmla="*/ 18 w 25"/>
                <a:gd name="T7" fmla="*/ 16 h 16"/>
                <a:gd name="T8" fmla="*/ 25 w 25"/>
                <a:gd name="T9" fmla="*/ 9 h 16"/>
                <a:gd name="T10" fmla="*/ 25 w 25"/>
                <a:gd name="T11" fmla="*/ 7 h 16"/>
                <a:gd name="T12" fmla="*/ 18 w 2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6">
                  <a:moveTo>
                    <a:pt x="1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5"/>
                    <a:pt x="2" y="10"/>
                    <a:pt x="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2" y="16"/>
                    <a:pt x="25" y="13"/>
                    <a:pt x="25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3"/>
                    <a:pt x="22" y="0"/>
                    <a:pt x="1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ADCF6FC-0581-4AD1-8C77-6770280863A0}"/>
                </a:ext>
              </a:extLst>
            </p:cNvPr>
            <p:cNvSpPr/>
            <p:nvPr/>
          </p:nvSpPr>
          <p:spPr bwMode="auto">
            <a:xfrm>
              <a:off x="3801297" y="3671162"/>
              <a:ext cx="240182" cy="240182"/>
            </a:xfrm>
            <a:custGeom>
              <a:avLst/>
              <a:gdLst>
                <a:gd name="T0" fmla="*/ 67 w 135"/>
                <a:gd name="T1" fmla="*/ 135 h 135"/>
                <a:gd name="T2" fmla="*/ 67 w 135"/>
                <a:gd name="T3" fmla="*/ 135 h 135"/>
                <a:gd name="T4" fmla="*/ 67 w 135"/>
                <a:gd name="T5" fmla="*/ 135 h 135"/>
                <a:gd name="T6" fmla="*/ 67 w 135"/>
                <a:gd name="T7" fmla="*/ 135 h 135"/>
                <a:gd name="T8" fmla="*/ 96 w 135"/>
                <a:gd name="T9" fmla="*/ 128 h 135"/>
                <a:gd name="T10" fmla="*/ 67 w 135"/>
                <a:gd name="T11" fmla="*/ 135 h 135"/>
                <a:gd name="T12" fmla="*/ 96 w 135"/>
                <a:gd name="T13" fmla="*/ 128 h 135"/>
                <a:gd name="T14" fmla="*/ 7 w 135"/>
                <a:gd name="T15" fmla="*/ 97 h 135"/>
                <a:gd name="T16" fmla="*/ 7 w 135"/>
                <a:gd name="T17" fmla="*/ 97 h 135"/>
                <a:gd name="T18" fmla="*/ 7 w 135"/>
                <a:gd name="T19" fmla="*/ 97 h 135"/>
                <a:gd name="T20" fmla="*/ 7 w 135"/>
                <a:gd name="T21" fmla="*/ 97 h 135"/>
                <a:gd name="T22" fmla="*/ 7 w 135"/>
                <a:gd name="T23" fmla="*/ 97 h 135"/>
                <a:gd name="T24" fmla="*/ 7 w 135"/>
                <a:gd name="T25" fmla="*/ 97 h 135"/>
                <a:gd name="T26" fmla="*/ 7 w 135"/>
                <a:gd name="T27" fmla="*/ 96 h 135"/>
                <a:gd name="T28" fmla="*/ 7 w 135"/>
                <a:gd name="T29" fmla="*/ 97 h 135"/>
                <a:gd name="T30" fmla="*/ 7 w 135"/>
                <a:gd name="T31" fmla="*/ 96 h 135"/>
                <a:gd name="T32" fmla="*/ 128 w 135"/>
                <a:gd name="T33" fmla="*/ 38 h 135"/>
                <a:gd name="T34" fmla="*/ 128 w 135"/>
                <a:gd name="T35" fmla="*/ 39 h 135"/>
                <a:gd name="T36" fmla="*/ 135 w 135"/>
                <a:gd name="T37" fmla="*/ 68 h 135"/>
                <a:gd name="T38" fmla="*/ 128 w 135"/>
                <a:gd name="T39" fmla="*/ 39 h 135"/>
                <a:gd name="T40" fmla="*/ 128 w 135"/>
                <a:gd name="T41" fmla="*/ 38 h 135"/>
                <a:gd name="T42" fmla="*/ 127 w 135"/>
                <a:gd name="T43" fmla="*/ 38 h 135"/>
                <a:gd name="T44" fmla="*/ 128 w 135"/>
                <a:gd name="T45" fmla="*/ 38 h 135"/>
                <a:gd name="T46" fmla="*/ 127 w 135"/>
                <a:gd name="T47" fmla="*/ 38 h 135"/>
                <a:gd name="T48" fmla="*/ 67 w 135"/>
                <a:gd name="T49" fmla="*/ 0 h 135"/>
                <a:gd name="T50" fmla="*/ 38 w 135"/>
                <a:gd name="T51" fmla="*/ 7 h 135"/>
                <a:gd name="T52" fmla="*/ 0 w 135"/>
                <a:gd name="T53" fmla="*/ 67 h 135"/>
                <a:gd name="T54" fmla="*/ 5 w 135"/>
                <a:gd name="T55" fmla="*/ 42 h 135"/>
                <a:gd name="T56" fmla="*/ 14 w 135"/>
                <a:gd name="T57" fmla="*/ 26 h 135"/>
                <a:gd name="T58" fmla="*/ 38 w 135"/>
                <a:gd name="T59" fmla="*/ 7 h 135"/>
                <a:gd name="T60" fmla="*/ 67 w 135"/>
                <a:gd name="T61" fmla="*/ 0 h 135"/>
                <a:gd name="T62" fmla="*/ 67 w 135"/>
                <a:gd name="T63" fmla="*/ 0 h 135"/>
                <a:gd name="T64" fmla="*/ 67 w 135"/>
                <a:gd name="T65" fmla="*/ 0 h 135"/>
                <a:gd name="T66" fmla="*/ 67 w 135"/>
                <a:gd name="T67" fmla="*/ 0 h 135"/>
                <a:gd name="T68" fmla="*/ 67 w 13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5">
                  <a:moveTo>
                    <a:pt x="67" y="135"/>
                  </a:moveTo>
                  <a:cubicBezTo>
                    <a:pt x="67" y="135"/>
                    <a:pt x="67" y="135"/>
                    <a:pt x="67" y="135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7" y="135"/>
                    <a:pt x="67" y="135"/>
                    <a:pt x="67" y="135"/>
                  </a:cubicBezTo>
                  <a:moveTo>
                    <a:pt x="96" y="128"/>
                  </a:moveTo>
                  <a:cubicBezTo>
                    <a:pt x="87" y="133"/>
                    <a:pt x="77" y="135"/>
                    <a:pt x="67" y="135"/>
                  </a:cubicBezTo>
                  <a:cubicBezTo>
                    <a:pt x="77" y="135"/>
                    <a:pt x="87" y="133"/>
                    <a:pt x="96" y="128"/>
                  </a:cubicBezTo>
                  <a:moveTo>
                    <a:pt x="7" y="97"/>
                  </a:move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moveTo>
                    <a:pt x="7" y="97"/>
                  </a:move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moveTo>
                    <a:pt x="7" y="96"/>
                  </a:moveTo>
                  <a:cubicBezTo>
                    <a:pt x="7" y="96"/>
                    <a:pt x="7" y="97"/>
                    <a:pt x="7" y="97"/>
                  </a:cubicBezTo>
                  <a:cubicBezTo>
                    <a:pt x="7" y="97"/>
                    <a:pt x="7" y="96"/>
                    <a:pt x="7" y="96"/>
                  </a:cubicBezTo>
                  <a:moveTo>
                    <a:pt x="128" y="38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32" y="48"/>
                    <a:pt x="135" y="58"/>
                    <a:pt x="135" y="68"/>
                  </a:cubicBezTo>
                  <a:cubicBezTo>
                    <a:pt x="135" y="58"/>
                    <a:pt x="132" y="48"/>
                    <a:pt x="128" y="39"/>
                  </a:cubicBezTo>
                  <a:cubicBezTo>
                    <a:pt x="128" y="39"/>
                    <a:pt x="128" y="39"/>
                    <a:pt x="128" y="38"/>
                  </a:cubicBezTo>
                  <a:moveTo>
                    <a:pt x="127" y="38"/>
                  </a:moveTo>
                  <a:cubicBezTo>
                    <a:pt x="128" y="38"/>
                    <a:pt x="128" y="38"/>
                    <a:pt x="128" y="38"/>
                  </a:cubicBezTo>
                  <a:cubicBezTo>
                    <a:pt x="128" y="38"/>
                    <a:pt x="128" y="38"/>
                    <a:pt x="127" y="38"/>
                  </a:cubicBezTo>
                  <a:moveTo>
                    <a:pt x="67" y="0"/>
                  </a:moveTo>
                  <a:cubicBezTo>
                    <a:pt x="58" y="0"/>
                    <a:pt x="48" y="2"/>
                    <a:pt x="38" y="7"/>
                  </a:cubicBezTo>
                  <a:cubicBezTo>
                    <a:pt x="14" y="18"/>
                    <a:pt x="0" y="42"/>
                    <a:pt x="0" y="67"/>
                  </a:cubicBezTo>
                  <a:cubicBezTo>
                    <a:pt x="0" y="59"/>
                    <a:pt x="2" y="50"/>
                    <a:pt x="5" y="42"/>
                  </a:cubicBezTo>
                  <a:cubicBezTo>
                    <a:pt x="7" y="36"/>
                    <a:pt x="11" y="31"/>
                    <a:pt x="14" y="26"/>
                  </a:cubicBezTo>
                  <a:cubicBezTo>
                    <a:pt x="21" y="18"/>
                    <a:pt x="29" y="11"/>
                    <a:pt x="38" y="7"/>
                  </a:cubicBezTo>
                  <a:cubicBezTo>
                    <a:pt x="48" y="2"/>
                    <a:pt x="58" y="0"/>
                    <a:pt x="67" y="0"/>
                  </a:cubicBezTo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DF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0DD6B4-2D3D-4AF1-A6D8-5048979411EF}"/>
                </a:ext>
              </a:extLst>
            </p:cNvPr>
            <p:cNvSpPr/>
            <p:nvPr/>
          </p:nvSpPr>
          <p:spPr bwMode="auto">
            <a:xfrm>
              <a:off x="3751545" y="3620553"/>
              <a:ext cx="340543" cy="340543"/>
            </a:xfrm>
            <a:custGeom>
              <a:avLst/>
              <a:gdLst>
                <a:gd name="T0" fmla="*/ 171 w 191"/>
                <a:gd name="T1" fmla="*/ 60 h 191"/>
                <a:gd name="T2" fmla="*/ 59 w 191"/>
                <a:gd name="T3" fmla="*/ 20 h 191"/>
                <a:gd name="T4" fmla="*/ 20 w 191"/>
                <a:gd name="T5" fmla="*/ 132 h 191"/>
                <a:gd name="T6" fmla="*/ 131 w 191"/>
                <a:gd name="T7" fmla="*/ 171 h 191"/>
                <a:gd name="T8" fmla="*/ 171 w 191"/>
                <a:gd name="T9" fmla="*/ 60 h 191"/>
                <a:gd name="T10" fmla="*/ 124 w 191"/>
                <a:gd name="T11" fmla="*/ 156 h 191"/>
                <a:gd name="T12" fmla="*/ 35 w 191"/>
                <a:gd name="T13" fmla="*/ 124 h 191"/>
                <a:gd name="T14" fmla="*/ 66 w 191"/>
                <a:gd name="T15" fmla="*/ 35 h 191"/>
                <a:gd name="T16" fmla="*/ 156 w 191"/>
                <a:gd name="T17" fmla="*/ 67 h 191"/>
                <a:gd name="T18" fmla="*/ 124 w 191"/>
                <a:gd name="T19" fmla="*/ 15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171" y="60"/>
                  </a:moveTo>
                  <a:cubicBezTo>
                    <a:pt x="151" y="18"/>
                    <a:pt x="101" y="0"/>
                    <a:pt x="59" y="20"/>
                  </a:cubicBezTo>
                  <a:cubicBezTo>
                    <a:pt x="18" y="40"/>
                    <a:pt x="0" y="90"/>
                    <a:pt x="20" y="132"/>
                  </a:cubicBezTo>
                  <a:cubicBezTo>
                    <a:pt x="40" y="173"/>
                    <a:pt x="90" y="191"/>
                    <a:pt x="131" y="171"/>
                  </a:cubicBezTo>
                  <a:cubicBezTo>
                    <a:pt x="173" y="151"/>
                    <a:pt x="191" y="101"/>
                    <a:pt x="171" y="60"/>
                  </a:cubicBezTo>
                  <a:moveTo>
                    <a:pt x="124" y="156"/>
                  </a:moveTo>
                  <a:cubicBezTo>
                    <a:pt x="91" y="172"/>
                    <a:pt x="51" y="158"/>
                    <a:pt x="35" y="124"/>
                  </a:cubicBezTo>
                  <a:cubicBezTo>
                    <a:pt x="19" y="91"/>
                    <a:pt x="33" y="51"/>
                    <a:pt x="66" y="35"/>
                  </a:cubicBezTo>
                  <a:cubicBezTo>
                    <a:pt x="100" y="19"/>
                    <a:pt x="140" y="33"/>
                    <a:pt x="156" y="67"/>
                  </a:cubicBezTo>
                  <a:cubicBezTo>
                    <a:pt x="172" y="100"/>
                    <a:pt x="158" y="140"/>
                    <a:pt x="124" y="156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366CFD-5F18-425C-AA8E-C79BA012A4D8}"/>
                </a:ext>
              </a:extLst>
            </p:cNvPr>
            <p:cNvSpPr/>
            <p:nvPr/>
          </p:nvSpPr>
          <p:spPr bwMode="auto">
            <a:xfrm>
              <a:off x="3935112" y="3877033"/>
              <a:ext cx="104650" cy="89210"/>
            </a:xfrm>
            <a:custGeom>
              <a:avLst/>
              <a:gdLst>
                <a:gd name="T0" fmla="*/ 46 w 59"/>
                <a:gd name="T1" fmla="*/ 0 h 50"/>
                <a:gd name="T2" fmla="*/ 0 w 59"/>
                <a:gd name="T3" fmla="*/ 21 h 50"/>
                <a:gd name="T4" fmla="*/ 12 w 59"/>
                <a:gd name="T5" fmla="*/ 46 h 50"/>
                <a:gd name="T6" fmla="*/ 20 w 59"/>
                <a:gd name="T7" fmla="*/ 49 h 50"/>
                <a:gd name="T8" fmla="*/ 55 w 59"/>
                <a:gd name="T9" fmla="*/ 32 h 50"/>
                <a:gd name="T10" fmla="*/ 57 w 59"/>
                <a:gd name="T11" fmla="*/ 24 h 50"/>
                <a:gd name="T12" fmla="*/ 4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46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9"/>
                    <a:pt x="17" y="50"/>
                    <a:pt x="20" y="49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8" y="30"/>
                    <a:pt x="59" y="27"/>
                    <a:pt x="57" y="24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7F2188-29C5-43DD-9D03-3F048AE494B3}"/>
                </a:ext>
              </a:extLst>
            </p:cNvPr>
            <p:cNvSpPr/>
            <p:nvPr/>
          </p:nvSpPr>
          <p:spPr bwMode="auto">
            <a:xfrm>
              <a:off x="3979717" y="3937935"/>
              <a:ext cx="109797" cy="155260"/>
            </a:xfrm>
            <a:custGeom>
              <a:avLst/>
              <a:gdLst>
                <a:gd name="T0" fmla="*/ 128 w 128"/>
                <a:gd name="T1" fmla="*/ 156 h 181"/>
                <a:gd name="T2" fmla="*/ 74 w 128"/>
                <a:gd name="T3" fmla="*/ 181 h 181"/>
                <a:gd name="T4" fmla="*/ 0 w 128"/>
                <a:gd name="T5" fmla="*/ 25 h 181"/>
                <a:gd name="T6" fmla="*/ 54 w 128"/>
                <a:gd name="T7" fmla="*/ 0 h 181"/>
                <a:gd name="T8" fmla="*/ 128 w 128"/>
                <a:gd name="T9" fmla="*/ 15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1">
                  <a:moveTo>
                    <a:pt x="128" y="156"/>
                  </a:moveTo>
                  <a:lnTo>
                    <a:pt x="74" y="181"/>
                  </a:lnTo>
                  <a:lnTo>
                    <a:pt x="0" y="25"/>
                  </a:lnTo>
                  <a:lnTo>
                    <a:pt x="54" y="0"/>
                  </a:lnTo>
                  <a:lnTo>
                    <a:pt x="128" y="15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56AB0E7-0C46-4571-8A30-38BF8A17595D}"/>
                </a:ext>
              </a:extLst>
            </p:cNvPr>
            <p:cNvSpPr/>
            <p:nvPr/>
          </p:nvSpPr>
          <p:spPr bwMode="auto">
            <a:xfrm>
              <a:off x="4001161" y="4000554"/>
              <a:ext cx="131243" cy="160407"/>
            </a:xfrm>
            <a:custGeom>
              <a:avLst/>
              <a:gdLst>
                <a:gd name="T0" fmla="*/ 3 w 74"/>
                <a:gd name="T1" fmla="*/ 29 h 90"/>
                <a:gd name="T2" fmla="*/ 23 w 74"/>
                <a:gd name="T3" fmla="*/ 72 h 90"/>
                <a:gd name="T4" fmla="*/ 56 w 74"/>
                <a:gd name="T5" fmla="*/ 84 h 90"/>
                <a:gd name="T6" fmla="*/ 68 w 74"/>
                <a:gd name="T7" fmla="*/ 51 h 90"/>
                <a:gd name="T8" fmla="*/ 48 w 74"/>
                <a:gd name="T9" fmla="*/ 7 h 90"/>
                <a:gd name="T10" fmla="*/ 35 w 74"/>
                <a:gd name="T11" fmla="*/ 3 h 90"/>
                <a:gd name="T12" fmla="*/ 7 w 74"/>
                <a:gd name="T13" fmla="*/ 16 h 90"/>
                <a:gd name="T14" fmla="*/ 3 w 74"/>
                <a:gd name="T15" fmla="*/ 2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90">
                  <a:moveTo>
                    <a:pt x="3" y="29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29" y="84"/>
                    <a:pt x="44" y="90"/>
                    <a:pt x="56" y="84"/>
                  </a:cubicBezTo>
                  <a:cubicBezTo>
                    <a:pt x="69" y="78"/>
                    <a:pt x="74" y="63"/>
                    <a:pt x="68" y="51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5" y="2"/>
                    <a:pt x="39" y="0"/>
                    <a:pt x="35" y="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8"/>
                    <a:pt x="0" y="24"/>
                    <a:pt x="3" y="2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75A6B72-248D-4691-B97D-0DA928D24824}"/>
                </a:ext>
              </a:extLst>
            </p:cNvPr>
            <p:cNvSpPr/>
            <p:nvPr/>
          </p:nvSpPr>
          <p:spPr bwMode="auto">
            <a:xfrm flipH="1">
              <a:off x="3091824" y="3149547"/>
              <a:ext cx="1366618" cy="1366618"/>
            </a:xfrm>
            <a:prstGeom prst="blockArc">
              <a:avLst>
                <a:gd name="adj1" fmla="val 16200000"/>
                <a:gd name="adj2" fmla="val 5616000"/>
                <a:gd name="adj3" fmla="val 1003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86" name="Valu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59FFFE1-6F50-4B2C-B38D-E4211BC4BE56}"/>
                </a:ext>
              </a:extLst>
            </p:cNvPr>
            <p:cNvSpPr/>
            <p:nvPr/>
          </p:nvSpPr>
          <p:spPr bwMode="auto">
            <a:xfrm flipH="1">
              <a:off x="7595794" y="3154468"/>
              <a:ext cx="1366618" cy="1366618"/>
            </a:xfrm>
            <a:prstGeom prst="blockArc">
              <a:avLst>
                <a:gd name="adj1" fmla="val 16200000"/>
                <a:gd name="adj2" fmla="val 9072000"/>
                <a:gd name="adj3" fmla="val 10039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87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EED90BB-64FF-464C-A4DB-768DBABEFD58}"/>
                </a:ext>
              </a:extLst>
            </p:cNvPr>
            <p:cNvSpPr txBox="1"/>
            <p:nvPr/>
          </p:nvSpPr>
          <p:spPr>
            <a:xfrm>
              <a:off x="2226447" y="3605552"/>
              <a:ext cx="601902" cy="4595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 dirty="0">
                  <a:solidFill>
                    <a:srgbClr val="47857A"/>
                  </a:solidFill>
                  <a:latin typeface="Impact" panose="020B0806030902050204" pitchFamily="34" charset="0"/>
                </a:rPr>
                <a:t>51%</a:t>
              </a:r>
              <a:endParaRPr lang="en-US" sz="700" dirty="0">
                <a:solidFill>
                  <a:srgbClr val="47857A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8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27E3289-A1B5-4C8A-A29A-AF9CECB474A9}"/>
                </a:ext>
              </a:extLst>
            </p:cNvPr>
            <p:cNvSpPr txBox="1"/>
            <p:nvPr/>
          </p:nvSpPr>
          <p:spPr>
            <a:xfrm>
              <a:off x="3585121" y="2139523"/>
              <a:ext cx="601902" cy="4595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 dirty="0">
                  <a:solidFill>
                    <a:srgbClr val="47857A"/>
                  </a:solidFill>
                  <a:latin typeface="Impact" panose="020B0806030902050204" pitchFamily="34" charset="0"/>
                </a:rPr>
                <a:t>40%</a:t>
              </a:r>
              <a:endParaRPr lang="en-US" sz="700" dirty="0">
                <a:solidFill>
                  <a:srgbClr val="47857A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9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28C9E90-06D6-4BC7-A13B-0D69258CAB8B}"/>
                </a:ext>
              </a:extLst>
            </p:cNvPr>
            <p:cNvSpPr txBox="1"/>
            <p:nvPr/>
          </p:nvSpPr>
          <p:spPr>
            <a:xfrm>
              <a:off x="7847815" y="2139523"/>
              <a:ext cx="601902" cy="4595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 dirty="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40</a:t>
              </a:r>
              <a:r>
                <a:rPr lang="en-US" sz="600" dirty="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%</a:t>
              </a:r>
            </a:p>
          </p:txBody>
        </p:sp>
        <p:sp>
          <p:nvSpPr>
            <p:cNvPr id="90" name="ValueText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51223AC-7B8E-4E23-A548-552C5A2C5A33}"/>
                </a:ext>
              </a:extLst>
            </p:cNvPr>
            <p:cNvSpPr txBox="1"/>
            <p:nvPr/>
          </p:nvSpPr>
          <p:spPr>
            <a:xfrm>
              <a:off x="9209156" y="3605552"/>
              <a:ext cx="601902" cy="4595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67%</a:t>
              </a:r>
              <a:endParaRPr lang="en-US" sz="6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1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5C853DE-E78E-4C7F-9B19-6E10FEA6043E}"/>
                </a:ext>
              </a:extLst>
            </p:cNvPr>
            <p:cNvSpPr/>
            <p:nvPr/>
          </p:nvSpPr>
          <p:spPr>
            <a:xfrm>
              <a:off x="2448979" y="5023635"/>
              <a:ext cx="2186352" cy="446315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40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92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032D4EB-5CC7-4E50-8FB3-6BC8ACEEE1B4}"/>
                </a:ext>
              </a:extLst>
            </p:cNvPr>
            <p:cNvSpPr/>
            <p:nvPr/>
          </p:nvSpPr>
          <p:spPr>
            <a:xfrm>
              <a:off x="2448980" y="5334178"/>
              <a:ext cx="2186351" cy="34259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40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93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89E71A4-1A32-4930-8B22-FEF9B4AF5A92}"/>
                </a:ext>
              </a:extLst>
            </p:cNvPr>
            <p:cNvSpPr/>
            <p:nvPr/>
          </p:nvSpPr>
          <p:spPr>
            <a:xfrm>
              <a:off x="7606290" y="5157696"/>
              <a:ext cx="2419505" cy="375417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900" dirty="0">
                  <a:solidFill>
                    <a:schemeClr val="tx2">
                      <a:lumMod val="75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900" dirty="0">
                  <a:solidFill>
                    <a:schemeClr val="tx2">
                      <a:lumMod val="75000"/>
                    </a:schemeClr>
                  </a:solidFill>
                </a:rPr>
                <a:t>Supporting text here Supporting text here</a:t>
              </a:r>
              <a:endParaRPr lang="en-US" altLang="zh-CN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11387328" y="378171"/>
            <a:ext cx="804672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文本框 94"/>
          <p:cNvSpPr txBox="1"/>
          <p:nvPr/>
        </p:nvSpPr>
        <p:spPr>
          <a:xfrm>
            <a:off x="10113041" y="3170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方法工具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0030205" y="657377"/>
            <a:ext cx="1307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solidFill>
                  <a:schemeClr val="bg1">
                    <a:lumMod val="85000"/>
                  </a:schemeClr>
                </a:solidFill>
              </a:rPr>
              <a:t>Research Method</a:t>
            </a:r>
          </a:p>
        </p:txBody>
      </p:sp>
      <p:sp>
        <p:nvSpPr>
          <p:cNvPr id="97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7331760" y="2268763"/>
            <a:ext cx="3590363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98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7331759" y="4117274"/>
            <a:ext cx="3590363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2" name="矩形 1"/>
          <p:cNvSpPr/>
          <p:nvPr/>
        </p:nvSpPr>
        <p:spPr>
          <a:xfrm>
            <a:off x="7331759" y="1894266"/>
            <a:ext cx="2091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47857A"/>
                </a:solidFill>
              </a:rPr>
              <a:t>Theme color makes </a:t>
            </a:r>
            <a:endParaRPr lang="zh-CN" altLang="en-US" b="1" dirty="0">
              <a:solidFill>
                <a:srgbClr val="47857A"/>
              </a:solidFill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7331759" y="3785165"/>
            <a:ext cx="2091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47857A"/>
                </a:solidFill>
              </a:rPr>
              <a:t>Theme color makes </a:t>
            </a:r>
            <a:endParaRPr lang="zh-CN" altLang="en-US" b="1" dirty="0">
              <a:solidFill>
                <a:srgbClr val="478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8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/>
      <p:bldP spid="2" grpId="0"/>
      <p:bldP spid="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256032"/>
            <a:ext cx="9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1820" y="256032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9518" y="256032"/>
            <a:ext cx="1044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78" y="260717"/>
            <a:ext cx="113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0142" y="256032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41921" y="2602992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研究过程</a:t>
            </a:r>
            <a:endParaRPr lang="zh-CN" altLang="en-US" sz="8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51376" y="4111829"/>
            <a:ext cx="3844076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924221" y="4143895"/>
            <a:ext cx="2298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Research Procedure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064408" y="265402"/>
            <a:ext cx="965470" cy="2926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55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96788" y="2272552"/>
            <a:ext cx="2899429" cy="34962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19917" y="2272552"/>
            <a:ext cx="2899429" cy="34962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43047" y="2272552"/>
            <a:ext cx="2899429" cy="34962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46417" y="69000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实施阶段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29644" y="1274775"/>
            <a:ext cx="16596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85000"/>
                  </a:schemeClr>
                </a:solidFill>
              </a:rPr>
              <a:t>Research Procedure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97309" y="2651271"/>
            <a:ext cx="2298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7857A"/>
                </a:solidFill>
              </a:rPr>
              <a:t>Research Procedure</a:t>
            </a:r>
            <a:endParaRPr lang="zh-CN" altLang="en-US" sz="2000" b="1" dirty="0">
              <a:solidFill>
                <a:srgbClr val="47857A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20438" y="2648114"/>
            <a:ext cx="2298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7857A"/>
                </a:solidFill>
              </a:rPr>
              <a:t>Research Procedure</a:t>
            </a:r>
            <a:endParaRPr lang="zh-CN" altLang="en-US" sz="2000" b="1" dirty="0">
              <a:solidFill>
                <a:srgbClr val="47857A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43568" y="2647157"/>
            <a:ext cx="2298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7857A"/>
                </a:solidFill>
              </a:rPr>
              <a:t>Research Procedure</a:t>
            </a:r>
            <a:endParaRPr lang="zh-CN" altLang="en-US" sz="2000" b="1" dirty="0">
              <a:solidFill>
                <a:srgbClr val="47857A"/>
              </a:solidFill>
            </a:endParaRPr>
          </a:p>
        </p:txBody>
      </p:sp>
      <p:sp>
        <p:nvSpPr>
          <p:cNvPr id="12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1510102" y="3307975"/>
            <a:ext cx="2160291" cy="181535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buSzPct val="25000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13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5020438" y="3307974"/>
            <a:ext cx="2160291" cy="181535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buSzPct val="25000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14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8543568" y="3408425"/>
            <a:ext cx="2160291" cy="181535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buSzPct val="25000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15" name="等腰三角形 14"/>
          <p:cNvSpPr/>
          <p:nvPr/>
        </p:nvSpPr>
        <p:spPr>
          <a:xfrm rot="16200000" flipV="1">
            <a:off x="4343705" y="4029813"/>
            <a:ext cx="201168" cy="182880"/>
          </a:xfrm>
          <a:prstGeom prst="triangl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6200000" flipV="1">
            <a:off x="7843571" y="3996191"/>
            <a:ext cx="201168" cy="182880"/>
          </a:xfrm>
          <a:prstGeom prst="triangl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19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íśḷîḑê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F2AFA87-C715-4EE5-BBCB-06A1B64DAB92}"/>
              </a:ext>
            </a:extLst>
          </p:cNvPr>
          <p:cNvSpPr/>
          <p:nvPr/>
        </p:nvSpPr>
        <p:spPr>
          <a:xfrm flipV="1">
            <a:off x="3055" y="3926540"/>
            <a:ext cx="12188945" cy="2931459"/>
          </a:xfrm>
          <a:custGeom>
            <a:avLst/>
            <a:gdLst>
              <a:gd name="connsiteX0" fmla="*/ 0 w 12188945"/>
              <a:gd name="connsiteY0" fmla="*/ 0 h 2550771"/>
              <a:gd name="connsiteX1" fmla="*/ 12188945 w 12188945"/>
              <a:gd name="connsiteY1" fmla="*/ 0 h 2550771"/>
              <a:gd name="connsiteX2" fmla="*/ 12188945 w 12188945"/>
              <a:gd name="connsiteY2" fmla="*/ 1317140 h 2550771"/>
              <a:gd name="connsiteX3" fmla="*/ 6463532 w 12188945"/>
              <a:gd name="connsiteY3" fmla="*/ 2244361 h 2550771"/>
              <a:gd name="connsiteX4" fmla="*/ 3760419 w 12188945"/>
              <a:gd name="connsiteY4" fmla="*/ 2550771 h 2550771"/>
              <a:gd name="connsiteX5" fmla="*/ 0 w 12188945"/>
              <a:gd name="connsiteY5" fmla="*/ 2148442 h 2550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945" h="2550771">
                <a:moveTo>
                  <a:pt x="0" y="0"/>
                </a:moveTo>
                <a:lnTo>
                  <a:pt x="12188945" y="0"/>
                </a:lnTo>
                <a:lnTo>
                  <a:pt x="12188945" y="1317140"/>
                </a:lnTo>
                <a:cubicBezTo>
                  <a:pt x="9854891" y="1317140"/>
                  <a:pt x="9376111" y="1482335"/>
                  <a:pt x="6463532" y="2244361"/>
                </a:cubicBezTo>
                <a:cubicBezTo>
                  <a:pt x="5595743" y="2470838"/>
                  <a:pt x="4653144" y="2550771"/>
                  <a:pt x="3760419" y="2550771"/>
                </a:cubicBezTo>
                <a:cubicBezTo>
                  <a:pt x="1750540" y="2550771"/>
                  <a:pt x="0" y="2148442"/>
                  <a:pt x="0" y="2148442"/>
                </a:cubicBezTo>
                <a:close/>
              </a:path>
            </a:pathLst>
          </a:cu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5" name="矩形 4"/>
          <p:cNvSpPr/>
          <p:nvPr/>
        </p:nvSpPr>
        <p:spPr>
          <a:xfrm>
            <a:off x="739588" y="452078"/>
            <a:ext cx="65084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45013" y="41173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主题概述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76748" y="700689"/>
            <a:ext cx="1608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85000"/>
                  </a:schemeClr>
                </a:solidFill>
              </a:rPr>
              <a:t>Research Overview</a:t>
            </a:r>
            <a:endParaRPr lang="zh-CN" alt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5057660" y="1055594"/>
            <a:ext cx="4957933" cy="181535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marL="285750" indent="-285750">
              <a:buSzPct val="25000"/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 </a:t>
            </a:r>
          </a:p>
          <a:p>
            <a:pPr marL="285750" indent="-285750">
              <a:buSzPct val="25000"/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  <a:p>
            <a:pPr marL="285750" indent="-285750">
              <a:buSzPct val="25000"/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6748" y="506231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SzPct val="25000"/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Theme color makes PPT more convenient to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change.Adjust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spacing to adapt to Chinese typesetting, use the reference line in PPT.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334520" y="3566539"/>
            <a:ext cx="720000" cy="720000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10" name="椭圆 9"/>
          <p:cNvSpPr/>
          <p:nvPr/>
        </p:nvSpPr>
        <p:spPr>
          <a:xfrm>
            <a:off x="7536626" y="4286539"/>
            <a:ext cx="720000" cy="720000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60012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256032"/>
            <a:ext cx="9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1820" y="256032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9518" y="256032"/>
            <a:ext cx="1044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78" y="260717"/>
            <a:ext cx="113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0142" y="256032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41921" y="2602992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问题探讨</a:t>
            </a:r>
            <a:endParaRPr lang="zh-CN" altLang="en-US" sz="8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51376" y="4111829"/>
            <a:ext cx="3844076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861896" y="4149518"/>
            <a:ext cx="2423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Research Exploration</a:t>
            </a:r>
          </a:p>
        </p:txBody>
      </p:sp>
      <p:sp>
        <p:nvSpPr>
          <p:cNvPr id="17" name="矩形 16"/>
          <p:cNvSpPr/>
          <p:nvPr/>
        </p:nvSpPr>
        <p:spPr>
          <a:xfrm>
            <a:off x="9147844" y="274320"/>
            <a:ext cx="965470" cy="2926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83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59487" y="0"/>
            <a:ext cx="613251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79488" y="2349000"/>
            <a:ext cx="2160000" cy="2160000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6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1156063" y="1976717"/>
            <a:ext cx="3283425" cy="380551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endParaRPr lang="en-US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endParaRPr lang="en-US" altLang="zh-CN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endParaRPr lang="en-US" altLang="zh-CN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7679488" y="1976717"/>
            <a:ext cx="3283425" cy="380551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Theme color makes PPT more convenient to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change.Adjust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Theme color makes PPT more convenient to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change.Adjust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the spacing to adapt to Chinese typesetting, use the reference line in PPT.</a:t>
            </a: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Theme color makes PPT more convenient to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change.Adjust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46417" y="31366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正反观点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27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6790381" y="2003612"/>
            <a:ext cx="3994160" cy="380551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endParaRPr lang="en-US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endParaRPr lang="en-US" altLang="zh-CN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endParaRPr lang="en-US" altLang="zh-CN" sz="1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buSzPct val="25000"/>
              <a:buFont typeface="Wingdings" panose="05000000000000000000" pitchFamily="2" charset="2"/>
              <a:buChar char="u"/>
            </a:pP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72600" y="0"/>
            <a:ext cx="1312263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260867" y="50238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主要问题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3213888773"/>
              </p:ext>
            </p:extLst>
          </p:nvPr>
        </p:nvGraphicFramePr>
        <p:xfrm>
          <a:off x="1144494" y="2151529"/>
          <a:ext cx="4758381" cy="2978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矩形 9"/>
          <p:cNvSpPr/>
          <p:nvPr/>
        </p:nvSpPr>
        <p:spPr>
          <a:xfrm>
            <a:off x="9318812" y="977870"/>
            <a:ext cx="1642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Theme color makes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8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9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0" y="2133807"/>
            <a:ext cx="12192000" cy="32810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" name="24939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296345"/>
            <a:ext cx="10845800" cy="4324144"/>
            <a:chOff x="673100" y="1296345"/>
            <a:chExt cx="10845800" cy="4324144"/>
          </a:xfrm>
        </p:grpSpPr>
        <p:grpSp>
          <p:nvGrpSpPr>
            <p:cNvPr id="5" name="išlíḋé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CB238B2E-DF65-4E02-A100-C0B5D69B814D}"/>
                </a:ext>
              </a:extLst>
            </p:cNvPr>
            <p:cNvGrpSpPr/>
            <p:nvPr/>
          </p:nvGrpSpPr>
          <p:grpSpPr>
            <a:xfrm>
              <a:off x="673100" y="2330205"/>
              <a:ext cx="2514598" cy="3290284"/>
              <a:chOff x="1198384" y="2330205"/>
              <a:chExt cx="2514598" cy="3290284"/>
            </a:xfrm>
          </p:grpSpPr>
          <p:grpSp>
            <p:nvGrpSpPr>
              <p:cNvPr id="31" name="iṩ1íḓé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EE5C7C80-3469-4141-A4FA-6928419B5E8A}"/>
                  </a:ext>
                </a:extLst>
              </p:cNvPr>
              <p:cNvGrpSpPr/>
              <p:nvPr/>
            </p:nvGrpSpPr>
            <p:grpSpPr>
              <a:xfrm>
                <a:off x="1629879" y="2330205"/>
                <a:ext cx="1655366" cy="1655365"/>
                <a:chOff x="673100" y="2989693"/>
                <a:chExt cx="1602643" cy="1602642"/>
              </a:xfrm>
            </p:grpSpPr>
            <p:sp>
              <p:nvSpPr>
                <p:cNvPr id="35" name="îšḷïḋe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1378869B-8AB2-485B-9AEE-EB6B33DA2C2A}"/>
                    </a:ext>
                  </a:extLst>
                </p:cNvPr>
                <p:cNvSpPr/>
                <p:nvPr/>
              </p:nvSpPr>
              <p:spPr bwMode="auto">
                <a:xfrm>
                  <a:off x="673100" y="2989693"/>
                  <a:ext cx="1602643" cy="1602642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chemeClr val="bg1">
                      <a:lumMod val="85000"/>
                      <a:alpha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rot="0" spcFirstLastPara="0" vert="horz" wrap="square" lIns="91440" tIns="45720" rIns="91440" bIns="45720" anchor="t" anchorCtr="1" forceAA="0" compatLnSpc="1">
                  <a:normAutofit/>
                </a:bodyPr>
                <a:lstStyle/>
                <a:p>
                  <a:pPr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30,000K</a:t>
                  </a:r>
                </a:p>
              </p:txBody>
            </p:sp>
            <p:sp>
              <p:nvSpPr>
                <p:cNvPr id="36" name="îṥļiḑé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2CCF3D4A-ABFB-4814-A1A8-8D8205754289}"/>
                    </a:ext>
                  </a:extLst>
                </p:cNvPr>
                <p:cNvSpPr/>
                <p:nvPr/>
              </p:nvSpPr>
              <p:spPr bwMode="auto">
                <a:xfrm>
                  <a:off x="673100" y="3764171"/>
                  <a:ext cx="1602643" cy="828164"/>
                </a:xfrm>
                <a:custGeom>
                  <a:avLst/>
                  <a:gdLst>
                    <a:gd name="connsiteX0" fmla="*/ 1644 w 1944216"/>
                    <a:gd name="connsiteY0" fmla="*/ 0 h 1004672"/>
                    <a:gd name="connsiteX1" fmla="*/ 1942572 w 1944216"/>
                    <a:gd name="connsiteY1" fmla="*/ 0 h 1004672"/>
                    <a:gd name="connsiteX2" fmla="*/ 1944216 w 1944216"/>
                    <a:gd name="connsiteY2" fmla="*/ 32564 h 1004672"/>
                    <a:gd name="connsiteX3" fmla="*/ 972108 w 1944216"/>
                    <a:gd name="connsiteY3" fmla="*/ 1004672 h 1004672"/>
                    <a:gd name="connsiteX4" fmla="*/ 0 w 1944216"/>
                    <a:gd name="connsiteY4" fmla="*/ 32564 h 1004672"/>
                    <a:gd name="connsiteX5" fmla="*/ 1644 w 1944216"/>
                    <a:gd name="connsiteY5" fmla="*/ 0 h 1004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44216" h="1004672">
                      <a:moveTo>
                        <a:pt x="1644" y="0"/>
                      </a:moveTo>
                      <a:lnTo>
                        <a:pt x="1942572" y="0"/>
                      </a:lnTo>
                      <a:lnTo>
                        <a:pt x="1944216" y="32564"/>
                      </a:lnTo>
                      <a:cubicBezTo>
                        <a:pt x="1944216" y="569444"/>
                        <a:pt x="1508988" y="1004672"/>
                        <a:pt x="972108" y="1004672"/>
                      </a:cubicBezTo>
                      <a:cubicBezTo>
                        <a:pt x="435228" y="1004672"/>
                        <a:pt x="0" y="569444"/>
                        <a:pt x="0" y="32564"/>
                      </a:cubicBezTo>
                      <a:lnTo>
                        <a:pt x="1644" y="0"/>
                      </a:lnTo>
                      <a:close/>
                    </a:path>
                  </a:pathLst>
                </a:custGeom>
                <a:solidFill>
                  <a:srgbClr val="47857A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xtLst/>
              </p:spPr>
              <p:txBody>
                <a:bodyPr rot="0" spcFirstLastPara="0" vert="horz" wrap="square" lIns="91440" tIns="45720" rIns="91440" bIns="45720" anchor="ctr" anchorCtr="1" forceAA="0" compatLnSpc="1"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32" name="îṡḻiḓê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42B8521B-E7E8-417D-8DEE-65BF3A4A8BD9}"/>
                  </a:ext>
                </a:extLst>
              </p:cNvPr>
              <p:cNvGrpSpPr/>
              <p:nvPr/>
            </p:nvGrpSpPr>
            <p:grpSpPr>
              <a:xfrm>
                <a:off x="1198384" y="4238768"/>
                <a:ext cx="2514598" cy="1381721"/>
                <a:chOff x="827120" y="4542829"/>
                <a:chExt cx="1733919" cy="1381721"/>
              </a:xfrm>
            </p:grpSpPr>
            <p:sp>
              <p:nvSpPr>
                <p:cNvPr id="33" name="îśļîďê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AA5FBB06-7CC2-437B-86FC-170B9F5744D7}"/>
                    </a:ext>
                  </a:extLst>
                </p:cNvPr>
                <p:cNvSpPr txBox="1"/>
                <p:nvPr/>
              </p:nvSpPr>
              <p:spPr>
                <a:xfrm>
                  <a:off x="827120" y="4989593"/>
                  <a:ext cx="1733919" cy="9349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Copy paste fonts. Choose the only option to retain text.</a:t>
                  </a:r>
                </a:p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…...</a:t>
                  </a:r>
                  <a:endParaRPr lang="zh-CN" altLang="en-US" sz="1100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4" name="íṥḷïḑé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D79ED6F6-6E34-4AAA-A297-2E8C41C669CF}"/>
                    </a:ext>
                  </a:extLst>
                </p:cNvPr>
                <p:cNvSpPr/>
                <p:nvPr/>
              </p:nvSpPr>
              <p:spPr>
                <a:xfrm>
                  <a:off x="827120" y="4542829"/>
                  <a:ext cx="1733919" cy="44676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Text here</a:t>
                  </a:r>
                  <a:endParaRPr lang="zh-CN" altLang="en-US" b="1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6" name="íSḻïḓé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B307409C-2606-471A-A09B-F03F46C20CE4}"/>
                </a:ext>
              </a:extLst>
            </p:cNvPr>
            <p:cNvGrpSpPr/>
            <p:nvPr/>
          </p:nvGrpSpPr>
          <p:grpSpPr>
            <a:xfrm>
              <a:off x="3450167" y="2330205"/>
              <a:ext cx="2514598" cy="3290284"/>
              <a:chOff x="1198384" y="2330205"/>
              <a:chExt cx="2514598" cy="3290284"/>
            </a:xfrm>
          </p:grpSpPr>
          <p:grpSp>
            <p:nvGrpSpPr>
              <p:cNvPr id="25" name="ïṥļiďê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FC9F06B2-7F3D-41AB-9AA5-A9C0AE0ACBFD}"/>
                  </a:ext>
                </a:extLst>
              </p:cNvPr>
              <p:cNvGrpSpPr/>
              <p:nvPr/>
            </p:nvGrpSpPr>
            <p:grpSpPr>
              <a:xfrm>
                <a:off x="1629879" y="2330205"/>
                <a:ext cx="1655366" cy="1655365"/>
                <a:chOff x="673100" y="2989693"/>
                <a:chExt cx="1602643" cy="1602642"/>
              </a:xfrm>
            </p:grpSpPr>
            <p:sp>
              <p:nvSpPr>
                <p:cNvPr id="29" name="iśḷidé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67FBC6F1-849B-4341-90A1-65D73B91DD83}"/>
                    </a:ext>
                  </a:extLst>
                </p:cNvPr>
                <p:cNvSpPr/>
                <p:nvPr/>
              </p:nvSpPr>
              <p:spPr bwMode="auto">
                <a:xfrm>
                  <a:off x="673100" y="2989693"/>
                  <a:ext cx="1602643" cy="1602642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chemeClr val="bg1">
                      <a:lumMod val="85000"/>
                      <a:alpha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rot="0" spcFirstLastPara="0" vert="horz" wrap="square" lIns="91440" tIns="45720" rIns="91440" bIns="45720" anchor="t" anchorCtr="1" forceAA="0" compatLnSpc="1">
                  <a:normAutofit/>
                </a:bodyPr>
                <a:lstStyle/>
                <a:p>
                  <a:pPr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50,000K</a:t>
                  </a:r>
                </a:p>
              </p:txBody>
            </p:sp>
            <p:sp>
              <p:nvSpPr>
                <p:cNvPr id="30" name="iŝḻíḑe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4830C592-C14B-4000-A32F-9473F1C5A739}"/>
                    </a:ext>
                  </a:extLst>
                </p:cNvPr>
                <p:cNvSpPr/>
                <p:nvPr/>
              </p:nvSpPr>
              <p:spPr bwMode="auto">
                <a:xfrm>
                  <a:off x="673100" y="3764169"/>
                  <a:ext cx="1602643" cy="828164"/>
                </a:xfrm>
                <a:custGeom>
                  <a:avLst/>
                  <a:gdLst>
                    <a:gd name="connsiteX0" fmla="*/ 1644 w 1944216"/>
                    <a:gd name="connsiteY0" fmla="*/ 0 h 1004672"/>
                    <a:gd name="connsiteX1" fmla="*/ 1942572 w 1944216"/>
                    <a:gd name="connsiteY1" fmla="*/ 0 h 1004672"/>
                    <a:gd name="connsiteX2" fmla="*/ 1944216 w 1944216"/>
                    <a:gd name="connsiteY2" fmla="*/ 32564 h 1004672"/>
                    <a:gd name="connsiteX3" fmla="*/ 972108 w 1944216"/>
                    <a:gd name="connsiteY3" fmla="*/ 1004672 h 1004672"/>
                    <a:gd name="connsiteX4" fmla="*/ 0 w 1944216"/>
                    <a:gd name="connsiteY4" fmla="*/ 32564 h 1004672"/>
                    <a:gd name="connsiteX5" fmla="*/ 1644 w 1944216"/>
                    <a:gd name="connsiteY5" fmla="*/ 0 h 1004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44216" h="1004672">
                      <a:moveTo>
                        <a:pt x="1644" y="0"/>
                      </a:moveTo>
                      <a:lnTo>
                        <a:pt x="1942572" y="0"/>
                      </a:lnTo>
                      <a:lnTo>
                        <a:pt x="1944216" y="32564"/>
                      </a:lnTo>
                      <a:cubicBezTo>
                        <a:pt x="1944216" y="569444"/>
                        <a:pt x="1508988" y="1004672"/>
                        <a:pt x="972108" y="1004672"/>
                      </a:cubicBezTo>
                      <a:cubicBezTo>
                        <a:pt x="435228" y="1004672"/>
                        <a:pt x="0" y="569444"/>
                        <a:pt x="0" y="32564"/>
                      </a:cubicBezTo>
                      <a:lnTo>
                        <a:pt x="1644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xtLst/>
              </p:spPr>
              <p:txBody>
                <a:bodyPr rot="0" spcFirstLastPara="0" vert="horz" wrap="square" lIns="91440" tIns="45720" rIns="91440" bIns="45720" anchor="ctr" anchorCtr="1" forceAA="0" compatLnSpc="1"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grpSp>
            <p:nvGrpSpPr>
              <p:cNvPr id="26" name="ïṡ1îďê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52E19B76-E434-4AFD-BC0C-0ADCAD3F3009}"/>
                  </a:ext>
                </a:extLst>
              </p:cNvPr>
              <p:cNvGrpSpPr/>
              <p:nvPr/>
            </p:nvGrpSpPr>
            <p:grpSpPr>
              <a:xfrm>
                <a:off x="1198384" y="4238768"/>
                <a:ext cx="2514598" cy="1381721"/>
                <a:chOff x="827120" y="4542829"/>
                <a:chExt cx="1733919" cy="1381721"/>
              </a:xfrm>
            </p:grpSpPr>
            <p:sp>
              <p:nvSpPr>
                <p:cNvPr id="27" name="iṧ1iḑe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16EC5F1A-DEA5-4733-AC05-A6A9EE34FD7A}"/>
                    </a:ext>
                  </a:extLst>
                </p:cNvPr>
                <p:cNvSpPr txBox="1"/>
                <p:nvPr/>
              </p:nvSpPr>
              <p:spPr>
                <a:xfrm>
                  <a:off x="827120" y="4989593"/>
                  <a:ext cx="1733919" cy="9349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Copy paste fonts. Choose the only option to retain text.</a:t>
                  </a:r>
                </a:p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…...</a:t>
                  </a:r>
                  <a:endParaRPr lang="zh-CN" altLang="en-US" sz="1100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8" name="íṧ1ïďé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045AE053-1111-4FDE-8EA3-65728F887AA6}"/>
                    </a:ext>
                  </a:extLst>
                </p:cNvPr>
                <p:cNvSpPr/>
                <p:nvPr/>
              </p:nvSpPr>
              <p:spPr>
                <a:xfrm>
                  <a:off x="827120" y="4542829"/>
                  <a:ext cx="1733919" cy="44676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Text here</a:t>
                  </a:r>
                  <a:endParaRPr lang="zh-CN" altLang="en-US" b="1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" name="iṧḻïḑ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A4018CAB-A8F8-46E2-8EF4-D9F2B6E5D454}"/>
                </a:ext>
              </a:extLst>
            </p:cNvPr>
            <p:cNvGrpSpPr/>
            <p:nvPr/>
          </p:nvGrpSpPr>
          <p:grpSpPr>
            <a:xfrm>
              <a:off x="6227234" y="2330205"/>
              <a:ext cx="2514598" cy="3290284"/>
              <a:chOff x="1198384" y="2330205"/>
              <a:chExt cx="2514598" cy="3290284"/>
            </a:xfrm>
          </p:grpSpPr>
          <p:grpSp>
            <p:nvGrpSpPr>
              <p:cNvPr id="19" name="îś1îḍè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5D1D534D-445E-4963-8138-5734A91FA88D}"/>
                  </a:ext>
                </a:extLst>
              </p:cNvPr>
              <p:cNvGrpSpPr/>
              <p:nvPr/>
            </p:nvGrpSpPr>
            <p:grpSpPr>
              <a:xfrm>
                <a:off x="1629879" y="2330205"/>
                <a:ext cx="1655366" cy="1655365"/>
                <a:chOff x="673100" y="2989693"/>
                <a:chExt cx="1602643" cy="1602642"/>
              </a:xfrm>
            </p:grpSpPr>
            <p:sp>
              <p:nvSpPr>
                <p:cNvPr id="23" name="íṧľïde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2E7CDE61-8C70-4083-BC36-A23C5F2971DC}"/>
                    </a:ext>
                  </a:extLst>
                </p:cNvPr>
                <p:cNvSpPr/>
                <p:nvPr/>
              </p:nvSpPr>
              <p:spPr bwMode="auto">
                <a:xfrm>
                  <a:off x="673100" y="2989693"/>
                  <a:ext cx="1602643" cy="1602642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chemeClr val="bg1">
                      <a:lumMod val="85000"/>
                      <a:alpha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rot="0" spcFirstLastPara="0" vert="horz" wrap="square" lIns="91440" tIns="45720" rIns="91440" bIns="45720" anchor="t" anchorCtr="1" forceAA="0" compatLnSpc="1">
                  <a:normAutofit/>
                </a:bodyPr>
                <a:lstStyle/>
                <a:p>
                  <a:pPr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60,000K</a:t>
                  </a:r>
                </a:p>
              </p:txBody>
            </p:sp>
            <p:sp>
              <p:nvSpPr>
                <p:cNvPr id="24" name="iŝliḓê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6E3680B9-1E48-4099-8FBC-2EA3D8B6216B}"/>
                    </a:ext>
                  </a:extLst>
                </p:cNvPr>
                <p:cNvSpPr/>
                <p:nvPr/>
              </p:nvSpPr>
              <p:spPr bwMode="auto">
                <a:xfrm>
                  <a:off x="673100" y="3764171"/>
                  <a:ext cx="1602643" cy="828164"/>
                </a:xfrm>
                <a:custGeom>
                  <a:avLst/>
                  <a:gdLst>
                    <a:gd name="connsiteX0" fmla="*/ 1644 w 1944216"/>
                    <a:gd name="connsiteY0" fmla="*/ 0 h 1004672"/>
                    <a:gd name="connsiteX1" fmla="*/ 1942572 w 1944216"/>
                    <a:gd name="connsiteY1" fmla="*/ 0 h 1004672"/>
                    <a:gd name="connsiteX2" fmla="*/ 1944216 w 1944216"/>
                    <a:gd name="connsiteY2" fmla="*/ 32564 h 1004672"/>
                    <a:gd name="connsiteX3" fmla="*/ 972108 w 1944216"/>
                    <a:gd name="connsiteY3" fmla="*/ 1004672 h 1004672"/>
                    <a:gd name="connsiteX4" fmla="*/ 0 w 1944216"/>
                    <a:gd name="connsiteY4" fmla="*/ 32564 h 1004672"/>
                    <a:gd name="connsiteX5" fmla="*/ 1644 w 1944216"/>
                    <a:gd name="connsiteY5" fmla="*/ 0 h 1004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44216" h="1004672">
                      <a:moveTo>
                        <a:pt x="1644" y="0"/>
                      </a:moveTo>
                      <a:lnTo>
                        <a:pt x="1942572" y="0"/>
                      </a:lnTo>
                      <a:lnTo>
                        <a:pt x="1944216" y="32564"/>
                      </a:lnTo>
                      <a:cubicBezTo>
                        <a:pt x="1944216" y="569444"/>
                        <a:pt x="1508988" y="1004672"/>
                        <a:pt x="972108" y="1004672"/>
                      </a:cubicBezTo>
                      <a:cubicBezTo>
                        <a:pt x="435228" y="1004672"/>
                        <a:pt x="0" y="569444"/>
                        <a:pt x="0" y="32564"/>
                      </a:cubicBezTo>
                      <a:lnTo>
                        <a:pt x="1644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xtLst/>
              </p:spPr>
              <p:txBody>
                <a:bodyPr rot="0" spcFirstLastPara="0" vert="horz" wrap="square" lIns="91440" tIns="45720" rIns="91440" bIns="45720" anchor="ctr" anchorCtr="1" forceAA="0" compatLnSpc="1"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20" name="iṥḻïḓe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94F9FF6C-53E1-423F-B0D3-EC63493EFCE1}"/>
                  </a:ext>
                </a:extLst>
              </p:cNvPr>
              <p:cNvGrpSpPr/>
              <p:nvPr/>
            </p:nvGrpSpPr>
            <p:grpSpPr>
              <a:xfrm>
                <a:off x="1198384" y="4238768"/>
                <a:ext cx="2514598" cy="1381721"/>
                <a:chOff x="827120" y="4542829"/>
                <a:chExt cx="1733919" cy="1381721"/>
              </a:xfrm>
            </p:grpSpPr>
            <p:sp>
              <p:nvSpPr>
                <p:cNvPr id="21" name="íṣľïdê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E89AA81C-7EFE-4EBE-9605-FF7F1B67BFF1}"/>
                    </a:ext>
                  </a:extLst>
                </p:cNvPr>
                <p:cNvSpPr txBox="1"/>
                <p:nvPr/>
              </p:nvSpPr>
              <p:spPr>
                <a:xfrm>
                  <a:off x="827120" y="4989593"/>
                  <a:ext cx="1733919" cy="9349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Copy paste fonts. Choose the only option to retain text.</a:t>
                  </a:r>
                </a:p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…...</a:t>
                  </a:r>
                  <a:endParaRPr lang="zh-CN" altLang="en-US" sz="1100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2" name="ïśḷîḑe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5EE6244C-E537-4547-AA83-0BB13D448A07}"/>
                    </a:ext>
                  </a:extLst>
                </p:cNvPr>
                <p:cNvSpPr/>
                <p:nvPr/>
              </p:nvSpPr>
              <p:spPr>
                <a:xfrm>
                  <a:off x="827120" y="4542829"/>
                  <a:ext cx="1733919" cy="44676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Text here</a:t>
                  </a:r>
                  <a:endParaRPr lang="zh-CN" altLang="en-US" b="1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8" name="ï$1îḍé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8AE1580-4910-4B76-A364-0E949AABED34}"/>
                </a:ext>
              </a:extLst>
            </p:cNvPr>
            <p:cNvGrpSpPr/>
            <p:nvPr/>
          </p:nvGrpSpPr>
          <p:grpSpPr>
            <a:xfrm>
              <a:off x="9004302" y="2330205"/>
              <a:ext cx="2514598" cy="3290284"/>
              <a:chOff x="1198384" y="2330205"/>
              <a:chExt cx="2514598" cy="3290284"/>
            </a:xfrm>
          </p:grpSpPr>
          <p:grpSp>
            <p:nvGrpSpPr>
              <p:cNvPr id="13" name="isļiḍè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8AE83C1E-A8AE-4A2F-84F4-7ABD5B5FBFA6}"/>
                  </a:ext>
                </a:extLst>
              </p:cNvPr>
              <p:cNvGrpSpPr/>
              <p:nvPr/>
            </p:nvGrpSpPr>
            <p:grpSpPr>
              <a:xfrm>
                <a:off x="1629879" y="2330205"/>
                <a:ext cx="1655366" cy="1655365"/>
                <a:chOff x="673100" y="2989693"/>
                <a:chExt cx="1602643" cy="1602642"/>
              </a:xfrm>
            </p:grpSpPr>
            <p:sp>
              <p:nvSpPr>
                <p:cNvPr id="17" name="îṡḻîḑê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17A2F2B5-4498-4BC9-9A2D-7F7E53786C39}"/>
                    </a:ext>
                  </a:extLst>
                </p:cNvPr>
                <p:cNvSpPr/>
                <p:nvPr/>
              </p:nvSpPr>
              <p:spPr bwMode="auto">
                <a:xfrm>
                  <a:off x="673100" y="2989693"/>
                  <a:ext cx="1602643" cy="1602642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47857A">
                      <a:alpha val="3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rot="0" spcFirstLastPara="0" vert="horz" wrap="square" lIns="91440" tIns="45720" rIns="91440" bIns="45720" anchor="t" anchorCtr="1" forceAA="0" compatLnSpc="1">
                  <a:normAutofit/>
                </a:bodyPr>
                <a:lstStyle/>
                <a:p>
                  <a:pPr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80,000K</a:t>
                  </a:r>
                </a:p>
              </p:txBody>
            </p:sp>
            <p:sp>
              <p:nvSpPr>
                <p:cNvPr id="18" name="î$ľïḓè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288135BE-3A8F-47E0-B889-BAB82A473C53}"/>
                    </a:ext>
                  </a:extLst>
                </p:cNvPr>
                <p:cNvSpPr/>
                <p:nvPr/>
              </p:nvSpPr>
              <p:spPr bwMode="auto">
                <a:xfrm>
                  <a:off x="673100" y="3764171"/>
                  <a:ext cx="1602643" cy="828164"/>
                </a:xfrm>
                <a:custGeom>
                  <a:avLst/>
                  <a:gdLst>
                    <a:gd name="connsiteX0" fmla="*/ 1644 w 1944216"/>
                    <a:gd name="connsiteY0" fmla="*/ 0 h 1004672"/>
                    <a:gd name="connsiteX1" fmla="*/ 1942572 w 1944216"/>
                    <a:gd name="connsiteY1" fmla="*/ 0 h 1004672"/>
                    <a:gd name="connsiteX2" fmla="*/ 1944216 w 1944216"/>
                    <a:gd name="connsiteY2" fmla="*/ 32564 h 1004672"/>
                    <a:gd name="connsiteX3" fmla="*/ 972108 w 1944216"/>
                    <a:gd name="connsiteY3" fmla="*/ 1004672 h 1004672"/>
                    <a:gd name="connsiteX4" fmla="*/ 0 w 1944216"/>
                    <a:gd name="connsiteY4" fmla="*/ 32564 h 1004672"/>
                    <a:gd name="connsiteX5" fmla="*/ 1644 w 1944216"/>
                    <a:gd name="connsiteY5" fmla="*/ 0 h 1004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44216" h="1004672">
                      <a:moveTo>
                        <a:pt x="1644" y="0"/>
                      </a:moveTo>
                      <a:lnTo>
                        <a:pt x="1942572" y="0"/>
                      </a:lnTo>
                      <a:lnTo>
                        <a:pt x="1944216" y="32564"/>
                      </a:lnTo>
                      <a:cubicBezTo>
                        <a:pt x="1944216" y="569444"/>
                        <a:pt x="1508988" y="1004672"/>
                        <a:pt x="972108" y="1004672"/>
                      </a:cubicBezTo>
                      <a:cubicBezTo>
                        <a:pt x="435228" y="1004672"/>
                        <a:pt x="0" y="569444"/>
                        <a:pt x="0" y="32564"/>
                      </a:cubicBezTo>
                      <a:lnTo>
                        <a:pt x="1644" y="0"/>
                      </a:lnTo>
                      <a:close/>
                    </a:path>
                  </a:pathLst>
                </a:custGeom>
                <a:solidFill>
                  <a:srgbClr val="47857A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xtLst/>
              </p:spPr>
              <p:txBody>
                <a:bodyPr rot="0" spcFirstLastPara="0" vert="horz" wrap="square" lIns="91440" tIns="45720" rIns="91440" bIns="45720" anchor="ctr" anchorCtr="1" forceAA="0" compatLnSpc="1"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rgbClr val="47857A"/>
                    </a:solidFill>
                  </a:endParaRPr>
                </a:p>
              </p:txBody>
            </p:sp>
          </p:grpSp>
          <p:grpSp>
            <p:nvGrpSpPr>
              <p:cNvPr id="14" name="íşľidê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85AB3EDB-9809-4FFC-80E8-EEC891DA2E9D}"/>
                  </a:ext>
                </a:extLst>
              </p:cNvPr>
              <p:cNvGrpSpPr/>
              <p:nvPr/>
            </p:nvGrpSpPr>
            <p:grpSpPr>
              <a:xfrm>
                <a:off x="1198384" y="4238768"/>
                <a:ext cx="2514598" cy="1381721"/>
                <a:chOff x="827120" y="4542829"/>
                <a:chExt cx="1733919" cy="1381721"/>
              </a:xfrm>
            </p:grpSpPr>
            <p:sp>
              <p:nvSpPr>
                <p:cNvPr id="15" name="i$ļïḍê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7840AA29-0AD5-416A-AFEF-A8D33FE09488}"/>
                    </a:ext>
                  </a:extLst>
                </p:cNvPr>
                <p:cNvSpPr txBox="1"/>
                <p:nvPr/>
              </p:nvSpPr>
              <p:spPr>
                <a:xfrm>
                  <a:off x="827120" y="4989593"/>
                  <a:ext cx="1733919" cy="9349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Copy paste fonts. Choose the only option to retain text.</a:t>
                  </a:r>
                </a:p>
                <a:p>
                  <a:pPr algn="ctr"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sz="1100" dirty="0">
                      <a:solidFill>
                        <a:schemeClr val="bg1">
                          <a:lumMod val="75000"/>
                        </a:schemeClr>
                      </a:solidFill>
                    </a:rPr>
                    <a:t>…...</a:t>
                  </a:r>
                  <a:endParaRPr lang="zh-CN" altLang="en-US" sz="1100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6" name="ïš1iḓê">
                  <a:extLst>
                    <a:ext uri="{FF2B5EF4-FFF2-40B4-BE49-F238E27FC236}">
                      <a16:creationId xmlns:p14="http://schemas.microsoft.com/office/powerpoint/2010/main" xmlns:a16="http://schemas.microsoft.com/office/drawing/2014/main" xmlns:lc="http://schemas.openxmlformats.org/drawingml/2006/lockedCanvas" xmlns="" id="{62C0BE08-C54B-435C-8EB1-F26C9A9F993F}"/>
                    </a:ext>
                  </a:extLst>
                </p:cNvPr>
                <p:cNvSpPr/>
                <p:nvPr/>
              </p:nvSpPr>
              <p:spPr>
                <a:xfrm>
                  <a:off x="827120" y="4542829"/>
                  <a:ext cx="1733919" cy="44676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en-US" altLang="zh-CN" b="1" dirty="0">
                      <a:solidFill>
                        <a:schemeClr val="bg1">
                          <a:lumMod val="75000"/>
                        </a:schemeClr>
                      </a:solidFill>
                    </a:rPr>
                    <a:t>Text here</a:t>
                  </a:r>
                  <a:endParaRPr lang="zh-CN" altLang="en-US" b="1" dirty="0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9" name="îṥḷidé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94B1166-5B56-4DA0-B960-E1C3F2CD65E0}"/>
                </a:ext>
              </a:extLst>
            </p:cNvPr>
            <p:cNvSpPr txBox="1"/>
            <p:nvPr/>
          </p:nvSpPr>
          <p:spPr>
            <a:xfrm>
              <a:off x="673100" y="1296345"/>
              <a:ext cx="10845800" cy="604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sz="2000" b="1" dirty="0">
                  <a:solidFill>
                    <a:schemeClr val="bg1">
                      <a:lumMod val="75000"/>
                    </a:schemeClr>
                  </a:solidFill>
                </a:rPr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049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256032"/>
            <a:ext cx="9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1820" y="256032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9518" y="256032"/>
            <a:ext cx="1044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78" y="260717"/>
            <a:ext cx="113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0142" y="256032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41921" y="2602992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研究结论</a:t>
            </a:r>
            <a:endParaRPr lang="zh-CN" altLang="en-US" sz="8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51376" y="4111829"/>
            <a:ext cx="3844076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313832" y="265402"/>
            <a:ext cx="965470" cy="2926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861896" y="4149518"/>
            <a:ext cx="2423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Research Conclusion</a:t>
            </a:r>
          </a:p>
        </p:txBody>
      </p:sp>
    </p:spTree>
    <p:extLst>
      <p:ext uri="{BB962C8B-B14F-4D97-AF65-F5344CB8AC3E}">
        <p14:creationId xmlns:p14="http://schemas.microsoft.com/office/powerpoint/2010/main" val="73000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25482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66875"/>
            <a:ext cx="10845800" cy="3943350"/>
            <a:chOff x="673100" y="1666875"/>
            <a:chExt cx="10845800" cy="3943350"/>
          </a:xfrm>
        </p:grpSpPr>
        <p:grpSp>
          <p:nvGrpSpPr>
            <p:cNvPr id="5" name="ïṡ1îdê"/>
            <p:cNvGrpSpPr/>
            <p:nvPr/>
          </p:nvGrpSpPr>
          <p:grpSpPr>
            <a:xfrm>
              <a:off x="673100" y="3467357"/>
              <a:ext cx="342386" cy="342386"/>
              <a:chOff x="673100" y="3467357"/>
              <a:chExt cx="342386" cy="342386"/>
            </a:xfrm>
          </p:grpSpPr>
          <p:sp>
            <p:nvSpPr>
              <p:cNvPr id="29" name="işḻidê"/>
              <p:cNvSpPr/>
              <p:nvPr/>
            </p:nvSpPr>
            <p:spPr>
              <a:xfrm>
                <a:off x="673100" y="3467357"/>
                <a:ext cx="342386" cy="342386"/>
              </a:xfrm>
              <a:prstGeom prst="flowChartConnector">
                <a:avLst/>
              </a:prstGeom>
              <a:solidFill>
                <a:srgbClr val="47857A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íSlîḑe"/>
              <p:cNvSpPr/>
              <p:nvPr/>
            </p:nvSpPr>
            <p:spPr bwMode="auto">
              <a:xfrm flipH="1">
                <a:off x="777141" y="3533775"/>
                <a:ext cx="134304" cy="209550"/>
              </a:xfrm>
              <a:custGeom>
                <a:avLst/>
                <a:gdLst>
                  <a:gd name="T0" fmla="*/ 138 w 2351"/>
                  <a:gd name="T1" fmla="*/ 643 h 3663"/>
                  <a:gd name="T2" fmla="*/ 138 w 2351"/>
                  <a:gd name="T3" fmla="*/ 643 h 3663"/>
                  <a:gd name="T4" fmla="*/ 1337 w 2351"/>
                  <a:gd name="T5" fmla="*/ 1837 h 3663"/>
                  <a:gd name="T6" fmla="*/ 138 w 2351"/>
                  <a:gd name="T7" fmla="*/ 3020 h 3663"/>
                  <a:gd name="T8" fmla="*/ 138 w 2351"/>
                  <a:gd name="T9" fmla="*/ 3526 h 3663"/>
                  <a:gd name="T10" fmla="*/ 645 w 2351"/>
                  <a:gd name="T11" fmla="*/ 3526 h 3663"/>
                  <a:gd name="T12" fmla="*/ 2351 w 2351"/>
                  <a:gd name="T13" fmla="*/ 1837 h 3663"/>
                  <a:gd name="T14" fmla="*/ 645 w 2351"/>
                  <a:gd name="T15" fmla="*/ 138 h 3663"/>
                  <a:gd name="T16" fmla="*/ 138 w 2351"/>
                  <a:gd name="T17" fmla="*/ 138 h 3663"/>
                  <a:gd name="T18" fmla="*/ 35 w 2351"/>
                  <a:gd name="T19" fmla="*/ 391 h 3663"/>
                  <a:gd name="T20" fmla="*/ 138 w 2351"/>
                  <a:gd name="T21" fmla="*/ 643 h 3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51" h="3663">
                    <a:moveTo>
                      <a:pt x="138" y="643"/>
                    </a:moveTo>
                    <a:lnTo>
                      <a:pt x="138" y="643"/>
                    </a:lnTo>
                    <a:cubicBezTo>
                      <a:pt x="1337" y="1837"/>
                      <a:pt x="1337" y="1837"/>
                      <a:pt x="1337" y="1837"/>
                    </a:cubicBezTo>
                    <a:cubicBezTo>
                      <a:pt x="138" y="3020"/>
                      <a:pt x="138" y="3020"/>
                      <a:pt x="138" y="3020"/>
                    </a:cubicBezTo>
                    <a:cubicBezTo>
                      <a:pt x="0" y="3158"/>
                      <a:pt x="0" y="3388"/>
                      <a:pt x="138" y="3526"/>
                    </a:cubicBezTo>
                    <a:cubicBezTo>
                      <a:pt x="277" y="3663"/>
                      <a:pt x="507" y="3663"/>
                      <a:pt x="645" y="3526"/>
                    </a:cubicBezTo>
                    <a:cubicBezTo>
                      <a:pt x="2351" y="1837"/>
                      <a:pt x="2351" y="1837"/>
                      <a:pt x="2351" y="1837"/>
                    </a:cubicBezTo>
                    <a:cubicBezTo>
                      <a:pt x="645" y="138"/>
                      <a:pt x="645" y="138"/>
                      <a:pt x="645" y="138"/>
                    </a:cubicBezTo>
                    <a:cubicBezTo>
                      <a:pt x="507" y="0"/>
                      <a:pt x="277" y="0"/>
                      <a:pt x="138" y="138"/>
                    </a:cubicBezTo>
                    <a:cubicBezTo>
                      <a:pt x="69" y="207"/>
                      <a:pt x="35" y="299"/>
                      <a:pt x="35" y="391"/>
                    </a:cubicBezTo>
                    <a:cubicBezTo>
                      <a:pt x="35" y="482"/>
                      <a:pt x="69" y="574"/>
                      <a:pt x="138" y="643"/>
                    </a:cubicBezTo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" name="ïṧḻîdê"/>
            <p:cNvGrpSpPr/>
            <p:nvPr/>
          </p:nvGrpSpPr>
          <p:grpSpPr>
            <a:xfrm>
              <a:off x="11176514" y="3467357"/>
              <a:ext cx="342386" cy="342386"/>
              <a:chOff x="11176514" y="3467357"/>
              <a:chExt cx="342386" cy="342386"/>
            </a:xfrm>
          </p:grpSpPr>
          <p:sp>
            <p:nvSpPr>
              <p:cNvPr id="27" name="íšľîďé"/>
              <p:cNvSpPr/>
              <p:nvPr/>
            </p:nvSpPr>
            <p:spPr>
              <a:xfrm>
                <a:off x="11176514" y="3467357"/>
                <a:ext cx="342386" cy="342386"/>
              </a:xfrm>
              <a:prstGeom prst="flowChartConnector">
                <a:avLst/>
              </a:prstGeom>
              <a:solidFill>
                <a:srgbClr val="47857A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íṧlíḋê"/>
              <p:cNvSpPr/>
              <p:nvPr/>
            </p:nvSpPr>
            <p:spPr bwMode="auto">
              <a:xfrm>
                <a:off x="11280555" y="3533775"/>
                <a:ext cx="134304" cy="209550"/>
              </a:xfrm>
              <a:custGeom>
                <a:avLst/>
                <a:gdLst>
                  <a:gd name="T0" fmla="*/ 138 w 2351"/>
                  <a:gd name="T1" fmla="*/ 643 h 3663"/>
                  <a:gd name="T2" fmla="*/ 138 w 2351"/>
                  <a:gd name="T3" fmla="*/ 643 h 3663"/>
                  <a:gd name="T4" fmla="*/ 1337 w 2351"/>
                  <a:gd name="T5" fmla="*/ 1837 h 3663"/>
                  <a:gd name="T6" fmla="*/ 138 w 2351"/>
                  <a:gd name="T7" fmla="*/ 3020 h 3663"/>
                  <a:gd name="T8" fmla="*/ 138 w 2351"/>
                  <a:gd name="T9" fmla="*/ 3526 h 3663"/>
                  <a:gd name="T10" fmla="*/ 645 w 2351"/>
                  <a:gd name="T11" fmla="*/ 3526 h 3663"/>
                  <a:gd name="T12" fmla="*/ 2351 w 2351"/>
                  <a:gd name="T13" fmla="*/ 1837 h 3663"/>
                  <a:gd name="T14" fmla="*/ 645 w 2351"/>
                  <a:gd name="T15" fmla="*/ 138 h 3663"/>
                  <a:gd name="T16" fmla="*/ 138 w 2351"/>
                  <a:gd name="T17" fmla="*/ 138 h 3663"/>
                  <a:gd name="T18" fmla="*/ 35 w 2351"/>
                  <a:gd name="T19" fmla="*/ 391 h 3663"/>
                  <a:gd name="T20" fmla="*/ 138 w 2351"/>
                  <a:gd name="T21" fmla="*/ 643 h 3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51" h="3663">
                    <a:moveTo>
                      <a:pt x="138" y="643"/>
                    </a:moveTo>
                    <a:lnTo>
                      <a:pt x="138" y="643"/>
                    </a:lnTo>
                    <a:cubicBezTo>
                      <a:pt x="1337" y="1837"/>
                      <a:pt x="1337" y="1837"/>
                      <a:pt x="1337" y="1837"/>
                    </a:cubicBezTo>
                    <a:cubicBezTo>
                      <a:pt x="138" y="3020"/>
                      <a:pt x="138" y="3020"/>
                      <a:pt x="138" y="3020"/>
                    </a:cubicBezTo>
                    <a:cubicBezTo>
                      <a:pt x="0" y="3158"/>
                      <a:pt x="0" y="3388"/>
                      <a:pt x="138" y="3526"/>
                    </a:cubicBezTo>
                    <a:cubicBezTo>
                      <a:pt x="277" y="3663"/>
                      <a:pt x="507" y="3663"/>
                      <a:pt x="645" y="3526"/>
                    </a:cubicBezTo>
                    <a:cubicBezTo>
                      <a:pt x="2351" y="1837"/>
                      <a:pt x="2351" y="1837"/>
                      <a:pt x="2351" y="1837"/>
                    </a:cubicBezTo>
                    <a:cubicBezTo>
                      <a:pt x="645" y="138"/>
                      <a:pt x="645" y="138"/>
                      <a:pt x="645" y="138"/>
                    </a:cubicBezTo>
                    <a:cubicBezTo>
                      <a:pt x="507" y="0"/>
                      <a:pt x="277" y="0"/>
                      <a:pt x="138" y="138"/>
                    </a:cubicBezTo>
                    <a:cubicBezTo>
                      <a:pt x="69" y="207"/>
                      <a:pt x="35" y="299"/>
                      <a:pt x="35" y="391"/>
                    </a:cubicBezTo>
                    <a:cubicBezTo>
                      <a:pt x="35" y="482"/>
                      <a:pt x="69" y="574"/>
                      <a:pt x="138" y="643"/>
                    </a:cubicBezTo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iṩlíďê"/>
            <p:cNvGrpSpPr/>
            <p:nvPr/>
          </p:nvGrpSpPr>
          <p:grpSpPr>
            <a:xfrm>
              <a:off x="4578590" y="1666875"/>
              <a:ext cx="3034821" cy="3943350"/>
              <a:chOff x="4578590" y="1666875"/>
              <a:chExt cx="3034821" cy="3943350"/>
            </a:xfrm>
          </p:grpSpPr>
          <p:sp>
            <p:nvSpPr>
              <p:cNvPr id="20" name="îṥ1iďè"/>
              <p:cNvSpPr/>
              <p:nvPr/>
            </p:nvSpPr>
            <p:spPr>
              <a:xfrm>
                <a:off x="4578590" y="1666875"/>
                <a:ext cx="3034821" cy="3943350"/>
              </a:xfrm>
              <a:prstGeom prst="roundRect">
                <a:avLst>
                  <a:gd name="adj" fmla="val 3877"/>
                </a:avLst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>
                <a:outerShdw blurRad="127000" sx="101000" sy="101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zh-CN" altLang="en-US"/>
              </a:p>
            </p:txBody>
          </p:sp>
          <p:sp>
            <p:nvSpPr>
              <p:cNvPr id="21" name="išlîḑe"/>
              <p:cNvSpPr/>
              <p:nvPr/>
            </p:nvSpPr>
            <p:spPr>
              <a:xfrm>
                <a:off x="5835942" y="2520734"/>
                <a:ext cx="520116" cy="540000"/>
              </a:xfrm>
              <a:custGeom>
                <a:avLst/>
                <a:gdLst>
                  <a:gd name="connsiteX0" fmla="*/ 332623 w 583294"/>
                  <a:gd name="connsiteY0" fmla="*/ 296967 h 605593"/>
                  <a:gd name="connsiteX1" fmla="*/ 316983 w 583294"/>
                  <a:gd name="connsiteY1" fmla="*/ 302537 h 605593"/>
                  <a:gd name="connsiteX2" fmla="*/ 311624 w 583294"/>
                  <a:gd name="connsiteY2" fmla="*/ 308872 h 605593"/>
                  <a:gd name="connsiteX3" fmla="*/ 311624 w 583294"/>
                  <a:gd name="connsiteY3" fmla="*/ 325036 h 605593"/>
                  <a:gd name="connsiteX4" fmla="*/ 309108 w 583294"/>
                  <a:gd name="connsiteY4" fmla="*/ 326784 h 605593"/>
                  <a:gd name="connsiteX5" fmla="*/ 307467 w 583294"/>
                  <a:gd name="connsiteY5" fmla="*/ 331698 h 605593"/>
                  <a:gd name="connsiteX6" fmla="*/ 311077 w 583294"/>
                  <a:gd name="connsiteY6" fmla="*/ 366102 h 605593"/>
                  <a:gd name="connsiteX7" fmla="*/ 315780 w 583294"/>
                  <a:gd name="connsiteY7" fmla="*/ 371673 h 605593"/>
                  <a:gd name="connsiteX8" fmla="*/ 317530 w 583294"/>
                  <a:gd name="connsiteY8" fmla="*/ 371891 h 605593"/>
                  <a:gd name="connsiteX9" fmla="*/ 322670 w 583294"/>
                  <a:gd name="connsiteY9" fmla="*/ 369379 h 605593"/>
                  <a:gd name="connsiteX10" fmla="*/ 340826 w 583294"/>
                  <a:gd name="connsiteY10" fmla="*/ 345242 h 605593"/>
                  <a:gd name="connsiteX11" fmla="*/ 342139 w 583294"/>
                  <a:gd name="connsiteY11" fmla="*/ 341310 h 605593"/>
                  <a:gd name="connsiteX12" fmla="*/ 342139 w 583294"/>
                  <a:gd name="connsiteY12" fmla="*/ 302646 h 605593"/>
                  <a:gd name="connsiteX13" fmla="*/ 339076 w 583294"/>
                  <a:gd name="connsiteY13" fmla="*/ 297076 h 605593"/>
                  <a:gd name="connsiteX14" fmla="*/ 332623 w 583294"/>
                  <a:gd name="connsiteY14" fmla="*/ 296967 h 605593"/>
                  <a:gd name="connsiteX15" fmla="*/ 250702 w 583294"/>
                  <a:gd name="connsiteY15" fmla="*/ 296967 h 605593"/>
                  <a:gd name="connsiteX16" fmla="*/ 244249 w 583294"/>
                  <a:gd name="connsiteY16" fmla="*/ 297076 h 605593"/>
                  <a:gd name="connsiteX17" fmla="*/ 241187 w 583294"/>
                  <a:gd name="connsiteY17" fmla="*/ 302646 h 605593"/>
                  <a:gd name="connsiteX18" fmla="*/ 241077 w 583294"/>
                  <a:gd name="connsiteY18" fmla="*/ 341310 h 605593"/>
                  <a:gd name="connsiteX19" fmla="*/ 242390 w 583294"/>
                  <a:gd name="connsiteY19" fmla="*/ 345242 h 605593"/>
                  <a:gd name="connsiteX20" fmla="*/ 260655 w 583294"/>
                  <a:gd name="connsiteY20" fmla="*/ 369379 h 605593"/>
                  <a:gd name="connsiteX21" fmla="*/ 265796 w 583294"/>
                  <a:gd name="connsiteY21" fmla="*/ 371891 h 605593"/>
                  <a:gd name="connsiteX22" fmla="*/ 267546 w 583294"/>
                  <a:gd name="connsiteY22" fmla="*/ 371673 h 605593"/>
                  <a:gd name="connsiteX23" fmla="*/ 272249 w 583294"/>
                  <a:gd name="connsiteY23" fmla="*/ 366102 h 605593"/>
                  <a:gd name="connsiteX24" fmla="*/ 275858 w 583294"/>
                  <a:gd name="connsiteY24" fmla="*/ 331698 h 605593"/>
                  <a:gd name="connsiteX25" fmla="*/ 274218 w 583294"/>
                  <a:gd name="connsiteY25" fmla="*/ 326674 h 605593"/>
                  <a:gd name="connsiteX26" fmla="*/ 271702 w 583294"/>
                  <a:gd name="connsiteY26" fmla="*/ 325036 h 605593"/>
                  <a:gd name="connsiteX27" fmla="*/ 271702 w 583294"/>
                  <a:gd name="connsiteY27" fmla="*/ 308872 h 605593"/>
                  <a:gd name="connsiteX28" fmla="*/ 266343 w 583294"/>
                  <a:gd name="connsiteY28" fmla="*/ 302537 h 605593"/>
                  <a:gd name="connsiteX29" fmla="*/ 250702 w 583294"/>
                  <a:gd name="connsiteY29" fmla="*/ 296967 h 605593"/>
                  <a:gd name="connsiteX30" fmla="*/ 30625 w 583294"/>
                  <a:gd name="connsiteY30" fmla="*/ 270619 h 605593"/>
                  <a:gd name="connsiteX31" fmla="*/ 94718 w 583294"/>
                  <a:gd name="connsiteY31" fmla="*/ 270619 h 605593"/>
                  <a:gd name="connsiteX32" fmla="*/ 125343 w 583294"/>
                  <a:gd name="connsiteY32" fmla="*/ 301200 h 605593"/>
                  <a:gd name="connsiteX33" fmla="*/ 293999 w 583294"/>
                  <a:gd name="connsiteY33" fmla="*/ 469616 h 605593"/>
                  <a:gd name="connsiteX34" fmla="*/ 462654 w 583294"/>
                  <a:gd name="connsiteY34" fmla="*/ 301200 h 605593"/>
                  <a:gd name="connsiteX35" fmla="*/ 493279 w 583294"/>
                  <a:gd name="connsiteY35" fmla="*/ 270619 h 605593"/>
                  <a:gd name="connsiteX36" fmla="*/ 552669 w 583294"/>
                  <a:gd name="connsiteY36" fmla="*/ 270619 h 605593"/>
                  <a:gd name="connsiteX37" fmla="*/ 583294 w 583294"/>
                  <a:gd name="connsiteY37" fmla="*/ 301200 h 605593"/>
                  <a:gd name="connsiteX38" fmla="*/ 552669 w 583294"/>
                  <a:gd name="connsiteY38" fmla="*/ 331782 h 605593"/>
                  <a:gd name="connsiteX39" fmla="*/ 521935 w 583294"/>
                  <a:gd name="connsiteY39" fmla="*/ 331782 h 605593"/>
                  <a:gd name="connsiteX40" fmla="*/ 478513 w 583294"/>
                  <a:gd name="connsiteY40" fmla="*/ 438052 h 605593"/>
                  <a:gd name="connsiteX41" fmla="*/ 504982 w 583294"/>
                  <a:gd name="connsiteY41" fmla="*/ 464592 h 605593"/>
                  <a:gd name="connsiteX42" fmla="*/ 504982 w 583294"/>
                  <a:gd name="connsiteY42" fmla="*/ 507842 h 605593"/>
                  <a:gd name="connsiteX43" fmla="*/ 483326 w 583294"/>
                  <a:gd name="connsiteY43" fmla="*/ 516798 h 605593"/>
                  <a:gd name="connsiteX44" fmla="*/ 461670 w 583294"/>
                  <a:gd name="connsiteY44" fmla="*/ 507842 h 605593"/>
                  <a:gd name="connsiteX45" fmla="*/ 435638 w 583294"/>
                  <a:gd name="connsiteY45" fmla="*/ 481957 h 605593"/>
                  <a:gd name="connsiteX46" fmla="*/ 322327 w 583294"/>
                  <a:gd name="connsiteY46" fmla="*/ 529140 h 605593"/>
                  <a:gd name="connsiteX47" fmla="*/ 322327 w 583294"/>
                  <a:gd name="connsiteY47" fmla="*/ 575012 h 605593"/>
                  <a:gd name="connsiteX48" fmla="*/ 291592 w 583294"/>
                  <a:gd name="connsiteY48" fmla="*/ 605593 h 605593"/>
                  <a:gd name="connsiteX49" fmla="*/ 260967 w 583294"/>
                  <a:gd name="connsiteY49" fmla="*/ 575012 h 605593"/>
                  <a:gd name="connsiteX50" fmla="*/ 260967 w 583294"/>
                  <a:gd name="connsiteY50" fmla="*/ 528485 h 605593"/>
                  <a:gd name="connsiteX51" fmla="*/ 149624 w 583294"/>
                  <a:gd name="connsiteY51" fmla="*/ 479882 h 605593"/>
                  <a:gd name="connsiteX52" fmla="*/ 121624 w 583294"/>
                  <a:gd name="connsiteY52" fmla="*/ 507842 h 605593"/>
                  <a:gd name="connsiteX53" fmla="*/ 99968 w 583294"/>
                  <a:gd name="connsiteY53" fmla="*/ 516798 h 605593"/>
                  <a:gd name="connsiteX54" fmla="*/ 78312 w 583294"/>
                  <a:gd name="connsiteY54" fmla="*/ 507842 h 605593"/>
                  <a:gd name="connsiteX55" fmla="*/ 78312 w 583294"/>
                  <a:gd name="connsiteY55" fmla="*/ 464592 h 605593"/>
                  <a:gd name="connsiteX56" fmla="*/ 107515 w 583294"/>
                  <a:gd name="connsiteY56" fmla="*/ 435430 h 605593"/>
                  <a:gd name="connsiteX57" fmla="*/ 66062 w 583294"/>
                  <a:gd name="connsiteY57" fmla="*/ 331782 h 605593"/>
                  <a:gd name="connsiteX58" fmla="*/ 30625 w 583294"/>
                  <a:gd name="connsiteY58" fmla="*/ 331782 h 605593"/>
                  <a:gd name="connsiteX59" fmla="*/ 0 w 583294"/>
                  <a:gd name="connsiteY59" fmla="*/ 301200 h 605593"/>
                  <a:gd name="connsiteX60" fmla="*/ 30625 w 583294"/>
                  <a:gd name="connsiteY60" fmla="*/ 270619 h 605593"/>
                  <a:gd name="connsiteX61" fmla="*/ 260655 w 583294"/>
                  <a:gd name="connsiteY61" fmla="*/ 122871 h 605593"/>
                  <a:gd name="connsiteX62" fmla="*/ 215703 w 583294"/>
                  <a:gd name="connsiteY62" fmla="*/ 134776 h 605593"/>
                  <a:gd name="connsiteX63" fmla="*/ 212093 w 583294"/>
                  <a:gd name="connsiteY63" fmla="*/ 140565 h 605593"/>
                  <a:gd name="connsiteX64" fmla="*/ 212093 w 583294"/>
                  <a:gd name="connsiteY64" fmla="*/ 152142 h 605593"/>
                  <a:gd name="connsiteX65" fmla="*/ 209468 w 583294"/>
                  <a:gd name="connsiteY65" fmla="*/ 152142 h 605593"/>
                  <a:gd name="connsiteX66" fmla="*/ 203015 w 583294"/>
                  <a:gd name="connsiteY66" fmla="*/ 158586 h 605593"/>
                  <a:gd name="connsiteX67" fmla="*/ 203015 w 583294"/>
                  <a:gd name="connsiteY67" fmla="*/ 169289 h 605593"/>
                  <a:gd name="connsiteX68" fmla="*/ 205969 w 583294"/>
                  <a:gd name="connsiteY68" fmla="*/ 174641 h 605593"/>
                  <a:gd name="connsiteX69" fmla="*/ 212203 w 583294"/>
                  <a:gd name="connsiteY69" fmla="*/ 178791 h 605593"/>
                  <a:gd name="connsiteX70" fmla="*/ 212640 w 583294"/>
                  <a:gd name="connsiteY70" fmla="*/ 181413 h 605593"/>
                  <a:gd name="connsiteX71" fmla="*/ 235828 w 583294"/>
                  <a:gd name="connsiteY71" fmla="*/ 235039 h 605593"/>
                  <a:gd name="connsiteX72" fmla="*/ 274218 w 583294"/>
                  <a:gd name="connsiteY72" fmla="*/ 268242 h 605593"/>
                  <a:gd name="connsiteX73" fmla="*/ 309108 w 583294"/>
                  <a:gd name="connsiteY73" fmla="*/ 268242 h 605593"/>
                  <a:gd name="connsiteX74" fmla="*/ 347498 w 583294"/>
                  <a:gd name="connsiteY74" fmla="*/ 235039 h 605593"/>
                  <a:gd name="connsiteX75" fmla="*/ 370685 w 583294"/>
                  <a:gd name="connsiteY75" fmla="*/ 181413 h 605593"/>
                  <a:gd name="connsiteX76" fmla="*/ 371123 w 583294"/>
                  <a:gd name="connsiteY76" fmla="*/ 178791 h 605593"/>
                  <a:gd name="connsiteX77" fmla="*/ 377357 w 583294"/>
                  <a:gd name="connsiteY77" fmla="*/ 174641 h 605593"/>
                  <a:gd name="connsiteX78" fmla="*/ 380310 w 583294"/>
                  <a:gd name="connsiteY78" fmla="*/ 169289 h 605593"/>
                  <a:gd name="connsiteX79" fmla="*/ 380310 w 583294"/>
                  <a:gd name="connsiteY79" fmla="*/ 158586 h 605593"/>
                  <a:gd name="connsiteX80" fmla="*/ 373857 w 583294"/>
                  <a:gd name="connsiteY80" fmla="*/ 152142 h 605593"/>
                  <a:gd name="connsiteX81" fmla="*/ 370248 w 583294"/>
                  <a:gd name="connsiteY81" fmla="*/ 152142 h 605593"/>
                  <a:gd name="connsiteX82" fmla="*/ 368279 w 583294"/>
                  <a:gd name="connsiteY82" fmla="*/ 149958 h 605593"/>
                  <a:gd name="connsiteX83" fmla="*/ 362045 w 583294"/>
                  <a:gd name="connsiteY83" fmla="*/ 149521 h 605593"/>
                  <a:gd name="connsiteX84" fmla="*/ 336451 w 583294"/>
                  <a:gd name="connsiteY84" fmla="*/ 155309 h 605593"/>
                  <a:gd name="connsiteX85" fmla="*/ 296749 w 583294"/>
                  <a:gd name="connsiteY85" fmla="*/ 137288 h 605593"/>
                  <a:gd name="connsiteX86" fmla="*/ 260655 w 583294"/>
                  <a:gd name="connsiteY86" fmla="*/ 122871 h 605593"/>
                  <a:gd name="connsiteX87" fmla="*/ 275311 w 583294"/>
                  <a:gd name="connsiteY87" fmla="*/ 0 h 605593"/>
                  <a:gd name="connsiteX88" fmla="*/ 308014 w 583294"/>
                  <a:gd name="connsiteY88" fmla="*/ 0 h 605593"/>
                  <a:gd name="connsiteX89" fmla="*/ 409185 w 583294"/>
                  <a:gd name="connsiteY89" fmla="*/ 101027 h 605593"/>
                  <a:gd name="connsiteX90" fmla="*/ 409185 w 583294"/>
                  <a:gd name="connsiteY90" fmla="*/ 132701 h 605593"/>
                  <a:gd name="connsiteX91" fmla="*/ 414982 w 583294"/>
                  <a:gd name="connsiteY91" fmla="*/ 150722 h 605593"/>
                  <a:gd name="connsiteX92" fmla="*/ 414982 w 583294"/>
                  <a:gd name="connsiteY92" fmla="*/ 173331 h 605593"/>
                  <a:gd name="connsiteX93" fmla="*/ 403826 w 583294"/>
                  <a:gd name="connsiteY93" fmla="*/ 197140 h 605593"/>
                  <a:gd name="connsiteX94" fmla="*/ 397263 w 583294"/>
                  <a:gd name="connsiteY94" fmla="*/ 214288 h 605593"/>
                  <a:gd name="connsiteX95" fmla="*/ 375498 w 583294"/>
                  <a:gd name="connsiteY95" fmla="*/ 255136 h 605593"/>
                  <a:gd name="connsiteX96" fmla="*/ 360732 w 583294"/>
                  <a:gd name="connsiteY96" fmla="*/ 273922 h 605593"/>
                  <a:gd name="connsiteX97" fmla="*/ 371670 w 583294"/>
                  <a:gd name="connsiteY97" fmla="*/ 287574 h 605593"/>
                  <a:gd name="connsiteX98" fmla="*/ 432919 w 583294"/>
                  <a:gd name="connsiteY98" fmla="*/ 306141 h 605593"/>
                  <a:gd name="connsiteX99" fmla="*/ 294014 w 583294"/>
                  <a:gd name="connsiteY99" fmla="*/ 433272 h 605593"/>
                  <a:gd name="connsiteX100" fmla="*/ 154891 w 583294"/>
                  <a:gd name="connsiteY100" fmla="*/ 304721 h 605593"/>
                  <a:gd name="connsiteX101" fmla="*/ 211656 w 583294"/>
                  <a:gd name="connsiteY101" fmla="*/ 287574 h 605593"/>
                  <a:gd name="connsiteX102" fmla="*/ 222593 w 583294"/>
                  <a:gd name="connsiteY102" fmla="*/ 273922 h 605593"/>
                  <a:gd name="connsiteX103" fmla="*/ 207828 w 583294"/>
                  <a:gd name="connsiteY103" fmla="*/ 255136 h 605593"/>
                  <a:gd name="connsiteX104" fmla="*/ 186063 w 583294"/>
                  <a:gd name="connsiteY104" fmla="*/ 214288 h 605593"/>
                  <a:gd name="connsiteX105" fmla="*/ 179500 w 583294"/>
                  <a:gd name="connsiteY105" fmla="*/ 197140 h 605593"/>
                  <a:gd name="connsiteX106" fmla="*/ 168344 w 583294"/>
                  <a:gd name="connsiteY106" fmla="*/ 173331 h 605593"/>
                  <a:gd name="connsiteX107" fmla="*/ 168344 w 583294"/>
                  <a:gd name="connsiteY107" fmla="*/ 150722 h 605593"/>
                  <a:gd name="connsiteX108" fmla="*/ 174141 w 583294"/>
                  <a:gd name="connsiteY108" fmla="*/ 132701 h 605593"/>
                  <a:gd name="connsiteX109" fmla="*/ 174141 w 583294"/>
                  <a:gd name="connsiteY109" fmla="*/ 101027 h 605593"/>
                  <a:gd name="connsiteX110" fmla="*/ 275311 w 583294"/>
                  <a:gd name="connsiteY110" fmla="*/ 0 h 605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583294" h="605593">
                    <a:moveTo>
                      <a:pt x="332623" y="296967"/>
                    </a:moveTo>
                    <a:cubicBezTo>
                      <a:pt x="327373" y="299697"/>
                      <a:pt x="322123" y="301663"/>
                      <a:pt x="316983" y="302537"/>
                    </a:cubicBezTo>
                    <a:cubicBezTo>
                      <a:pt x="313811" y="303083"/>
                      <a:pt x="311624" y="305814"/>
                      <a:pt x="311624" y="308872"/>
                    </a:cubicBezTo>
                    <a:lnTo>
                      <a:pt x="311624" y="325036"/>
                    </a:lnTo>
                    <a:cubicBezTo>
                      <a:pt x="310639" y="325364"/>
                      <a:pt x="309874" y="326019"/>
                      <a:pt x="309108" y="326784"/>
                    </a:cubicBezTo>
                    <a:cubicBezTo>
                      <a:pt x="307905" y="328094"/>
                      <a:pt x="307358" y="329951"/>
                      <a:pt x="307467" y="331698"/>
                    </a:cubicBezTo>
                    <a:lnTo>
                      <a:pt x="311077" y="366102"/>
                    </a:lnTo>
                    <a:cubicBezTo>
                      <a:pt x="311295" y="368724"/>
                      <a:pt x="313155" y="371017"/>
                      <a:pt x="315780" y="371673"/>
                    </a:cubicBezTo>
                    <a:cubicBezTo>
                      <a:pt x="316327" y="371891"/>
                      <a:pt x="316983" y="371891"/>
                      <a:pt x="317530" y="371891"/>
                    </a:cubicBezTo>
                    <a:cubicBezTo>
                      <a:pt x="319498" y="371891"/>
                      <a:pt x="321467" y="371017"/>
                      <a:pt x="322670" y="369379"/>
                    </a:cubicBezTo>
                    <a:lnTo>
                      <a:pt x="340826" y="345242"/>
                    </a:lnTo>
                    <a:cubicBezTo>
                      <a:pt x="341701" y="344149"/>
                      <a:pt x="342139" y="342730"/>
                      <a:pt x="342139" y="341310"/>
                    </a:cubicBezTo>
                    <a:lnTo>
                      <a:pt x="342139" y="302646"/>
                    </a:lnTo>
                    <a:cubicBezTo>
                      <a:pt x="342139" y="300353"/>
                      <a:pt x="340936" y="298277"/>
                      <a:pt x="339076" y="297076"/>
                    </a:cubicBezTo>
                    <a:cubicBezTo>
                      <a:pt x="337108" y="295984"/>
                      <a:pt x="334701" y="295875"/>
                      <a:pt x="332623" y="296967"/>
                    </a:cubicBezTo>
                    <a:close/>
                    <a:moveTo>
                      <a:pt x="250702" y="296967"/>
                    </a:moveTo>
                    <a:cubicBezTo>
                      <a:pt x="248624" y="295875"/>
                      <a:pt x="246218" y="295984"/>
                      <a:pt x="244249" y="297076"/>
                    </a:cubicBezTo>
                    <a:cubicBezTo>
                      <a:pt x="242281" y="298277"/>
                      <a:pt x="241187" y="300353"/>
                      <a:pt x="241187" y="302646"/>
                    </a:cubicBezTo>
                    <a:lnTo>
                      <a:pt x="241077" y="341310"/>
                    </a:lnTo>
                    <a:cubicBezTo>
                      <a:pt x="241077" y="342730"/>
                      <a:pt x="241624" y="344149"/>
                      <a:pt x="242390" y="345242"/>
                    </a:cubicBezTo>
                    <a:lnTo>
                      <a:pt x="260655" y="369379"/>
                    </a:lnTo>
                    <a:cubicBezTo>
                      <a:pt x="261859" y="371017"/>
                      <a:pt x="263827" y="371891"/>
                      <a:pt x="265796" y="371891"/>
                    </a:cubicBezTo>
                    <a:cubicBezTo>
                      <a:pt x="266343" y="371891"/>
                      <a:pt x="266999" y="371891"/>
                      <a:pt x="267546" y="371673"/>
                    </a:cubicBezTo>
                    <a:cubicBezTo>
                      <a:pt x="270171" y="371017"/>
                      <a:pt x="272030" y="368833"/>
                      <a:pt x="272249" y="366102"/>
                    </a:cubicBezTo>
                    <a:lnTo>
                      <a:pt x="275858" y="331698"/>
                    </a:lnTo>
                    <a:cubicBezTo>
                      <a:pt x="275968" y="329951"/>
                      <a:pt x="275421" y="328094"/>
                      <a:pt x="274218" y="326674"/>
                    </a:cubicBezTo>
                    <a:cubicBezTo>
                      <a:pt x="273452" y="326019"/>
                      <a:pt x="272687" y="325364"/>
                      <a:pt x="271702" y="325036"/>
                    </a:cubicBezTo>
                    <a:lnTo>
                      <a:pt x="271702" y="308872"/>
                    </a:lnTo>
                    <a:cubicBezTo>
                      <a:pt x="271702" y="305814"/>
                      <a:pt x="269515" y="303083"/>
                      <a:pt x="266343" y="302537"/>
                    </a:cubicBezTo>
                    <a:cubicBezTo>
                      <a:pt x="261202" y="301663"/>
                      <a:pt x="255952" y="299697"/>
                      <a:pt x="250702" y="296967"/>
                    </a:cubicBezTo>
                    <a:close/>
                    <a:moveTo>
                      <a:pt x="30625" y="270619"/>
                    </a:moveTo>
                    <a:lnTo>
                      <a:pt x="94718" y="270619"/>
                    </a:lnTo>
                    <a:cubicBezTo>
                      <a:pt x="111562" y="270619"/>
                      <a:pt x="125343" y="284271"/>
                      <a:pt x="125343" y="301200"/>
                    </a:cubicBezTo>
                    <a:cubicBezTo>
                      <a:pt x="125343" y="394036"/>
                      <a:pt x="201030" y="469616"/>
                      <a:pt x="293999" y="469616"/>
                    </a:cubicBezTo>
                    <a:cubicBezTo>
                      <a:pt x="386967" y="469616"/>
                      <a:pt x="462654" y="394036"/>
                      <a:pt x="462654" y="301200"/>
                    </a:cubicBezTo>
                    <a:cubicBezTo>
                      <a:pt x="462654" y="284271"/>
                      <a:pt x="476326" y="270619"/>
                      <a:pt x="493279" y="270619"/>
                    </a:cubicBezTo>
                    <a:lnTo>
                      <a:pt x="552669" y="270619"/>
                    </a:lnTo>
                    <a:cubicBezTo>
                      <a:pt x="569622" y="270619"/>
                      <a:pt x="583294" y="284271"/>
                      <a:pt x="583294" y="301200"/>
                    </a:cubicBezTo>
                    <a:cubicBezTo>
                      <a:pt x="583294" y="318129"/>
                      <a:pt x="569622" y="331782"/>
                      <a:pt x="552669" y="331782"/>
                    </a:cubicBezTo>
                    <a:lnTo>
                      <a:pt x="521935" y="331782"/>
                    </a:lnTo>
                    <a:cubicBezTo>
                      <a:pt x="516576" y="371319"/>
                      <a:pt x="501263" y="407579"/>
                      <a:pt x="478513" y="438052"/>
                    </a:cubicBezTo>
                    <a:lnTo>
                      <a:pt x="504982" y="464592"/>
                    </a:lnTo>
                    <a:cubicBezTo>
                      <a:pt x="516904" y="476497"/>
                      <a:pt x="516904" y="495937"/>
                      <a:pt x="504982" y="507842"/>
                    </a:cubicBezTo>
                    <a:cubicBezTo>
                      <a:pt x="498966" y="513849"/>
                      <a:pt x="491091" y="516798"/>
                      <a:pt x="483326" y="516798"/>
                    </a:cubicBezTo>
                    <a:cubicBezTo>
                      <a:pt x="475451" y="516798"/>
                      <a:pt x="467576" y="513849"/>
                      <a:pt x="461670" y="507842"/>
                    </a:cubicBezTo>
                    <a:lnTo>
                      <a:pt x="435638" y="481957"/>
                    </a:lnTo>
                    <a:cubicBezTo>
                      <a:pt x="403592" y="507078"/>
                      <a:pt x="364764" y="523897"/>
                      <a:pt x="322327" y="529140"/>
                    </a:cubicBezTo>
                    <a:lnTo>
                      <a:pt x="322327" y="575012"/>
                    </a:lnTo>
                    <a:cubicBezTo>
                      <a:pt x="322327" y="591832"/>
                      <a:pt x="308545" y="605593"/>
                      <a:pt x="291592" y="605593"/>
                    </a:cubicBezTo>
                    <a:cubicBezTo>
                      <a:pt x="274749" y="605593"/>
                      <a:pt x="260967" y="591832"/>
                      <a:pt x="260967" y="575012"/>
                    </a:cubicBezTo>
                    <a:lnTo>
                      <a:pt x="260967" y="528485"/>
                    </a:lnTo>
                    <a:cubicBezTo>
                      <a:pt x="219186" y="522478"/>
                      <a:pt x="181015" y="505221"/>
                      <a:pt x="149624" y="479882"/>
                    </a:cubicBezTo>
                    <a:lnTo>
                      <a:pt x="121624" y="507842"/>
                    </a:lnTo>
                    <a:cubicBezTo>
                      <a:pt x="115718" y="513849"/>
                      <a:pt x="107843" y="516798"/>
                      <a:pt x="99968" y="516798"/>
                    </a:cubicBezTo>
                    <a:cubicBezTo>
                      <a:pt x="92093" y="516798"/>
                      <a:pt x="84328" y="513849"/>
                      <a:pt x="78312" y="507842"/>
                    </a:cubicBezTo>
                    <a:cubicBezTo>
                      <a:pt x="66281" y="495937"/>
                      <a:pt x="66281" y="476497"/>
                      <a:pt x="78312" y="464592"/>
                    </a:cubicBezTo>
                    <a:lnTo>
                      <a:pt x="107515" y="435430"/>
                    </a:lnTo>
                    <a:cubicBezTo>
                      <a:pt x="85859" y="405504"/>
                      <a:pt x="71203" y="370117"/>
                      <a:pt x="66062" y="331782"/>
                    </a:cubicBezTo>
                    <a:lnTo>
                      <a:pt x="30625" y="331782"/>
                    </a:lnTo>
                    <a:cubicBezTo>
                      <a:pt x="13672" y="331782"/>
                      <a:pt x="0" y="318129"/>
                      <a:pt x="0" y="301200"/>
                    </a:cubicBezTo>
                    <a:cubicBezTo>
                      <a:pt x="0" y="284271"/>
                      <a:pt x="13672" y="270619"/>
                      <a:pt x="30625" y="270619"/>
                    </a:cubicBezTo>
                    <a:close/>
                    <a:moveTo>
                      <a:pt x="260655" y="122871"/>
                    </a:moveTo>
                    <a:cubicBezTo>
                      <a:pt x="242390" y="122871"/>
                      <a:pt x="224671" y="130298"/>
                      <a:pt x="215703" y="134776"/>
                    </a:cubicBezTo>
                    <a:cubicBezTo>
                      <a:pt x="213515" y="135868"/>
                      <a:pt x="212093" y="138162"/>
                      <a:pt x="212093" y="140565"/>
                    </a:cubicBezTo>
                    <a:lnTo>
                      <a:pt x="212093" y="152142"/>
                    </a:lnTo>
                    <a:lnTo>
                      <a:pt x="209468" y="152142"/>
                    </a:lnTo>
                    <a:cubicBezTo>
                      <a:pt x="205859" y="152142"/>
                      <a:pt x="203015" y="154982"/>
                      <a:pt x="203015" y="158586"/>
                    </a:cubicBezTo>
                    <a:lnTo>
                      <a:pt x="203015" y="169289"/>
                    </a:lnTo>
                    <a:cubicBezTo>
                      <a:pt x="203015" y="171474"/>
                      <a:pt x="204109" y="173440"/>
                      <a:pt x="205969" y="174641"/>
                    </a:cubicBezTo>
                    <a:lnTo>
                      <a:pt x="212203" y="178791"/>
                    </a:lnTo>
                    <a:lnTo>
                      <a:pt x="212640" y="181413"/>
                    </a:lnTo>
                    <a:cubicBezTo>
                      <a:pt x="214609" y="196922"/>
                      <a:pt x="223359" y="216909"/>
                      <a:pt x="235828" y="235039"/>
                    </a:cubicBezTo>
                    <a:cubicBezTo>
                      <a:pt x="251687" y="257975"/>
                      <a:pt x="266562" y="268242"/>
                      <a:pt x="274218" y="268242"/>
                    </a:cubicBezTo>
                    <a:lnTo>
                      <a:pt x="309108" y="268242"/>
                    </a:lnTo>
                    <a:cubicBezTo>
                      <a:pt x="316764" y="268242"/>
                      <a:pt x="331639" y="257975"/>
                      <a:pt x="347498" y="235039"/>
                    </a:cubicBezTo>
                    <a:cubicBezTo>
                      <a:pt x="359967" y="216909"/>
                      <a:pt x="368717" y="196922"/>
                      <a:pt x="370685" y="181413"/>
                    </a:cubicBezTo>
                    <a:lnTo>
                      <a:pt x="371123" y="178791"/>
                    </a:lnTo>
                    <a:lnTo>
                      <a:pt x="377357" y="174641"/>
                    </a:lnTo>
                    <a:cubicBezTo>
                      <a:pt x="379217" y="173440"/>
                      <a:pt x="380310" y="171474"/>
                      <a:pt x="380310" y="169289"/>
                    </a:cubicBezTo>
                    <a:lnTo>
                      <a:pt x="380310" y="158586"/>
                    </a:lnTo>
                    <a:cubicBezTo>
                      <a:pt x="380310" y="154982"/>
                      <a:pt x="377357" y="152142"/>
                      <a:pt x="373857" y="152142"/>
                    </a:cubicBezTo>
                    <a:lnTo>
                      <a:pt x="370248" y="152142"/>
                    </a:lnTo>
                    <a:cubicBezTo>
                      <a:pt x="369810" y="151268"/>
                      <a:pt x="369045" y="150504"/>
                      <a:pt x="368279" y="149958"/>
                    </a:cubicBezTo>
                    <a:cubicBezTo>
                      <a:pt x="366420" y="148756"/>
                      <a:pt x="364014" y="148538"/>
                      <a:pt x="362045" y="149521"/>
                    </a:cubicBezTo>
                    <a:cubicBezTo>
                      <a:pt x="353404" y="153343"/>
                      <a:pt x="344764" y="155309"/>
                      <a:pt x="336451" y="155309"/>
                    </a:cubicBezTo>
                    <a:cubicBezTo>
                      <a:pt x="321686" y="155309"/>
                      <a:pt x="308342" y="149302"/>
                      <a:pt x="296749" y="137288"/>
                    </a:cubicBezTo>
                    <a:cubicBezTo>
                      <a:pt x="287452" y="127786"/>
                      <a:pt x="275311" y="122871"/>
                      <a:pt x="260655" y="122871"/>
                    </a:cubicBezTo>
                    <a:close/>
                    <a:moveTo>
                      <a:pt x="275311" y="0"/>
                    </a:moveTo>
                    <a:lnTo>
                      <a:pt x="308014" y="0"/>
                    </a:lnTo>
                    <a:cubicBezTo>
                      <a:pt x="363795" y="0"/>
                      <a:pt x="409185" y="45326"/>
                      <a:pt x="409185" y="101027"/>
                    </a:cubicBezTo>
                    <a:lnTo>
                      <a:pt x="409185" y="132701"/>
                    </a:lnTo>
                    <a:cubicBezTo>
                      <a:pt x="412904" y="137944"/>
                      <a:pt x="414982" y="144278"/>
                      <a:pt x="414982" y="150722"/>
                    </a:cubicBezTo>
                    <a:lnTo>
                      <a:pt x="414982" y="173331"/>
                    </a:lnTo>
                    <a:cubicBezTo>
                      <a:pt x="414982" y="182505"/>
                      <a:pt x="410826" y="191352"/>
                      <a:pt x="403826" y="197140"/>
                    </a:cubicBezTo>
                    <a:cubicBezTo>
                      <a:pt x="402076" y="202820"/>
                      <a:pt x="399888" y="208608"/>
                      <a:pt x="397263" y="214288"/>
                    </a:cubicBezTo>
                    <a:cubicBezTo>
                      <a:pt x="392013" y="227940"/>
                      <a:pt x="384576" y="242029"/>
                      <a:pt x="375498" y="255136"/>
                    </a:cubicBezTo>
                    <a:cubicBezTo>
                      <a:pt x="371670" y="260706"/>
                      <a:pt x="366639" y="267368"/>
                      <a:pt x="360732" y="273922"/>
                    </a:cubicBezTo>
                    <a:cubicBezTo>
                      <a:pt x="366092" y="277853"/>
                      <a:pt x="370029" y="282331"/>
                      <a:pt x="371670" y="287574"/>
                    </a:cubicBezTo>
                    <a:lnTo>
                      <a:pt x="432919" y="306141"/>
                    </a:lnTo>
                    <a:cubicBezTo>
                      <a:pt x="426685" y="377243"/>
                      <a:pt x="366748" y="433272"/>
                      <a:pt x="294014" y="433272"/>
                    </a:cubicBezTo>
                    <a:cubicBezTo>
                      <a:pt x="220734" y="433272"/>
                      <a:pt x="160469" y="376478"/>
                      <a:pt x="154891" y="304721"/>
                    </a:cubicBezTo>
                    <a:lnTo>
                      <a:pt x="211656" y="287574"/>
                    </a:lnTo>
                    <a:cubicBezTo>
                      <a:pt x="213297" y="282331"/>
                      <a:pt x="217234" y="277853"/>
                      <a:pt x="222593" y="273922"/>
                    </a:cubicBezTo>
                    <a:cubicBezTo>
                      <a:pt x="216687" y="267368"/>
                      <a:pt x="211656" y="260706"/>
                      <a:pt x="207828" y="255136"/>
                    </a:cubicBezTo>
                    <a:cubicBezTo>
                      <a:pt x="198750" y="242029"/>
                      <a:pt x="191312" y="227940"/>
                      <a:pt x="186063" y="214288"/>
                    </a:cubicBezTo>
                    <a:cubicBezTo>
                      <a:pt x="183438" y="208608"/>
                      <a:pt x="181250" y="202820"/>
                      <a:pt x="179500" y="197140"/>
                    </a:cubicBezTo>
                    <a:cubicBezTo>
                      <a:pt x="172500" y="191242"/>
                      <a:pt x="168344" y="182505"/>
                      <a:pt x="168344" y="173331"/>
                    </a:cubicBezTo>
                    <a:lnTo>
                      <a:pt x="168344" y="150722"/>
                    </a:lnTo>
                    <a:cubicBezTo>
                      <a:pt x="168344" y="144278"/>
                      <a:pt x="170422" y="137944"/>
                      <a:pt x="174141" y="132701"/>
                    </a:cubicBezTo>
                    <a:lnTo>
                      <a:pt x="174141" y="101027"/>
                    </a:lnTo>
                    <a:cubicBezTo>
                      <a:pt x="174141" y="45326"/>
                      <a:pt x="219531" y="0"/>
                      <a:pt x="275311" y="0"/>
                    </a:cubicBezTo>
                    <a:close/>
                  </a:path>
                </a:pathLst>
              </a:custGeom>
              <a:solidFill>
                <a:srgbClr val="47857A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ï$liḋe"/>
              <p:cNvSpPr/>
              <p:nvPr/>
            </p:nvSpPr>
            <p:spPr>
              <a:xfrm>
                <a:off x="4578590" y="1666875"/>
                <a:ext cx="3034821" cy="715478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2000" b="1" i="1" u="sng" dirty="0"/>
                  <a:t>￥</a:t>
                </a:r>
                <a:r>
                  <a:rPr lang="en-US" altLang="zh-CN" sz="2000" b="1" i="1" u="sng" dirty="0"/>
                  <a:t>1901</a:t>
                </a:r>
              </a:p>
            </p:txBody>
          </p:sp>
          <p:grpSp>
            <p:nvGrpSpPr>
              <p:cNvPr id="23" name="ïṡ1íḑe"/>
              <p:cNvGrpSpPr/>
              <p:nvPr/>
            </p:nvGrpSpPr>
            <p:grpSpPr>
              <a:xfrm>
                <a:off x="4805251" y="3155836"/>
                <a:ext cx="2581498" cy="2454389"/>
                <a:chOff x="4805251" y="3155836"/>
                <a:chExt cx="2581498" cy="2454389"/>
              </a:xfrm>
            </p:grpSpPr>
            <p:sp>
              <p:nvSpPr>
                <p:cNvPr id="24" name="îś1iḑê">
                  <a:extLst>
                    <a:ext uri="{FF2B5EF4-FFF2-40B4-BE49-F238E27FC236}">
  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AF77048-6151-4B25-B98F-2C92E82F4B6F}"/>
                    </a:ext>
                  </a:extLst>
                </p:cNvPr>
                <p:cNvSpPr txBox="1"/>
                <p:nvPr/>
              </p:nvSpPr>
              <p:spPr bwMode="auto">
                <a:xfrm>
                  <a:off x="4805251" y="3155836"/>
                  <a:ext cx="2581498" cy="4214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i="1" dirty="0"/>
                    <a:t>Text here</a:t>
                  </a:r>
                </a:p>
              </p:txBody>
            </p:sp>
            <p:sp>
              <p:nvSpPr>
                <p:cNvPr id="25" name="íṩḻíďé">
                  <a:extLst>
                    <a:ext uri="{FF2B5EF4-FFF2-40B4-BE49-F238E27FC236}">
  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C7B27E-BA81-45BD-9D1A-90796134D0AB}"/>
                    </a:ext>
                  </a:extLst>
                </p:cNvPr>
                <p:cNvSpPr/>
                <p:nvPr/>
              </p:nvSpPr>
              <p:spPr bwMode="auto">
                <a:xfrm>
                  <a:off x="4805251" y="3691433"/>
                  <a:ext cx="2581498" cy="9593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ïŝḷiḑé">
                  <a:extLst>
                    <a:ext uri="{FF2B5EF4-FFF2-40B4-BE49-F238E27FC236}">
  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C7B27E-BA81-45BD-9D1A-90796134D0AB}"/>
                    </a:ext>
                  </a:extLst>
                </p:cNvPr>
                <p:cNvSpPr/>
                <p:nvPr/>
              </p:nvSpPr>
              <p:spPr bwMode="auto">
                <a:xfrm>
                  <a:off x="4805251" y="4650829"/>
                  <a:ext cx="2581498" cy="9593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</p:grpSp>
        <p:sp>
          <p:nvSpPr>
            <p:cNvPr id="8" name="îś1ïḍé"/>
            <p:cNvSpPr/>
            <p:nvPr/>
          </p:nvSpPr>
          <p:spPr>
            <a:xfrm>
              <a:off x="1897800" y="1946134"/>
              <a:ext cx="2604984" cy="3384832"/>
            </a:xfrm>
            <a:prstGeom prst="roundRect">
              <a:avLst>
                <a:gd name="adj" fmla="val 3877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>
              <a:outerShdw blurRad="1270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/>
            </a:p>
          </p:txBody>
        </p:sp>
        <p:sp>
          <p:nvSpPr>
            <p:cNvPr id="9" name="iṧľíḓé"/>
            <p:cNvSpPr/>
            <p:nvPr/>
          </p:nvSpPr>
          <p:spPr>
            <a:xfrm>
              <a:off x="1897800" y="1946134"/>
              <a:ext cx="2604984" cy="614141"/>
            </a:xfrm>
            <a:prstGeom prst="roundRect">
              <a:avLst/>
            </a:prstGeom>
            <a:solidFill>
              <a:srgbClr val="47857A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i="1" u="sng" dirty="0"/>
                <a:t>￥</a:t>
              </a:r>
              <a:r>
                <a:rPr lang="en-US" altLang="zh-CN" b="1" i="1" u="sng" dirty="0"/>
                <a:t>890</a:t>
              </a:r>
            </a:p>
          </p:txBody>
        </p:sp>
        <p:sp>
          <p:nvSpPr>
            <p:cNvPr id="10" name="íśļiḓê"/>
            <p:cNvSpPr/>
            <p:nvPr/>
          </p:nvSpPr>
          <p:spPr>
            <a:xfrm>
              <a:off x="2968534" y="2932732"/>
              <a:ext cx="463517" cy="376819"/>
            </a:xfrm>
            <a:custGeom>
              <a:avLst/>
              <a:gdLst>
                <a:gd name="connsiteX0" fmla="*/ 390482 w 564166"/>
                <a:gd name="connsiteY0" fmla="*/ 307997 h 458643"/>
                <a:gd name="connsiteX1" fmla="*/ 403395 w 564166"/>
                <a:gd name="connsiteY1" fmla="*/ 307997 h 458643"/>
                <a:gd name="connsiteX2" fmla="*/ 439265 w 564166"/>
                <a:gd name="connsiteY2" fmla="*/ 353908 h 458643"/>
                <a:gd name="connsiteX3" fmla="*/ 434961 w 564166"/>
                <a:gd name="connsiteY3" fmla="*/ 361082 h 458643"/>
                <a:gd name="connsiteX4" fmla="*/ 419178 w 564166"/>
                <a:gd name="connsiteY4" fmla="*/ 361082 h 458643"/>
                <a:gd name="connsiteX5" fmla="*/ 492353 w 564166"/>
                <a:gd name="connsiteY5" fmla="*/ 419905 h 458643"/>
                <a:gd name="connsiteX6" fmla="*/ 512440 w 564166"/>
                <a:gd name="connsiteY6" fmla="*/ 438557 h 458643"/>
                <a:gd name="connsiteX7" fmla="*/ 492353 w 564166"/>
                <a:gd name="connsiteY7" fmla="*/ 458643 h 458643"/>
                <a:gd name="connsiteX8" fmla="*/ 379004 w 564166"/>
                <a:gd name="connsiteY8" fmla="*/ 361082 h 458643"/>
                <a:gd name="connsiteX9" fmla="*/ 358916 w 564166"/>
                <a:gd name="connsiteY9" fmla="*/ 361082 h 458643"/>
                <a:gd name="connsiteX10" fmla="*/ 354612 w 564166"/>
                <a:gd name="connsiteY10" fmla="*/ 353908 h 458643"/>
                <a:gd name="connsiteX11" fmla="*/ 277051 w 564166"/>
                <a:gd name="connsiteY11" fmla="*/ 307997 h 458643"/>
                <a:gd name="connsiteX12" fmla="*/ 288553 w 564166"/>
                <a:gd name="connsiteY12" fmla="*/ 307997 h 458643"/>
                <a:gd name="connsiteX13" fmla="*/ 324497 w 564166"/>
                <a:gd name="connsiteY13" fmla="*/ 353908 h 458643"/>
                <a:gd name="connsiteX14" fmla="*/ 320183 w 564166"/>
                <a:gd name="connsiteY14" fmla="*/ 361082 h 458643"/>
                <a:gd name="connsiteX15" fmla="*/ 301493 w 564166"/>
                <a:gd name="connsiteY15" fmla="*/ 361082 h 458643"/>
                <a:gd name="connsiteX16" fmla="*/ 301493 w 564166"/>
                <a:gd name="connsiteY16" fmla="*/ 438557 h 458643"/>
                <a:gd name="connsiteX17" fmla="*/ 282802 w 564166"/>
                <a:gd name="connsiteY17" fmla="*/ 458643 h 458643"/>
                <a:gd name="connsiteX18" fmla="*/ 262673 w 564166"/>
                <a:gd name="connsiteY18" fmla="*/ 438557 h 458643"/>
                <a:gd name="connsiteX19" fmla="*/ 262673 w 564166"/>
                <a:gd name="connsiteY19" fmla="*/ 361082 h 458643"/>
                <a:gd name="connsiteX20" fmla="*/ 243982 w 564166"/>
                <a:gd name="connsiteY20" fmla="*/ 361082 h 458643"/>
                <a:gd name="connsiteX21" fmla="*/ 239669 w 564166"/>
                <a:gd name="connsiteY21" fmla="*/ 353908 h 458643"/>
                <a:gd name="connsiteX22" fmla="*/ 162189 w 564166"/>
                <a:gd name="connsiteY22" fmla="*/ 307997 h 458643"/>
                <a:gd name="connsiteX23" fmla="*/ 173671 w 564166"/>
                <a:gd name="connsiteY23" fmla="*/ 307997 h 458643"/>
                <a:gd name="connsiteX24" fmla="*/ 209554 w 564166"/>
                <a:gd name="connsiteY24" fmla="*/ 353908 h 458643"/>
                <a:gd name="connsiteX25" fmla="*/ 205248 w 564166"/>
                <a:gd name="connsiteY25" fmla="*/ 361082 h 458643"/>
                <a:gd name="connsiteX26" fmla="*/ 185154 w 564166"/>
                <a:gd name="connsiteY26" fmla="*/ 361082 h 458643"/>
                <a:gd name="connsiteX27" fmla="*/ 71765 w 564166"/>
                <a:gd name="connsiteY27" fmla="*/ 458643 h 458643"/>
                <a:gd name="connsiteX28" fmla="*/ 53106 w 564166"/>
                <a:gd name="connsiteY28" fmla="*/ 438557 h 458643"/>
                <a:gd name="connsiteX29" fmla="*/ 71765 w 564166"/>
                <a:gd name="connsiteY29" fmla="*/ 419905 h 458643"/>
                <a:gd name="connsiteX30" fmla="*/ 146401 w 564166"/>
                <a:gd name="connsiteY30" fmla="*/ 361082 h 458643"/>
                <a:gd name="connsiteX31" fmla="*/ 129177 w 564166"/>
                <a:gd name="connsiteY31" fmla="*/ 361082 h 458643"/>
                <a:gd name="connsiteX32" fmla="*/ 124871 w 564166"/>
                <a:gd name="connsiteY32" fmla="*/ 353908 h 458643"/>
                <a:gd name="connsiteX33" fmla="*/ 340222 w 564166"/>
                <a:gd name="connsiteY33" fmla="*/ 0 h 458643"/>
                <a:gd name="connsiteX34" fmla="*/ 453630 w 564166"/>
                <a:gd name="connsiteY34" fmla="*/ 118973 h 458643"/>
                <a:gd name="connsiteX35" fmla="*/ 525407 w 564166"/>
                <a:gd name="connsiteY35" fmla="*/ 179176 h 458643"/>
                <a:gd name="connsiteX36" fmla="*/ 564166 w 564166"/>
                <a:gd name="connsiteY36" fmla="*/ 232212 h 458643"/>
                <a:gd name="connsiteX37" fmla="*/ 518229 w 564166"/>
                <a:gd name="connsiteY37" fmla="*/ 286681 h 458643"/>
                <a:gd name="connsiteX38" fmla="*/ 45937 w 564166"/>
                <a:gd name="connsiteY38" fmla="*/ 286681 h 458643"/>
                <a:gd name="connsiteX39" fmla="*/ 0 w 564166"/>
                <a:gd name="connsiteY39" fmla="*/ 232212 h 458643"/>
                <a:gd name="connsiteX40" fmla="*/ 45937 w 564166"/>
                <a:gd name="connsiteY40" fmla="*/ 179176 h 458643"/>
                <a:gd name="connsiteX41" fmla="*/ 111972 w 564166"/>
                <a:gd name="connsiteY41" fmla="*/ 103205 h 458643"/>
                <a:gd name="connsiteX42" fmla="*/ 134941 w 564166"/>
                <a:gd name="connsiteY42" fmla="*/ 107505 h 458643"/>
                <a:gd name="connsiteX43" fmla="*/ 209589 w 564166"/>
                <a:gd name="connsiteY43" fmla="*/ 22934 h 458643"/>
                <a:gd name="connsiteX44" fmla="*/ 256961 w 564166"/>
                <a:gd name="connsiteY44" fmla="*/ 43002 h 458643"/>
                <a:gd name="connsiteX45" fmla="*/ 340222 w 564166"/>
                <a:gd name="connsiteY45" fmla="*/ 0 h 45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64166" h="458643">
                  <a:moveTo>
                    <a:pt x="390482" y="307997"/>
                  </a:moveTo>
                  <a:cubicBezTo>
                    <a:pt x="394786" y="303693"/>
                    <a:pt x="399091" y="303693"/>
                    <a:pt x="403395" y="307997"/>
                  </a:cubicBezTo>
                  <a:lnTo>
                    <a:pt x="439265" y="353908"/>
                  </a:lnTo>
                  <a:cubicBezTo>
                    <a:pt x="442135" y="358212"/>
                    <a:pt x="440700" y="361082"/>
                    <a:pt x="434961" y="361082"/>
                  </a:cubicBezTo>
                  <a:lnTo>
                    <a:pt x="419178" y="361082"/>
                  </a:lnTo>
                  <a:cubicBezTo>
                    <a:pt x="426352" y="394081"/>
                    <a:pt x="456483" y="419905"/>
                    <a:pt x="492353" y="419905"/>
                  </a:cubicBezTo>
                  <a:cubicBezTo>
                    <a:pt x="503831" y="419905"/>
                    <a:pt x="512440" y="428514"/>
                    <a:pt x="512440" y="438557"/>
                  </a:cubicBezTo>
                  <a:cubicBezTo>
                    <a:pt x="512440" y="450035"/>
                    <a:pt x="503831" y="458643"/>
                    <a:pt x="492353" y="458643"/>
                  </a:cubicBezTo>
                  <a:cubicBezTo>
                    <a:pt x="434961" y="458643"/>
                    <a:pt x="387612" y="415601"/>
                    <a:pt x="379004" y="361082"/>
                  </a:cubicBezTo>
                  <a:lnTo>
                    <a:pt x="358916" y="361082"/>
                  </a:lnTo>
                  <a:cubicBezTo>
                    <a:pt x="353177" y="361082"/>
                    <a:pt x="351742" y="358212"/>
                    <a:pt x="354612" y="353908"/>
                  </a:cubicBezTo>
                  <a:close/>
                  <a:moveTo>
                    <a:pt x="277051" y="307997"/>
                  </a:moveTo>
                  <a:cubicBezTo>
                    <a:pt x="279926" y="303693"/>
                    <a:pt x="285677" y="303693"/>
                    <a:pt x="288553" y="307997"/>
                  </a:cubicBezTo>
                  <a:lnTo>
                    <a:pt x="324497" y="353908"/>
                  </a:lnTo>
                  <a:cubicBezTo>
                    <a:pt x="327372" y="358212"/>
                    <a:pt x="325934" y="361082"/>
                    <a:pt x="320183" y="361082"/>
                  </a:cubicBezTo>
                  <a:lnTo>
                    <a:pt x="301493" y="361082"/>
                  </a:lnTo>
                  <a:lnTo>
                    <a:pt x="301493" y="438557"/>
                  </a:lnTo>
                  <a:cubicBezTo>
                    <a:pt x="301493" y="450035"/>
                    <a:pt x="292866" y="458643"/>
                    <a:pt x="282802" y="458643"/>
                  </a:cubicBezTo>
                  <a:cubicBezTo>
                    <a:pt x="271300" y="458643"/>
                    <a:pt x="262673" y="450035"/>
                    <a:pt x="262673" y="438557"/>
                  </a:cubicBezTo>
                  <a:lnTo>
                    <a:pt x="262673" y="361082"/>
                  </a:lnTo>
                  <a:lnTo>
                    <a:pt x="243982" y="361082"/>
                  </a:lnTo>
                  <a:cubicBezTo>
                    <a:pt x="238231" y="361082"/>
                    <a:pt x="236793" y="358212"/>
                    <a:pt x="239669" y="353908"/>
                  </a:cubicBezTo>
                  <a:close/>
                  <a:moveTo>
                    <a:pt x="162189" y="307997"/>
                  </a:moveTo>
                  <a:cubicBezTo>
                    <a:pt x="165059" y="303693"/>
                    <a:pt x="169365" y="303693"/>
                    <a:pt x="173671" y="307997"/>
                  </a:cubicBezTo>
                  <a:lnTo>
                    <a:pt x="209554" y="353908"/>
                  </a:lnTo>
                  <a:cubicBezTo>
                    <a:pt x="212424" y="358212"/>
                    <a:pt x="210989" y="361082"/>
                    <a:pt x="205248" y="361082"/>
                  </a:cubicBezTo>
                  <a:lnTo>
                    <a:pt x="185154" y="361082"/>
                  </a:lnTo>
                  <a:cubicBezTo>
                    <a:pt x="176542" y="415601"/>
                    <a:pt x="129177" y="458643"/>
                    <a:pt x="71765" y="458643"/>
                  </a:cubicBezTo>
                  <a:cubicBezTo>
                    <a:pt x="61718" y="458643"/>
                    <a:pt x="53106" y="450035"/>
                    <a:pt x="53106" y="438557"/>
                  </a:cubicBezTo>
                  <a:cubicBezTo>
                    <a:pt x="53106" y="428514"/>
                    <a:pt x="61718" y="419905"/>
                    <a:pt x="71765" y="419905"/>
                  </a:cubicBezTo>
                  <a:cubicBezTo>
                    <a:pt x="107648" y="419905"/>
                    <a:pt x="137789" y="394081"/>
                    <a:pt x="146401" y="361082"/>
                  </a:cubicBezTo>
                  <a:lnTo>
                    <a:pt x="129177" y="361082"/>
                  </a:lnTo>
                  <a:cubicBezTo>
                    <a:pt x="123436" y="361082"/>
                    <a:pt x="122001" y="358212"/>
                    <a:pt x="124871" y="353908"/>
                  </a:cubicBezTo>
                  <a:close/>
                  <a:moveTo>
                    <a:pt x="340222" y="0"/>
                  </a:moveTo>
                  <a:cubicBezTo>
                    <a:pt x="399079" y="0"/>
                    <a:pt x="447888" y="51603"/>
                    <a:pt x="453630" y="118973"/>
                  </a:cubicBezTo>
                  <a:cubicBezTo>
                    <a:pt x="488083" y="118973"/>
                    <a:pt x="515358" y="144774"/>
                    <a:pt x="525407" y="179176"/>
                  </a:cubicBezTo>
                  <a:cubicBezTo>
                    <a:pt x="546940" y="183476"/>
                    <a:pt x="564166" y="204977"/>
                    <a:pt x="564166" y="232212"/>
                  </a:cubicBezTo>
                  <a:cubicBezTo>
                    <a:pt x="564166" y="262313"/>
                    <a:pt x="544069" y="286681"/>
                    <a:pt x="518229" y="286681"/>
                  </a:cubicBezTo>
                  <a:lnTo>
                    <a:pt x="45937" y="286681"/>
                  </a:lnTo>
                  <a:cubicBezTo>
                    <a:pt x="20097" y="286681"/>
                    <a:pt x="0" y="262313"/>
                    <a:pt x="0" y="232212"/>
                  </a:cubicBezTo>
                  <a:cubicBezTo>
                    <a:pt x="0" y="202110"/>
                    <a:pt x="20097" y="179176"/>
                    <a:pt x="45937" y="179176"/>
                  </a:cubicBezTo>
                  <a:cubicBezTo>
                    <a:pt x="45937" y="136173"/>
                    <a:pt x="76084" y="103205"/>
                    <a:pt x="111972" y="103205"/>
                  </a:cubicBezTo>
                  <a:cubicBezTo>
                    <a:pt x="119150" y="103205"/>
                    <a:pt x="127763" y="104639"/>
                    <a:pt x="134941" y="107505"/>
                  </a:cubicBezTo>
                  <a:cubicBezTo>
                    <a:pt x="134941" y="60203"/>
                    <a:pt x="169394" y="22934"/>
                    <a:pt x="209589" y="22934"/>
                  </a:cubicBezTo>
                  <a:cubicBezTo>
                    <a:pt x="228251" y="22934"/>
                    <a:pt x="244042" y="30102"/>
                    <a:pt x="256961" y="43002"/>
                  </a:cubicBezTo>
                  <a:cubicBezTo>
                    <a:pt x="278494" y="15767"/>
                    <a:pt x="307205" y="0"/>
                    <a:pt x="340222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1" name="ïṣḷîdê"/>
            <p:cNvGrpSpPr/>
            <p:nvPr/>
          </p:nvGrpSpPr>
          <p:grpSpPr>
            <a:xfrm>
              <a:off x="2092359" y="3423851"/>
              <a:ext cx="2215867" cy="1347794"/>
              <a:chOff x="2120594" y="3224205"/>
              <a:chExt cx="2215867" cy="1347794"/>
            </a:xfrm>
          </p:grpSpPr>
          <p:sp>
            <p:nvSpPr>
              <p:cNvPr id="18" name="ïṩ1íḓ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2120594" y="3224205"/>
                <a:ext cx="2215867" cy="36175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i="1" dirty="0"/>
                  <a:t>Text here</a:t>
                </a:r>
              </a:p>
            </p:txBody>
          </p:sp>
          <p:sp>
            <p:nvSpPr>
              <p:cNvPr id="19" name="îşḻîḓê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2120594" y="3683942"/>
                <a:ext cx="2215867" cy="888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2" name="íšḷîḋê"/>
            <p:cNvSpPr/>
            <p:nvPr/>
          </p:nvSpPr>
          <p:spPr>
            <a:xfrm>
              <a:off x="7689216" y="1946134"/>
              <a:ext cx="2604984" cy="3384832"/>
            </a:xfrm>
            <a:prstGeom prst="roundRect">
              <a:avLst>
                <a:gd name="adj" fmla="val 3877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>
              <a:outerShdw blurRad="1270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/>
            </a:p>
          </p:txBody>
        </p:sp>
        <p:sp>
          <p:nvSpPr>
            <p:cNvPr id="13" name="ïşḻíḋé"/>
            <p:cNvSpPr/>
            <p:nvPr/>
          </p:nvSpPr>
          <p:spPr>
            <a:xfrm>
              <a:off x="7689216" y="1946134"/>
              <a:ext cx="2604984" cy="614141"/>
            </a:xfrm>
            <a:prstGeom prst="roundRect">
              <a:avLst/>
            </a:prstGeom>
            <a:solidFill>
              <a:srgbClr val="47857A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i="1" u="sng" dirty="0"/>
                <a:t>￥</a:t>
              </a:r>
              <a:r>
                <a:rPr lang="en-US" altLang="zh-CN" b="1" i="1" u="sng" dirty="0"/>
                <a:t>789</a:t>
              </a:r>
            </a:p>
          </p:txBody>
        </p:sp>
        <p:sp>
          <p:nvSpPr>
            <p:cNvPr id="14" name="íšḷiďé"/>
            <p:cNvSpPr/>
            <p:nvPr/>
          </p:nvSpPr>
          <p:spPr>
            <a:xfrm>
              <a:off x="8759950" y="2901542"/>
              <a:ext cx="463517" cy="408009"/>
            </a:xfrm>
            <a:custGeom>
              <a:avLst/>
              <a:gdLst>
                <a:gd name="connsiteX0" fmla="*/ 18335 w 604256"/>
                <a:gd name="connsiteY0" fmla="*/ 334272 h 531895"/>
                <a:gd name="connsiteX1" fmla="*/ 37988 w 604256"/>
                <a:gd name="connsiteY1" fmla="*/ 336249 h 531895"/>
                <a:gd name="connsiteX2" fmla="*/ 302130 w 604256"/>
                <a:gd name="connsiteY2" fmla="*/ 476833 h 531895"/>
                <a:gd name="connsiteX3" fmla="*/ 566126 w 604256"/>
                <a:gd name="connsiteY3" fmla="*/ 336249 h 531895"/>
                <a:gd name="connsiteX4" fmla="*/ 601178 w 604256"/>
                <a:gd name="connsiteY4" fmla="*/ 346793 h 531895"/>
                <a:gd name="connsiteX5" fmla="*/ 590619 w 604256"/>
                <a:gd name="connsiteY5" fmla="*/ 381793 h 531895"/>
                <a:gd name="connsiteX6" fmla="*/ 314303 w 604256"/>
                <a:gd name="connsiteY6" fmla="*/ 528820 h 531895"/>
                <a:gd name="connsiteX7" fmla="*/ 302130 w 604256"/>
                <a:gd name="connsiteY7" fmla="*/ 531895 h 531895"/>
                <a:gd name="connsiteX8" fmla="*/ 289957 w 604256"/>
                <a:gd name="connsiteY8" fmla="*/ 528820 h 531895"/>
                <a:gd name="connsiteX9" fmla="*/ 13641 w 604256"/>
                <a:gd name="connsiteY9" fmla="*/ 381793 h 531895"/>
                <a:gd name="connsiteX10" fmla="*/ 3082 w 604256"/>
                <a:gd name="connsiteY10" fmla="*/ 346793 h 531895"/>
                <a:gd name="connsiteX11" fmla="*/ 18335 w 604256"/>
                <a:gd name="connsiteY11" fmla="*/ 334272 h 531895"/>
                <a:gd name="connsiteX12" fmla="*/ 18335 w 604256"/>
                <a:gd name="connsiteY12" fmla="*/ 233364 h 531895"/>
                <a:gd name="connsiteX13" fmla="*/ 37988 w 604256"/>
                <a:gd name="connsiteY13" fmla="*/ 235341 h 531895"/>
                <a:gd name="connsiteX14" fmla="*/ 302130 w 604256"/>
                <a:gd name="connsiteY14" fmla="*/ 375925 h 531895"/>
                <a:gd name="connsiteX15" fmla="*/ 566126 w 604256"/>
                <a:gd name="connsiteY15" fmla="*/ 235341 h 531895"/>
                <a:gd name="connsiteX16" fmla="*/ 601178 w 604256"/>
                <a:gd name="connsiteY16" fmla="*/ 245885 h 531895"/>
                <a:gd name="connsiteX17" fmla="*/ 590619 w 604256"/>
                <a:gd name="connsiteY17" fmla="*/ 280885 h 531895"/>
                <a:gd name="connsiteX18" fmla="*/ 314303 w 604256"/>
                <a:gd name="connsiteY18" fmla="*/ 428058 h 531895"/>
                <a:gd name="connsiteX19" fmla="*/ 302130 w 604256"/>
                <a:gd name="connsiteY19" fmla="*/ 430987 h 531895"/>
                <a:gd name="connsiteX20" fmla="*/ 289957 w 604256"/>
                <a:gd name="connsiteY20" fmla="*/ 428058 h 531895"/>
                <a:gd name="connsiteX21" fmla="*/ 13641 w 604256"/>
                <a:gd name="connsiteY21" fmla="*/ 280885 h 531895"/>
                <a:gd name="connsiteX22" fmla="*/ 3082 w 604256"/>
                <a:gd name="connsiteY22" fmla="*/ 245885 h 531895"/>
                <a:gd name="connsiteX23" fmla="*/ 18335 w 604256"/>
                <a:gd name="connsiteY23" fmla="*/ 233364 h 531895"/>
                <a:gd name="connsiteX24" fmla="*/ 291571 w 604256"/>
                <a:gd name="connsiteY24" fmla="*/ 2196 h 531895"/>
                <a:gd name="connsiteX25" fmla="*/ 312689 w 604256"/>
                <a:gd name="connsiteY25" fmla="*/ 2196 h 531895"/>
                <a:gd name="connsiteX26" fmla="*/ 588846 w 604256"/>
                <a:gd name="connsiteY26" fmla="*/ 125214 h 531895"/>
                <a:gd name="connsiteX27" fmla="*/ 604245 w 604256"/>
                <a:gd name="connsiteY27" fmla="*/ 147914 h 531895"/>
                <a:gd name="connsiteX28" fmla="*/ 590605 w 604256"/>
                <a:gd name="connsiteY28" fmla="*/ 171639 h 531895"/>
                <a:gd name="connsiteX29" fmla="*/ 314303 w 604256"/>
                <a:gd name="connsiteY29" fmla="*/ 318676 h 531895"/>
                <a:gd name="connsiteX30" fmla="*/ 302130 w 604256"/>
                <a:gd name="connsiteY30" fmla="*/ 321751 h 531895"/>
                <a:gd name="connsiteX31" fmla="*/ 289957 w 604256"/>
                <a:gd name="connsiteY31" fmla="*/ 318676 h 531895"/>
                <a:gd name="connsiteX32" fmla="*/ 13654 w 604256"/>
                <a:gd name="connsiteY32" fmla="*/ 171639 h 531895"/>
                <a:gd name="connsiteX33" fmla="*/ 15 w 604256"/>
                <a:gd name="connsiteY33" fmla="*/ 147914 h 531895"/>
                <a:gd name="connsiteX34" fmla="*/ 15414 w 604256"/>
                <a:gd name="connsiteY34" fmla="*/ 125214 h 53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4256" h="531895">
                  <a:moveTo>
                    <a:pt x="18335" y="334272"/>
                  </a:moveTo>
                  <a:cubicBezTo>
                    <a:pt x="24642" y="332369"/>
                    <a:pt x="31682" y="332881"/>
                    <a:pt x="37988" y="336249"/>
                  </a:cubicBezTo>
                  <a:lnTo>
                    <a:pt x="302130" y="476833"/>
                  </a:lnTo>
                  <a:lnTo>
                    <a:pt x="566126" y="336249"/>
                  </a:lnTo>
                  <a:cubicBezTo>
                    <a:pt x="578739" y="329513"/>
                    <a:pt x="594432" y="334199"/>
                    <a:pt x="601178" y="346793"/>
                  </a:cubicBezTo>
                  <a:cubicBezTo>
                    <a:pt x="607925" y="359387"/>
                    <a:pt x="603085" y="375056"/>
                    <a:pt x="590619" y="381793"/>
                  </a:cubicBezTo>
                  <a:lnTo>
                    <a:pt x="314303" y="528820"/>
                  </a:lnTo>
                  <a:cubicBezTo>
                    <a:pt x="310490" y="530870"/>
                    <a:pt x="306383" y="531895"/>
                    <a:pt x="302130" y="531895"/>
                  </a:cubicBezTo>
                  <a:cubicBezTo>
                    <a:pt x="297877" y="531895"/>
                    <a:pt x="293770" y="530870"/>
                    <a:pt x="289957" y="528820"/>
                  </a:cubicBezTo>
                  <a:lnTo>
                    <a:pt x="13641" y="381793"/>
                  </a:lnTo>
                  <a:cubicBezTo>
                    <a:pt x="1028" y="375056"/>
                    <a:pt x="-3665" y="359387"/>
                    <a:pt x="3082" y="346793"/>
                  </a:cubicBezTo>
                  <a:cubicBezTo>
                    <a:pt x="6455" y="340496"/>
                    <a:pt x="12028" y="336176"/>
                    <a:pt x="18335" y="334272"/>
                  </a:cubicBezTo>
                  <a:close/>
                  <a:moveTo>
                    <a:pt x="18335" y="233364"/>
                  </a:moveTo>
                  <a:cubicBezTo>
                    <a:pt x="24642" y="231461"/>
                    <a:pt x="31682" y="231973"/>
                    <a:pt x="37988" y="235341"/>
                  </a:cubicBezTo>
                  <a:lnTo>
                    <a:pt x="302130" y="375925"/>
                  </a:lnTo>
                  <a:lnTo>
                    <a:pt x="566126" y="235341"/>
                  </a:lnTo>
                  <a:cubicBezTo>
                    <a:pt x="578739" y="228605"/>
                    <a:pt x="594432" y="233291"/>
                    <a:pt x="601178" y="245885"/>
                  </a:cubicBezTo>
                  <a:cubicBezTo>
                    <a:pt x="607925" y="258479"/>
                    <a:pt x="603085" y="274148"/>
                    <a:pt x="590619" y="280885"/>
                  </a:cubicBezTo>
                  <a:lnTo>
                    <a:pt x="314303" y="428058"/>
                  </a:lnTo>
                  <a:cubicBezTo>
                    <a:pt x="310490" y="430108"/>
                    <a:pt x="306383" y="430987"/>
                    <a:pt x="302130" y="430987"/>
                  </a:cubicBezTo>
                  <a:cubicBezTo>
                    <a:pt x="297877" y="430987"/>
                    <a:pt x="293770" y="430108"/>
                    <a:pt x="289957" y="428058"/>
                  </a:cubicBezTo>
                  <a:lnTo>
                    <a:pt x="13641" y="280885"/>
                  </a:lnTo>
                  <a:cubicBezTo>
                    <a:pt x="1028" y="274148"/>
                    <a:pt x="-3665" y="258479"/>
                    <a:pt x="3082" y="245885"/>
                  </a:cubicBezTo>
                  <a:cubicBezTo>
                    <a:pt x="6455" y="239588"/>
                    <a:pt x="12028" y="235268"/>
                    <a:pt x="18335" y="233364"/>
                  </a:cubicBezTo>
                  <a:close/>
                  <a:moveTo>
                    <a:pt x="291571" y="2196"/>
                  </a:moveTo>
                  <a:cubicBezTo>
                    <a:pt x="298317" y="-733"/>
                    <a:pt x="305943" y="-733"/>
                    <a:pt x="312689" y="2196"/>
                  </a:cubicBezTo>
                  <a:lnTo>
                    <a:pt x="588846" y="125214"/>
                  </a:lnTo>
                  <a:cubicBezTo>
                    <a:pt x="597938" y="129315"/>
                    <a:pt x="603805" y="138102"/>
                    <a:pt x="604245" y="147914"/>
                  </a:cubicBezTo>
                  <a:cubicBezTo>
                    <a:pt x="604538" y="157726"/>
                    <a:pt x="599258" y="166953"/>
                    <a:pt x="590605" y="171639"/>
                  </a:cubicBezTo>
                  <a:lnTo>
                    <a:pt x="314303" y="318676"/>
                  </a:lnTo>
                  <a:cubicBezTo>
                    <a:pt x="310489" y="320726"/>
                    <a:pt x="306383" y="321751"/>
                    <a:pt x="302130" y="321751"/>
                  </a:cubicBezTo>
                  <a:cubicBezTo>
                    <a:pt x="297877" y="321751"/>
                    <a:pt x="293771" y="320726"/>
                    <a:pt x="289957" y="318676"/>
                  </a:cubicBezTo>
                  <a:lnTo>
                    <a:pt x="13654" y="171639"/>
                  </a:lnTo>
                  <a:cubicBezTo>
                    <a:pt x="5002" y="166953"/>
                    <a:pt x="-278" y="157726"/>
                    <a:pt x="15" y="147914"/>
                  </a:cubicBezTo>
                  <a:cubicBezTo>
                    <a:pt x="309" y="138102"/>
                    <a:pt x="6322" y="129315"/>
                    <a:pt x="15414" y="125214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5" name="íṡḷíḑê"/>
            <p:cNvGrpSpPr/>
            <p:nvPr/>
          </p:nvGrpSpPr>
          <p:grpSpPr>
            <a:xfrm>
              <a:off x="7883775" y="3423851"/>
              <a:ext cx="2215867" cy="1347794"/>
              <a:chOff x="7855538" y="3224205"/>
              <a:chExt cx="2215867" cy="1347794"/>
            </a:xfrm>
          </p:grpSpPr>
          <p:sp>
            <p:nvSpPr>
              <p:cNvPr id="16" name="iŝḻîḋe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7855538" y="3224205"/>
                <a:ext cx="2215867" cy="36175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i="1" dirty="0"/>
                  <a:t>Text here</a:t>
                </a:r>
              </a:p>
            </p:txBody>
          </p:sp>
          <p:sp>
            <p:nvSpPr>
              <p:cNvPr id="17" name="îṡļîḋè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7855538" y="3683942"/>
                <a:ext cx="2215867" cy="888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221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280660" y="1261872"/>
            <a:ext cx="1630680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389236" y="1280160"/>
            <a:ext cx="1413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85000"/>
                  </a:schemeClr>
                </a:solidFill>
              </a:rPr>
              <a:t>CONTENT</a:t>
            </a:r>
            <a:endParaRPr lang="zh-CN" altLang="en-US" sz="2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30152" y="3940838"/>
            <a:ext cx="120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</a:p>
        </p:txBody>
      </p:sp>
      <p:sp>
        <p:nvSpPr>
          <p:cNvPr id="2" name="矩形 1"/>
          <p:cNvSpPr/>
          <p:nvPr/>
        </p:nvSpPr>
        <p:spPr>
          <a:xfrm>
            <a:off x="1374023" y="2404646"/>
            <a:ext cx="1682496" cy="241401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330839" y="2404646"/>
            <a:ext cx="1682496" cy="241401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269367" y="2404646"/>
            <a:ext cx="1682496" cy="241401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206371" y="2404646"/>
            <a:ext cx="1682496" cy="241401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143375" y="2404646"/>
            <a:ext cx="1682496" cy="241401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661646" y="2828835"/>
            <a:ext cx="1141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研究概述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666216" y="3940838"/>
            <a:ext cx="10389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606270" y="2828835"/>
            <a:ext cx="1141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方法工具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493816" y="3940838"/>
            <a:ext cx="1278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525310" y="2828835"/>
            <a:ext cx="1141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研究过程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78680" y="3940838"/>
            <a:ext cx="1402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483326" y="2828835"/>
            <a:ext cx="1141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问题探讨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353784" y="3940838"/>
            <a:ext cx="1345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421854" y="2828835"/>
            <a:ext cx="1141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研究结论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31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 animBg="1"/>
      <p:bldP spid="17" grpId="0" animBg="1"/>
      <p:bldP spid="18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214489"/>
            <a:ext cx="12192000" cy="32810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55871" y="96277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假设检验</a:t>
            </a:r>
            <a:endParaRPr lang="zh-CN" altLang="en-US" sz="32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41322" y="1560997"/>
            <a:ext cx="16943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85000"/>
                  </a:schemeClr>
                </a:solidFill>
              </a:rPr>
              <a:t>Research 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graduation-diploma_68198"/>
          <p:cNvSpPr>
            <a:spLocks noChangeAspect="1"/>
          </p:cNvSpPr>
          <p:nvPr/>
        </p:nvSpPr>
        <p:spPr bwMode="auto">
          <a:xfrm>
            <a:off x="5921982" y="2934686"/>
            <a:ext cx="537087" cy="477067"/>
          </a:xfrm>
          <a:custGeom>
            <a:avLst/>
            <a:gdLst>
              <a:gd name="T0" fmla="*/ 63 w 417"/>
              <a:gd name="T1" fmla="*/ 28 h 371"/>
              <a:gd name="T2" fmla="*/ 83 w 417"/>
              <a:gd name="T3" fmla="*/ 312 h 371"/>
              <a:gd name="T4" fmla="*/ 190 w 417"/>
              <a:gd name="T5" fmla="*/ 370 h 371"/>
              <a:gd name="T6" fmla="*/ 208 w 417"/>
              <a:gd name="T7" fmla="*/ 371 h 371"/>
              <a:gd name="T8" fmla="*/ 219 w 417"/>
              <a:gd name="T9" fmla="*/ 371 h 371"/>
              <a:gd name="T10" fmla="*/ 244 w 417"/>
              <a:gd name="T11" fmla="*/ 367 h 371"/>
              <a:gd name="T12" fmla="*/ 334 w 417"/>
              <a:gd name="T13" fmla="*/ 312 h 371"/>
              <a:gd name="T14" fmla="*/ 408 w 417"/>
              <a:gd name="T15" fmla="*/ 95 h 371"/>
              <a:gd name="T16" fmla="*/ 314 w 417"/>
              <a:gd name="T17" fmla="*/ 313 h 371"/>
              <a:gd name="T18" fmla="*/ 293 w 417"/>
              <a:gd name="T19" fmla="*/ 331 h 371"/>
              <a:gd name="T20" fmla="*/ 274 w 417"/>
              <a:gd name="T21" fmla="*/ 343 h 371"/>
              <a:gd name="T22" fmla="*/ 291 w 417"/>
              <a:gd name="T23" fmla="*/ 289 h 371"/>
              <a:gd name="T24" fmla="*/ 320 w 417"/>
              <a:gd name="T25" fmla="*/ 307 h 371"/>
              <a:gd name="T26" fmla="*/ 136 w 417"/>
              <a:gd name="T27" fmla="*/ 339 h 371"/>
              <a:gd name="T28" fmla="*/ 104 w 417"/>
              <a:gd name="T29" fmla="*/ 315 h 371"/>
              <a:gd name="T30" fmla="*/ 150 w 417"/>
              <a:gd name="T31" fmla="*/ 346 h 371"/>
              <a:gd name="T32" fmla="*/ 304 w 417"/>
              <a:gd name="T33" fmla="*/ 222 h 371"/>
              <a:gd name="T34" fmla="*/ 309 w 417"/>
              <a:gd name="T35" fmla="*/ 269 h 371"/>
              <a:gd name="T36" fmla="*/ 88 w 417"/>
              <a:gd name="T37" fmla="*/ 181 h 371"/>
              <a:gd name="T38" fmla="*/ 95 w 417"/>
              <a:gd name="T39" fmla="*/ 184 h 371"/>
              <a:gd name="T40" fmla="*/ 112 w 417"/>
              <a:gd name="T41" fmla="*/ 197 h 371"/>
              <a:gd name="T42" fmla="*/ 77 w 417"/>
              <a:gd name="T43" fmla="*/ 161 h 371"/>
              <a:gd name="T44" fmla="*/ 332 w 417"/>
              <a:gd name="T45" fmla="*/ 162 h 371"/>
              <a:gd name="T46" fmla="*/ 306 w 417"/>
              <a:gd name="T47" fmla="*/ 162 h 371"/>
              <a:gd name="T48" fmla="*/ 303 w 417"/>
              <a:gd name="T49" fmla="*/ 137 h 371"/>
              <a:gd name="T50" fmla="*/ 311 w 417"/>
              <a:gd name="T51" fmla="*/ 153 h 371"/>
              <a:gd name="T52" fmla="*/ 319 w 417"/>
              <a:gd name="T53" fmla="*/ 145 h 371"/>
              <a:gd name="T54" fmla="*/ 323 w 417"/>
              <a:gd name="T55" fmla="*/ 142 h 371"/>
              <a:gd name="T56" fmla="*/ 336 w 417"/>
              <a:gd name="T57" fmla="*/ 150 h 371"/>
              <a:gd name="T58" fmla="*/ 341 w 417"/>
              <a:gd name="T59" fmla="*/ 141 h 371"/>
              <a:gd name="T60" fmla="*/ 269 w 417"/>
              <a:gd name="T61" fmla="*/ 152 h 371"/>
              <a:gd name="T62" fmla="*/ 284 w 417"/>
              <a:gd name="T63" fmla="*/ 157 h 371"/>
              <a:gd name="T64" fmla="*/ 249 w 417"/>
              <a:gd name="T65" fmla="*/ 182 h 371"/>
              <a:gd name="T66" fmla="*/ 251 w 417"/>
              <a:gd name="T67" fmla="*/ 205 h 371"/>
              <a:gd name="T68" fmla="*/ 269 w 417"/>
              <a:gd name="T69" fmla="*/ 147 h 371"/>
              <a:gd name="T70" fmla="*/ 201 w 417"/>
              <a:gd name="T71" fmla="*/ 224 h 371"/>
              <a:gd name="T72" fmla="*/ 126 w 417"/>
              <a:gd name="T73" fmla="*/ 188 h 371"/>
              <a:gd name="T74" fmla="*/ 147 w 417"/>
              <a:gd name="T75" fmla="*/ 168 h 371"/>
              <a:gd name="T76" fmla="*/ 202 w 417"/>
              <a:gd name="T77" fmla="*/ 163 h 371"/>
              <a:gd name="T78" fmla="*/ 154 w 417"/>
              <a:gd name="T79" fmla="*/ 207 h 371"/>
              <a:gd name="T80" fmla="*/ 109 w 417"/>
              <a:gd name="T81" fmla="*/ 186 h 371"/>
              <a:gd name="T82" fmla="*/ 126 w 417"/>
              <a:gd name="T83" fmla="*/ 204 h 371"/>
              <a:gd name="T84" fmla="*/ 147 w 417"/>
              <a:gd name="T85" fmla="*/ 224 h 371"/>
              <a:gd name="T86" fmla="*/ 150 w 417"/>
              <a:gd name="T87" fmla="*/ 262 h 371"/>
              <a:gd name="T88" fmla="*/ 147 w 417"/>
              <a:gd name="T89" fmla="*/ 220 h 371"/>
              <a:gd name="T90" fmla="*/ 170 w 417"/>
              <a:gd name="T91" fmla="*/ 315 h 371"/>
              <a:gd name="T92" fmla="*/ 195 w 417"/>
              <a:gd name="T93" fmla="*/ 344 h 371"/>
              <a:gd name="T94" fmla="*/ 186 w 417"/>
              <a:gd name="T95" fmla="*/ 329 h 371"/>
              <a:gd name="T96" fmla="*/ 184 w 417"/>
              <a:gd name="T97" fmla="*/ 316 h 371"/>
              <a:gd name="T98" fmla="*/ 202 w 417"/>
              <a:gd name="T99" fmla="*/ 357 h 371"/>
              <a:gd name="T100" fmla="*/ 225 w 417"/>
              <a:gd name="T101" fmla="*/ 275 h 371"/>
              <a:gd name="T102" fmla="*/ 228 w 417"/>
              <a:gd name="T103" fmla="*/ 257 h 371"/>
              <a:gd name="T104" fmla="*/ 215 w 417"/>
              <a:gd name="T105" fmla="*/ 235 h 371"/>
              <a:gd name="T106" fmla="*/ 271 w 417"/>
              <a:gd name="T107" fmla="*/ 221 h 371"/>
              <a:gd name="T108" fmla="*/ 227 w 417"/>
              <a:gd name="T109" fmla="*/ 262 h 371"/>
              <a:gd name="T110" fmla="*/ 60 w 417"/>
              <a:gd name="T111" fmla="*/ 220 h 371"/>
              <a:gd name="T112" fmla="*/ 376 w 417"/>
              <a:gd name="T113" fmla="*/ 95 h 371"/>
              <a:gd name="T114" fmla="*/ 376 w 417"/>
              <a:gd name="T115" fmla="*/ 28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7" h="371">
                <a:moveTo>
                  <a:pt x="417" y="28"/>
                </a:moveTo>
                <a:lnTo>
                  <a:pt x="417" y="0"/>
                </a:lnTo>
                <a:lnTo>
                  <a:pt x="0" y="0"/>
                </a:lnTo>
                <a:lnTo>
                  <a:pt x="0" y="28"/>
                </a:lnTo>
                <a:lnTo>
                  <a:pt x="63" y="28"/>
                </a:lnTo>
                <a:lnTo>
                  <a:pt x="63" y="122"/>
                </a:lnTo>
                <a:lnTo>
                  <a:pt x="69" y="124"/>
                </a:lnTo>
                <a:cubicBezTo>
                  <a:pt x="54" y="148"/>
                  <a:pt x="45" y="177"/>
                  <a:pt x="45" y="208"/>
                </a:cubicBezTo>
                <a:cubicBezTo>
                  <a:pt x="45" y="243"/>
                  <a:pt x="56" y="275"/>
                  <a:pt x="75" y="302"/>
                </a:cubicBezTo>
                <a:cubicBezTo>
                  <a:pt x="78" y="305"/>
                  <a:pt x="80" y="309"/>
                  <a:pt x="83" y="312"/>
                </a:cubicBezTo>
                <a:cubicBezTo>
                  <a:pt x="103" y="336"/>
                  <a:pt x="129" y="354"/>
                  <a:pt x="159" y="363"/>
                </a:cubicBezTo>
                <a:cubicBezTo>
                  <a:pt x="159" y="364"/>
                  <a:pt x="160" y="364"/>
                  <a:pt x="161" y="364"/>
                </a:cubicBezTo>
                <a:cubicBezTo>
                  <a:pt x="165" y="365"/>
                  <a:pt x="170" y="366"/>
                  <a:pt x="174" y="367"/>
                </a:cubicBezTo>
                <a:cubicBezTo>
                  <a:pt x="175" y="368"/>
                  <a:pt x="176" y="368"/>
                  <a:pt x="177" y="368"/>
                </a:cubicBezTo>
                <a:cubicBezTo>
                  <a:pt x="181" y="369"/>
                  <a:pt x="186" y="370"/>
                  <a:pt x="190" y="370"/>
                </a:cubicBezTo>
                <a:cubicBezTo>
                  <a:pt x="192" y="370"/>
                  <a:pt x="193" y="370"/>
                  <a:pt x="194" y="370"/>
                </a:cubicBezTo>
                <a:cubicBezTo>
                  <a:pt x="198" y="371"/>
                  <a:pt x="203" y="371"/>
                  <a:pt x="207" y="371"/>
                </a:cubicBezTo>
                <a:cubicBezTo>
                  <a:pt x="208" y="371"/>
                  <a:pt x="208" y="371"/>
                  <a:pt x="208" y="371"/>
                </a:cubicBez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cubicBezTo>
                  <a:pt x="212" y="371"/>
                  <a:pt x="216" y="371"/>
                  <a:pt x="219" y="371"/>
                </a:cubicBezTo>
                <a:cubicBezTo>
                  <a:pt x="220" y="371"/>
                  <a:pt x="221" y="371"/>
                  <a:pt x="222" y="370"/>
                </a:cubicBezTo>
                <a:cubicBezTo>
                  <a:pt x="225" y="370"/>
                  <a:pt x="227" y="370"/>
                  <a:pt x="230" y="370"/>
                </a:cubicBezTo>
                <a:cubicBezTo>
                  <a:pt x="231" y="369"/>
                  <a:pt x="232" y="369"/>
                  <a:pt x="233" y="369"/>
                </a:cubicBezTo>
                <a:cubicBezTo>
                  <a:pt x="236" y="369"/>
                  <a:pt x="238" y="368"/>
                  <a:pt x="241" y="368"/>
                </a:cubicBezTo>
                <a:cubicBezTo>
                  <a:pt x="242" y="368"/>
                  <a:pt x="243" y="367"/>
                  <a:pt x="244" y="367"/>
                </a:cubicBezTo>
                <a:cubicBezTo>
                  <a:pt x="251" y="366"/>
                  <a:pt x="257" y="364"/>
                  <a:pt x="264" y="361"/>
                </a:cubicBezTo>
                <a:cubicBezTo>
                  <a:pt x="264" y="361"/>
                  <a:pt x="265" y="361"/>
                  <a:pt x="265" y="361"/>
                </a:cubicBezTo>
                <a:cubicBezTo>
                  <a:pt x="268" y="360"/>
                  <a:pt x="271" y="358"/>
                  <a:pt x="274" y="357"/>
                </a:cubicBezTo>
                <a:cubicBezTo>
                  <a:pt x="275" y="357"/>
                  <a:pt x="275" y="357"/>
                  <a:pt x="275" y="357"/>
                </a:cubicBezTo>
                <a:cubicBezTo>
                  <a:pt x="298" y="346"/>
                  <a:pt x="318" y="331"/>
                  <a:pt x="334" y="312"/>
                </a:cubicBezTo>
                <a:cubicBezTo>
                  <a:pt x="336" y="309"/>
                  <a:pt x="339" y="306"/>
                  <a:pt x="342" y="302"/>
                </a:cubicBezTo>
                <a:cubicBezTo>
                  <a:pt x="360" y="275"/>
                  <a:pt x="372" y="243"/>
                  <a:pt x="372" y="208"/>
                </a:cubicBezTo>
                <a:cubicBezTo>
                  <a:pt x="372" y="188"/>
                  <a:pt x="368" y="169"/>
                  <a:pt x="361" y="151"/>
                </a:cubicBezTo>
                <a:lnTo>
                  <a:pt x="408" y="151"/>
                </a:lnTo>
                <a:lnTo>
                  <a:pt x="408" y="95"/>
                </a:lnTo>
                <a:lnTo>
                  <a:pt x="398" y="95"/>
                </a:lnTo>
                <a:lnTo>
                  <a:pt x="398" y="28"/>
                </a:lnTo>
                <a:lnTo>
                  <a:pt x="417" y="28"/>
                </a:lnTo>
                <a:close/>
                <a:moveTo>
                  <a:pt x="318" y="310"/>
                </a:moveTo>
                <a:cubicBezTo>
                  <a:pt x="317" y="311"/>
                  <a:pt x="315" y="312"/>
                  <a:pt x="314" y="313"/>
                </a:cubicBezTo>
                <a:cubicBezTo>
                  <a:pt x="313" y="315"/>
                  <a:pt x="312" y="316"/>
                  <a:pt x="311" y="317"/>
                </a:cubicBezTo>
                <a:cubicBezTo>
                  <a:pt x="310" y="318"/>
                  <a:pt x="309" y="319"/>
                  <a:pt x="308" y="320"/>
                </a:cubicBezTo>
                <a:cubicBezTo>
                  <a:pt x="305" y="322"/>
                  <a:pt x="303" y="324"/>
                  <a:pt x="301" y="325"/>
                </a:cubicBezTo>
                <a:cubicBezTo>
                  <a:pt x="300" y="326"/>
                  <a:pt x="299" y="327"/>
                  <a:pt x="299" y="327"/>
                </a:cubicBezTo>
                <a:cubicBezTo>
                  <a:pt x="297" y="328"/>
                  <a:pt x="295" y="330"/>
                  <a:pt x="293" y="331"/>
                </a:cubicBezTo>
                <a:cubicBezTo>
                  <a:pt x="292" y="332"/>
                  <a:pt x="291" y="332"/>
                  <a:pt x="290" y="333"/>
                </a:cubicBezTo>
                <a:cubicBezTo>
                  <a:pt x="289" y="334"/>
                  <a:pt x="287" y="335"/>
                  <a:pt x="285" y="336"/>
                </a:cubicBezTo>
                <a:cubicBezTo>
                  <a:pt x="284" y="337"/>
                  <a:pt x="283" y="337"/>
                  <a:pt x="282" y="338"/>
                </a:cubicBezTo>
                <a:cubicBezTo>
                  <a:pt x="280" y="339"/>
                  <a:pt x="278" y="340"/>
                  <a:pt x="276" y="341"/>
                </a:cubicBezTo>
                <a:cubicBezTo>
                  <a:pt x="275" y="342"/>
                  <a:pt x="275" y="342"/>
                  <a:pt x="274" y="343"/>
                </a:cubicBezTo>
                <a:cubicBezTo>
                  <a:pt x="271" y="344"/>
                  <a:pt x="268" y="345"/>
                  <a:pt x="265" y="346"/>
                </a:cubicBezTo>
                <a:cubicBezTo>
                  <a:pt x="264" y="347"/>
                  <a:pt x="263" y="347"/>
                  <a:pt x="262" y="348"/>
                </a:cubicBezTo>
                <a:cubicBezTo>
                  <a:pt x="260" y="348"/>
                  <a:pt x="258" y="349"/>
                  <a:pt x="256" y="350"/>
                </a:cubicBezTo>
                <a:cubicBezTo>
                  <a:pt x="256" y="350"/>
                  <a:pt x="255" y="350"/>
                  <a:pt x="255" y="350"/>
                </a:cubicBezTo>
                <a:cubicBezTo>
                  <a:pt x="270" y="336"/>
                  <a:pt x="283" y="314"/>
                  <a:pt x="291" y="289"/>
                </a:cubicBezTo>
                <a:cubicBezTo>
                  <a:pt x="302" y="292"/>
                  <a:pt x="311" y="297"/>
                  <a:pt x="319" y="302"/>
                </a:cubicBezTo>
                <a:lnTo>
                  <a:pt x="319" y="302"/>
                </a:lnTo>
                <a:lnTo>
                  <a:pt x="320" y="302"/>
                </a:lnTo>
                <a:cubicBezTo>
                  <a:pt x="321" y="303"/>
                  <a:pt x="322" y="304"/>
                  <a:pt x="323" y="304"/>
                </a:cubicBezTo>
                <a:cubicBezTo>
                  <a:pt x="322" y="305"/>
                  <a:pt x="321" y="306"/>
                  <a:pt x="320" y="307"/>
                </a:cubicBezTo>
                <a:cubicBezTo>
                  <a:pt x="319" y="308"/>
                  <a:pt x="319" y="309"/>
                  <a:pt x="318" y="310"/>
                </a:cubicBezTo>
                <a:close/>
                <a:moveTo>
                  <a:pt x="150" y="346"/>
                </a:moveTo>
                <a:cubicBezTo>
                  <a:pt x="150" y="346"/>
                  <a:pt x="150" y="346"/>
                  <a:pt x="149" y="345"/>
                </a:cubicBezTo>
                <a:cubicBezTo>
                  <a:pt x="146" y="344"/>
                  <a:pt x="142" y="342"/>
                  <a:pt x="139" y="340"/>
                </a:cubicBezTo>
                <a:cubicBezTo>
                  <a:pt x="138" y="340"/>
                  <a:pt x="137" y="339"/>
                  <a:pt x="136" y="339"/>
                </a:cubicBezTo>
                <a:cubicBezTo>
                  <a:pt x="132" y="337"/>
                  <a:pt x="129" y="335"/>
                  <a:pt x="126" y="333"/>
                </a:cubicBezTo>
                <a:cubicBezTo>
                  <a:pt x="126" y="333"/>
                  <a:pt x="125" y="332"/>
                  <a:pt x="125" y="332"/>
                </a:cubicBezTo>
                <a:cubicBezTo>
                  <a:pt x="121" y="329"/>
                  <a:pt x="118" y="327"/>
                  <a:pt x="114" y="324"/>
                </a:cubicBezTo>
                <a:cubicBezTo>
                  <a:pt x="113" y="324"/>
                  <a:pt x="113" y="323"/>
                  <a:pt x="112" y="322"/>
                </a:cubicBezTo>
                <a:cubicBezTo>
                  <a:pt x="109" y="320"/>
                  <a:pt x="107" y="318"/>
                  <a:pt x="104" y="315"/>
                </a:cubicBezTo>
                <a:cubicBezTo>
                  <a:pt x="103" y="314"/>
                  <a:pt x="103" y="314"/>
                  <a:pt x="102" y="313"/>
                </a:cubicBezTo>
                <a:cubicBezTo>
                  <a:pt x="99" y="310"/>
                  <a:pt x="96" y="307"/>
                  <a:pt x="94" y="304"/>
                </a:cubicBezTo>
                <a:cubicBezTo>
                  <a:pt x="103" y="298"/>
                  <a:pt x="113" y="293"/>
                  <a:pt x="125" y="289"/>
                </a:cubicBezTo>
                <a:cubicBezTo>
                  <a:pt x="133" y="314"/>
                  <a:pt x="145" y="335"/>
                  <a:pt x="160" y="350"/>
                </a:cubicBezTo>
                <a:cubicBezTo>
                  <a:pt x="157" y="349"/>
                  <a:pt x="154" y="347"/>
                  <a:pt x="150" y="346"/>
                </a:cubicBezTo>
                <a:close/>
                <a:moveTo>
                  <a:pt x="309" y="269"/>
                </a:moveTo>
                <a:lnTo>
                  <a:pt x="314" y="273"/>
                </a:lnTo>
                <a:lnTo>
                  <a:pt x="314" y="284"/>
                </a:lnTo>
                <a:cubicBezTo>
                  <a:pt x="308" y="281"/>
                  <a:pt x="302" y="278"/>
                  <a:pt x="295" y="276"/>
                </a:cubicBezTo>
                <a:cubicBezTo>
                  <a:pt x="300" y="259"/>
                  <a:pt x="303" y="241"/>
                  <a:pt x="304" y="222"/>
                </a:cubicBezTo>
                <a:lnTo>
                  <a:pt x="305" y="222"/>
                </a:lnTo>
                <a:lnTo>
                  <a:pt x="304" y="235"/>
                </a:lnTo>
                <a:lnTo>
                  <a:pt x="314" y="253"/>
                </a:lnTo>
                <a:lnTo>
                  <a:pt x="309" y="264"/>
                </a:lnTo>
                <a:lnTo>
                  <a:pt x="309" y="269"/>
                </a:lnTo>
                <a:close/>
                <a:moveTo>
                  <a:pt x="77" y="161"/>
                </a:moveTo>
                <a:lnTo>
                  <a:pt x="77" y="173"/>
                </a:lnTo>
                <a:lnTo>
                  <a:pt x="83" y="183"/>
                </a:lnTo>
                <a:lnTo>
                  <a:pt x="88" y="184"/>
                </a:lnTo>
                <a:lnTo>
                  <a:pt x="88" y="181"/>
                </a:lnTo>
                <a:lnTo>
                  <a:pt x="83" y="172"/>
                </a:lnTo>
                <a:lnTo>
                  <a:pt x="82" y="163"/>
                </a:lnTo>
                <a:lnTo>
                  <a:pt x="85" y="163"/>
                </a:lnTo>
                <a:lnTo>
                  <a:pt x="86" y="172"/>
                </a:lnTo>
                <a:lnTo>
                  <a:pt x="95" y="184"/>
                </a:lnTo>
                <a:lnTo>
                  <a:pt x="93" y="188"/>
                </a:lnTo>
                <a:lnTo>
                  <a:pt x="98" y="196"/>
                </a:lnTo>
                <a:lnTo>
                  <a:pt x="111" y="199"/>
                </a:lnTo>
                <a:lnTo>
                  <a:pt x="111" y="197"/>
                </a:lnTo>
                <a:lnTo>
                  <a:pt x="112" y="197"/>
                </a:lnTo>
                <a:cubicBezTo>
                  <a:pt x="112" y="200"/>
                  <a:pt x="112" y="203"/>
                  <a:pt x="112" y="207"/>
                </a:cubicBezTo>
                <a:lnTo>
                  <a:pt x="59" y="207"/>
                </a:lnTo>
                <a:cubicBezTo>
                  <a:pt x="59" y="186"/>
                  <a:pt x="63" y="167"/>
                  <a:pt x="71" y="150"/>
                </a:cubicBezTo>
                <a:lnTo>
                  <a:pt x="71" y="158"/>
                </a:lnTo>
                <a:lnTo>
                  <a:pt x="77" y="161"/>
                </a:lnTo>
                <a:close/>
                <a:moveTo>
                  <a:pt x="348" y="154"/>
                </a:moveTo>
                <a:cubicBezTo>
                  <a:pt x="349" y="158"/>
                  <a:pt x="350" y="162"/>
                  <a:pt x="352" y="166"/>
                </a:cubicBezTo>
                <a:lnTo>
                  <a:pt x="351" y="167"/>
                </a:lnTo>
                <a:lnTo>
                  <a:pt x="339" y="167"/>
                </a:lnTo>
                <a:lnTo>
                  <a:pt x="332" y="162"/>
                </a:lnTo>
                <a:lnTo>
                  <a:pt x="324" y="162"/>
                </a:lnTo>
                <a:lnTo>
                  <a:pt x="324" y="167"/>
                </a:lnTo>
                <a:lnTo>
                  <a:pt x="322" y="167"/>
                </a:lnTo>
                <a:lnTo>
                  <a:pt x="319" y="165"/>
                </a:lnTo>
                <a:lnTo>
                  <a:pt x="306" y="162"/>
                </a:lnTo>
                <a:lnTo>
                  <a:pt x="306" y="153"/>
                </a:lnTo>
                <a:lnTo>
                  <a:pt x="299" y="154"/>
                </a:lnTo>
                <a:cubicBezTo>
                  <a:pt x="298" y="149"/>
                  <a:pt x="297" y="145"/>
                  <a:pt x="295" y="141"/>
                </a:cubicBezTo>
                <a:lnTo>
                  <a:pt x="299" y="142"/>
                </a:lnTo>
                <a:lnTo>
                  <a:pt x="303" y="137"/>
                </a:lnTo>
                <a:lnTo>
                  <a:pt x="304" y="141"/>
                </a:lnTo>
                <a:lnTo>
                  <a:pt x="316" y="148"/>
                </a:lnTo>
                <a:lnTo>
                  <a:pt x="315" y="150"/>
                </a:lnTo>
                <a:lnTo>
                  <a:pt x="309" y="150"/>
                </a:lnTo>
                <a:lnTo>
                  <a:pt x="311" y="153"/>
                </a:lnTo>
                <a:lnTo>
                  <a:pt x="315" y="154"/>
                </a:lnTo>
                <a:lnTo>
                  <a:pt x="318" y="152"/>
                </a:lnTo>
                <a:lnTo>
                  <a:pt x="318" y="148"/>
                </a:lnTo>
                <a:lnTo>
                  <a:pt x="320" y="147"/>
                </a:lnTo>
                <a:lnTo>
                  <a:pt x="319" y="145"/>
                </a:lnTo>
                <a:lnTo>
                  <a:pt x="311" y="141"/>
                </a:lnTo>
                <a:lnTo>
                  <a:pt x="309" y="135"/>
                </a:lnTo>
                <a:lnTo>
                  <a:pt x="315" y="135"/>
                </a:lnTo>
                <a:lnTo>
                  <a:pt x="317" y="137"/>
                </a:lnTo>
                <a:lnTo>
                  <a:pt x="323" y="142"/>
                </a:lnTo>
                <a:lnTo>
                  <a:pt x="323" y="148"/>
                </a:lnTo>
                <a:lnTo>
                  <a:pt x="329" y="154"/>
                </a:lnTo>
                <a:lnTo>
                  <a:pt x="331" y="146"/>
                </a:lnTo>
                <a:lnTo>
                  <a:pt x="335" y="143"/>
                </a:lnTo>
                <a:lnTo>
                  <a:pt x="336" y="150"/>
                </a:lnTo>
                <a:lnTo>
                  <a:pt x="340" y="155"/>
                </a:lnTo>
                <a:lnTo>
                  <a:pt x="348" y="154"/>
                </a:lnTo>
                <a:close/>
                <a:moveTo>
                  <a:pt x="340" y="148"/>
                </a:moveTo>
                <a:lnTo>
                  <a:pt x="340" y="142"/>
                </a:lnTo>
                <a:lnTo>
                  <a:pt x="341" y="141"/>
                </a:lnTo>
                <a:cubicBezTo>
                  <a:pt x="343" y="143"/>
                  <a:pt x="344" y="145"/>
                  <a:pt x="345" y="148"/>
                </a:cubicBezTo>
                <a:lnTo>
                  <a:pt x="343" y="148"/>
                </a:lnTo>
                <a:lnTo>
                  <a:pt x="340" y="148"/>
                </a:lnTo>
                <a:close/>
                <a:moveTo>
                  <a:pt x="269" y="147"/>
                </a:moveTo>
                <a:lnTo>
                  <a:pt x="269" y="152"/>
                </a:lnTo>
                <a:lnTo>
                  <a:pt x="274" y="154"/>
                </a:lnTo>
                <a:lnTo>
                  <a:pt x="281" y="154"/>
                </a:lnTo>
                <a:lnTo>
                  <a:pt x="285" y="154"/>
                </a:lnTo>
                <a:cubicBezTo>
                  <a:pt x="285" y="155"/>
                  <a:pt x="285" y="156"/>
                  <a:pt x="285" y="156"/>
                </a:cubicBezTo>
                <a:lnTo>
                  <a:pt x="284" y="157"/>
                </a:lnTo>
                <a:lnTo>
                  <a:pt x="277" y="157"/>
                </a:lnTo>
                <a:lnTo>
                  <a:pt x="274" y="157"/>
                </a:lnTo>
                <a:lnTo>
                  <a:pt x="266" y="161"/>
                </a:lnTo>
                <a:lnTo>
                  <a:pt x="266" y="170"/>
                </a:lnTo>
                <a:lnTo>
                  <a:pt x="249" y="182"/>
                </a:lnTo>
                <a:lnTo>
                  <a:pt x="251" y="187"/>
                </a:lnTo>
                <a:lnTo>
                  <a:pt x="254" y="187"/>
                </a:lnTo>
                <a:lnTo>
                  <a:pt x="253" y="192"/>
                </a:lnTo>
                <a:lnTo>
                  <a:pt x="251" y="193"/>
                </a:lnTo>
                <a:lnTo>
                  <a:pt x="251" y="205"/>
                </a:lnTo>
                <a:lnTo>
                  <a:pt x="252" y="207"/>
                </a:lnTo>
                <a:lnTo>
                  <a:pt x="215" y="207"/>
                </a:lnTo>
                <a:lnTo>
                  <a:pt x="215" y="163"/>
                </a:lnTo>
                <a:lnTo>
                  <a:pt x="256" y="150"/>
                </a:lnTo>
                <a:cubicBezTo>
                  <a:pt x="260" y="149"/>
                  <a:pt x="264" y="148"/>
                  <a:pt x="269" y="147"/>
                </a:cubicBezTo>
                <a:close/>
                <a:moveTo>
                  <a:pt x="201" y="224"/>
                </a:moveTo>
                <a:lnTo>
                  <a:pt x="199" y="220"/>
                </a:lnTo>
                <a:lnTo>
                  <a:pt x="202" y="220"/>
                </a:lnTo>
                <a:lnTo>
                  <a:pt x="202" y="227"/>
                </a:lnTo>
                <a:lnTo>
                  <a:pt x="201" y="224"/>
                </a:lnTo>
                <a:close/>
                <a:moveTo>
                  <a:pt x="136" y="197"/>
                </a:moveTo>
                <a:lnTo>
                  <a:pt x="128" y="195"/>
                </a:lnTo>
                <a:lnTo>
                  <a:pt x="131" y="189"/>
                </a:lnTo>
                <a:lnTo>
                  <a:pt x="130" y="185"/>
                </a:lnTo>
                <a:lnTo>
                  <a:pt x="126" y="188"/>
                </a:lnTo>
                <a:cubicBezTo>
                  <a:pt x="126" y="181"/>
                  <a:pt x="127" y="175"/>
                  <a:pt x="128" y="169"/>
                </a:cubicBezTo>
                <a:lnTo>
                  <a:pt x="141" y="169"/>
                </a:lnTo>
                <a:lnTo>
                  <a:pt x="141" y="174"/>
                </a:lnTo>
                <a:lnTo>
                  <a:pt x="148" y="177"/>
                </a:lnTo>
                <a:lnTo>
                  <a:pt x="147" y="168"/>
                </a:lnTo>
                <a:lnTo>
                  <a:pt x="152" y="163"/>
                </a:lnTo>
                <a:lnTo>
                  <a:pt x="161" y="157"/>
                </a:lnTo>
                <a:lnTo>
                  <a:pt x="161" y="153"/>
                </a:lnTo>
                <a:lnTo>
                  <a:pt x="163" y="152"/>
                </a:lnTo>
                <a:lnTo>
                  <a:pt x="202" y="163"/>
                </a:lnTo>
                <a:lnTo>
                  <a:pt x="202" y="207"/>
                </a:lnTo>
                <a:lnTo>
                  <a:pt x="167" y="207"/>
                </a:lnTo>
                <a:lnTo>
                  <a:pt x="166" y="206"/>
                </a:lnTo>
                <a:lnTo>
                  <a:pt x="157" y="204"/>
                </a:lnTo>
                <a:lnTo>
                  <a:pt x="154" y="207"/>
                </a:lnTo>
                <a:lnTo>
                  <a:pt x="137" y="207"/>
                </a:lnTo>
                <a:lnTo>
                  <a:pt x="136" y="197"/>
                </a:lnTo>
                <a:close/>
                <a:moveTo>
                  <a:pt x="112" y="192"/>
                </a:moveTo>
                <a:lnTo>
                  <a:pt x="112" y="192"/>
                </a:lnTo>
                <a:lnTo>
                  <a:pt x="109" y="186"/>
                </a:lnTo>
                <a:lnTo>
                  <a:pt x="111" y="180"/>
                </a:lnTo>
                <a:lnTo>
                  <a:pt x="114" y="174"/>
                </a:lnTo>
                <a:cubicBezTo>
                  <a:pt x="113" y="180"/>
                  <a:pt x="113" y="186"/>
                  <a:pt x="112" y="192"/>
                </a:cubicBezTo>
                <a:close/>
                <a:moveTo>
                  <a:pt x="125" y="204"/>
                </a:moveTo>
                <a:lnTo>
                  <a:pt x="126" y="204"/>
                </a:lnTo>
                <a:lnTo>
                  <a:pt x="128" y="207"/>
                </a:lnTo>
                <a:lnTo>
                  <a:pt x="125" y="207"/>
                </a:lnTo>
                <a:cubicBezTo>
                  <a:pt x="125" y="206"/>
                  <a:pt x="125" y="205"/>
                  <a:pt x="125" y="204"/>
                </a:cubicBezTo>
                <a:close/>
                <a:moveTo>
                  <a:pt x="147" y="220"/>
                </a:moveTo>
                <a:lnTo>
                  <a:pt x="147" y="224"/>
                </a:lnTo>
                <a:lnTo>
                  <a:pt x="140" y="230"/>
                </a:lnTo>
                <a:lnTo>
                  <a:pt x="139" y="238"/>
                </a:lnTo>
                <a:lnTo>
                  <a:pt x="138" y="243"/>
                </a:lnTo>
                <a:lnTo>
                  <a:pt x="149" y="257"/>
                </a:lnTo>
                <a:lnTo>
                  <a:pt x="150" y="262"/>
                </a:lnTo>
                <a:cubicBezTo>
                  <a:pt x="150" y="262"/>
                  <a:pt x="154" y="263"/>
                  <a:pt x="155" y="263"/>
                </a:cubicBezTo>
                <a:cubicBezTo>
                  <a:pt x="155" y="263"/>
                  <a:pt x="157" y="265"/>
                  <a:pt x="159" y="266"/>
                </a:cubicBezTo>
                <a:cubicBezTo>
                  <a:pt x="150" y="268"/>
                  <a:pt x="141" y="270"/>
                  <a:pt x="133" y="272"/>
                </a:cubicBezTo>
                <a:cubicBezTo>
                  <a:pt x="129" y="256"/>
                  <a:pt x="126" y="238"/>
                  <a:pt x="125" y="220"/>
                </a:cubicBezTo>
                <a:lnTo>
                  <a:pt x="147" y="220"/>
                </a:lnTo>
                <a:close/>
                <a:moveTo>
                  <a:pt x="164" y="278"/>
                </a:moveTo>
                <a:lnTo>
                  <a:pt x="164" y="296"/>
                </a:lnTo>
                <a:lnTo>
                  <a:pt x="167" y="296"/>
                </a:lnTo>
                <a:lnTo>
                  <a:pt x="165" y="308"/>
                </a:lnTo>
                <a:lnTo>
                  <a:pt x="170" y="315"/>
                </a:lnTo>
                <a:lnTo>
                  <a:pt x="169" y="327"/>
                </a:lnTo>
                <a:lnTo>
                  <a:pt x="176" y="339"/>
                </a:lnTo>
                <a:lnTo>
                  <a:pt x="185" y="347"/>
                </a:lnTo>
                <a:lnTo>
                  <a:pt x="194" y="347"/>
                </a:lnTo>
                <a:lnTo>
                  <a:pt x="195" y="344"/>
                </a:lnTo>
                <a:lnTo>
                  <a:pt x="188" y="338"/>
                </a:lnTo>
                <a:lnTo>
                  <a:pt x="189" y="336"/>
                </a:lnTo>
                <a:lnTo>
                  <a:pt x="190" y="332"/>
                </a:lnTo>
                <a:lnTo>
                  <a:pt x="190" y="329"/>
                </a:lnTo>
                <a:lnTo>
                  <a:pt x="186" y="329"/>
                </a:lnTo>
                <a:lnTo>
                  <a:pt x="183" y="326"/>
                </a:lnTo>
                <a:lnTo>
                  <a:pt x="187" y="323"/>
                </a:lnTo>
                <a:lnTo>
                  <a:pt x="188" y="320"/>
                </a:lnTo>
                <a:lnTo>
                  <a:pt x="184" y="319"/>
                </a:lnTo>
                <a:lnTo>
                  <a:pt x="184" y="316"/>
                </a:lnTo>
                <a:lnTo>
                  <a:pt x="190" y="315"/>
                </a:lnTo>
                <a:lnTo>
                  <a:pt x="198" y="311"/>
                </a:lnTo>
                <a:lnTo>
                  <a:pt x="201" y="306"/>
                </a:lnTo>
                <a:lnTo>
                  <a:pt x="202" y="305"/>
                </a:lnTo>
                <a:lnTo>
                  <a:pt x="202" y="357"/>
                </a:lnTo>
                <a:cubicBezTo>
                  <a:pt x="174" y="353"/>
                  <a:pt x="150" y="325"/>
                  <a:pt x="137" y="285"/>
                </a:cubicBezTo>
                <a:cubicBezTo>
                  <a:pt x="146" y="282"/>
                  <a:pt x="155" y="280"/>
                  <a:pt x="164" y="278"/>
                </a:cubicBezTo>
                <a:close/>
                <a:moveTo>
                  <a:pt x="215" y="279"/>
                </a:moveTo>
                <a:lnTo>
                  <a:pt x="220" y="280"/>
                </a:lnTo>
                <a:lnTo>
                  <a:pt x="225" y="275"/>
                </a:lnTo>
                <a:cubicBezTo>
                  <a:pt x="245" y="277"/>
                  <a:pt x="263" y="280"/>
                  <a:pt x="279" y="285"/>
                </a:cubicBezTo>
                <a:cubicBezTo>
                  <a:pt x="266" y="325"/>
                  <a:pt x="242" y="353"/>
                  <a:pt x="215" y="357"/>
                </a:cubicBezTo>
                <a:lnTo>
                  <a:pt x="215" y="279"/>
                </a:lnTo>
                <a:close/>
                <a:moveTo>
                  <a:pt x="227" y="262"/>
                </a:moveTo>
                <a:lnTo>
                  <a:pt x="228" y="257"/>
                </a:lnTo>
                <a:lnTo>
                  <a:pt x="234" y="249"/>
                </a:lnTo>
                <a:lnTo>
                  <a:pt x="235" y="244"/>
                </a:lnTo>
                <a:lnTo>
                  <a:pt x="229" y="242"/>
                </a:lnTo>
                <a:lnTo>
                  <a:pt x="226" y="236"/>
                </a:lnTo>
                <a:lnTo>
                  <a:pt x="215" y="235"/>
                </a:lnTo>
                <a:lnTo>
                  <a:pt x="215" y="220"/>
                </a:lnTo>
                <a:lnTo>
                  <a:pt x="263" y="220"/>
                </a:lnTo>
                <a:lnTo>
                  <a:pt x="265" y="222"/>
                </a:lnTo>
                <a:lnTo>
                  <a:pt x="271" y="222"/>
                </a:lnTo>
                <a:lnTo>
                  <a:pt x="271" y="221"/>
                </a:lnTo>
                <a:lnTo>
                  <a:pt x="283" y="221"/>
                </a:lnTo>
                <a:lnTo>
                  <a:pt x="283" y="220"/>
                </a:lnTo>
                <a:lnTo>
                  <a:pt x="290" y="220"/>
                </a:lnTo>
                <a:cubicBezTo>
                  <a:pt x="290" y="238"/>
                  <a:pt x="287" y="256"/>
                  <a:pt x="283" y="272"/>
                </a:cubicBezTo>
                <a:cubicBezTo>
                  <a:pt x="266" y="267"/>
                  <a:pt x="247" y="263"/>
                  <a:pt x="227" y="262"/>
                </a:cubicBezTo>
                <a:close/>
                <a:moveTo>
                  <a:pt x="353" y="175"/>
                </a:moveTo>
                <a:lnTo>
                  <a:pt x="354" y="174"/>
                </a:lnTo>
                <a:cubicBezTo>
                  <a:pt x="354" y="175"/>
                  <a:pt x="354" y="176"/>
                  <a:pt x="354" y="177"/>
                </a:cubicBezTo>
                <a:lnTo>
                  <a:pt x="353" y="175"/>
                </a:lnTo>
                <a:close/>
                <a:moveTo>
                  <a:pt x="60" y="220"/>
                </a:moveTo>
                <a:lnTo>
                  <a:pt x="112" y="220"/>
                </a:lnTo>
                <a:cubicBezTo>
                  <a:pt x="113" y="240"/>
                  <a:pt x="116" y="259"/>
                  <a:pt x="121" y="276"/>
                </a:cubicBezTo>
                <a:cubicBezTo>
                  <a:pt x="108" y="281"/>
                  <a:pt x="96" y="287"/>
                  <a:pt x="86" y="294"/>
                </a:cubicBezTo>
                <a:cubicBezTo>
                  <a:pt x="71" y="273"/>
                  <a:pt x="62" y="247"/>
                  <a:pt x="60" y="220"/>
                </a:cubicBezTo>
                <a:close/>
                <a:moveTo>
                  <a:pt x="376" y="95"/>
                </a:moveTo>
                <a:lnTo>
                  <a:pt x="360" y="95"/>
                </a:lnTo>
                <a:lnTo>
                  <a:pt x="360" y="149"/>
                </a:lnTo>
                <a:cubicBezTo>
                  <a:pt x="356" y="138"/>
                  <a:pt x="351" y="128"/>
                  <a:pt x="345" y="119"/>
                </a:cubicBezTo>
                <a:lnTo>
                  <a:pt x="345" y="28"/>
                </a:lnTo>
                <a:lnTo>
                  <a:pt x="376" y="28"/>
                </a:lnTo>
                <a:lnTo>
                  <a:pt x="376" y="95"/>
                </a:lnTo>
                <a:lnTo>
                  <a:pt x="376" y="95"/>
                </a:lnTo>
                <a:close/>
              </a:path>
            </a:pathLst>
          </a:custGeom>
          <a:solidFill>
            <a:srgbClr val="4785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graduatiom-mortarboard_20536"/>
          <p:cNvSpPr>
            <a:spLocks noChangeAspect="1"/>
          </p:cNvSpPr>
          <p:nvPr/>
        </p:nvSpPr>
        <p:spPr bwMode="auto">
          <a:xfrm>
            <a:off x="9206212" y="2934686"/>
            <a:ext cx="425976" cy="566796"/>
          </a:xfrm>
          <a:custGeom>
            <a:avLst/>
            <a:gdLst>
              <a:gd name="connsiteX0" fmla="*/ 192377 w 450261"/>
              <a:gd name="connsiteY0" fmla="*/ 528879 h 599109"/>
              <a:gd name="connsiteX1" fmla="*/ 159357 w 450261"/>
              <a:gd name="connsiteY1" fmla="*/ 554677 h 599109"/>
              <a:gd name="connsiteX2" fmla="*/ 192377 w 450261"/>
              <a:gd name="connsiteY2" fmla="*/ 581910 h 599109"/>
              <a:gd name="connsiteX3" fmla="*/ 223961 w 450261"/>
              <a:gd name="connsiteY3" fmla="*/ 554677 h 599109"/>
              <a:gd name="connsiteX4" fmla="*/ 192377 w 450261"/>
              <a:gd name="connsiteY4" fmla="*/ 528879 h 599109"/>
              <a:gd name="connsiteX5" fmla="*/ 275644 w 450261"/>
              <a:gd name="connsiteY5" fmla="*/ 523145 h 599109"/>
              <a:gd name="connsiteX6" fmla="*/ 244060 w 450261"/>
              <a:gd name="connsiteY6" fmla="*/ 548944 h 599109"/>
              <a:gd name="connsiteX7" fmla="*/ 275644 w 450261"/>
              <a:gd name="connsiteY7" fmla="*/ 576177 h 599109"/>
              <a:gd name="connsiteX8" fmla="*/ 307229 w 450261"/>
              <a:gd name="connsiteY8" fmla="*/ 548944 h 599109"/>
              <a:gd name="connsiteX9" fmla="*/ 275644 w 450261"/>
              <a:gd name="connsiteY9" fmla="*/ 523145 h 599109"/>
              <a:gd name="connsiteX10" fmla="*/ 333071 w 450261"/>
              <a:gd name="connsiteY10" fmla="*/ 299555 h 599109"/>
              <a:gd name="connsiteX11" fmla="*/ 221090 w 450261"/>
              <a:gd name="connsiteY11" fmla="*/ 332520 h 599109"/>
              <a:gd name="connsiteX12" fmla="*/ 126337 w 450261"/>
              <a:gd name="connsiteY12" fmla="*/ 311021 h 599109"/>
              <a:gd name="connsiteX13" fmla="*/ 167971 w 450261"/>
              <a:gd name="connsiteY13" fmla="*/ 417083 h 599109"/>
              <a:gd name="connsiteX14" fmla="*/ 155050 w 450261"/>
              <a:gd name="connsiteY14" fmla="*/ 524579 h 599109"/>
              <a:gd name="connsiteX15" fmla="*/ 192377 w 450261"/>
              <a:gd name="connsiteY15" fmla="*/ 511679 h 599109"/>
              <a:gd name="connsiteX16" fmla="*/ 231139 w 450261"/>
              <a:gd name="connsiteY16" fmla="*/ 527445 h 599109"/>
              <a:gd name="connsiteX17" fmla="*/ 275644 w 450261"/>
              <a:gd name="connsiteY17" fmla="*/ 505946 h 599109"/>
              <a:gd name="connsiteX18" fmla="*/ 314407 w 450261"/>
              <a:gd name="connsiteY18" fmla="*/ 521712 h 599109"/>
              <a:gd name="connsiteX19" fmla="*/ 294308 w 450261"/>
              <a:gd name="connsiteY19" fmla="*/ 411350 h 599109"/>
              <a:gd name="connsiteX20" fmla="*/ 333071 w 450261"/>
              <a:gd name="connsiteY20" fmla="*/ 299555 h 599109"/>
              <a:gd name="connsiteX21" fmla="*/ 364655 w 450261"/>
              <a:gd name="connsiteY21" fmla="*/ 220724 h 599109"/>
              <a:gd name="connsiteX22" fmla="*/ 292872 w 450261"/>
              <a:gd name="connsiteY22" fmla="*/ 260856 h 599109"/>
              <a:gd name="connsiteX23" fmla="*/ 239753 w 450261"/>
              <a:gd name="connsiteY23" fmla="*/ 242223 h 599109"/>
              <a:gd name="connsiteX24" fmla="*/ 221090 w 450261"/>
              <a:gd name="connsiteY24" fmla="*/ 266589 h 599109"/>
              <a:gd name="connsiteX25" fmla="*/ 203862 w 450261"/>
              <a:gd name="connsiteY25" fmla="*/ 242223 h 599109"/>
              <a:gd name="connsiteX26" fmla="*/ 202426 w 450261"/>
              <a:gd name="connsiteY26" fmla="*/ 240790 h 599109"/>
              <a:gd name="connsiteX27" fmla="*/ 146436 w 450261"/>
              <a:gd name="connsiteY27" fmla="*/ 260856 h 599109"/>
              <a:gd name="connsiteX28" fmla="*/ 78960 w 450261"/>
              <a:gd name="connsiteY28" fmla="*/ 226457 h 599109"/>
              <a:gd name="connsiteX29" fmla="*/ 221090 w 450261"/>
              <a:gd name="connsiteY29" fmla="*/ 321054 h 599109"/>
              <a:gd name="connsiteX30" fmla="*/ 364655 w 450261"/>
              <a:gd name="connsiteY30" fmla="*/ 220724 h 599109"/>
              <a:gd name="connsiteX31" fmla="*/ 221090 w 450261"/>
              <a:gd name="connsiteY31" fmla="*/ 220724 h 599109"/>
              <a:gd name="connsiteX32" fmla="*/ 202426 w 450261"/>
              <a:gd name="connsiteY32" fmla="*/ 235057 h 599109"/>
              <a:gd name="connsiteX33" fmla="*/ 221090 w 450261"/>
              <a:gd name="connsiteY33" fmla="*/ 253690 h 599109"/>
              <a:gd name="connsiteX34" fmla="*/ 236882 w 450261"/>
              <a:gd name="connsiteY34" fmla="*/ 235057 h 599109"/>
              <a:gd name="connsiteX35" fmla="*/ 221090 w 450261"/>
              <a:gd name="connsiteY35" fmla="*/ 220724 h 599109"/>
              <a:gd name="connsiteX36" fmla="*/ 222525 w 450261"/>
              <a:gd name="connsiteY36" fmla="*/ 163393 h 599109"/>
              <a:gd name="connsiteX37" fmla="*/ 219654 w 450261"/>
              <a:gd name="connsiteY37" fmla="*/ 164827 h 599109"/>
              <a:gd name="connsiteX38" fmla="*/ 218218 w 450261"/>
              <a:gd name="connsiteY38" fmla="*/ 164827 h 599109"/>
              <a:gd name="connsiteX39" fmla="*/ 219654 w 450261"/>
              <a:gd name="connsiteY39" fmla="*/ 167693 h 599109"/>
              <a:gd name="connsiteX40" fmla="*/ 222525 w 450261"/>
              <a:gd name="connsiteY40" fmla="*/ 163393 h 599109"/>
              <a:gd name="connsiteX41" fmla="*/ 287066 w 450261"/>
              <a:gd name="connsiteY41" fmla="*/ 153341 h 599109"/>
              <a:gd name="connsiteX42" fmla="*/ 292810 w 450261"/>
              <a:gd name="connsiteY42" fmla="*/ 153341 h 599109"/>
              <a:gd name="connsiteX43" fmla="*/ 337323 w 450261"/>
              <a:gd name="connsiteY43" fmla="*/ 192079 h 599109"/>
              <a:gd name="connsiteX44" fmla="*/ 292810 w 450261"/>
              <a:gd name="connsiteY44" fmla="*/ 230816 h 599109"/>
              <a:gd name="connsiteX45" fmla="*/ 249733 w 450261"/>
              <a:gd name="connsiteY45" fmla="*/ 192079 h 599109"/>
              <a:gd name="connsiteX46" fmla="*/ 256913 w 450261"/>
              <a:gd name="connsiteY46" fmla="*/ 170558 h 599109"/>
              <a:gd name="connsiteX47" fmla="*/ 272707 w 450261"/>
              <a:gd name="connsiteY47" fmla="*/ 179166 h 599109"/>
              <a:gd name="connsiteX48" fmla="*/ 291374 w 450261"/>
              <a:gd name="connsiteY48" fmla="*/ 163384 h 599109"/>
              <a:gd name="connsiteX49" fmla="*/ 287066 w 450261"/>
              <a:gd name="connsiteY49" fmla="*/ 153341 h 599109"/>
              <a:gd name="connsiteX50" fmla="*/ 143636 w 450261"/>
              <a:gd name="connsiteY50" fmla="*/ 153341 h 599109"/>
              <a:gd name="connsiteX51" fmla="*/ 188121 w 450261"/>
              <a:gd name="connsiteY51" fmla="*/ 192079 h 599109"/>
              <a:gd name="connsiteX52" fmla="*/ 143636 w 450261"/>
              <a:gd name="connsiteY52" fmla="*/ 230816 h 599109"/>
              <a:gd name="connsiteX53" fmla="*/ 99151 w 450261"/>
              <a:gd name="connsiteY53" fmla="*/ 192079 h 599109"/>
              <a:gd name="connsiteX54" fmla="*/ 103456 w 450261"/>
              <a:gd name="connsiteY54" fmla="*/ 176297 h 599109"/>
              <a:gd name="connsiteX55" fmla="*/ 114936 w 450261"/>
              <a:gd name="connsiteY55" fmla="*/ 179166 h 599109"/>
              <a:gd name="connsiteX56" fmla="*/ 133591 w 450261"/>
              <a:gd name="connsiteY56" fmla="*/ 163384 h 599109"/>
              <a:gd name="connsiteX57" fmla="*/ 130721 w 450261"/>
              <a:gd name="connsiteY57" fmla="*/ 154776 h 599109"/>
              <a:gd name="connsiteX58" fmla="*/ 143636 w 450261"/>
              <a:gd name="connsiteY58" fmla="*/ 153341 h 599109"/>
              <a:gd name="connsiteX59" fmla="*/ 123466 w 450261"/>
              <a:gd name="connsiteY59" fmla="*/ 137594 h 599109"/>
              <a:gd name="connsiteX60" fmla="*/ 80396 w 450261"/>
              <a:gd name="connsiteY60" fmla="*/ 192059 h 599109"/>
              <a:gd name="connsiteX61" fmla="*/ 146436 w 450261"/>
              <a:gd name="connsiteY61" fmla="*/ 249390 h 599109"/>
              <a:gd name="connsiteX62" fmla="*/ 212476 w 450261"/>
              <a:gd name="connsiteY62" fmla="*/ 192059 h 599109"/>
              <a:gd name="connsiteX63" fmla="*/ 200991 w 450261"/>
              <a:gd name="connsiteY63" fmla="*/ 159094 h 599109"/>
              <a:gd name="connsiteX64" fmla="*/ 312971 w 450261"/>
              <a:gd name="connsiteY64" fmla="*/ 136161 h 599109"/>
              <a:gd name="connsiteX65" fmla="*/ 239753 w 450261"/>
              <a:gd name="connsiteY65" fmla="*/ 157660 h 599109"/>
              <a:gd name="connsiteX66" fmla="*/ 228268 w 450261"/>
              <a:gd name="connsiteY66" fmla="*/ 192059 h 599109"/>
              <a:gd name="connsiteX67" fmla="*/ 292872 w 450261"/>
              <a:gd name="connsiteY67" fmla="*/ 249390 h 599109"/>
              <a:gd name="connsiteX68" fmla="*/ 358912 w 450261"/>
              <a:gd name="connsiteY68" fmla="*/ 192059 h 599109"/>
              <a:gd name="connsiteX69" fmla="*/ 312971 w 450261"/>
              <a:gd name="connsiteY69" fmla="*/ 136161 h 599109"/>
              <a:gd name="connsiteX70" fmla="*/ 101931 w 450261"/>
              <a:gd name="connsiteY70" fmla="*/ 131861 h 599109"/>
              <a:gd name="connsiteX71" fmla="*/ 103366 w 450261"/>
              <a:gd name="connsiteY71" fmla="*/ 133295 h 599109"/>
              <a:gd name="connsiteX72" fmla="*/ 106238 w 450261"/>
              <a:gd name="connsiteY72" fmla="*/ 133295 h 599109"/>
              <a:gd name="connsiteX73" fmla="*/ 344556 w 450261"/>
              <a:gd name="connsiteY73" fmla="*/ 127561 h 599109"/>
              <a:gd name="connsiteX74" fmla="*/ 331635 w 450261"/>
              <a:gd name="connsiteY74" fmla="*/ 131861 h 599109"/>
              <a:gd name="connsiteX75" fmla="*/ 337377 w 450261"/>
              <a:gd name="connsiteY75" fmla="*/ 134728 h 599109"/>
              <a:gd name="connsiteX76" fmla="*/ 343120 w 450261"/>
              <a:gd name="connsiteY76" fmla="*/ 128995 h 599109"/>
              <a:gd name="connsiteX77" fmla="*/ 344556 w 450261"/>
              <a:gd name="connsiteY77" fmla="*/ 127561 h 599109"/>
              <a:gd name="connsiteX78" fmla="*/ 0 w 450261"/>
              <a:gd name="connsiteY78" fmla="*/ 0 h 599109"/>
              <a:gd name="connsiteX79" fmla="*/ 437873 w 450261"/>
              <a:gd name="connsiteY79" fmla="*/ 0 h 599109"/>
              <a:gd name="connsiteX80" fmla="*/ 437873 w 450261"/>
              <a:gd name="connsiteY80" fmla="*/ 28666 h 599109"/>
              <a:gd name="connsiteX81" fmla="*/ 417774 w 450261"/>
              <a:gd name="connsiteY81" fmla="*/ 28666 h 599109"/>
              <a:gd name="connsiteX82" fmla="*/ 417774 w 450261"/>
              <a:gd name="connsiteY82" fmla="*/ 94596 h 599109"/>
              <a:gd name="connsiteX83" fmla="*/ 429259 w 450261"/>
              <a:gd name="connsiteY83" fmla="*/ 94596 h 599109"/>
              <a:gd name="connsiteX84" fmla="*/ 429259 w 450261"/>
              <a:gd name="connsiteY84" fmla="*/ 150494 h 599109"/>
              <a:gd name="connsiteX85" fmla="*/ 379011 w 450261"/>
              <a:gd name="connsiteY85" fmla="*/ 150494 h 599109"/>
              <a:gd name="connsiteX86" fmla="*/ 379011 w 450261"/>
              <a:gd name="connsiteY86" fmla="*/ 94596 h 599109"/>
              <a:gd name="connsiteX87" fmla="*/ 394804 w 450261"/>
              <a:gd name="connsiteY87" fmla="*/ 94596 h 599109"/>
              <a:gd name="connsiteX88" fmla="*/ 394804 w 450261"/>
              <a:gd name="connsiteY88" fmla="*/ 28666 h 599109"/>
              <a:gd name="connsiteX89" fmla="*/ 363219 w 450261"/>
              <a:gd name="connsiteY89" fmla="*/ 28666 h 599109"/>
              <a:gd name="connsiteX90" fmla="*/ 363219 w 450261"/>
              <a:gd name="connsiteY90" fmla="*/ 87430 h 599109"/>
              <a:gd name="connsiteX91" fmla="*/ 363219 w 450261"/>
              <a:gd name="connsiteY91" fmla="*/ 114662 h 599109"/>
              <a:gd name="connsiteX92" fmla="*/ 363219 w 450261"/>
              <a:gd name="connsiteY92" fmla="*/ 121828 h 599109"/>
              <a:gd name="connsiteX93" fmla="*/ 360348 w 450261"/>
              <a:gd name="connsiteY93" fmla="*/ 121828 h 599109"/>
              <a:gd name="connsiteX94" fmla="*/ 353170 w 450261"/>
              <a:gd name="connsiteY94" fmla="*/ 136161 h 599109"/>
              <a:gd name="connsiteX95" fmla="*/ 377576 w 450261"/>
              <a:gd name="connsiteY95" fmla="*/ 212125 h 599109"/>
              <a:gd name="connsiteX96" fmla="*/ 364655 w 450261"/>
              <a:gd name="connsiteY96" fmla="*/ 265156 h 599109"/>
              <a:gd name="connsiteX97" fmla="*/ 368962 w 450261"/>
              <a:gd name="connsiteY97" fmla="*/ 260856 h 599109"/>
              <a:gd name="connsiteX98" fmla="*/ 446487 w 450261"/>
              <a:gd name="connsiteY98" fmla="*/ 392717 h 599109"/>
              <a:gd name="connsiteX99" fmla="*/ 338813 w 450261"/>
              <a:gd name="connsiteY99" fmla="*/ 567577 h 599109"/>
              <a:gd name="connsiteX100" fmla="*/ 327328 w 450261"/>
              <a:gd name="connsiteY100" fmla="*/ 548944 h 599109"/>
              <a:gd name="connsiteX101" fmla="*/ 275644 w 450261"/>
              <a:gd name="connsiteY101" fmla="*/ 593376 h 599109"/>
              <a:gd name="connsiteX102" fmla="*/ 236882 w 450261"/>
              <a:gd name="connsiteY102" fmla="*/ 577610 h 599109"/>
              <a:gd name="connsiteX103" fmla="*/ 192377 w 450261"/>
              <a:gd name="connsiteY103" fmla="*/ 599109 h 599109"/>
              <a:gd name="connsiteX104" fmla="*/ 140693 w 450261"/>
              <a:gd name="connsiteY104" fmla="*/ 560411 h 599109"/>
              <a:gd name="connsiteX105" fmla="*/ 133515 w 450261"/>
              <a:gd name="connsiteY105" fmla="*/ 574743 h 599109"/>
              <a:gd name="connsiteX106" fmla="*/ 15792 w 450261"/>
              <a:gd name="connsiteY106" fmla="*/ 405617 h 599109"/>
              <a:gd name="connsiteX107" fmla="*/ 77525 w 450261"/>
              <a:gd name="connsiteY107" fmla="*/ 272322 h 599109"/>
              <a:gd name="connsiteX108" fmla="*/ 80396 w 450261"/>
              <a:gd name="connsiteY108" fmla="*/ 268022 h 599109"/>
              <a:gd name="connsiteX109" fmla="*/ 64604 w 450261"/>
              <a:gd name="connsiteY109" fmla="*/ 212125 h 599109"/>
              <a:gd name="connsiteX110" fmla="*/ 89010 w 450261"/>
              <a:gd name="connsiteY110" fmla="*/ 136161 h 599109"/>
              <a:gd name="connsiteX111" fmla="*/ 83267 w 450261"/>
              <a:gd name="connsiteY111" fmla="*/ 126128 h 599109"/>
              <a:gd name="connsiteX112" fmla="*/ 66039 w 450261"/>
              <a:gd name="connsiteY112" fmla="*/ 121828 h 599109"/>
              <a:gd name="connsiteX113" fmla="*/ 66039 w 450261"/>
              <a:gd name="connsiteY113" fmla="*/ 28666 h 599109"/>
              <a:gd name="connsiteX114" fmla="*/ 0 w 450261"/>
              <a:gd name="connsiteY114" fmla="*/ 28666 h 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50261" h="599109">
                <a:moveTo>
                  <a:pt x="192377" y="528879"/>
                </a:moveTo>
                <a:cubicBezTo>
                  <a:pt x="175149" y="528879"/>
                  <a:pt x="159357" y="540345"/>
                  <a:pt x="159357" y="554677"/>
                </a:cubicBezTo>
                <a:cubicBezTo>
                  <a:pt x="159357" y="569010"/>
                  <a:pt x="175149" y="581910"/>
                  <a:pt x="192377" y="581910"/>
                </a:cubicBezTo>
                <a:cubicBezTo>
                  <a:pt x="209605" y="581910"/>
                  <a:pt x="223961" y="569010"/>
                  <a:pt x="223961" y="554677"/>
                </a:cubicBezTo>
                <a:cubicBezTo>
                  <a:pt x="223961" y="540345"/>
                  <a:pt x="209605" y="528879"/>
                  <a:pt x="192377" y="528879"/>
                </a:cubicBezTo>
                <a:close/>
                <a:moveTo>
                  <a:pt x="275644" y="523145"/>
                </a:moveTo>
                <a:cubicBezTo>
                  <a:pt x="258417" y="523145"/>
                  <a:pt x="244060" y="534612"/>
                  <a:pt x="244060" y="548944"/>
                </a:cubicBezTo>
                <a:cubicBezTo>
                  <a:pt x="244060" y="563277"/>
                  <a:pt x="258417" y="576177"/>
                  <a:pt x="275644" y="576177"/>
                </a:cubicBezTo>
                <a:cubicBezTo>
                  <a:pt x="292872" y="576177"/>
                  <a:pt x="307229" y="563277"/>
                  <a:pt x="307229" y="548944"/>
                </a:cubicBezTo>
                <a:cubicBezTo>
                  <a:pt x="307229" y="534612"/>
                  <a:pt x="292872" y="523145"/>
                  <a:pt x="275644" y="523145"/>
                </a:cubicBezTo>
                <a:close/>
                <a:moveTo>
                  <a:pt x="333071" y="299555"/>
                </a:moveTo>
                <a:cubicBezTo>
                  <a:pt x="304358" y="321054"/>
                  <a:pt x="265595" y="332520"/>
                  <a:pt x="221090" y="332520"/>
                </a:cubicBezTo>
                <a:cubicBezTo>
                  <a:pt x="185198" y="332520"/>
                  <a:pt x="152179" y="325353"/>
                  <a:pt x="126337" y="311021"/>
                </a:cubicBezTo>
                <a:cubicBezTo>
                  <a:pt x="145000" y="335386"/>
                  <a:pt x="165099" y="371218"/>
                  <a:pt x="167971" y="417083"/>
                </a:cubicBezTo>
                <a:cubicBezTo>
                  <a:pt x="172278" y="460081"/>
                  <a:pt x="165099" y="497346"/>
                  <a:pt x="155050" y="524579"/>
                </a:cubicBezTo>
                <a:cubicBezTo>
                  <a:pt x="165099" y="517412"/>
                  <a:pt x="178020" y="511679"/>
                  <a:pt x="192377" y="511679"/>
                </a:cubicBezTo>
                <a:cubicBezTo>
                  <a:pt x="208169" y="511679"/>
                  <a:pt x="222525" y="517412"/>
                  <a:pt x="231139" y="527445"/>
                </a:cubicBezTo>
                <a:cubicBezTo>
                  <a:pt x="241189" y="514546"/>
                  <a:pt x="256981" y="505946"/>
                  <a:pt x="275644" y="505946"/>
                </a:cubicBezTo>
                <a:cubicBezTo>
                  <a:pt x="291437" y="505946"/>
                  <a:pt x="305793" y="511679"/>
                  <a:pt x="314407" y="521712"/>
                </a:cubicBezTo>
                <a:cubicBezTo>
                  <a:pt x="304358" y="494480"/>
                  <a:pt x="294308" y="455781"/>
                  <a:pt x="294308" y="411350"/>
                </a:cubicBezTo>
                <a:cubicBezTo>
                  <a:pt x="295744" y="364052"/>
                  <a:pt x="314407" y="325353"/>
                  <a:pt x="333071" y="299555"/>
                </a:cubicBezTo>
                <a:close/>
                <a:moveTo>
                  <a:pt x="364655" y="220724"/>
                </a:moveTo>
                <a:cubicBezTo>
                  <a:pt x="351734" y="245090"/>
                  <a:pt x="324457" y="260856"/>
                  <a:pt x="292872" y="260856"/>
                </a:cubicBezTo>
                <a:cubicBezTo>
                  <a:pt x="272773" y="260856"/>
                  <a:pt x="252674" y="253690"/>
                  <a:pt x="239753" y="242223"/>
                </a:cubicBezTo>
                <a:lnTo>
                  <a:pt x="221090" y="266589"/>
                </a:lnTo>
                <a:lnTo>
                  <a:pt x="203862" y="242223"/>
                </a:lnTo>
                <a:lnTo>
                  <a:pt x="202426" y="240790"/>
                </a:lnTo>
                <a:cubicBezTo>
                  <a:pt x="188070" y="253690"/>
                  <a:pt x="167971" y="260856"/>
                  <a:pt x="146436" y="260856"/>
                </a:cubicBezTo>
                <a:cubicBezTo>
                  <a:pt x="117723" y="260856"/>
                  <a:pt x="91881" y="247957"/>
                  <a:pt x="78960" y="226457"/>
                </a:cubicBezTo>
                <a:cubicBezTo>
                  <a:pt x="87574" y="286655"/>
                  <a:pt x="147872" y="321054"/>
                  <a:pt x="221090" y="321054"/>
                </a:cubicBezTo>
                <a:cubicBezTo>
                  <a:pt x="297179" y="321054"/>
                  <a:pt x="358912" y="285222"/>
                  <a:pt x="364655" y="220724"/>
                </a:cubicBezTo>
                <a:close/>
                <a:moveTo>
                  <a:pt x="221090" y="220724"/>
                </a:moveTo>
                <a:cubicBezTo>
                  <a:pt x="205298" y="219291"/>
                  <a:pt x="202426" y="235057"/>
                  <a:pt x="202426" y="235057"/>
                </a:cubicBezTo>
                <a:lnTo>
                  <a:pt x="221090" y="253690"/>
                </a:lnTo>
                <a:lnTo>
                  <a:pt x="236882" y="235057"/>
                </a:lnTo>
                <a:cubicBezTo>
                  <a:pt x="236882" y="235057"/>
                  <a:pt x="235446" y="220724"/>
                  <a:pt x="221090" y="220724"/>
                </a:cubicBezTo>
                <a:close/>
                <a:moveTo>
                  <a:pt x="222525" y="163393"/>
                </a:moveTo>
                <a:lnTo>
                  <a:pt x="219654" y="164827"/>
                </a:lnTo>
                <a:lnTo>
                  <a:pt x="218218" y="164827"/>
                </a:lnTo>
                <a:cubicBezTo>
                  <a:pt x="218218" y="164827"/>
                  <a:pt x="219654" y="166260"/>
                  <a:pt x="219654" y="167693"/>
                </a:cubicBezTo>
                <a:cubicBezTo>
                  <a:pt x="221090" y="166260"/>
                  <a:pt x="221090" y="164827"/>
                  <a:pt x="222525" y="163393"/>
                </a:cubicBezTo>
                <a:close/>
                <a:moveTo>
                  <a:pt x="287066" y="153341"/>
                </a:moveTo>
                <a:cubicBezTo>
                  <a:pt x="288502" y="153341"/>
                  <a:pt x="291374" y="153341"/>
                  <a:pt x="292810" y="153341"/>
                </a:cubicBezTo>
                <a:cubicBezTo>
                  <a:pt x="317220" y="153341"/>
                  <a:pt x="337323" y="170558"/>
                  <a:pt x="337323" y="192079"/>
                </a:cubicBezTo>
                <a:cubicBezTo>
                  <a:pt x="337323" y="213599"/>
                  <a:pt x="317220" y="230816"/>
                  <a:pt x="292810" y="230816"/>
                </a:cubicBezTo>
                <a:cubicBezTo>
                  <a:pt x="268400" y="230816"/>
                  <a:pt x="249733" y="213599"/>
                  <a:pt x="249733" y="192079"/>
                </a:cubicBezTo>
                <a:cubicBezTo>
                  <a:pt x="249733" y="183470"/>
                  <a:pt x="252605" y="176297"/>
                  <a:pt x="256913" y="170558"/>
                </a:cubicBezTo>
                <a:cubicBezTo>
                  <a:pt x="259784" y="176297"/>
                  <a:pt x="265528" y="179166"/>
                  <a:pt x="272707" y="179166"/>
                </a:cubicBezTo>
                <a:cubicBezTo>
                  <a:pt x="282759" y="179166"/>
                  <a:pt x="291374" y="171992"/>
                  <a:pt x="291374" y="163384"/>
                </a:cubicBezTo>
                <a:cubicBezTo>
                  <a:pt x="291374" y="159080"/>
                  <a:pt x="289938" y="156210"/>
                  <a:pt x="287066" y="153341"/>
                </a:cubicBezTo>
                <a:close/>
                <a:moveTo>
                  <a:pt x="143636" y="153341"/>
                </a:moveTo>
                <a:cubicBezTo>
                  <a:pt x="168031" y="153341"/>
                  <a:pt x="188121" y="170558"/>
                  <a:pt x="188121" y="192079"/>
                </a:cubicBezTo>
                <a:cubicBezTo>
                  <a:pt x="188121" y="213599"/>
                  <a:pt x="168031" y="230816"/>
                  <a:pt x="143636" y="230816"/>
                </a:cubicBezTo>
                <a:cubicBezTo>
                  <a:pt x="119241" y="230816"/>
                  <a:pt x="99151" y="213599"/>
                  <a:pt x="99151" y="192079"/>
                </a:cubicBezTo>
                <a:cubicBezTo>
                  <a:pt x="99151" y="186340"/>
                  <a:pt x="100586" y="180601"/>
                  <a:pt x="103456" y="176297"/>
                </a:cubicBezTo>
                <a:cubicBezTo>
                  <a:pt x="106326" y="177731"/>
                  <a:pt x="110631" y="179166"/>
                  <a:pt x="114936" y="179166"/>
                </a:cubicBezTo>
                <a:cubicBezTo>
                  <a:pt x="124981" y="179166"/>
                  <a:pt x="133591" y="171992"/>
                  <a:pt x="133591" y="163384"/>
                </a:cubicBezTo>
                <a:cubicBezTo>
                  <a:pt x="133591" y="160515"/>
                  <a:pt x="132156" y="157645"/>
                  <a:pt x="130721" y="154776"/>
                </a:cubicBezTo>
                <a:cubicBezTo>
                  <a:pt x="135026" y="153341"/>
                  <a:pt x="139331" y="153341"/>
                  <a:pt x="143636" y="153341"/>
                </a:cubicBezTo>
                <a:close/>
                <a:moveTo>
                  <a:pt x="123466" y="137594"/>
                </a:moveTo>
                <a:cubicBezTo>
                  <a:pt x="99059" y="146194"/>
                  <a:pt x="80396" y="167693"/>
                  <a:pt x="80396" y="192059"/>
                </a:cubicBezTo>
                <a:cubicBezTo>
                  <a:pt x="80396" y="223591"/>
                  <a:pt x="110545" y="249390"/>
                  <a:pt x="146436" y="249390"/>
                </a:cubicBezTo>
                <a:cubicBezTo>
                  <a:pt x="182327" y="249390"/>
                  <a:pt x="212476" y="223591"/>
                  <a:pt x="212476" y="192059"/>
                </a:cubicBezTo>
                <a:cubicBezTo>
                  <a:pt x="212476" y="179159"/>
                  <a:pt x="208169" y="169126"/>
                  <a:pt x="200991" y="159094"/>
                </a:cubicBezTo>
                <a:close/>
                <a:moveTo>
                  <a:pt x="312971" y="136161"/>
                </a:moveTo>
                <a:lnTo>
                  <a:pt x="239753" y="157660"/>
                </a:lnTo>
                <a:cubicBezTo>
                  <a:pt x="232575" y="167693"/>
                  <a:pt x="228268" y="179159"/>
                  <a:pt x="228268" y="192059"/>
                </a:cubicBezTo>
                <a:cubicBezTo>
                  <a:pt x="228268" y="223591"/>
                  <a:pt x="256981" y="249390"/>
                  <a:pt x="292872" y="249390"/>
                </a:cubicBezTo>
                <a:cubicBezTo>
                  <a:pt x="330199" y="249390"/>
                  <a:pt x="358912" y="223591"/>
                  <a:pt x="358912" y="192059"/>
                </a:cubicBezTo>
                <a:cubicBezTo>
                  <a:pt x="358912" y="166260"/>
                  <a:pt x="338813" y="143328"/>
                  <a:pt x="312971" y="136161"/>
                </a:cubicBezTo>
                <a:close/>
                <a:moveTo>
                  <a:pt x="101931" y="131861"/>
                </a:moveTo>
                <a:lnTo>
                  <a:pt x="103366" y="133295"/>
                </a:lnTo>
                <a:cubicBezTo>
                  <a:pt x="104802" y="133295"/>
                  <a:pt x="104802" y="133295"/>
                  <a:pt x="106238" y="133295"/>
                </a:cubicBezTo>
                <a:close/>
                <a:moveTo>
                  <a:pt x="344556" y="127561"/>
                </a:moveTo>
                <a:lnTo>
                  <a:pt x="331635" y="131861"/>
                </a:lnTo>
                <a:cubicBezTo>
                  <a:pt x="333071" y="131861"/>
                  <a:pt x="335942" y="133295"/>
                  <a:pt x="337377" y="134728"/>
                </a:cubicBezTo>
                <a:lnTo>
                  <a:pt x="343120" y="128995"/>
                </a:lnTo>
                <a:cubicBezTo>
                  <a:pt x="343120" y="128995"/>
                  <a:pt x="344556" y="127561"/>
                  <a:pt x="344556" y="127561"/>
                </a:cubicBezTo>
                <a:close/>
                <a:moveTo>
                  <a:pt x="0" y="0"/>
                </a:moveTo>
                <a:lnTo>
                  <a:pt x="437873" y="0"/>
                </a:lnTo>
                <a:lnTo>
                  <a:pt x="437873" y="28666"/>
                </a:lnTo>
                <a:lnTo>
                  <a:pt x="417774" y="28666"/>
                </a:lnTo>
                <a:lnTo>
                  <a:pt x="417774" y="94596"/>
                </a:lnTo>
                <a:lnTo>
                  <a:pt x="429259" y="94596"/>
                </a:lnTo>
                <a:lnTo>
                  <a:pt x="429259" y="150494"/>
                </a:lnTo>
                <a:lnTo>
                  <a:pt x="379011" y="150494"/>
                </a:lnTo>
                <a:lnTo>
                  <a:pt x="379011" y="94596"/>
                </a:lnTo>
                <a:lnTo>
                  <a:pt x="394804" y="94596"/>
                </a:lnTo>
                <a:lnTo>
                  <a:pt x="394804" y="28666"/>
                </a:lnTo>
                <a:lnTo>
                  <a:pt x="363219" y="28666"/>
                </a:lnTo>
                <a:lnTo>
                  <a:pt x="363219" y="87430"/>
                </a:lnTo>
                <a:cubicBezTo>
                  <a:pt x="363219" y="93163"/>
                  <a:pt x="364655" y="103196"/>
                  <a:pt x="363219" y="114662"/>
                </a:cubicBezTo>
                <a:lnTo>
                  <a:pt x="363219" y="121828"/>
                </a:lnTo>
                <a:lnTo>
                  <a:pt x="360348" y="121828"/>
                </a:lnTo>
                <a:cubicBezTo>
                  <a:pt x="358912" y="127561"/>
                  <a:pt x="357477" y="133295"/>
                  <a:pt x="353170" y="136161"/>
                </a:cubicBezTo>
                <a:cubicBezTo>
                  <a:pt x="371833" y="159094"/>
                  <a:pt x="377576" y="180593"/>
                  <a:pt x="377576" y="212125"/>
                </a:cubicBezTo>
                <a:cubicBezTo>
                  <a:pt x="377576" y="232191"/>
                  <a:pt x="373269" y="249390"/>
                  <a:pt x="364655" y="265156"/>
                </a:cubicBezTo>
                <a:cubicBezTo>
                  <a:pt x="367526" y="262289"/>
                  <a:pt x="368962" y="260856"/>
                  <a:pt x="368962" y="260856"/>
                </a:cubicBezTo>
                <a:cubicBezTo>
                  <a:pt x="368962" y="260856"/>
                  <a:pt x="470893" y="273756"/>
                  <a:pt x="446487" y="392717"/>
                </a:cubicBezTo>
                <a:cubicBezTo>
                  <a:pt x="422081" y="513113"/>
                  <a:pt x="338813" y="567577"/>
                  <a:pt x="338813" y="567577"/>
                </a:cubicBezTo>
                <a:cubicBezTo>
                  <a:pt x="338813" y="567577"/>
                  <a:pt x="334506" y="560411"/>
                  <a:pt x="327328" y="548944"/>
                </a:cubicBezTo>
                <a:cubicBezTo>
                  <a:pt x="327328" y="573310"/>
                  <a:pt x="304358" y="593376"/>
                  <a:pt x="275644" y="593376"/>
                </a:cubicBezTo>
                <a:cubicBezTo>
                  <a:pt x="259852" y="593376"/>
                  <a:pt x="245496" y="586209"/>
                  <a:pt x="236882" y="577610"/>
                </a:cubicBezTo>
                <a:cubicBezTo>
                  <a:pt x="226832" y="590509"/>
                  <a:pt x="211040" y="599109"/>
                  <a:pt x="192377" y="599109"/>
                </a:cubicBezTo>
                <a:cubicBezTo>
                  <a:pt x="166535" y="599109"/>
                  <a:pt x="143565" y="581910"/>
                  <a:pt x="140693" y="560411"/>
                </a:cubicBezTo>
                <a:cubicBezTo>
                  <a:pt x="136386" y="569010"/>
                  <a:pt x="133515" y="574743"/>
                  <a:pt x="133515" y="574743"/>
                </a:cubicBezTo>
                <a:cubicBezTo>
                  <a:pt x="133515" y="574743"/>
                  <a:pt x="45940" y="524579"/>
                  <a:pt x="15792" y="405617"/>
                </a:cubicBezTo>
                <a:cubicBezTo>
                  <a:pt x="-10050" y="306721"/>
                  <a:pt x="54554" y="279489"/>
                  <a:pt x="77525" y="272322"/>
                </a:cubicBezTo>
                <a:cubicBezTo>
                  <a:pt x="78960" y="270889"/>
                  <a:pt x="78960" y="269456"/>
                  <a:pt x="80396" y="268022"/>
                </a:cubicBezTo>
                <a:cubicBezTo>
                  <a:pt x="70346" y="252256"/>
                  <a:pt x="64604" y="233624"/>
                  <a:pt x="64604" y="212125"/>
                </a:cubicBezTo>
                <a:cubicBezTo>
                  <a:pt x="64604" y="180593"/>
                  <a:pt x="70346" y="159094"/>
                  <a:pt x="89010" y="136161"/>
                </a:cubicBezTo>
                <a:cubicBezTo>
                  <a:pt x="86139" y="133295"/>
                  <a:pt x="84703" y="130428"/>
                  <a:pt x="83267" y="126128"/>
                </a:cubicBezTo>
                <a:lnTo>
                  <a:pt x="66039" y="121828"/>
                </a:lnTo>
                <a:lnTo>
                  <a:pt x="66039" y="28666"/>
                </a:lnTo>
                <a:lnTo>
                  <a:pt x="0" y="28666"/>
                </a:lnTo>
                <a:close/>
              </a:path>
            </a:pathLst>
          </a:custGeom>
          <a:solidFill>
            <a:srgbClr val="47857A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graduate-with-cap_43385"/>
          <p:cNvSpPr>
            <a:spLocks noChangeAspect="1"/>
          </p:cNvSpPr>
          <p:nvPr/>
        </p:nvSpPr>
        <p:spPr bwMode="auto">
          <a:xfrm>
            <a:off x="2533202" y="2868378"/>
            <a:ext cx="537087" cy="609685"/>
          </a:xfrm>
          <a:custGeom>
            <a:avLst/>
            <a:gdLst>
              <a:gd name="connsiteX0" fmla="*/ 71958 w 534049"/>
              <a:gd name="connsiteY0" fmla="*/ 503013 h 606236"/>
              <a:gd name="connsiteX1" fmla="*/ 104966 w 534049"/>
              <a:gd name="connsiteY1" fmla="*/ 503013 h 606236"/>
              <a:gd name="connsiteX2" fmla="*/ 148020 w 534049"/>
              <a:gd name="connsiteY2" fmla="*/ 503013 h 606236"/>
              <a:gd name="connsiteX3" fmla="*/ 209731 w 534049"/>
              <a:gd name="connsiteY3" fmla="*/ 503013 h 606236"/>
              <a:gd name="connsiteX4" fmla="*/ 268571 w 534049"/>
              <a:gd name="connsiteY4" fmla="*/ 573262 h 606236"/>
              <a:gd name="connsiteX5" fmla="*/ 327412 w 534049"/>
              <a:gd name="connsiteY5" fmla="*/ 503013 h 606236"/>
              <a:gd name="connsiteX6" fmla="*/ 384817 w 534049"/>
              <a:gd name="connsiteY6" fmla="*/ 503013 h 606236"/>
              <a:gd name="connsiteX7" fmla="*/ 423566 w 534049"/>
              <a:gd name="connsiteY7" fmla="*/ 503013 h 606236"/>
              <a:gd name="connsiteX8" fmla="*/ 453704 w 534049"/>
              <a:gd name="connsiteY8" fmla="*/ 503013 h 606236"/>
              <a:gd name="connsiteX9" fmla="*/ 456574 w 534049"/>
              <a:gd name="connsiteY9" fmla="*/ 606236 h 606236"/>
              <a:gd name="connsiteX10" fmla="*/ 71958 w 534049"/>
              <a:gd name="connsiteY10" fmla="*/ 606236 h 606236"/>
              <a:gd name="connsiteX11" fmla="*/ 265618 w 534049"/>
              <a:gd name="connsiteY11" fmla="*/ 144835 h 606236"/>
              <a:gd name="connsiteX12" fmla="*/ 417729 w 534049"/>
              <a:gd name="connsiteY12" fmla="*/ 186404 h 606236"/>
              <a:gd name="connsiteX13" fmla="*/ 417729 w 534049"/>
              <a:gd name="connsiteY13" fmla="*/ 270975 h 606236"/>
              <a:gd name="connsiteX14" fmla="*/ 413424 w 534049"/>
              <a:gd name="connsiteY14" fmla="*/ 268109 h 606236"/>
              <a:gd name="connsiteX15" fmla="*/ 423469 w 534049"/>
              <a:gd name="connsiteY15" fmla="*/ 324012 h 606236"/>
              <a:gd name="connsiteX16" fmla="*/ 267053 w 534049"/>
              <a:gd name="connsiteY16" fmla="*/ 480253 h 606236"/>
              <a:gd name="connsiteX17" fmla="*/ 109201 w 534049"/>
              <a:gd name="connsiteY17" fmla="*/ 324012 h 606236"/>
              <a:gd name="connsiteX18" fmla="*/ 119246 w 534049"/>
              <a:gd name="connsiteY18" fmla="*/ 269542 h 606236"/>
              <a:gd name="connsiteX19" fmla="*/ 114941 w 534049"/>
              <a:gd name="connsiteY19" fmla="*/ 270975 h 606236"/>
              <a:gd name="connsiteX20" fmla="*/ 114941 w 534049"/>
              <a:gd name="connsiteY20" fmla="*/ 187838 h 606236"/>
              <a:gd name="connsiteX21" fmla="*/ 265618 w 534049"/>
              <a:gd name="connsiteY21" fmla="*/ 144835 h 606236"/>
              <a:gd name="connsiteX22" fmla="*/ 485238 w 534049"/>
              <a:gd name="connsiteY22" fmla="*/ 140497 h 606236"/>
              <a:gd name="connsiteX23" fmla="*/ 472318 w 534049"/>
              <a:gd name="connsiteY23" fmla="*/ 153400 h 606236"/>
              <a:gd name="connsiteX24" fmla="*/ 485238 w 534049"/>
              <a:gd name="connsiteY24" fmla="*/ 164869 h 606236"/>
              <a:gd name="connsiteX25" fmla="*/ 498159 w 534049"/>
              <a:gd name="connsiteY25" fmla="*/ 153400 h 606236"/>
              <a:gd name="connsiteX26" fmla="*/ 485238 w 534049"/>
              <a:gd name="connsiteY26" fmla="*/ 140497 h 606236"/>
              <a:gd name="connsiteX27" fmla="*/ 483803 w 534049"/>
              <a:gd name="connsiteY27" fmla="*/ 113617 h 606236"/>
              <a:gd name="connsiteX28" fmla="*/ 473753 w 534049"/>
              <a:gd name="connsiteY28" fmla="*/ 118993 h 606236"/>
              <a:gd name="connsiteX29" fmla="*/ 489545 w 534049"/>
              <a:gd name="connsiteY29" fmla="*/ 127595 h 606236"/>
              <a:gd name="connsiteX30" fmla="*/ 489545 w 534049"/>
              <a:gd name="connsiteY30" fmla="*/ 118993 h 606236"/>
              <a:gd name="connsiteX31" fmla="*/ 483803 w 534049"/>
              <a:gd name="connsiteY31" fmla="*/ 113617 h 606236"/>
              <a:gd name="connsiteX32" fmla="*/ 261282 w 534049"/>
              <a:gd name="connsiteY32" fmla="*/ 0 h 606236"/>
              <a:gd name="connsiteX33" fmla="*/ 459397 w 534049"/>
              <a:gd name="connsiteY33" fmla="*/ 110391 h 606236"/>
              <a:gd name="connsiteX34" fmla="*/ 463704 w 534049"/>
              <a:gd name="connsiteY34" fmla="*/ 106090 h 606236"/>
              <a:gd name="connsiteX35" fmla="*/ 503901 w 534049"/>
              <a:gd name="connsiteY35" fmla="*/ 126161 h 606236"/>
              <a:gd name="connsiteX36" fmla="*/ 503901 w 534049"/>
              <a:gd name="connsiteY36" fmla="*/ 134763 h 606236"/>
              <a:gd name="connsiteX37" fmla="*/ 534049 w 534049"/>
              <a:gd name="connsiteY37" fmla="*/ 150533 h 606236"/>
              <a:gd name="connsiteX38" fmla="*/ 503901 w 534049"/>
              <a:gd name="connsiteY38" fmla="*/ 167737 h 606236"/>
              <a:gd name="connsiteX39" fmla="*/ 503901 w 534049"/>
              <a:gd name="connsiteY39" fmla="*/ 292464 h 606236"/>
              <a:gd name="connsiteX40" fmla="*/ 522564 w 534049"/>
              <a:gd name="connsiteY40" fmla="*/ 292464 h 606236"/>
              <a:gd name="connsiteX41" fmla="*/ 522564 w 534049"/>
              <a:gd name="connsiteY41" fmla="*/ 334039 h 606236"/>
              <a:gd name="connsiteX42" fmla="*/ 496723 w 534049"/>
              <a:gd name="connsiteY42" fmla="*/ 318269 h 606236"/>
              <a:gd name="connsiteX43" fmla="*/ 472318 w 534049"/>
              <a:gd name="connsiteY43" fmla="*/ 334039 h 606236"/>
              <a:gd name="connsiteX44" fmla="*/ 472318 w 534049"/>
              <a:gd name="connsiteY44" fmla="*/ 292464 h 606236"/>
              <a:gd name="connsiteX45" fmla="*/ 489545 w 534049"/>
              <a:gd name="connsiteY45" fmla="*/ 292464 h 606236"/>
              <a:gd name="connsiteX46" fmla="*/ 489545 w 534049"/>
              <a:gd name="connsiteY46" fmla="*/ 174905 h 606236"/>
              <a:gd name="connsiteX47" fmla="*/ 436427 w 534049"/>
              <a:gd name="connsiteY47" fmla="*/ 203578 h 606236"/>
              <a:gd name="connsiteX48" fmla="*/ 436427 w 534049"/>
              <a:gd name="connsiteY48" fmla="*/ 177772 h 606236"/>
              <a:gd name="connsiteX49" fmla="*/ 265589 w 534049"/>
              <a:gd name="connsiteY49" fmla="*/ 133329 h 606236"/>
              <a:gd name="connsiteX50" fmla="*/ 97622 w 534049"/>
              <a:gd name="connsiteY50" fmla="*/ 179206 h 606236"/>
              <a:gd name="connsiteX51" fmla="*/ 97622 w 534049"/>
              <a:gd name="connsiteY51" fmla="*/ 193542 h 606236"/>
              <a:gd name="connsiteX52" fmla="*/ 0 w 534049"/>
              <a:gd name="connsiteY52" fmla="*/ 149099 h 60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34049" h="606236">
                <a:moveTo>
                  <a:pt x="71958" y="503013"/>
                </a:moveTo>
                <a:lnTo>
                  <a:pt x="104966" y="503013"/>
                </a:lnTo>
                <a:lnTo>
                  <a:pt x="148020" y="503013"/>
                </a:lnTo>
                <a:lnTo>
                  <a:pt x="209731" y="503013"/>
                </a:lnTo>
                <a:lnTo>
                  <a:pt x="268571" y="573262"/>
                </a:lnTo>
                <a:lnTo>
                  <a:pt x="327412" y="503013"/>
                </a:lnTo>
                <a:lnTo>
                  <a:pt x="384817" y="503013"/>
                </a:lnTo>
                <a:lnTo>
                  <a:pt x="423566" y="503013"/>
                </a:lnTo>
                <a:lnTo>
                  <a:pt x="453704" y="503013"/>
                </a:lnTo>
                <a:lnTo>
                  <a:pt x="456574" y="606236"/>
                </a:lnTo>
                <a:lnTo>
                  <a:pt x="71958" y="606236"/>
                </a:lnTo>
                <a:close/>
                <a:moveTo>
                  <a:pt x="265618" y="144835"/>
                </a:moveTo>
                <a:cubicBezTo>
                  <a:pt x="341673" y="144835"/>
                  <a:pt x="417729" y="186404"/>
                  <a:pt x="417729" y="186404"/>
                </a:cubicBezTo>
                <a:lnTo>
                  <a:pt x="417729" y="270975"/>
                </a:lnTo>
                <a:cubicBezTo>
                  <a:pt x="417729" y="270975"/>
                  <a:pt x="416294" y="269542"/>
                  <a:pt x="413424" y="268109"/>
                </a:cubicBezTo>
                <a:cubicBezTo>
                  <a:pt x="419164" y="285309"/>
                  <a:pt x="423469" y="303944"/>
                  <a:pt x="423469" y="324012"/>
                </a:cubicBezTo>
                <a:cubicBezTo>
                  <a:pt x="423469" y="410016"/>
                  <a:pt x="353153" y="480253"/>
                  <a:pt x="267053" y="480253"/>
                </a:cubicBezTo>
                <a:cubicBezTo>
                  <a:pt x="179517" y="480253"/>
                  <a:pt x="109201" y="410016"/>
                  <a:pt x="109201" y="324012"/>
                </a:cubicBezTo>
                <a:cubicBezTo>
                  <a:pt x="109201" y="303944"/>
                  <a:pt x="113506" y="286743"/>
                  <a:pt x="119246" y="269542"/>
                </a:cubicBezTo>
                <a:cubicBezTo>
                  <a:pt x="117811" y="269542"/>
                  <a:pt x="114941" y="270975"/>
                  <a:pt x="114941" y="270975"/>
                </a:cubicBezTo>
                <a:lnTo>
                  <a:pt x="114941" y="187838"/>
                </a:lnTo>
                <a:cubicBezTo>
                  <a:pt x="114941" y="187838"/>
                  <a:pt x="189562" y="144835"/>
                  <a:pt x="265618" y="144835"/>
                </a:cubicBezTo>
                <a:close/>
                <a:moveTo>
                  <a:pt x="485238" y="140497"/>
                </a:moveTo>
                <a:cubicBezTo>
                  <a:pt x="478060" y="140497"/>
                  <a:pt x="472318" y="146232"/>
                  <a:pt x="472318" y="153400"/>
                </a:cubicBezTo>
                <a:cubicBezTo>
                  <a:pt x="472318" y="160568"/>
                  <a:pt x="478060" y="164869"/>
                  <a:pt x="485238" y="164869"/>
                </a:cubicBezTo>
                <a:cubicBezTo>
                  <a:pt x="492416" y="164869"/>
                  <a:pt x="498159" y="160568"/>
                  <a:pt x="498159" y="153400"/>
                </a:cubicBezTo>
                <a:cubicBezTo>
                  <a:pt x="498159" y="146232"/>
                  <a:pt x="492416" y="140497"/>
                  <a:pt x="485238" y="140497"/>
                </a:cubicBezTo>
                <a:close/>
                <a:moveTo>
                  <a:pt x="483803" y="113617"/>
                </a:moveTo>
                <a:cubicBezTo>
                  <a:pt x="480572" y="114333"/>
                  <a:pt x="476624" y="116842"/>
                  <a:pt x="473753" y="118993"/>
                </a:cubicBezTo>
                <a:lnTo>
                  <a:pt x="489545" y="127595"/>
                </a:lnTo>
                <a:lnTo>
                  <a:pt x="489545" y="118993"/>
                </a:lnTo>
                <a:cubicBezTo>
                  <a:pt x="489545" y="113975"/>
                  <a:pt x="487033" y="112900"/>
                  <a:pt x="483803" y="113617"/>
                </a:cubicBezTo>
                <a:close/>
                <a:moveTo>
                  <a:pt x="261282" y="0"/>
                </a:moveTo>
                <a:lnTo>
                  <a:pt x="459397" y="110391"/>
                </a:lnTo>
                <a:cubicBezTo>
                  <a:pt x="459397" y="108957"/>
                  <a:pt x="460833" y="107524"/>
                  <a:pt x="463704" y="106090"/>
                </a:cubicBezTo>
                <a:cubicBezTo>
                  <a:pt x="511079" y="83152"/>
                  <a:pt x="503901" y="126161"/>
                  <a:pt x="503901" y="126161"/>
                </a:cubicBezTo>
                <a:lnTo>
                  <a:pt x="503901" y="134763"/>
                </a:lnTo>
                <a:lnTo>
                  <a:pt x="534049" y="150533"/>
                </a:lnTo>
                <a:lnTo>
                  <a:pt x="503901" y="167737"/>
                </a:lnTo>
                <a:lnTo>
                  <a:pt x="503901" y="292464"/>
                </a:lnTo>
                <a:lnTo>
                  <a:pt x="522564" y="292464"/>
                </a:lnTo>
                <a:lnTo>
                  <a:pt x="522564" y="334039"/>
                </a:lnTo>
                <a:lnTo>
                  <a:pt x="496723" y="318269"/>
                </a:lnTo>
                <a:lnTo>
                  <a:pt x="472318" y="334039"/>
                </a:lnTo>
                <a:lnTo>
                  <a:pt x="472318" y="292464"/>
                </a:lnTo>
                <a:lnTo>
                  <a:pt x="489545" y="292464"/>
                </a:lnTo>
                <a:lnTo>
                  <a:pt x="489545" y="174905"/>
                </a:lnTo>
                <a:lnTo>
                  <a:pt x="436427" y="203578"/>
                </a:lnTo>
                <a:lnTo>
                  <a:pt x="436427" y="177772"/>
                </a:lnTo>
                <a:cubicBezTo>
                  <a:pt x="436427" y="177772"/>
                  <a:pt x="350290" y="133329"/>
                  <a:pt x="265589" y="133329"/>
                </a:cubicBezTo>
                <a:cubicBezTo>
                  <a:pt x="180888" y="133329"/>
                  <a:pt x="97622" y="179206"/>
                  <a:pt x="97622" y="179206"/>
                </a:cubicBezTo>
                <a:lnTo>
                  <a:pt x="97622" y="193542"/>
                </a:lnTo>
                <a:lnTo>
                  <a:pt x="0" y="149099"/>
                </a:lnTo>
                <a:close/>
              </a:path>
            </a:pathLst>
          </a:custGeom>
          <a:solidFill>
            <a:srgbClr val="4785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îşḻîḓê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C7B27E-BA81-45BD-9D1A-90796134D0AB}"/>
              </a:ext>
            </a:extLst>
          </p:cNvPr>
          <p:cNvSpPr/>
          <p:nvPr/>
        </p:nvSpPr>
        <p:spPr bwMode="auto">
          <a:xfrm>
            <a:off x="1693811" y="3949159"/>
            <a:ext cx="2215867" cy="88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11" name="îşḻîḓê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C7B27E-BA81-45BD-9D1A-90796134D0AB}"/>
              </a:ext>
            </a:extLst>
          </p:cNvPr>
          <p:cNvSpPr/>
          <p:nvPr/>
        </p:nvSpPr>
        <p:spPr bwMode="auto">
          <a:xfrm>
            <a:off x="5028242" y="3912523"/>
            <a:ext cx="2215867" cy="88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12" name="îşḻîḓê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C7B27E-BA81-45BD-9D1A-90796134D0AB}"/>
              </a:ext>
            </a:extLst>
          </p:cNvPr>
          <p:cNvSpPr/>
          <p:nvPr/>
        </p:nvSpPr>
        <p:spPr bwMode="auto">
          <a:xfrm>
            <a:off x="8362673" y="3894800"/>
            <a:ext cx="2215867" cy="88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43961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968042" y="1441189"/>
            <a:ext cx="79392" cy="704002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115530" y="132584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结果归纳</a:t>
            </a:r>
            <a:endParaRPr lang="zh-CN" altLang="en-US" sz="32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00981" y="1924068"/>
            <a:ext cx="1608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85000"/>
                  </a:schemeClr>
                </a:solidFill>
              </a:rPr>
              <a:t>Research Overview</a:t>
            </a:r>
            <a:endParaRPr lang="zh-CN" alt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57183" y="2820895"/>
            <a:ext cx="734657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457200">
              <a:lnSpc>
                <a:spcPct val="150000"/>
              </a:lnSpc>
              <a:buSzPct val="25000"/>
            </a:pP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 Theme color makes PPT more convenient to 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</p:txBody>
      </p:sp>
      <p:sp>
        <p:nvSpPr>
          <p:cNvPr id="7" name="矩形 6"/>
          <p:cNvSpPr/>
          <p:nvPr/>
        </p:nvSpPr>
        <p:spPr>
          <a:xfrm>
            <a:off x="2557183" y="4308532"/>
            <a:ext cx="734657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457200">
              <a:lnSpc>
                <a:spcPct val="150000"/>
              </a:lnSpc>
              <a:buSzPct val="25000"/>
            </a:pP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 Theme color makes PPT more convenient to 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use the reference line in PPT.</a:t>
            </a:r>
          </a:p>
        </p:txBody>
      </p:sp>
    </p:spTree>
    <p:extLst>
      <p:ext uri="{BB962C8B-B14F-4D97-AF65-F5344CB8AC3E}">
        <p14:creationId xmlns:p14="http://schemas.microsoft.com/office/powerpoint/2010/main" val="330846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256032"/>
            <a:ext cx="9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1820" y="256032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9518" y="256032"/>
            <a:ext cx="1044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78" y="260717"/>
            <a:ext cx="113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0142" y="256032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89342" y="1683213"/>
            <a:ext cx="743068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>
                    <a:lumMod val="85000"/>
                  </a:schemeClr>
                </a:solidFill>
              </a:rPr>
              <a:t>THANKS</a:t>
            </a:r>
            <a:endParaRPr lang="zh-CN" altLang="en-US" sz="1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61104" y="4754880"/>
            <a:ext cx="1152144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845904" y="4754880"/>
            <a:ext cx="1149548" cy="47548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458373" y="4818662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Name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51863" y="4818662"/>
            <a:ext cx="994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Advisor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7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256032"/>
            <a:ext cx="9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1820" y="256032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9518" y="256032"/>
            <a:ext cx="1044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78" y="260717"/>
            <a:ext cx="113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0142" y="256032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41921" y="2602992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研究概述</a:t>
            </a:r>
            <a:endParaRPr lang="zh-CN" altLang="en-US" sz="8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51376" y="4111829"/>
            <a:ext cx="3844076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776726" y="4111829"/>
            <a:ext cx="262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85000"/>
                  </a:schemeClr>
                </a:solidFill>
              </a:rPr>
              <a:t>Research Overview</a:t>
            </a:r>
            <a:endParaRPr lang="zh-CN" altLang="en-US" sz="2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89304" y="283690"/>
            <a:ext cx="965470" cy="2926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9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4501"/>
            <a:ext cx="804672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4154500"/>
            <a:ext cx="12192000" cy="27034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5841" y="34153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主题概述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4129" y="617035"/>
            <a:ext cx="1608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85000"/>
                  </a:schemeClr>
                </a:solidFill>
              </a:rPr>
              <a:t>Research Overview</a:t>
            </a:r>
            <a:endParaRPr lang="zh-CN" alt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îṣḷiď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2F44CACB-B34B-45FA-92F9-557661E09F1A}"/>
              </a:ext>
            </a:extLst>
          </p:cNvPr>
          <p:cNvSpPr txBox="1"/>
          <p:nvPr/>
        </p:nvSpPr>
        <p:spPr>
          <a:xfrm>
            <a:off x="3634714" y="1566749"/>
            <a:ext cx="5344694" cy="5323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Unified fonts </a:t>
            </a: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</a:rPr>
              <a:t>make reading 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more fluent.</a:t>
            </a:r>
          </a:p>
        </p:txBody>
      </p:sp>
      <p:sp>
        <p:nvSpPr>
          <p:cNvPr id="10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4512537" y="2287220"/>
            <a:ext cx="3589048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11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2516824" y="4863717"/>
            <a:ext cx="7580474" cy="14246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spacing to adapt to Chinese typesetting, use the reference line in PPT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Theme color makes PPT more convenient to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the spacing to adapt to Chinese typesetting, use the reference line in PPT.</a:t>
            </a:r>
          </a:p>
        </p:txBody>
      </p:sp>
    </p:spTree>
    <p:extLst>
      <p:ext uri="{BB962C8B-B14F-4D97-AF65-F5344CB8AC3E}">
        <p14:creationId xmlns:p14="http://schemas.microsoft.com/office/powerpoint/2010/main" val="197196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872084" y="133647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选题背景</a:t>
            </a:r>
            <a:endParaRPr lang="zh-CN" altLang="en-US" sz="36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08387" y="2019385"/>
            <a:ext cx="1737360" cy="242576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7" name="文本框 6"/>
          <p:cNvSpPr txBox="1"/>
          <p:nvPr/>
        </p:nvSpPr>
        <p:spPr>
          <a:xfrm>
            <a:off x="3234622" y="2019385"/>
            <a:ext cx="13099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>
                    <a:lumMod val="85000"/>
                  </a:schemeClr>
                </a:solidFill>
              </a:rPr>
              <a:t>Research Overview</a:t>
            </a:r>
            <a:endParaRPr lang="zh-CN" altLang="en-US" sz="11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1911952" y="2633561"/>
            <a:ext cx="4360831" cy="795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buSzPct val="25000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9" name="earth-graduation_43653"/>
          <p:cNvSpPr>
            <a:spLocks noChangeAspect="1"/>
          </p:cNvSpPr>
          <p:nvPr/>
        </p:nvSpPr>
        <p:spPr bwMode="auto">
          <a:xfrm>
            <a:off x="1265693" y="2851179"/>
            <a:ext cx="447375" cy="393085"/>
          </a:xfrm>
          <a:custGeom>
            <a:avLst/>
            <a:gdLst>
              <a:gd name="T0" fmla="*/ 0 w 417"/>
              <a:gd name="T1" fmla="*/ 29 h 367"/>
              <a:gd name="T2" fmla="*/ 65 w 417"/>
              <a:gd name="T3" fmla="*/ 123 h 367"/>
              <a:gd name="T4" fmla="*/ 365 w 417"/>
              <a:gd name="T5" fmla="*/ 239 h 367"/>
              <a:gd name="T6" fmla="*/ 368 w 417"/>
              <a:gd name="T7" fmla="*/ 185 h 367"/>
              <a:gd name="T8" fmla="*/ 345 w 417"/>
              <a:gd name="T9" fmla="*/ 118 h 367"/>
              <a:gd name="T10" fmla="*/ 376 w 417"/>
              <a:gd name="T11" fmla="*/ 96 h 367"/>
              <a:gd name="T12" fmla="*/ 408 w 417"/>
              <a:gd name="T13" fmla="*/ 152 h 367"/>
              <a:gd name="T14" fmla="*/ 417 w 417"/>
              <a:gd name="T15" fmla="*/ 29 h 367"/>
              <a:gd name="T16" fmla="*/ 351 w 417"/>
              <a:gd name="T17" fmla="*/ 169 h 367"/>
              <a:gd name="T18" fmla="*/ 338 w 417"/>
              <a:gd name="T19" fmla="*/ 137 h 367"/>
              <a:gd name="T20" fmla="*/ 315 w 417"/>
              <a:gd name="T21" fmla="*/ 132 h 367"/>
              <a:gd name="T22" fmla="*/ 329 w 417"/>
              <a:gd name="T23" fmla="*/ 141 h 367"/>
              <a:gd name="T24" fmla="*/ 345 w 417"/>
              <a:gd name="T25" fmla="*/ 150 h 367"/>
              <a:gd name="T26" fmla="*/ 329 w 417"/>
              <a:gd name="T27" fmla="*/ 157 h 367"/>
              <a:gd name="T28" fmla="*/ 316 w 417"/>
              <a:gd name="T29" fmla="*/ 160 h 367"/>
              <a:gd name="T30" fmla="*/ 281 w 417"/>
              <a:gd name="T31" fmla="*/ 152 h 367"/>
              <a:gd name="T32" fmla="*/ 263 w 417"/>
              <a:gd name="T33" fmla="*/ 165 h 367"/>
              <a:gd name="T34" fmla="*/ 251 w 417"/>
              <a:gd name="T35" fmla="*/ 187 h 367"/>
              <a:gd name="T36" fmla="*/ 269 w 417"/>
              <a:gd name="T37" fmla="*/ 217 h 367"/>
              <a:gd name="T38" fmla="*/ 290 w 417"/>
              <a:gd name="T39" fmla="*/ 213 h 367"/>
              <a:gd name="T40" fmla="*/ 312 w 417"/>
              <a:gd name="T41" fmla="*/ 248 h 367"/>
              <a:gd name="T42" fmla="*/ 311 w 417"/>
              <a:gd name="T43" fmla="*/ 280 h 367"/>
              <a:gd name="T44" fmla="*/ 206 w 417"/>
              <a:gd name="T45" fmla="*/ 353 h 367"/>
              <a:gd name="T46" fmla="*/ 75 w 417"/>
              <a:gd name="T47" fmla="*/ 157 h 367"/>
              <a:gd name="T48" fmla="*/ 86 w 417"/>
              <a:gd name="T49" fmla="*/ 176 h 367"/>
              <a:gd name="T50" fmla="*/ 84 w 417"/>
              <a:gd name="T51" fmla="*/ 167 h 367"/>
              <a:gd name="T52" fmla="*/ 108 w 417"/>
              <a:gd name="T53" fmla="*/ 194 h 367"/>
              <a:gd name="T54" fmla="*/ 117 w 417"/>
              <a:gd name="T55" fmla="*/ 198 h 367"/>
              <a:gd name="T56" fmla="*/ 145 w 417"/>
              <a:gd name="T57" fmla="*/ 220 h 367"/>
              <a:gd name="T58" fmla="*/ 147 w 417"/>
              <a:gd name="T59" fmla="*/ 253 h 367"/>
              <a:gd name="T60" fmla="*/ 162 w 417"/>
              <a:gd name="T61" fmla="*/ 291 h 367"/>
              <a:gd name="T62" fmla="*/ 167 w 417"/>
              <a:gd name="T63" fmla="*/ 322 h 367"/>
              <a:gd name="T64" fmla="*/ 192 w 417"/>
              <a:gd name="T65" fmla="*/ 339 h 367"/>
              <a:gd name="T66" fmla="*/ 188 w 417"/>
              <a:gd name="T67" fmla="*/ 324 h 367"/>
              <a:gd name="T68" fmla="*/ 185 w 417"/>
              <a:gd name="T69" fmla="*/ 315 h 367"/>
              <a:gd name="T70" fmla="*/ 196 w 417"/>
              <a:gd name="T71" fmla="*/ 306 h 367"/>
              <a:gd name="T72" fmla="*/ 209 w 417"/>
              <a:gd name="T73" fmla="*/ 275 h 367"/>
              <a:gd name="T74" fmla="*/ 232 w 417"/>
              <a:gd name="T75" fmla="*/ 244 h 367"/>
              <a:gd name="T76" fmla="*/ 210 w 417"/>
              <a:gd name="T77" fmla="*/ 231 h 367"/>
              <a:gd name="T78" fmla="*/ 186 w 417"/>
              <a:gd name="T79" fmla="*/ 213 h 367"/>
              <a:gd name="T80" fmla="*/ 167 w 417"/>
              <a:gd name="T81" fmla="*/ 205 h 367"/>
              <a:gd name="T82" fmla="*/ 135 w 417"/>
              <a:gd name="T83" fmla="*/ 206 h 367"/>
              <a:gd name="T84" fmla="*/ 128 w 417"/>
              <a:gd name="T85" fmla="*/ 180 h 367"/>
              <a:gd name="T86" fmla="*/ 108 w 417"/>
              <a:gd name="T87" fmla="*/ 176 h 367"/>
              <a:gd name="T88" fmla="*/ 139 w 417"/>
              <a:gd name="T89" fmla="*/ 169 h 367"/>
              <a:gd name="T90" fmla="*/ 158 w 417"/>
              <a:gd name="T91" fmla="*/ 152 h 367"/>
              <a:gd name="T92" fmla="*/ 210 w 417"/>
              <a:gd name="T93" fmla="*/ 166 h 367"/>
              <a:gd name="T94" fmla="*/ 267 w 417"/>
              <a:gd name="T95" fmla="*/ 146 h 367"/>
              <a:gd name="T96" fmla="*/ 283 w 417"/>
              <a:gd name="T97" fmla="*/ 149 h 367"/>
              <a:gd name="T98" fmla="*/ 296 w 417"/>
              <a:gd name="T99" fmla="*/ 137 h 367"/>
              <a:gd name="T100" fmla="*/ 314 w 417"/>
              <a:gd name="T101" fmla="*/ 144 h 367"/>
              <a:gd name="T102" fmla="*/ 312 w 417"/>
              <a:gd name="T103" fmla="*/ 149 h 367"/>
              <a:gd name="T104" fmla="*/ 316 w 417"/>
              <a:gd name="T105" fmla="*/ 140 h 367"/>
              <a:gd name="T106" fmla="*/ 313 w 417"/>
              <a:gd name="T107" fmla="*/ 13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7" h="367">
                <a:moveTo>
                  <a:pt x="417" y="29"/>
                </a:moveTo>
                <a:lnTo>
                  <a:pt x="417" y="0"/>
                </a:lnTo>
                <a:lnTo>
                  <a:pt x="0" y="0"/>
                </a:lnTo>
                <a:lnTo>
                  <a:pt x="0" y="29"/>
                </a:lnTo>
                <a:lnTo>
                  <a:pt x="63" y="29"/>
                </a:lnTo>
                <a:lnTo>
                  <a:pt x="63" y="122"/>
                </a:lnTo>
                <a:lnTo>
                  <a:pt x="63" y="123"/>
                </a:lnTo>
                <a:lnTo>
                  <a:pt x="65" y="123"/>
                </a:lnTo>
                <a:cubicBezTo>
                  <a:pt x="51" y="148"/>
                  <a:pt x="43" y="176"/>
                  <a:pt x="43" y="206"/>
                </a:cubicBezTo>
                <a:cubicBezTo>
                  <a:pt x="44" y="295"/>
                  <a:pt x="118" y="367"/>
                  <a:pt x="208" y="366"/>
                </a:cubicBezTo>
                <a:cubicBezTo>
                  <a:pt x="271" y="365"/>
                  <a:pt x="326" y="328"/>
                  <a:pt x="352" y="275"/>
                </a:cubicBezTo>
                <a:cubicBezTo>
                  <a:pt x="357" y="264"/>
                  <a:pt x="362" y="252"/>
                  <a:pt x="365" y="239"/>
                </a:cubicBezTo>
                <a:cubicBezTo>
                  <a:pt x="365" y="236"/>
                  <a:pt x="366" y="233"/>
                  <a:pt x="366" y="230"/>
                </a:cubicBezTo>
                <a:cubicBezTo>
                  <a:pt x="368" y="220"/>
                  <a:pt x="369" y="211"/>
                  <a:pt x="369" y="201"/>
                </a:cubicBezTo>
                <a:cubicBezTo>
                  <a:pt x="369" y="201"/>
                  <a:pt x="369" y="200"/>
                  <a:pt x="369" y="200"/>
                </a:cubicBezTo>
                <a:cubicBezTo>
                  <a:pt x="368" y="195"/>
                  <a:pt x="368" y="190"/>
                  <a:pt x="368" y="185"/>
                </a:cubicBezTo>
                <a:cubicBezTo>
                  <a:pt x="366" y="170"/>
                  <a:pt x="362" y="155"/>
                  <a:pt x="356" y="141"/>
                </a:cubicBezTo>
                <a:cubicBezTo>
                  <a:pt x="356" y="140"/>
                  <a:pt x="355" y="139"/>
                  <a:pt x="355" y="138"/>
                </a:cubicBezTo>
                <a:cubicBezTo>
                  <a:pt x="352" y="131"/>
                  <a:pt x="348" y="125"/>
                  <a:pt x="344" y="118"/>
                </a:cubicBezTo>
                <a:lnTo>
                  <a:pt x="345" y="118"/>
                </a:lnTo>
                <a:lnTo>
                  <a:pt x="345" y="118"/>
                </a:lnTo>
                <a:lnTo>
                  <a:pt x="345" y="29"/>
                </a:lnTo>
                <a:lnTo>
                  <a:pt x="376" y="29"/>
                </a:lnTo>
                <a:lnTo>
                  <a:pt x="376" y="96"/>
                </a:lnTo>
                <a:lnTo>
                  <a:pt x="360" y="96"/>
                </a:lnTo>
                <a:lnTo>
                  <a:pt x="360" y="148"/>
                </a:lnTo>
                <a:lnTo>
                  <a:pt x="362" y="152"/>
                </a:lnTo>
                <a:lnTo>
                  <a:pt x="408" y="152"/>
                </a:lnTo>
                <a:lnTo>
                  <a:pt x="408" y="96"/>
                </a:lnTo>
                <a:lnTo>
                  <a:pt x="398" y="96"/>
                </a:lnTo>
                <a:lnTo>
                  <a:pt x="398" y="29"/>
                </a:lnTo>
                <a:lnTo>
                  <a:pt x="417" y="29"/>
                </a:lnTo>
                <a:close/>
                <a:moveTo>
                  <a:pt x="351" y="169"/>
                </a:moveTo>
                <a:cubicBezTo>
                  <a:pt x="351" y="170"/>
                  <a:pt x="352" y="171"/>
                  <a:pt x="352" y="172"/>
                </a:cubicBezTo>
                <a:lnTo>
                  <a:pt x="351" y="170"/>
                </a:lnTo>
                <a:lnTo>
                  <a:pt x="351" y="169"/>
                </a:lnTo>
                <a:close/>
                <a:moveTo>
                  <a:pt x="342" y="143"/>
                </a:moveTo>
                <a:lnTo>
                  <a:pt x="341" y="143"/>
                </a:lnTo>
                <a:lnTo>
                  <a:pt x="338" y="143"/>
                </a:lnTo>
                <a:lnTo>
                  <a:pt x="338" y="137"/>
                </a:lnTo>
                <a:lnTo>
                  <a:pt x="339" y="136"/>
                </a:lnTo>
                <a:cubicBezTo>
                  <a:pt x="340" y="138"/>
                  <a:pt x="341" y="141"/>
                  <a:pt x="342" y="143"/>
                </a:cubicBezTo>
                <a:close/>
                <a:moveTo>
                  <a:pt x="313" y="130"/>
                </a:moveTo>
                <a:lnTo>
                  <a:pt x="315" y="132"/>
                </a:lnTo>
                <a:lnTo>
                  <a:pt x="320" y="137"/>
                </a:lnTo>
                <a:lnTo>
                  <a:pt x="321" y="143"/>
                </a:lnTo>
                <a:lnTo>
                  <a:pt x="327" y="149"/>
                </a:lnTo>
                <a:lnTo>
                  <a:pt x="329" y="141"/>
                </a:lnTo>
                <a:lnTo>
                  <a:pt x="333" y="139"/>
                </a:lnTo>
                <a:lnTo>
                  <a:pt x="333" y="145"/>
                </a:lnTo>
                <a:lnTo>
                  <a:pt x="337" y="150"/>
                </a:lnTo>
                <a:lnTo>
                  <a:pt x="345" y="150"/>
                </a:lnTo>
                <a:cubicBezTo>
                  <a:pt x="347" y="153"/>
                  <a:pt x="348" y="157"/>
                  <a:pt x="349" y="161"/>
                </a:cubicBezTo>
                <a:lnTo>
                  <a:pt x="348" y="162"/>
                </a:lnTo>
                <a:lnTo>
                  <a:pt x="336" y="162"/>
                </a:lnTo>
                <a:lnTo>
                  <a:pt x="329" y="157"/>
                </a:lnTo>
                <a:lnTo>
                  <a:pt x="322" y="158"/>
                </a:lnTo>
                <a:lnTo>
                  <a:pt x="322" y="162"/>
                </a:lnTo>
                <a:lnTo>
                  <a:pt x="319" y="162"/>
                </a:lnTo>
                <a:lnTo>
                  <a:pt x="316" y="160"/>
                </a:lnTo>
                <a:lnTo>
                  <a:pt x="303" y="157"/>
                </a:lnTo>
                <a:lnTo>
                  <a:pt x="303" y="148"/>
                </a:lnTo>
                <a:lnTo>
                  <a:pt x="287" y="150"/>
                </a:lnTo>
                <a:lnTo>
                  <a:pt x="281" y="152"/>
                </a:lnTo>
                <a:lnTo>
                  <a:pt x="275" y="152"/>
                </a:lnTo>
                <a:lnTo>
                  <a:pt x="271" y="152"/>
                </a:lnTo>
                <a:lnTo>
                  <a:pt x="263" y="157"/>
                </a:lnTo>
                <a:lnTo>
                  <a:pt x="263" y="165"/>
                </a:lnTo>
                <a:lnTo>
                  <a:pt x="247" y="177"/>
                </a:lnTo>
                <a:lnTo>
                  <a:pt x="248" y="182"/>
                </a:lnTo>
                <a:lnTo>
                  <a:pt x="252" y="182"/>
                </a:lnTo>
                <a:lnTo>
                  <a:pt x="251" y="187"/>
                </a:lnTo>
                <a:lnTo>
                  <a:pt x="248" y="188"/>
                </a:lnTo>
                <a:lnTo>
                  <a:pt x="248" y="200"/>
                </a:lnTo>
                <a:lnTo>
                  <a:pt x="262" y="217"/>
                </a:lnTo>
                <a:lnTo>
                  <a:pt x="269" y="217"/>
                </a:lnTo>
                <a:lnTo>
                  <a:pt x="269" y="216"/>
                </a:lnTo>
                <a:lnTo>
                  <a:pt x="280" y="216"/>
                </a:lnTo>
                <a:lnTo>
                  <a:pt x="283" y="213"/>
                </a:lnTo>
                <a:lnTo>
                  <a:pt x="290" y="213"/>
                </a:lnTo>
                <a:lnTo>
                  <a:pt x="293" y="216"/>
                </a:lnTo>
                <a:lnTo>
                  <a:pt x="303" y="217"/>
                </a:lnTo>
                <a:lnTo>
                  <a:pt x="301" y="230"/>
                </a:lnTo>
                <a:lnTo>
                  <a:pt x="312" y="248"/>
                </a:lnTo>
                <a:lnTo>
                  <a:pt x="306" y="259"/>
                </a:lnTo>
                <a:lnTo>
                  <a:pt x="307" y="264"/>
                </a:lnTo>
                <a:lnTo>
                  <a:pt x="311" y="268"/>
                </a:lnTo>
                <a:lnTo>
                  <a:pt x="311" y="280"/>
                </a:lnTo>
                <a:lnTo>
                  <a:pt x="317" y="288"/>
                </a:lnTo>
                <a:lnTo>
                  <a:pt x="317" y="298"/>
                </a:lnTo>
                <a:lnTo>
                  <a:pt x="322" y="298"/>
                </a:lnTo>
                <a:cubicBezTo>
                  <a:pt x="294" y="331"/>
                  <a:pt x="253" y="353"/>
                  <a:pt x="206" y="353"/>
                </a:cubicBezTo>
                <a:cubicBezTo>
                  <a:pt x="124" y="353"/>
                  <a:pt x="57" y="286"/>
                  <a:pt x="57" y="203"/>
                </a:cubicBezTo>
                <a:cubicBezTo>
                  <a:pt x="57" y="183"/>
                  <a:pt x="61" y="163"/>
                  <a:pt x="68" y="145"/>
                </a:cubicBezTo>
                <a:lnTo>
                  <a:pt x="68" y="154"/>
                </a:lnTo>
                <a:lnTo>
                  <a:pt x="75" y="157"/>
                </a:lnTo>
                <a:lnTo>
                  <a:pt x="75" y="168"/>
                </a:lnTo>
                <a:lnTo>
                  <a:pt x="81" y="179"/>
                </a:lnTo>
                <a:lnTo>
                  <a:pt x="85" y="179"/>
                </a:lnTo>
                <a:lnTo>
                  <a:pt x="86" y="176"/>
                </a:lnTo>
                <a:lnTo>
                  <a:pt x="80" y="167"/>
                </a:lnTo>
                <a:lnTo>
                  <a:pt x="79" y="158"/>
                </a:lnTo>
                <a:lnTo>
                  <a:pt x="83" y="158"/>
                </a:lnTo>
                <a:lnTo>
                  <a:pt x="84" y="167"/>
                </a:lnTo>
                <a:lnTo>
                  <a:pt x="92" y="179"/>
                </a:lnTo>
                <a:lnTo>
                  <a:pt x="90" y="183"/>
                </a:lnTo>
                <a:lnTo>
                  <a:pt x="95" y="191"/>
                </a:lnTo>
                <a:lnTo>
                  <a:pt x="108" y="194"/>
                </a:lnTo>
                <a:lnTo>
                  <a:pt x="108" y="192"/>
                </a:lnTo>
                <a:lnTo>
                  <a:pt x="114" y="193"/>
                </a:lnTo>
                <a:lnTo>
                  <a:pt x="113" y="197"/>
                </a:lnTo>
                <a:lnTo>
                  <a:pt x="117" y="198"/>
                </a:lnTo>
                <a:lnTo>
                  <a:pt x="124" y="199"/>
                </a:lnTo>
                <a:lnTo>
                  <a:pt x="132" y="209"/>
                </a:lnTo>
                <a:lnTo>
                  <a:pt x="144" y="210"/>
                </a:lnTo>
                <a:lnTo>
                  <a:pt x="145" y="220"/>
                </a:lnTo>
                <a:lnTo>
                  <a:pt x="137" y="225"/>
                </a:lnTo>
                <a:lnTo>
                  <a:pt x="137" y="233"/>
                </a:lnTo>
                <a:lnTo>
                  <a:pt x="136" y="238"/>
                </a:lnTo>
                <a:lnTo>
                  <a:pt x="147" y="253"/>
                </a:lnTo>
                <a:lnTo>
                  <a:pt x="148" y="257"/>
                </a:lnTo>
                <a:cubicBezTo>
                  <a:pt x="148" y="257"/>
                  <a:pt x="152" y="259"/>
                  <a:pt x="152" y="259"/>
                </a:cubicBezTo>
                <a:cubicBezTo>
                  <a:pt x="153" y="259"/>
                  <a:pt x="162" y="265"/>
                  <a:pt x="162" y="265"/>
                </a:cubicBezTo>
                <a:lnTo>
                  <a:pt x="162" y="291"/>
                </a:lnTo>
                <a:lnTo>
                  <a:pt x="165" y="292"/>
                </a:lnTo>
                <a:lnTo>
                  <a:pt x="163" y="303"/>
                </a:lnTo>
                <a:lnTo>
                  <a:pt x="168" y="310"/>
                </a:lnTo>
                <a:lnTo>
                  <a:pt x="167" y="322"/>
                </a:lnTo>
                <a:lnTo>
                  <a:pt x="174" y="334"/>
                </a:lnTo>
                <a:lnTo>
                  <a:pt x="183" y="342"/>
                </a:lnTo>
                <a:lnTo>
                  <a:pt x="192" y="342"/>
                </a:lnTo>
                <a:lnTo>
                  <a:pt x="192" y="339"/>
                </a:lnTo>
                <a:lnTo>
                  <a:pt x="186" y="334"/>
                </a:lnTo>
                <a:lnTo>
                  <a:pt x="186" y="331"/>
                </a:lnTo>
                <a:lnTo>
                  <a:pt x="187" y="328"/>
                </a:lnTo>
                <a:lnTo>
                  <a:pt x="188" y="324"/>
                </a:lnTo>
                <a:lnTo>
                  <a:pt x="183" y="324"/>
                </a:lnTo>
                <a:lnTo>
                  <a:pt x="181" y="321"/>
                </a:lnTo>
                <a:lnTo>
                  <a:pt x="185" y="318"/>
                </a:lnTo>
                <a:lnTo>
                  <a:pt x="185" y="315"/>
                </a:lnTo>
                <a:lnTo>
                  <a:pt x="181" y="314"/>
                </a:lnTo>
                <a:lnTo>
                  <a:pt x="181" y="311"/>
                </a:lnTo>
                <a:lnTo>
                  <a:pt x="187" y="311"/>
                </a:lnTo>
                <a:lnTo>
                  <a:pt x="196" y="306"/>
                </a:lnTo>
                <a:lnTo>
                  <a:pt x="199" y="301"/>
                </a:lnTo>
                <a:lnTo>
                  <a:pt x="208" y="289"/>
                </a:lnTo>
                <a:lnTo>
                  <a:pt x="206" y="280"/>
                </a:lnTo>
                <a:lnTo>
                  <a:pt x="209" y="275"/>
                </a:lnTo>
                <a:lnTo>
                  <a:pt x="218" y="275"/>
                </a:lnTo>
                <a:lnTo>
                  <a:pt x="223" y="270"/>
                </a:lnTo>
                <a:lnTo>
                  <a:pt x="225" y="252"/>
                </a:lnTo>
                <a:lnTo>
                  <a:pt x="232" y="244"/>
                </a:lnTo>
                <a:lnTo>
                  <a:pt x="233" y="239"/>
                </a:lnTo>
                <a:lnTo>
                  <a:pt x="227" y="237"/>
                </a:lnTo>
                <a:lnTo>
                  <a:pt x="223" y="231"/>
                </a:lnTo>
                <a:lnTo>
                  <a:pt x="210" y="231"/>
                </a:lnTo>
                <a:lnTo>
                  <a:pt x="200" y="227"/>
                </a:lnTo>
                <a:lnTo>
                  <a:pt x="199" y="219"/>
                </a:lnTo>
                <a:lnTo>
                  <a:pt x="196" y="213"/>
                </a:lnTo>
                <a:lnTo>
                  <a:pt x="186" y="213"/>
                </a:lnTo>
                <a:lnTo>
                  <a:pt x="181" y="204"/>
                </a:lnTo>
                <a:lnTo>
                  <a:pt x="176" y="202"/>
                </a:lnTo>
                <a:lnTo>
                  <a:pt x="176" y="205"/>
                </a:lnTo>
                <a:lnTo>
                  <a:pt x="167" y="205"/>
                </a:lnTo>
                <a:lnTo>
                  <a:pt x="164" y="201"/>
                </a:lnTo>
                <a:lnTo>
                  <a:pt x="154" y="199"/>
                </a:lnTo>
                <a:lnTo>
                  <a:pt x="147" y="208"/>
                </a:lnTo>
                <a:lnTo>
                  <a:pt x="135" y="206"/>
                </a:lnTo>
                <a:lnTo>
                  <a:pt x="134" y="192"/>
                </a:lnTo>
                <a:lnTo>
                  <a:pt x="125" y="191"/>
                </a:lnTo>
                <a:lnTo>
                  <a:pt x="129" y="184"/>
                </a:lnTo>
                <a:lnTo>
                  <a:pt x="128" y="180"/>
                </a:lnTo>
                <a:lnTo>
                  <a:pt x="116" y="188"/>
                </a:lnTo>
                <a:lnTo>
                  <a:pt x="109" y="187"/>
                </a:lnTo>
                <a:lnTo>
                  <a:pt x="107" y="181"/>
                </a:lnTo>
                <a:lnTo>
                  <a:pt x="108" y="176"/>
                </a:lnTo>
                <a:lnTo>
                  <a:pt x="112" y="168"/>
                </a:lnTo>
                <a:lnTo>
                  <a:pt x="121" y="164"/>
                </a:lnTo>
                <a:lnTo>
                  <a:pt x="139" y="164"/>
                </a:lnTo>
                <a:lnTo>
                  <a:pt x="139" y="169"/>
                </a:lnTo>
                <a:lnTo>
                  <a:pt x="145" y="172"/>
                </a:lnTo>
                <a:lnTo>
                  <a:pt x="145" y="163"/>
                </a:lnTo>
                <a:lnTo>
                  <a:pt x="149" y="158"/>
                </a:lnTo>
                <a:lnTo>
                  <a:pt x="158" y="152"/>
                </a:lnTo>
                <a:lnTo>
                  <a:pt x="159" y="151"/>
                </a:lnTo>
                <a:lnTo>
                  <a:pt x="208" y="165"/>
                </a:lnTo>
                <a:lnTo>
                  <a:pt x="210" y="166"/>
                </a:lnTo>
                <a:lnTo>
                  <a:pt x="210" y="166"/>
                </a:lnTo>
                <a:lnTo>
                  <a:pt x="215" y="164"/>
                </a:lnTo>
                <a:lnTo>
                  <a:pt x="215" y="164"/>
                </a:lnTo>
                <a:lnTo>
                  <a:pt x="226" y="160"/>
                </a:lnTo>
                <a:lnTo>
                  <a:pt x="267" y="146"/>
                </a:lnTo>
                <a:lnTo>
                  <a:pt x="267" y="147"/>
                </a:lnTo>
                <a:lnTo>
                  <a:pt x="271" y="149"/>
                </a:lnTo>
                <a:lnTo>
                  <a:pt x="278" y="149"/>
                </a:lnTo>
                <a:lnTo>
                  <a:pt x="283" y="149"/>
                </a:lnTo>
                <a:lnTo>
                  <a:pt x="284" y="145"/>
                </a:lnTo>
                <a:lnTo>
                  <a:pt x="290" y="138"/>
                </a:lnTo>
                <a:lnTo>
                  <a:pt x="294" y="136"/>
                </a:lnTo>
                <a:lnTo>
                  <a:pt x="296" y="137"/>
                </a:lnTo>
                <a:lnTo>
                  <a:pt x="299" y="135"/>
                </a:lnTo>
                <a:lnTo>
                  <a:pt x="301" y="134"/>
                </a:lnTo>
                <a:lnTo>
                  <a:pt x="302" y="136"/>
                </a:lnTo>
                <a:lnTo>
                  <a:pt x="314" y="144"/>
                </a:lnTo>
                <a:lnTo>
                  <a:pt x="312" y="146"/>
                </a:lnTo>
                <a:lnTo>
                  <a:pt x="307" y="145"/>
                </a:lnTo>
                <a:lnTo>
                  <a:pt x="309" y="148"/>
                </a:lnTo>
                <a:lnTo>
                  <a:pt x="312" y="149"/>
                </a:lnTo>
                <a:lnTo>
                  <a:pt x="316" y="147"/>
                </a:lnTo>
                <a:lnTo>
                  <a:pt x="316" y="143"/>
                </a:lnTo>
                <a:lnTo>
                  <a:pt x="318" y="142"/>
                </a:lnTo>
                <a:lnTo>
                  <a:pt x="316" y="140"/>
                </a:lnTo>
                <a:lnTo>
                  <a:pt x="308" y="136"/>
                </a:lnTo>
                <a:lnTo>
                  <a:pt x="307" y="132"/>
                </a:lnTo>
                <a:lnTo>
                  <a:pt x="311" y="130"/>
                </a:lnTo>
                <a:lnTo>
                  <a:pt x="313" y="130"/>
                </a:lnTo>
                <a:lnTo>
                  <a:pt x="313" y="1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</p:sp>
      <p:sp>
        <p:nvSpPr>
          <p:cNvPr id="10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1911952" y="3752421"/>
            <a:ext cx="4147535" cy="795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buSzPct val="25000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14" name="earth-graduation_43653"/>
          <p:cNvSpPr>
            <a:spLocks noChangeAspect="1"/>
          </p:cNvSpPr>
          <p:nvPr/>
        </p:nvSpPr>
        <p:spPr bwMode="auto">
          <a:xfrm>
            <a:off x="1265693" y="4023323"/>
            <a:ext cx="447375" cy="286517"/>
          </a:xfrm>
          <a:custGeom>
            <a:avLst/>
            <a:gdLst>
              <a:gd name="T0" fmla="*/ 658 w 669"/>
              <a:gd name="T1" fmla="*/ 157 h 429"/>
              <a:gd name="T2" fmla="*/ 356 w 669"/>
              <a:gd name="T3" fmla="*/ 6 h 429"/>
              <a:gd name="T4" fmla="*/ 315 w 669"/>
              <a:gd name="T5" fmla="*/ 6 h 429"/>
              <a:gd name="T6" fmla="*/ 13 w 669"/>
              <a:gd name="T7" fmla="*/ 157 h 429"/>
              <a:gd name="T8" fmla="*/ 13 w 669"/>
              <a:gd name="T9" fmla="*/ 177 h 429"/>
              <a:gd name="T10" fmla="*/ 30 w 669"/>
              <a:gd name="T11" fmla="*/ 186 h 429"/>
              <a:gd name="T12" fmla="*/ 30 w 669"/>
              <a:gd name="T13" fmla="*/ 249 h 429"/>
              <a:gd name="T14" fmla="*/ 20 w 669"/>
              <a:gd name="T15" fmla="*/ 262 h 429"/>
              <a:gd name="T16" fmla="*/ 27 w 669"/>
              <a:gd name="T17" fmla="*/ 273 h 429"/>
              <a:gd name="T18" fmla="*/ 1 w 669"/>
              <a:gd name="T19" fmla="*/ 369 h 429"/>
              <a:gd name="T20" fmla="*/ 0 w 669"/>
              <a:gd name="T21" fmla="*/ 372 h 429"/>
              <a:gd name="T22" fmla="*/ 0 w 669"/>
              <a:gd name="T23" fmla="*/ 372 h 429"/>
              <a:gd name="T24" fmla="*/ 0 w 669"/>
              <a:gd name="T25" fmla="*/ 372 h 429"/>
              <a:gd name="T26" fmla="*/ 0 w 669"/>
              <a:gd name="T27" fmla="*/ 372 h 429"/>
              <a:gd name="T28" fmla="*/ 34 w 669"/>
              <a:gd name="T29" fmla="*/ 388 h 429"/>
              <a:gd name="T30" fmla="*/ 67 w 669"/>
              <a:gd name="T31" fmla="*/ 372 h 429"/>
              <a:gd name="T32" fmla="*/ 67 w 669"/>
              <a:gd name="T33" fmla="*/ 372 h 429"/>
              <a:gd name="T34" fmla="*/ 67 w 669"/>
              <a:gd name="T35" fmla="*/ 372 h 429"/>
              <a:gd name="T36" fmla="*/ 67 w 669"/>
              <a:gd name="T37" fmla="*/ 372 h 429"/>
              <a:gd name="T38" fmla="*/ 66 w 669"/>
              <a:gd name="T39" fmla="*/ 369 h 429"/>
              <a:gd name="T40" fmla="*/ 40 w 669"/>
              <a:gd name="T41" fmla="*/ 273 h 429"/>
              <a:gd name="T42" fmla="*/ 47 w 669"/>
              <a:gd name="T43" fmla="*/ 262 h 429"/>
              <a:gd name="T44" fmla="*/ 37 w 669"/>
              <a:gd name="T45" fmla="*/ 249 h 429"/>
              <a:gd name="T46" fmla="*/ 37 w 669"/>
              <a:gd name="T47" fmla="*/ 189 h 429"/>
              <a:gd name="T48" fmla="*/ 158 w 669"/>
              <a:gd name="T49" fmla="*/ 250 h 429"/>
              <a:gd name="T50" fmla="*/ 156 w 669"/>
              <a:gd name="T51" fmla="*/ 256 h 429"/>
              <a:gd name="T52" fmla="*/ 156 w 669"/>
              <a:gd name="T53" fmla="*/ 383 h 429"/>
              <a:gd name="T54" fmla="*/ 156 w 669"/>
              <a:gd name="T55" fmla="*/ 383 h 429"/>
              <a:gd name="T56" fmla="*/ 336 w 669"/>
              <a:gd name="T57" fmla="*/ 429 h 429"/>
              <a:gd name="T58" fmla="*/ 515 w 669"/>
              <a:gd name="T59" fmla="*/ 383 h 429"/>
              <a:gd name="T60" fmla="*/ 515 w 669"/>
              <a:gd name="T61" fmla="*/ 383 h 429"/>
              <a:gd name="T62" fmla="*/ 515 w 669"/>
              <a:gd name="T63" fmla="*/ 383 h 429"/>
              <a:gd name="T64" fmla="*/ 515 w 669"/>
              <a:gd name="T65" fmla="*/ 256 h 429"/>
              <a:gd name="T66" fmla="*/ 514 w 669"/>
              <a:gd name="T67" fmla="*/ 250 h 429"/>
              <a:gd name="T68" fmla="*/ 658 w 669"/>
              <a:gd name="T69" fmla="*/ 177 h 429"/>
              <a:gd name="T70" fmla="*/ 658 w 669"/>
              <a:gd name="T71" fmla="*/ 157 h 429"/>
              <a:gd name="T72" fmla="*/ 336 w 669"/>
              <a:gd name="T73" fmla="*/ 417 h 429"/>
              <a:gd name="T74" fmla="*/ 168 w 669"/>
              <a:gd name="T75" fmla="*/ 383 h 429"/>
              <a:gd name="T76" fmla="*/ 336 w 669"/>
              <a:gd name="T77" fmla="*/ 349 h 429"/>
              <a:gd name="T78" fmla="*/ 504 w 669"/>
              <a:gd name="T79" fmla="*/ 383 h 429"/>
              <a:gd name="T80" fmla="*/ 336 w 669"/>
              <a:gd name="T81" fmla="*/ 417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9" h="429">
                <a:moveTo>
                  <a:pt x="658" y="157"/>
                </a:moveTo>
                <a:lnTo>
                  <a:pt x="356" y="6"/>
                </a:lnTo>
                <a:cubicBezTo>
                  <a:pt x="345" y="0"/>
                  <a:pt x="327" y="0"/>
                  <a:pt x="315" y="6"/>
                </a:cubicBezTo>
                <a:lnTo>
                  <a:pt x="13" y="157"/>
                </a:lnTo>
                <a:cubicBezTo>
                  <a:pt x="2" y="163"/>
                  <a:pt x="2" y="172"/>
                  <a:pt x="13" y="177"/>
                </a:cubicBezTo>
                <a:lnTo>
                  <a:pt x="30" y="186"/>
                </a:lnTo>
                <a:lnTo>
                  <a:pt x="30" y="249"/>
                </a:lnTo>
                <a:cubicBezTo>
                  <a:pt x="24" y="250"/>
                  <a:pt x="20" y="255"/>
                  <a:pt x="20" y="262"/>
                </a:cubicBezTo>
                <a:cubicBezTo>
                  <a:pt x="20" y="266"/>
                  <a:pt x="23" y="271"/>
                  <a:pt x="27" y="273"/>
                </a:cubicBezTo>
                <a:lnTo>
                  <a:pt x="1" y="369"/>
                </a:lnTo>
                <a:cubicBezTo>
                  <a:pt x="0" y="370"/>
                  <a:pt x="0" y="371"/>
                  <a:pt x="0" y="372"/>
                </a:cubicBezTo>
                <a:lnTo>
                  <a:pt x="0" y="372"/>
                </a:lnTo>
                <a:lnTo>
                  <a:pt x="0" y="372"/>
                </a:lnTo>
                <a:lnTo>
                  <a:pt x="0" y="372"/>
                </a:lnTo>
                <a:cubicBezTo>
                  <a:pt x="0" y="381"/>
                  <a:pt x="15" y="388"/>
                  <a:pt x="34" y="388"/>
                </a:cubicBezTo>
                <a:cubicBezTo>
                  <a:pt x="52" y="388"/>
                  <a:pt x="67" y="381"/>
                  <a:pt x="67" y="372"/>
                </a:cubicBezTo>
                <a:lnTo>
                  <a:pt x="67" y="372"/>
                </a:lnTo>
                <a:lnTo>
                  <a:pt x="67" y="372"/>
                </a:lnTo>
                <a:lnTo>
                  <a:pt x="67" y="372"/>
                </a:lnTo>
                <a:cubicBezTo>
                  <a:pt x="67" y="371"/>
                  <a:pt x="67" y="370"/>
                  <a:pt x="66" y="369"/>
                </a:cubicBezTo>
                <a:lnTo>
                  <a:pt x="40" y="273"/>
                </a:lnTo>
                <a:cubicBezTo>
                  <a:pt x="44" y="271"/>
                  <a:pt x="47" y="266"/>
                  <a:pt x="47" y="262"/>
                </a:cubicBezTo>
                <a:cubicBezTo>
                  <a:pt x="47" y="255"/>
                  <a:pt x="43" y="250"/>
                  <a:pt x="37" y="249"/>
                </a:cubicBezTo>
                <a:lnTo>
                  <a:pt x="37" y="189"/>
                </a:lnTo>
                <a:lnTo>
                  <a:pt x="158" y="250"/>
                </a:lnTo>
                <a:cubicBezTo>
                  <a:pt x="157" y="252"/>
                  <a:pt x="156" y="254"/>
                  <a:pt x="156" y="256"/>
                </a:cubicBezTo>
                <a:lnTo>
                  <a:pt x="156" y="383"/>
                </a:lnTo>
                <a:cubicBezTo>
                  <a:pt x="156" y="383"/>
                  <a:pt x="156" y="383"/>
                  <a:pt x="156" y="383"/>
                </a:cubicBezTo>
                <a:cubicBezTo>
                  <a:pt x="156" y="408"/>
                  <a:pt x="237" y="429"/>
                  <a:pt x="336" y="429"/>
                </a:cubicBezTo>
                <a:cubicBezTo>
                  <a:pt x="435" y="429"/>
                  <a:pt x="515" y="408"/>
                  <a:pt x="515" y="383"/>
                </a:cubicBezTo>
                <a:cubicBezTo>
                  <a:pt x="515" y="383"/>
                  <a:pt x="515" y="383"/>
                  <a:pt x="515" y="383"/>
                </a:cubicBezTo>
                <a:cubicBezTo>
                  <a:pt x="515" y="383"/>
                  <a:pt x="515" y="383"/>
                  <a:pt x="515" y="383"/>
                </a:cubicBezTo>
                <a:lnTo>
                  <a:pt x="515" y="256"/>
                </a:lnTo>
                <a:cubicBezTo>
                  <a:pt x="515" y="254"/>
                  <a:pt x="515" y="252"/>
                  <a:pt x="514" y="250"/>
                </a:cubicBezTo>
                <a:lnTo>
                  <a:pt x="658" y="177"/>
                </a:lnTo>
                <a:cubicBezTo>
                  <a:pt x="669" y="172"/>
                  <a:pt x="669" y="163"/>
                  <a:pt x="658" y="157"/>
                </a:cubicBezTo>
                <a:close/>
                <a:moveTo>
                  <a:pt x="336" y="417"/>
                </a:moveTo>
                <a:cubicBezTo>
                  <a:pt x="227" y="417"/>
                  <a:pt x="168" y="393"/>
                  <a:pt x="168" y="383"/>
                </a:cubicBezTo>
                <a:cubicBezTo>
                  <a:pt x="168" y="373"/>
                  <a:pt x="225" y="349"/>
                  <a:pt x="336" y="349"/>
                </a:cubicBezTo>
                <a:cubicBezTo>
                  <a:pt x="447" y="349"/>
                  <a:pt x="504" y="373"/>
                  <a:pt x="504" y="383"/>
                </a:cubicBezTo>
                <a:cubicBezTo>
                  <a:pt x="504" y="393"/>
                  <a:pt x="445" y="417"/>
                  <a:pt x="336" y="41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1911952" y="4765478"/>
            <a:ext cx="4147535" cy="795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buSzPct val="25000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2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15" name="earth-graduation_43653"/>
          <p:cNvSpPr>
            <a:spLocks noChangeAspect="1"/>
          </p:cNvSpPr>
          <p:nvPr/>
        </p:nvSpPr>
        <p:spPr bwMode="auto">
          <a:xfrm>
            <a:off x="1265693" y="4956280"/>
            <a:ext cx="447375" cy="446716"/>
          </a:xfrm>
          <a:custGeom>
            <a:avLst/>
            <a:gdLst>
              <a:gd name="T0" fmla="*/ 436 w 872"/>
              <a:gd name="T1" fmla="*/ 0 h 872"/>
              <a:gd name="T2" fmla="*/ 0 w 872"/>
              <a:gd name="T3" fmla="*/ 436 h 872"/>
              <a:gd name="T4" fmla="*/ 436 w 872"/>
              <a:gd name="T5" fmla="*/ 872 h 872"/>
              <a:gd name="T6" fmla="*/ 872 w 872"/>
              <a:gd name="T7" fmla="*/ 436 h 872"/>
              <a:gd name="T8" fmla="*/ 436 w 872"/>
              <a:gd name="T9" fmla="*/ 0 h 872"/>
              <a:gd name="T10" fmla="*/ 204 w 872"/>
              <a:gd name="T11" fmla="*/ 644 h 872"/>
              <a:gd name="T12" fmla="*/ 181 w 872"/>
              <a:gd name="T13" fmla="*/ 620 h 872"/>
              <a:gd name="T14" fmla="*/ 193 w 872"/>
              <a:gd name="T15" fmla="*/ 600 h 872"/>
              <a:gd name="T16" fmla="*/ 193 w 872"/>
              <a:gd name="T17" fmla="*/ 383 h 872"/>
              <a:gd name="T18" fmla="*/ 216 w 872"/>
              <a:gd name="T19" fmla="*/ 383 h 872"/>
              <a:gd name="T20" fmla="*/ 216 w 872"/>
              <a:gd name="T21" fmla="*/ 600 h 872"/>
              <a:gd name="T22" fmla="*/ 228 w 872"/>
              <a:gd name="T23" fmla="*/ 620 h 872"/>
              <a:gd name="T24" fmla="*/ 204 w 872"/>
              <a:gd name="T25" fmla="*/ 644 h 872"/>
              <a:gd name="T26" fmla="*/ 640 w 872"/>
              <a:gd name="T27" fmla="*/ 558 h 872"/>
              <a:gd name="T28" fmla="*/ 436 w 872"/>
              <a:gd name="T29" fmla="*/ 630 h 872"/>
              <a:gd name="T30" fmla="*/ 232 w 872"/>
              <a:gd name="T31" fmla="*/ 558 h 872"/>
              <a:gd name="T32" fmla="*/ 232 w 872"/>
              <a:gd name="T33" fmla="*/ 418 h 872"/>
              <a:gd name="T34" fmla="*/ 436 w 872"/>
              <a:gd name="T35" fmla="*/ 491 h 872"/>
              <a:gd name="T36" fmla="*/ 640 w 872"/>
              <a:gd name="T37" fmla="*/ 418 h 872"/>
              <a:gd name="T38" fmla="*/ 640 w 872"/>
              <a:gd name="T39" fmla="*/ 558 h 872"/>
              <a:gd name="T40" fmla="*/ 436 w 872"/>
              <a:gd name="T41" fmla="*/ 466 h 872"/>
              <a:gd name="T42" fmla="*/ 228 w 872"/>
              <a:gd name="T43" fmla="*/ 391 h 872"/>
              <a:gd name="T44" fmla="*/ 417 w 872"/>
              <a:gd name="T45" fmla="*/ 362 h 872"/>
              <a:gd name="T46" fmla="*/ 436 w 872"/>
              <a:gd name="T47" fmla="*/ 372 h 872"/>
              <a:gd name="T48" fmla="*/ 461 w 872"/>
              <a:gd name="T49" fmla="*/ 347 h 872"/>
              <a:gd name="T50" fmla="*/ 436 w 872"/>
              <a:gd name="T51" fmla="*/ 322 h 872"/>
              <a:gd name="T52" fmla="*/ 413 w 872"/>
              <a:gd name="T53" fmla="*/ 339 h 872"/>
              <a:gd name="T54" fmla="*/ 181 w 872"/>
              <a:gd name="T55" fmla="*/ 374 h 872"/>
              <a:gd name="T56" fmla="*/ 104 w 872"/>
              <a:gd name="T57" fmla="*/ 347 h 872"/>
              <a:gd name="T58" fmla="*/ 436 w 872"/>
              <a:gd name="T59" fmla="*/ 228 h 872"/>
              <a:gd name="T60" fmla="*/ 768 w 872"/>
              <a:gd name="T61" fmla="*/ 347 h 872"/>
              <a:gd name="T62" fmla="*/ 436 w 872"/>
              <a:gd name="T63" fmla="*/ 466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72" h="872">
                <a:moveTo>
                  <a:pt x="436" y="0"/>
                </a:moveTo>
                <a:cubicBezTo>
                  <a:pt x="195" y="0"/>
                  <a:pt x="0" y="195"/>
                  <a:pt x="0" y="436"/>
                </a:cubicBezTo>
                <a:cubicBezTo>
                  <a:pt x="0" y="677"/>
                  <a:pt x="195" y="872"/>
                  <a:pt x="436" y="872"/>
                </a:cubicBezTo>
                <a:cubicBezTo>
                  <a:pt x="677" y="872"/>
                  <a:pt x="872" y="677"/>
                  <a:pt x="872" y="436"/>
                </a:cubicBezTo>
                <a:cubicBezTo>
                  <a:pt x="872" y="195"/>
                  <a:pt x="677" y="0"/>
                  <a:pt x="436" y="0"/>
                </a:cubicBezTo>
                <a:close/>
                <a:moveTo>
                  <a:pt x="204" y="644"/>
                </a:moveTo>
                <a:cubicBezTo>
                  <a:pt x="191" y="644"/>
                  <a:pt x="181" y="633"/>
                  <a:pt x="181" y="620"/>
                </a:cubicBezTo>
                <a:cubicBezTo>
                  <a:pt x="181" y="611"/>
                  <a:pt x="185" y="604"/>
                  <a:pt x="193" y="600"/>
                </a:cubicBezTo>
                <a:lnTo>
                  <a:pt x="193" y="383"/>
                </a:lnTo>
                <a:lnTo>
                  <a:pt x="216" y="383"/>
                </a:lnTo>
                <a:lnTo>
                  <a:pt x="216" y="600"/>
                </a:lnTo>
                <a:cubicBezTo>
                  <a:pt x="223" y="604"/>
                  <a:pt x="228" y="611"/>
                  <a:pt x="228" y="620"/>
                </a:cubicBezTo>
                <a:cubicBezTo>
                  <a:pt x="228" y="633"/>
                  <a:pt x="217" y="644"/>
                  <a:pt x="204" y="644"/>
                </a:cubicBezTo>
                <a:close/>
                <a:moveTo>
                  <a:pt x="640" y="558"/>
                </a:moveTo>
                <a:cubicBezTo>
                  <a:pt x="640" y="586"/>
                  <a:pt x="548" y="630"/>
                  <a:pt x="436" y="630"/>
                </a:cubicBezTo>
                <a:cubicBezTo>
                  <a:pt x="324" y="630"/>
                  <a:pt x="232" y="586"/>
                  <a:pt x="232" y="558"/>
                </a:cubicBezTo>
                <a:lnTo>
                  <a:pt x="232" y="418"/>
                </a:lnTo>
                <a:lnTo>
                  <a:pt x="436" y="491"/>
                </a:lnTo>
                <a:lnTo>
                  <a:pt x="640" y="418"/>
                </a:lnTo>
                <a:lnTo>
                  <a:pt x="640" y="558"/>
                </a:lnTo>
                <a:close/>
                <a:moveTo>
                  <a:pt x="436" y="466"/>
                </a:moveTo>
                <a:lnTo>
                  <a:pt x="228" y="391"/>
                </a:lnTo>
                <a:lnTo>
                  <a:pt x="417" y="362"/>
                </a:lnTo>
                <a:cubicBezTo>
                  <a:pt x="422" y="368"/>
                  <a:pt x="428" y="372"/>
                  <a:pt x="436" y="372"/>
                </a:cubicBezTo>
                <a:cubicBezTo>
                  <a:pt x="450" y="372"/>
                  <a:pt x="461" y="361"/>
                  <a:pt x="461" y="347"/>
                </a:cubicBezTo>
                <a:cubicBezTo>
                  <a:pt x="461" y="333"/>
                  <a:pt x="450" y="322"/>
                  <a:pt x="436" y="322"/>
                </a:cubicBezTo>
                <a:cubicBezTo>
                  <a:pt x="425" y="322"/>
                  <a:pt x="416" y="329"/>
                  <a:pt x="413" y="339"/>
                </a:cubicBezTo>
                <a:lnTo>
                  <a:pt x="181" y="374"/>
                </a:lnTo>
                <a:lnTo>
                  <a:pt x="104" y="347"/>
                </a:lnTo>
                <a:lnTo>
                  <a:pt x="436" y="228"/>
                </a:lnTo>
                <a:lnTo>
                  <a:pt x="768" y="347"/>
                </a:lnTo>
                <a:lnTo>
                  <a:pt x="436" y="4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775492" y="0"/>
            <a:ext cx="4416508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089232" y="1842612"/>
            <a:ext cx="1737360" cy="790949"/>
          </a:xfrm>
          <a:prstGeom prst="round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18" name="圆角矩形 17"/>
          <p:cNvSpPr/>
          <p:nvPr/>
        </p:nvSpPr>
        <p:spPr>
          <a:xfrm>
            <a:off x="9089232" y="3147819"/>
            <a:ext cx="1737360" cy="790949"/>
          </a:xfrm>
          <a:prstGeom prst="round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19" name="圆角矩形 18"/>
          <p:cNvSpPr/>
          <p:nvPr/>
        </p:nvSpPr>
        <p:spPr>
          <a:xfrm>
            <a:off x="9089232" y="4494461"/>
            <a:ext cx="1737360" cy="790949"/>
          </a:xfrm>
          <a:prstGeom prst="round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20" name="等腰三角形 19"/>
          <p:cNvSpPr/>
          <p:nvPr/>
        </p:nvSpPr>
        <p:spPr>
          <a:xfrm flipV="1">
            <a:off x="9827528" y="2762866"/>
            <a:ext cx="201168" cy="182880"/>
          </a:xfrm>
          <a:prstGeom prst="triangl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flipV="1">
            <a:off x="9827528" y="4049401"/>
            <a:ext cx="201168" cy="182880"/>
          </a:xfrm>
          <a:prstGeom prst="triangl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520473" y="2053420"/>
            <a:ext cx="1533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TEXT 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520473" y="3428999"/>
            <a:ext cx="1533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TEXT 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540939" y="4760349"/>
            <a:ext cx="1533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TEXT 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280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10" grpId="0"/>
      <p:bldP spid="14" grpId="0" animBg="1"/>
      <p:bldP spid="12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88114" y="0"/>
            <a:ext cx="1415772" cy="537882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6" name="文本框 5"/>
          <p:cNvSpPr txBox="1"/>
          <p:nvPr/>
        </p:nvSpPr>
        <p:spPr>
          <a:xfrm>
            <a:off x="5334326" y="63201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研究意义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88114" y="1087706"/>
            <a:ext cx="1404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solidFill>
                  <a:schemeClr val="bg1">
                    <a:lumMod val="85000"/>
                  </a:schemeClr>
                </a:solidFill>
              </a:rPr>
              <a:t>Research Overview</a:t>
            </a:r>
            <a:endParaRPr lang="zh-CN" altLang="en-US" sz="12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662844" y="2070043"/>
            <a:ext cx="900000" cy="900000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9" name="椭圆 8"/>
          <p:cNvSpPr/>
          <p:nvPr/>
        </p:nvSpPr>
        <p:spPr>
          <a:xfrm>
            <a:off x="5693477" y="2070043"/>
            <a:ext cx="900000" cy="900000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10" name="椭圆 9"/>
          <p:cNvSpPr/>
          <p:nvPr/>
        </p:nvSpPr>
        <p:spPr>
          <a:xfrm>
            <a:off x="8534793" y="2070043"/>
            <a:ext cx="900000" cy="900000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11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1548635" y="3362688"/>
            <a:ext cx="2821659" cy="14246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 fontScale="85000" lnSpcReduction="10000"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 Theme color makes PPT more convenient to</a:t>
            </a:r>
          </a:p>
        </p:txBody>
      </p:sp>
      <p:sp>
        <p:nvSpPr>
          <p:cNvPr id="12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4766965" y="3615427"/>
            <a:ext cx="2628918" cy="14246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1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1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</a:t>
            </a:r>
            <a:r>
              <a:rPr lang="en-US" sz="11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</a:rPr>
              <a:t> Theme color makes PPT more convenient </a:t>
            </a:r>
            <a:r>
              <a:rPr lang="en-US" altLang="zh-CN" sz="1100" dirty="0" err="1" smtClean="0">
                <a:solidFill>
                  <a:schemeClr val="bg1">
                    <a:lumMod val="85000"/>
                  </a:schemeClr>
                </a:solidFill>
              </a:rPr>
              <a:t>toTheme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</a:rPr>
              <a:t> color makes PPT more convenient to </a:t>
            </a:r>
            <a:r>
              <a:rPr lang="en-US" altLang="zh-CN" sz="11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</a:t>
            </a:r>
          </a:p>
        </p:txBody>
      </p:sp>
      <p:sp>
        <p:nvSpPr>
          <p:cNvPr id="13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7792554" y="3615427"/>
            <a:ext cx="2821659" cy="14246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1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1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</a:t>
            </a:r>
            <a:r>
              <a:rPr lang="en-US" sz="11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</a:rPr>
              <a:t> Theme color makes PPT more convenient </a:t>
            </a:r>
            <a:r>
              <a:rPr lang="en-US" altLang="zh-CN" sz="1100" dirty="0" err="1" smtClean="0">
                <a:solidFill>
                  <a:schemeClr val="bg1">
                    <a:lumMod val="85000"/>
                  </a:schemeClr>
                </a:solidFill>
              </a:rPr>
              <a:t>toTheme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</a:rPr>
              <a:t> color makes PPT more convenient to </a:t>
            </a:r>
            <a:r>
              <a:rPr lang="en-US" altLang="zh-CN" sz="11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</a:rPr>
              <a:t> the spacing to adapt to Chinese typesetting, </a:t>
            </a:r>
          </a:p>
        </p:txBody>
      </p:sp>
    </p:spTree>
    <p:extLst>
      <p:ext uri="{BB962C8B-B14F-4D97-AF65-F5344CB8AC3E}">
        <p14:creationId xmlns:p14="http://schemas.microsoft.com/office/powerpoint/2010/main" val="4394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256032"/>
            <a:ext cx="9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1820" y="256032"/>
            <a:ext cx="853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Method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9518" y="256032"/>
            <a:ext cx="1044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Procedure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78" y="260717"/>
            <a:ext cx="113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Exploration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0142" y="256032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41921" y="2602992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方法工具</a:t>
            </a:r>
            <a:endParaRPr lang="zh-CN" altLang="en-US" sz="8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51376" y="4111829"/>
            <a:ext cx="3844076" cy="475488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014037" y="4157342"/>
            <a:ext cx="2059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</a:rPr>
              <a:t>Research Method</a:t>
            </a:r>
          </a:p>
        </p:txBody>
      </p:sp>
      <p:sp>
        <p:nvSpPr>
          <p:cNvPr id="17" name="矩形 16"/>
          <p:cNvSpPr/>
          <p:nvPr/>
        </p:nvSpPr>
        <p:spPr>
          <a:xfrm>
            <a:off x="7076856" y="265402"/>
            <a:ext cx="965470" cy="2926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57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4154500"/>
            <a:ext cx="12192000" cy="27034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2530271" y="2160859"/>
            <a:ext cx="7580474" cy="14246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9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the spacing to adapt to Chinese typesetting, use the reference line in PPT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</a:rPr>
              <a:t> Theme color makes PPT more convenient to </a:t>
            </a:r>
            <a:r>
              <a:rPr lang="en-US" altLang="zh-CN" sz="1400" dirty="0" err="1" smtClean="0">
                <a:solidFill>
                  <a:schemeClr val="bg1">
                    <a:lumMod val="95000"/>
                  </a:schemeClr>
                </a:solidFill>
              </a:rPr>
              <a:t>change.Adjust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</a:rPr>
              <a:t> the spacing to adapt to Chinese typesetting, use the reference line in PPT.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043825" y="95866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理论依据</a:t>
            </a:r>
            <a:endParaRPr lang="zh-CN" altLang="en-US" sz="36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80128" y="1641568"/>
            <a:ext cx="1737360" cy="242576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14" name="文本框 13"/>
          <p:cNvSpPr txBox="1"/>
          <p:nvPr/>
        </p:nvSpPr>
        <p:spPr>
          <a:xfrm>
            <a:off x="5406363" y="1641568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>
                    <a:lumMod val="85000"/>
                  </a:schemeClr>
                </a:solidFill>
              </a:rPr>
              <a:t>Research Method</a:t>
            </a:r>
          </a:p>
        </p:txBody>
      </p:sp>
      <p:sp>
        <p:nvSpPr>
          <p:cNvPr id="15" name="等腰三角形 14"/>
          <p:cNvSpPr/>
          <p:nvPr/>
        </p:nvSpPr>
        <p:spPr>
          <a:xfrm flipV="1">
            <a:off x="5958904" y="3751759"/>
            <a:ext cx="201168" cy="182880"/>
          </a:xfrm>
          <a:prstGeom prst="triangl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graduation-diploma_68198"/>
          <p:cNvSpPr>
            <a:spLocks noChangeAspect="1"/>
          </p:cNvSpPr>
          <p:nvPr/>
        </p:nvSpPr>
        <p:spPr bwMode="auto">
          <a:xfrm>
            <a:off x="5043825" y="5005536"/>
            <a:ext cx="537087" cy="477067"/>
          </a:xfrm>
          <a:custGeom>
            <a:avLst/>
            <a:gdLst>
              <a:gd name="T0" fmla="*/ 63 w 417"/>
              <a:gd name="T1" fmla="*/ 28 h 371"/>
              <a:gd name="T2" fmla="*/ 83 w 417"/>
              <a:gd name="T3" fmla="*/ 312 h 371"/>
              <a:gd name="T4" fmla="*/ 190 w 417"/>
              <a:gd name="T5" fmla="*/ 370 h 371"/>
              <a:gd name="T6" fmla="*/ 208 w 417"/>
              <a:gd name="T7" fmla="*/ 371 h 371"/>
              <a:gd name="T8" fmla="*/ 219 w 417"/>
              <a:gd name="T9" fmla="*/ 371 h 371"/>
              <a:gd name="T10" fmla="*/ 244 w 417"/>
              <a:gd name="T11" fmla="*/ 367 h 371"/>
              <a:gd name="T12" fmla="*/ 334 w 417"/>
              <a:gd name="T13" fmla="*/ 312 h 371"/>
              <a:gd name="T14" fmla="*/ 408 w 417"/>
              <a:gd name="T15" fmla="*/ 95 h 371"/>
              <a:gd name="T16" fmla="*/ 314 w 417"/>
              <a:gd name="T17" fmla="*/ 313 h 371"/>
              <a:gd name="T18" fmla="*/ 293 w 417"/>
              <a:gd name="T19" fmla="*/ 331 h 371"/>
              <a:gd name="T20" fmla="*/ 274 w 417"/>
              <a:gd name="T21" fmla="*/ 343 h 371"/>
              <a:gd name="T22" fmla="*/ 291 w 417"/>
              <a:gd name="T23" fmla="*/ 289 h 371"/>
              <a:gd name="T24" fmla="*/ 320 w 417"/>
              <a:gd name="T25" fmla="*/ 307 h 371"/>
              <a:gd name="T26" fmla="*/ 136 w 417"/>
              <a:gd name="T27" fmla="*/ 339 h 371"/>
              <a:gd name="T28" fmla="*/ 104 w 417"/>
              <a:gd name="T29" fmla="*/ 315 h 371"/>
              <a:gd name="T30" fmla="*/ 150 w 417"/>
              <a:gd name="T31" fmla="*/ 346 h 371"/>
              <a:gd name="T32" fmla="*/ 304 w 417"/>
              <a:gd name="T33" fmla="*/ 222 h 371"/>
              <a:gd name="T34" fmla="*/ 309 w 417"/>
              <a:gd name="T35" fmla="*/ 269 h 371"/>
              <a:gd name="T36" fmla="*/ 88 w 417"/>
              <a:gd name="T37" fmla="*/ 181 h 371"/>
              <a:gd name="T38" fmla="*/ 95 w 417"/>
              <a:gd name="T39" fmla="*/ 184 h 371"/>
              <a:gd name="T40" fmla="*/ 112 w 417"/>
              <a:gd name="T41" fmla="*/ 197 h 371"/>
              <a:gd name="T42" fmla="*/ 77 w 417"/>
              <a:gd name="T43" fmla="*/ 161 h 371"/>
              <a:gd name="T44" fmla="*/ 332 w 417"/>
              <a:gd name="T45" fmla="*/ 162 h 371"/>
              <a:gd name="T46" fmla="*/ 306 w 417"/>
              <a:gd name="T47" fmla="*/ 162 h 371"/>
              <a:gd name="T48" fmla="*/ 303 w 417"/>
              <a:gd name="T49" fmla="*/ 137 h 371"/>
              <a:gd name="T50" fmla="*/ 311 w 417"/>
              <a:gd name="T51" fmla="*/ 153 h 371"/>
              <a:gd name="T52" fmla="*/ 319 w 417"/>
              <a:gd name="T53" fmla="*/ 145 h 371"/>
              <a:gd name="T54" fmla="*/ 323 w 417"/>
              <a:gd name="T55" fmla="*/ 142 h 371"/>
              <a:gd name="T56" fmla="*/ 336 w 417"/>
              <a:gd name="T57" fmla="*/ 150 h 371"/>
              <a:gd name="T58" fmla="*/ 341 w 417"/>
              <a:gd name="T59" fmla="*/ 141 h 371"/>
              <a:gd name="T60" fmla="*/ 269 w 417"/>
              <a:gd name="T61" fmla="*/ 152 h 371"/>
              <a:gd name="T62" fmla="*/ 284 w 417"/>
              <a:gd name="T63" fmla="*/ 157 h 371"/>
              <a:gd name="T64" fmla="*/ 249 w 417"/>
              <a:gd name="T65" fmla="*/ 182 h 371"/>
              <a:gd name="T66" fmla="*/ 251 w 417"/>
              <a:gd name="T67" fmla="*/ 205 h 371"/>
              <a:gd name="T68" fmla="*/ 269 w 417"/>
              <a:gd name="T69" fmla="*/ 147 h 371"/>
              <a:gd name="T70" fmla="*/ 201 w 417"/>
              <a:gd name="T71" fmla="*/ 224 h 371"/>
              <a:gd name="T72" fmla="*/ 126 w 417"/>
              <a:gd name="T73" fmla="*/ 188 h 371"/>
              <a:gd name="T74" fmla="*/ 147 w 417"/>
              <a:gd name="T75" fmla="*/ 168 h 371"/>
              <a:gd name="T76" fmla="*/ 202 w 417"/>
              <a:gd name="T77" fmla="*/ 163 h 371"/>
              <a:gd name="T78" fmla="*/ 154 w 417"/>
              <a:gd name="T79" fmla="*/ 207 h 371"/>
              <a:gd name="T80" fmla="*/ 109 w 417"/>
              <a:gd name="T81" fmla="*/ 186 h 371"/>
              <a:gd name="T82" fmla="*/ 126 w 417"/>
              <a:gd name="T83" fmla="*/ 204 h 371"/>
              <a:gd name="T84" fmla="*/ 147 w 417"/>
              <a:gd name="T85" fmla="*/ 224 h 371"/>
              <a:gd name="T86" fmla="*/ 150 w 417"/>
              <a:gd name="T87" fmla="*/ 262 h 371"/>
              <a:gd name="T88" fmla="*/ 147 w 417"/>
              <a:gd name="T89" fmla="*/ 220 h 371"/>
              <a:gd name="T90" fmla="*/ 170 w 417"/>
              <a:gd name="T91" fmla="*/ 315 h 371"/>
              <a:gd name="T92" fmla="*/ 195 w 417"/>
              <a:gd name="T93" fmla="*/ 344 h 371"/>
              <a:gd name="T94" fmla="*/ 186 w 417"/>
              <a:gd name="T95" fmla="*/ 329 h 371"/>
              <a:gd name="T96" fmla="*/ 184 w 417"/>
              <a:gd name="T97" fmla="*/ 316 h 371"/>
              <a:gd name="T98" fmla="*/ 202 w 417"/>
              <a:gd name="T99" fmla="*/ 357 h 371"/>
              <a:gd name="T100" fmla="*/ 225 w 417"/>
              <a:gd name="T101" fmla="*/ 275 h 371"/>
              <a:gd name="T102" fmla="*/ 228 w 417"/>
              <a:gd name="T103" fmla="*/ 257 h 371"/>
              <a:gd name="T104" fmla="*/ 215 w 417"/>
              <a:gd name="T105" fmla="*/ 235 h 371"/>
              <a:gd name="T106" fmla="*/ 271 w 417"/>
              <a:gd name="T107" fmla="*/ 221 h 371"/>
              <a:gd name="T108" fmla="*/ 227 w 417"/>
              <a:gd name="T109" fmla="*/ 262 h 371"/>
              <a:gd name="T110" fmla="*/ 60 w 417"/>
              <a:gd name="T111" fmla="*/ 220 h 371"/>
              <a:gd name="T112" fmla="*/ 376 w 417"/>
              <a:gd name="T113" fmla="*/ 95 h 371"/>
              <a:gd name="T114" fmla="*/ 376 w 417"/>
              <a:gd name="T115" fmla="*/ 28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7" h="371">
                <a:moveTo>
                  <a:pt x="417" y="28"/>
                </a:moveTo>
                <a:lnTo>
                  <a:pt x="417" y="0"/>
                </a:lnTo>
                <a:lnTo>
                  <a:pt x="0" y="0"/>
                </a:lnTo>
                <a:lnTo>
                  <a:pt x="0" y="28"/>
                </a:lnTo>
                <a:lnTo>
                  <a:pt x="63" y="28"/>
                </a:lnTo>
                <a:lnTo>
                  <a:pt x="63" y="122"/>
                </a:lnTo>
                <a:lnTo>
                  <a:pt x="69" y="124"/>
                </a:lnTo>
                <a:cubicBezTo>
                  <a:pt x="54" y="148"/>
                  <a:pt x="45" y="177"/>
                  <a:pt x="45" y="208"/>
                </a:cubicBezTo>
                <a:cubicBezTo>
                  <a:pt x="45" y="243"/>
                  <a:pt x="56" y="275"/>
                  <a:pt x="75" y="302"/>
                </a:cubicBezTo>
                <a:cubicBezTo>
                  <a:pt x="78" y="305"/>
                  <a:pt x="80" y="309"/>
                  <a:pt x="83" y="312"/>
                </a:cubicBezTo>
                <a:cubicBezTo>
                  <a:pt x="103" y="336"/>
                  <a:pt x="129" y="354"/>
                  <a:pt x="159" y="363"/>
                </a:cubicBezTo>
                <a:cubicBezTo>
                  <a:pt x="159" y="364"/>
                  <a:pt x="160" y="364"/>
                  <a:pt x="161" y="364"/>
                </a:cubicBezTo>
                <a:cubicBezTo>
                  <a:pt x="165" y="365"/>
                  <a:pt x="170" y="366"/>
                  <a:pt x="174" y="367"/>
                </a:cubicBezTo>
                <a:cubicBezTo>
                  <a:pt x="175" y="368"/>
                  <a:pt x="176" y="368"/>
                  <a:pt x="177" y="368"/>
                </a:cubicBezTo>
                <a:cubicBezTo>
                  <a:pt x="181" y="369"/>
                  <a:pt x="186" y="370"/>
                  <a:pt x="190" y="370"/>
                </a:cubicBezTo>
                <a:cubicBezTo>
                  <a:pt x="192" y="370"/>
                  <a:pt x="193" y="370"/>
                  <a:pt x="194" y="370"/>
                </a:cubicBezTo>
                <a:cubicBezTo>
                  <a:pt x="198" y="371"/>
                  <a:pt x="203" y="371"/>
                  <a:pt x="207" y="371"/>
                </a:cubicBezTo>
                <a:cubicBezTo>
                  <a:pt x="208" y="371"/>
                  <a:pt x="208" y="371"/>
                  <a:pt x="208" y="371"/>
                </a:cubicBez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lnTo>
                  <a:pt x="208" y="371"/>
                </a:lnTo>
                <a:cubicBezTo>
                  <a:pt x="212" y="371"/>
                  <a:pt x="216" y="371"/>
                  <a:pt x="219" y="371"/>
                </a:cubicBezTo>
                <a:cubicBezTo>
                  <a:pt x="220" y="371"/>
                  <a:pt x="221" y="371"/>
                  <a:pt x="222" y="370"/>
                </a:cubicBezTo>
                <a:cubicBezTo>
                  <a:pt x="225" y="370"/>
                  <a:pt x="227" y="370"/>
                  <a:pt x="230" y="370"/>
                </a:cubicBezTo>
                <a:cubicBezTo>
                  <a:pt x="231" y="369"/>
                  <a:pt x="232" y="369"/>
                  <a:pt x="233" y="369"/>
                </a:cubicBezTo>
                <a:cubicBezTo>
                  <a:pt x="236" y="369"/>
                  <a:pt x="238" y="368"/>
                  <a:pt x="241" y="368"/>
                </a:cubicBezTo>
                <a:cubicBezTo>
                  <a:pt x="242" y="368"/>
                  <a:pt x="243" y="367"/>
                  <a:pt x="244" y="367"/>
                </a:cubicBezTo>
                <a:cubicBezTo>
                  <a:pt x="251" y="366"/>
                  <a:pt x="257" y="364"/>
                  <a:pt x="264" y="361"/>
                </a:cubicBezTo>
                <a:cubicBezTo>
                  <a:pt x="264" y="361"/>
                  <a:pt x="265" y="361"/>
                  <a:pt x="265" y="361"/>
                </a:cubicBezTo>
                <a:cubicBezTo>
                  <a:pt x="268" y="360"/>
                  <a:pt x="271" y="358"/>
                  <a:pt x="274" y="357"/>
                </a:cubicBezTo>
                <a:cubicBezTo>
                  <a:pt x="275" y="357"/>
                  <a:pt x="275" y="357"/>
                  <a:pt x="275" y="357"/>
                </a:cubicBezTo>
                <a:cubicBezTo>
                  <a:pt x="298" y="346"/>
                  <a:pt x="318" y="331"/>
                  <a:pt x="334" y="312"/>
                </a:cubicBezTo>
                <a:cubicBezTo>
                  <a:pt x="336" y="309"/>
                  <a:pt x="339" y="306"/>
                  <a:pt x="342" y="302"/>
                </a:cubicBezTo>
                <a:cubicBezTo>
                  <a:pt x="360" y="275"/>
                  <a:pt x="372" y="243"/>
                  <a:pt x="372" y="208"/>
                </a:cubicBezTo>
                <a:cubicBezTo>
                  <a:pt x="372" y="188"/>
                  <a:pt x="368" y="169"/>
                  <a:pt x="361" y="151"/>
                </a:cubicBezTo>
                <a:lnTo>
                  <a:pt x="408" y="151"/>
                </a:lnTo>
                <a:lnTo>
                  <a:pt x="408" y="95"/>
                </a:lnTo>
                <a:lnTo>
                  <a:pt x="398" y="95"/>
                </a:lnTo>
                <a:lnTo>
                  <a:pt x="398" y="28"/>
                </a:lnTo>
                <a:lnTo>
                  <a:pt x="417" y="28"/>
                </a:lnTo>
                <a:close/>
                <a:moveTo>
                  <a:pt x="318" y="310"/>
                </a:moveTo>
                <a:cubicBezTo>
                  <a:pt x="317" y="311"/>
                  <a:pt x="315" y="312"/>
                  <a:pt x="314" y="313"/>
                </a:cubicBezTo>
                <a:cubicBezTo>
                  <a:pt x="313" y="315"/>
                  <a:pt x="312" y="316"/>
                  <a:pt x="311" y="317"/>
                </a:cubicBezTo>
                <a:cubicBezTo>
                  <a:pt x="310" y="318"/>
                  <a:pt x="309" y="319"/>
                  <a:pt x="308" y="320"/>
                </a:cubicBezTo>
                <a:cubicBezTo>
                  <a:pt x="305" y="322"/>
                  <a:pt x="303" y="324"/>
                  <a:pt x="301" y="325"/>
                </a:cubicBezTo>
                <a:cubicBezTo>
                  <a:pt x="300" y="326"/>
                  <a:pt x="299" y="327"/>
                  <a:pt x="299" y="327"/>
                </a:cubicBezTo>
                <a:cubicBezTo>
                  <a:pt x="297" y="328"/>
                  <a:pt x="295" y="330"/>
                  <a:pt x="293" y="331"/>
                </a:cubicBezTo>
                <a:cubicBezTo>
                  <a:pt x="292" y="332"/>
                  <a:pt x="291" y="332"/>
                  <a:pt x="290" y="333"/>
                </a:cubicBezTo>
                <a:cubicBezTo>
                  <a:pt x="289" y="334"/>
                  <a:pt x="287" y="335"/>
                  <a:pt x="285" y="336"/>
                </a:cubicBezTo>
                <a:cubicBezTo>
                  <a:pt x="284" y="337"/>
                  <a:pt x="283" y="337"/>
                  <a:pt x="282" y="338"/>
                </a:cubicBezTo>
                <a:cubicBezTo>
                  <a:pt x="280" y="339"/>
                  <a:pt x="278" y="340"/>
                  <a:pt x="276" y="341"/>
                </a:cubicBezTo>
                <a:cubicBezTo>
                  <a:pt x="275" y="342"/>
                  <a:pt x="275" y="342"/>
                  <a:pt x="274" y="343"/>
                </a:cubicBezTo>
                <a:cubicBezTo>
                  <a:pt x="271" y="344"/>
                  <a:pt x="268" y="345"/>
                  <a:pt x="265" y="346"/>
                </a:cubicBezTo>
                <a:cubicBezTo>
                  <a:pt x="264" y="347"/>
                  <a:pt x="263" y="347"/>
                  <a:pt x="262" y="348"/>
                </a:cubicBezTo>
                <a:cubicBezTo>
                  <a:pt x="260" y="348"/>
                  <a:pt x="258" y="349"/>
                  <a:pt x="256" y="350"/>
                </a:cubicBezTo>
                <a:cubicBezTo>
                  <a:pt x="256" y="350"/>
                  <a:pt x="255" y="350"/>
                  <a:pt x="255" y="350"/>
                </a:cubicBezTo>
                <a:cubicBezTo>
                  <a:pt x="270" y="336"/>
                  <a:pt x="283" y="314"/>
                  <a:pt x="291" y="289"/>
                </a:cubicBezTo>
                <a:cubicBezTo>
                  <a:pt x="302" y="292"/>
                  <a:pt x="311" y="297"/>
                  <a:pt x="319" y="302"/>
                </a:cubicBezTo>
                <a:lnTo>
                  <a:pt x="319" y="302"/>
                </a:lnTo>
                <a:lnTo>
                  <a:pt x="320" y="302"/>
                </a:lnTo>
                <a:cubicBezTo>
                  <a:pt x="321" y="303"/>
                  <a:pt x="322" y="304"/>
                  <a:pt x="323" y="304"/>
                </a:cubicBezTo>
                <a:cubicBezTo>
                  <a:pt x="322" y="305"/>
                  <a:pt x="321" y="306"/>
                  <a:pt x="320" y="307"/>
                </a:cubicBezTo>
                <a:cubicBezTo>
                  <a:pt x="319" y="308"/>
                  <a:pt x="319" y="309"/>
                  <a:pt x="318" y="310"/>
                </a:cubicBezTo>
                <a:close/>
                <a:moveTo>
                  <a:pt x="150" y="346"/>
                </a:moveTo>
                <a:cubicBezTo>
                  <a:pt x="150" y="346"/>
                  <a:pt x="150" y="346"/>
                  <a:pt x="149" y="345"/>
                </a:cubicBezTo>
                <a:cubicBezTo>
                  <a:pt x="146" y="344"/>
                  <a:pt x="142" y="342"/>
                  <a:pt x="139" y="340"/>
                </a:cubicBezTo>
                <a:cubicBezTo>
                  <a:pt x="138" y="340"/>
                  <a:pt x="137" y="339"/>
                  <a:pt x="136" y="339"/>
                </a:cubicBezTo>
                <a:cubicBezTo>
                  <a:pt x="132" y="337"/>
                  <a:pt x="129" y="335"/>
                  <a:pt x="126" y="333"/>
                </a:cubicBezTo>
                <a:cubicBezTo>
                  <a:pt x="126" y="333"/>
                  <a:pt x="125" y="332"/>
                  <a:pt x="125" y="332"/>
                </a:cubicBezTo>
                <a:cubicBezTo>
                  <a:pt x="121" y="329"/>
                  <a:pt x="118" y="327"/>
                  <a:pt x="114" y="324"/>
                </a:cubicBezTo>
                <a:cubicBezTo>
                  <a:pt x="113" y="324"/>
                  <a:pt x="113" y="323"/>
                  <a:pt x="112" y="322"/>
                </a:cubicBezTo>
                <a:cubicBezTo>
                  <a:pt x="109" y="320"/>
                  <a:pt x="107" y="318"/>
                  <a:pt x="104" y="315"/>
                </a:cubicBezTo>
                <a:cubicBezTo>
                  <a:pt x="103" y="314"/>
                  <a:pt x="103" y="314"/>
                  <a:pt x="102" y="313"/>
                </a:cubicBezTo>
                <a:cubicBezTo>
                  <a:pt x="99" y="310"/>
                  <a:pt x="96" y="307"/>
                  <a:pt x="94" y="304"/>
                </a:cubicBezTo>
                <a:cubicBezTo>
                  <a:pt x="103" y="298"/>
                  <a:pt x="113" y="293"/>
                  <a:pt x="125" y="289"/>
                </a:cubicBezTo>
                <a:cubicBezTo>
                  <a:pt x="133" y="314"/>
                  <a:pt x="145" y="335"/>
                  <a:pt x="160" y="350"/>
                </a:cubicBezTo>
                <a:cubicBezTo>
                  <a:pt x="157" y="349"/>
                  <a:pt x="154" y="347"/>
                  <a:pt x="150" y="346"/>
                </a:cubicBezTo>
                <a:close/>
                <a:moveTo>
                  <a:pt x="309" y="269"/>
                </a:moveTo>
                <a:lnTo>
                  <a:pt x="314" y="273"/>
                </a:lnTo>
                <a:lnTo>
                  <a:pt x="314" y="284"/>
                </a:lnTo>
                <a:cubicBezTo>
                  <a:pt x="308" y="281"/>
                  <a:pt x="302" y="278"/>
                  <a:pt x="295" y="276"/>
                </a:cubicBezTo>
                <a:cubicBezTo>
                  <a:pt x="300" y="259"/>
                  <a:pt x="303" y="241"/>
                  <a:pt x="304" y="222"/>
                </a:cubicBezTo>
                <a:lnTo>
                  <a:pt x="305" y="222"/>
                </a:lnTo>
                <a:lnTo>
                  <a:pt x="304" y="235"/>
                </a:lnTo>
                <a:lnTo>
                  <a:pt x="314" y="253"/>
                </a:lnTo>
                <a:lnTo>
                  <a:pt x="309" y="264"/>
                </a:lnTo>
                <a:lnTo>
                  <a:pt x="309" y="269"/>
                </a:lnTo>
                <a:close/>
                <a:moveTo>
                  <a:pt x="77" y="161"/>
                </a:moveTo>
                <a:lnTo>
                  <a:pt x="77" y="173"/>
                </a:lnTo>
                <a:lnTo>
                  <a:pt x="83" y="183"/>
                </a:lnTo>
                <a:lnTo>
                  <a:pt x="88" y="184"/>
                </a:lnTo>
                <a:lnTo>
                  <a:pt x="88" y="181"/>
                </a:lnTo>
                <a:lnTo>
                  <a:pt x="83" y="172"/>
                </a:lnTo>
                <a:lnTo>
                  <a:pt x="82" y="163"/>
                </a:lnTo>
                <a:lnTo>
                  <a:pt x="85" y="163"/>
                </a:lnTo>
                <a:lnTo>
                  <a:pt x="86" y="172"/>
                </a:lnTo>
                <a:lnTo>
                  <a:pt x="95" y="184"/>
                </a:lnTo>
                <a:lnTo>
                  <a:pt x="93" y="188"/>
                </a:lnTo>
                <a:lnTo>
                  <a:pt x="98" y="196"/>
                </a:lnTo>
                <a:lnTo>
                  <a:pt x="111" y="199"/>
                </a:lnTo>
                <a:lnTo>
                  <a:pt x="111" y="197"/>
                </a:lnTo>
                <a:lnTo>
                  <a:pt x="112" y="197"/>
                </a:lnTo>
                <a:cubicBezTo>
                  <a:pt x="112" y="200"/>
                  <a:pt x="112" y="203"/>
                  <a:pt x="112" y="207"/>
                </a:cubicBezTo>
                <a:lnTo>
                  <a:pt x="59" y="207"/>
                </a:lnTo>
                <a:cubicBezTo>
                  <a:pt x="59" y="186"/>
                  <a:pt x="63" y="167"/>
                  <a:pt x="71" y="150"/>
                </a:cubicBezTo>
                <a:lnTo>
                  <a:pt x="71" y="158"/>
                </a:lnTo>
                <a:lnTo>
                  <a:pt x="77" y="161"/>
                </a:lnTo>
                <a:close/>
                <a:moveTo>
                  <a:pt x="348" y="154"/>
                </a:moveTo>
                <a:cubicBezTo>
                  <a:pt x="349" y="158"/>
                  <a:pt x="350" y="162"/>
                  <a:pt x="352" y="166"/>
                </a:cubicBezTo>
                <a:lnTo>
                  <a:pt x="351" y="167"/>
                </a:lnTo>
                <a:lnTo>
                  <a:pt x="339" y="167"/>
                </a:lnTo>
                <a:lnTo>
                  <a:pt x="332" y="162"/>
                </a:lnTo>
                <a:lnTo>
                  <a:pt x="324" y="162"/>
                </a:lnTo>
                <a:lnTo>
                  <a:pt x="324" y="167"/>
                </a:lnTo>
                <a:lnTo>
                  <a:pt x="322" y="167"/>
                </a:lnTo>
                <a:lnTo>
                  <a:pt x="319" y="165"/>
                </a:lnTo>
                <a:lnTo>
                  <a:pt x="306" y="162"/>
                </a:lnTo>
                <a:lnTo>
                  <a:pt x="306" y="153"/>
                </a:lnTo>
                <a:lnTo>
                  <a:pt x="299" y="154"/>
                </a:lnTo>
                <a:cubicBezTo>
                  <a:pt x="298" y="149"/>
                  <a:pt x="297" y="145"/>
                  <a:pt x="295" y="141"/>
                </a:cubicBezTo>
                <a:lnTo>
                  <a:pt x="299" y="142"/>
                </a:lnTo>
                <a:lnTo>
                  <a:pt x="303" y="137"/>
                </a:lnTo>
                <a:lnTo>
                  <a:pt x="304" y="141"/>
                </a:lnTo>
                <a:lnTo>
                  <a:pt x="316" y="148"/>
                </a:lnTo>
                <a:lnTo>
                  <a:pt x="315" y="150"/>
                </a:lnTo>
                <a:lnTo>
                  <a:pt x="309" y="150"/>
                </a:lnTo>
                <a:lnTo>
                  <a:pt x="311" y="153"/>
                </a:lnTo>
                <a:lnTo>
                  <a:pt x="315" y="154"/>
                </a:lnTo>
                <a:lnTo>
                  <a:pt x="318" y="152"/>
                </a:lnTo>
                <a:lnTo>
                  <a:pt x="318" y="148"/>
                </a:lnTo>
                <a:lnTo>
                  <a:pt x="320" y="147"/>
                </a:lnTo>
                <a:lnTo>
                  <a:pt x="319" y="145"/>
                </a:lnTo>
                <a:lnTo>
                  <a:pt x="311" y="141"/>
                </a:lnTo>
                <a:lnTo>
                  <a:pt x="309" y="135"/>
                </a:lnTo>
                <a:lnTo>
                  <a:pt x="315" y="135"/>
                </a:lnTo>
                <a:lnTo>
                  <a:pt x="317" y="137"/>
                </a:lnTo>
                <a:lnTo>
                  <a:pt x="323" y="142"/>
                </a:lnTo>
                <a:lnTo>
                  <a:pt x="323" y="148"/>
                </a:lnTo>
                <a:lnTo>
                  <a:pt x="329" y="154"/>
                </a:lnTo>
                <a:lnTo>
                  <a:pt x="331" y="146"/>
                </a:lnTo>
                <a:lnTo>
                  <a:pt x="335" y="143"/>
                </a:lnTo>
                <a:lnTo>
                  <a:pt x="336" y="150"/>
                </a:lnTo>
                <a:lnTo>
                  <a:pt x="340" y="155"/>
                </a:lnTo>
                <a:lnTo>
                  <a:pt x="348" y="154"/>
                </a:lnTo>
                <a:close/>
                <a:moveTo>
                  <a:pt x="340" y="148"/>
                </a:moveTo>
                <a:lnTo>
                  <a:pt x="340" y="142"/>
                </a:lnTo>
                <a:lnTo>
                  <a:pt x="341" y="141"/>
                </a:lnTo>
                <a:cubicBezTo>
                  <a:pt x="343" y="143"/>
                  <a:pt x="344" y="145"/>
                  <a:pt x="345" y="148"/>
                </a:cubicBezTo>
                <a:lnTo>
                  <a:pt x="343" y="148"/>
                </a:lnTo>
                <a:lnTo>
                  <a:pt x="340" y="148"/>
                </a:lnTo>
                <a:close/>
                <a:moveTo>
                  <a:pt x="269" y="147"/>
                </a:moveTo>
                <a:lnTo>
                  <a:pt x="269" y="152"/>
                </a:lnTo>
                <a:lnTo>
                  <a:pt x="274" y="154"/>
                </a:lnTo>
                <a:lnTo>
                  <a:pt x="281" y="154"/>
                </a:lnTo>
                <a:lnTo>
                  <a:pt x="285" y="154"/>
                </a:lnTo>
                <a:cubicBezTo>
                  <a:pt x="285" y="155"/>
                  <a:pt x="285" y="156"/>
                  <a:pt x="285" y="156"/>
                </a:cubicBezTo>
                <a:lnTo>
                  <a:pt x="284" y="157"/>
                </a:lnTo>
                <a:lnTo>
                  <a:pt x="277" y="157"/>
                </a:lnTo>
                <a:lnTo>
                  <a:pt x="274" y="157"/>
                </a:lnTo>
                <a:lnTo>
                  <a:pt x="266" y="161"/>
                </a:lnTo>
                <a:lnTo>
                  <a:pt x="266" y="170"/>
                </a:lnTo>
                <a:lnTo>
                  <a:pt x="249" y="182"/>
                </a:lnTo>
                <a:lnTo>
                  <a:pt x="251" y="187"/>
                </a:lnTo>
                <a:lnTo>
                  <a:pt x="254" y="187"/>
                </a:lnTo>
                <a:lnTo>
                  <a:pt x="253" y="192"/>
                </a:lnTo>
                <a:lnTo>
                  <a:pt x="251" y="193"/>
                </a:lnTo>
                <a:lnTo>
                  <a:pt x="251" y="205"/>
                </a:lnTo>
                <a:lnTo>
                  <a:pt x="252" y="207"/>
                </a:lnTo>
                <a:lnTo>
                  <a:pt x="215" y="207"/>
                </a:lnTo>
                <a:lnTo>
                  <a:pt x="215" y="163"/>
                </a:lnTo>
                <a:lnTo>
                  <a:pt x="256" y="150"/>
                </a:lnTo>
                <a:cubicBezTo>
                  <a:pt x="260" y="149"/>
                  <a:pt x="264" y="148"/>
                  <a:pt x="269" y="147"/>
                </a:cubicBezTo>
                <a:close/>
                <a:moveTo>
                  <a:pt x="201" y="224"/>
                </a:moveTo>
                <a:lnTo>
                  <a:pt x="199" y="220"/>
                </a:lnTo>
                <a:lnTo>
                  <a:pt x="202" y="220"/>
                </a:lnTo>
                <a:lnTo>
                  <a:pt x="202" y="227"/>
                </a:lnTo>
                <a:lnTo>
                  <a:pt x="201" y="224"/>
                </a:lnTo>
                <a:close/>
                <a:moveTo>
                  <a:pt x="136" y="197"/>
                </a:moveTo>
                <a:lnTo>
                  <a:pt x="128" y="195"/>
                </a:lnTo>
                <a:lnTo>
                  <a:pt x="131" y="189"/>
                </a:lnTo>
                <a:lnTo>
                  <a:pt x="130" y="185"/>
                </a:lnTo>
                <a:lnTo>
                  <a:pt x="126" y="188"/>
                </a:lnTo>
                <a:cubicBezTo>
                  <a:pt x="126" y="181"/>
                  <a:pt x="127" y="175"/>
                  <a:pt x="128" y="169"/>
                </a:cubicBezTo>
                <a:lnTo>
                  <a:pt x="141" y="169"/>
                </a:lnTo>
                <a:lnTo>
                  <a:pt x="141" y="174"/>
                </a:lnTo>
                <a:lnTo>
                  <a:pt x="148" y="177"/>
                </a:lnTo>
                <a:lnTo>
                  <a:pt x="147" y="168"/>
                </a:lnTo>
                <a:lnTo>
                  <a:pt x="152" y="163"/>
                </a:lnTo>
                <a:lnTo>
                  <a:pt x="161" y="157"/>
                </a:lnTo>
                <a:lnTo>
                  <a:pt x="161" y="153"/>
                </a:lnTo>
                <a:lnTo>
                  <a:pt x="163" y="152"/>
                </a:lnTo>
                <a:lnTo>
                  <a:pt x="202" y="163"/>
                </a:lnTo>
                <a:lnTo>
                  <a:pt x="202" y="207"/>
                </a:lnTo>
                <a:lnTo>
                  <a:pt x="167" y="207"/>
                </a:lnTo>
                <a:lnTo>
                  <a:pt x="166" y="206"/>
                </a:lnTo>
                <a:lnTo>
                  <a:pt x="157" y="204"/>
                </a:lnTo>
                <a:lnTo>
                  <a:pt x="154" y="207"/>
                </a:lnTo>
                <a:lnTo>
                  <a:pt x="137" y="207"/>
                </a:lnTo>
                <a:lnTo>
                  <a:pt x="136" y="197"/>
                </a:lnTo>
                <a:close/>
                <a:moveTo>
                  <a:pt x="112" y="192"/>
                </a:moveTo>
                <a:lnTo>
                  <a:pt x="112" y="192"/>
                </a:lnTo>
                <a:lnTo>
                  <a:pt x="109" y="186"/>
                </a:lnTo>
                <a:lnTo>
                  <a:pt x="111" y="180"/>
                </a:lnTo>
                <a:lnTo>
                  <a:pt x="114" y="174"/>
                </a:lnTo>
                <a:cubicBezTo>
                  <a:pt x="113" y="180"/>
                  <a:pt x="113" y="186"/>
                  <a:pt x="112" y="192"/>
                </a:cubicBezTo>
                <a:close/>
                <a:moveTo>
                  <a:pt x="125" y="204"/>
                </a:moveTo>
                <a:lnTo>
                  <a:pt x="126" y="204"/>
                </a:lnTo>
                <a:lnTo>
                  <a:pt x="128" y="207"/>
                </a:lnTo>
                <a:lnTo>
                  <a:pt x="125" y="207"/>
                </a:lnTo>
                <a:cubicBezTo>
                  <a:pt x="125" y="206"/>
                  <a:pt x="125" y="205"/>
                  <a:pt x="125" y="204"/>
                </a:cubicBezTo>
                <a:close/>
                <a:moveTo>
                  <a:pt x="147" y="220"/>
                </a:moveTo>
                <a:lnTo>
                  <a:pt x="147" y="224"/>
                </a:lnTo>
                <a:lnTo>
                  <a:pt x="140" y="230"/>
                </a:lnTo>
                <a:lnTo>
                  <a:pt x="139" y="238"/>
                </a:lnTo>
                <a:lnTo>
                  <a:pt x="138" y="243"/>
                </a:lnTo>
                <a:lnTo>
                  <a:pt x="149" y="257"/>
                </a:lnTo>
                <a:lnTo>
                  <a:pt x="150" y="262"/>
                </a:lnTo>
                <a:cubicBezTo>
                  <a:pt x="150" y="262"/>
                  <a:pt x="154" y="263"/>
                  <a:pt x="155" y="263"/>
                </a:cubicBezTo>
                <a:cubicBezTo>
                  <a:pt x="155" y="263"/>
                  <a:pt x="157" y="265"/>
                  <a:pt x="159" y="266"/>
                </a:cubicBezTo>
                <a:cubicBezTo>
                  <a:pt x="150" y="268"/>
                  <a:pt x="141" y="270"/>
                  <a:pt x="133" y="272"/>
                </a:cubicBezTo>
                <a:cubicBezTo>
                  <a:pt x="129" y="256"/>
                  <a:pt x="126" y="238"/>
                  <a:pt x="125" y="220"/>
                </a:cubicBezTo>
                <a:lnTo>
                  <a:pt x="147" y="220"/>
                </a:lnTo>
                <a:close/>
                <a:moveTo>
                  <a:pt x="164" y="278"/>
                </a:moveTo>
                <a:lnTo>
                  <a:pt x="164" y="296"/>
                </a:lnTo>
                <a:lnTo>
                  <a:pt x="167" y="296"/>
                </a:lnTo>
                <a:lnTo>
                  <a:pt x="165" y="308"/>
                </a:lnTo>
                <a:lnTo>
                  <a:pt x="170" y="315"/>
                </a:lnTo>
                <a:lnTo>
                  <a:pt x="169" y="327"/>
                </a:lnTo>
                <a:lnTo>
                  <a:pt x="176" y="339"/>
                </a:lnTo>
                <a:lnTo>
                  <a:pt x="185" y="347"/>
                </a:lnTo>
                <a:lnTo>
                  <a:pt x="194" y="347"/>
                </a:lnTo>
                <a:lnTo>
                  <a:pt x="195" y="344"/>
                </a:lnTo>
                <a:lnTo>
                  <a:pt x="188" y="338"/>
                </a:lnTo>
                <a:lnTo>
                  <a:pt x="189" y="336"/>
                </a:lnTo>
                <a:lnTo>
                  <a:pt x="190" y="332"/>
                </a:lnTo>
                <a:lnTo>
                  <a:pt x="190" y="329"/>
                </a:lnTo>
                <a:lnTo>
                  <a:pt x="186" y="329"/>
                </a:lnTo>
                <a:lnTo>
                  <a:pt x="183" y="326"/>
                </a:lnTo>
                <a:lnTo>
                  <a:pt x="187" y="323"/>
                </a:lnTo>
                <a:lnTo>
                  <a:pt x="188" y="320"/>
                </a:lnTo>
                <a:lnTo>
                  <a:pt x="184" y="319"/>
                </a:lnTo>
                <a:lnTo>
                  <a:pt x="184" y="316"/>
                </a:lnTo>
                <a:lnTo>
                  <a:pt x="190" y="315"/>
                </a:lnTo>
                <a:lnTo>
                  <a:pt x="198" y="311"/>
                </a:lnTo>
                <a:lnTo>
                  <a:pt x="201" y="306"/>
                </a:lnTo>
                <a:lnTo>
                  <a:pt x="202" y="305"/>
                </a:lnTo>
                <a:lnTo>
                  <a:pt x="202" y="357"/>
                </a:lnTo>
                <a:cubicBezTo>
                  <a:pt x="174" y="353"/>
                  <a:pt x="150" y="325"/>
                  <a:pt x="137" y="285"/>
                </a:cubicBezTo>
                <a:cubicBezTo>
                  <a:pt x="146" y="282"/>
                  <a:pt x="155" y="280"/>
                  <a:pt x="164" y="278"/>
                </a:cubicBezTo>
                <a:close/>
                <a:moveTo>
                  <a:pt x="215" y="279"/>
                </a:moveTo>
                <a:lnTo>
                  <a:pt x="220" y="280"/>
                </a:lnTo>
                <a:lnTo>
                  <a:pt x="225" y="275"/>
                </a:lnTo>
                <a:cubicBezTo>
                  <a:pt x="245" y="277"/>
                  <a:pt x="263" y="280"/>
                  <a:pt x="279" y="285"/>
                </a:cubicBezTo>
                <a:cubicBezTo>
                  <a:pt x="266" y="325"/>
                  <a:pt x="242" y="353"/>
                  <a:pt x="215" y="357"/>
                </a:cubicBezTo>
                <a:lnTo>
                  <a:pt x="215" y="279"/>
                </a:lnTo>
                <a:close/>
                <a:moveTo>
                  <a:pt x="227" y="262"/>
                </a:moveTo>
                <a:lnTo>
                  <a:pt x="228" y="257"/>
                </a:lnTo>
                <a:lnTo>
                  <a:pt x="234" y="249"/>
                </a:lnTo>
                <a:lnTo>
                  <a:pt x="235" y="244"/>
                </a:lnTo>
                <a:lnTo>
                  <a:pt x="229" y="242"/>
                </a:lnTo>
                <a:lnTo>
                  <a:pt x="226" y="236"/>
                </a:lnTo>
                <a:lnTo>
                  <a:pt x="215" y="235"/>
                </a:lnTo>
                <a:lnTo>
                  <a:pt x="215" y="220"/>
                </a:lnTo>
                <a:lnTo>
                  <a:pt x="263" y="220"/>
                </a:lnTo>
                <a:lnTo>
                  <a:pt x="265" y="222"/>
                </a:lnTo>
                <a:lnTo>
                  <a:pt x="271" y="222"/>
                </a:lnTo>
                <a:lnTo>
                  <a:pt x="271" y="221"/>
                </a:lnTo>
                <a:lnTo>
                  <a:pt x="283" y="221"/>
                </a:lnTo>
                <a:lnTo>
                  <a:pt x="283" y="220"/>
                </a:lnTo>
                <a:lnTo>
                  <a:pt x="290" y="220"/>
                </a:lnTo>
                <a:cubicBezTo>
                  <a:pt x="290" y="238"/>
                  <a:pt x="287" y="256"/>
                  <a:pt x="283" y="272"/>
                </a:cubicBezTo>
                <a:cubicBezTo>
                  <a:pt x="266" y="267"/>
                  <a:pt x="247" y="263"/>
                  <a:pt x="227" y="262"/>
                </a:cubicBezTo>
                <a:close/>
                <a:moveTo>
                  <a:pt x="353" y="175"/>
                </a:moveTo>
                <a:lnTo>
                  <a:pt x="354" y="174"/>
                </a:lnTo>
                <a:cubicBezTo>
                  <a:pt x="354" y="175"/>
                  <a:pt x="354" y="176"/>
                  <a:pt x="354" y="177"/>
                </a:cubicBezTo>
                <a:lnTo>
                  <a:pt x="353" y="175"/>
                </a:lnTo>
                <a:close/>
                <a:moveTo>
                  <a:pt x="60" y="220"/>
                </a:moveTo>
                <a:lnTo>
                  <a:pt x="112" y="220"/>
                </a:lnTo>
                <a:cubicBezTo>
                  <a:pt x="113" y="240"/>
                  <a:pt x="116" y="259"/>
                  <a:pt x="121" y="276"/>
                </a:cubicBezTo>
                <a:cubicBezTo>
                  <a:pt x="108" y="281"/>
                  <a:pt x="96" y="287"/>
                  <a:pt x="86" y="294"/>
                </a:cubicBezTo>
                <a:cubicBezTo>
                  <a:pt x="71" y="273"/>
                  <a:pt x="62" y="247"/>
                  <a:pt x="60" y="220"/>
                </a:cubicBezTo>
                <a:close/>
                <a:moveTo>
                  <a:pt x="376" y="95"/>
                </a:moveTo>
                <a:lnTo>
                  <a:pt x="360" y="95"/>
                </a:lnTo>
                <a:lnTo>
                  <a:pt x="360" y="149"/>
                </a:lnTo>
                <a:cubicBezTo>
                  <a:pt x="356" y="138"/>
                  <a:pt x="351" y="128"/>
                  <a:pt x="345" y="119"/>
                </a:cubicBezTo>
                <a:lnTo>
                  <a:pt x="345" y="28"/>
                </a:lnTo>
                <a:lnTo>
                  <a:pt x="376" y="28"/>
                </a:lnTo>
                <a:lnTo>
                  <a:pt x="376" y="95"/>
                </a:lnTo>
                <a:lnTo>
                  <a:pt x="376" y="95"/>
                </a:lnTo>
                <a:close/>
              </a:path>
            </a:pathLst>
          </a:custGeom>
          <a:solidFill>
            <a:srgbClr val="4785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graduatiom-mortarboard_20536"/>
          <p:cNvSpPr>
            <a:spLocks noChangeAspect="1"/>
          </p:cNvSpPr>
          <p:nvPr/>
        </p:nvSpPr>
        <p:spPr bwMode="auto">
          <a:xfrm>
            <a:off x="7185060" y="5005536"/>
            <a:ext cx="425976" cy="566796"/>
          </a:xfrm>
          <a:custGeom>
            <a:avLst/>
            <a:gdLst>
              <a:gd name="connsiteX0" fmla="*/ 192377 w 450261"/>
              <a:gd name="connsiteY0" fmla="*/ 528879 h 599109"/>
              <a:gd name="connsiteX1" fmla="*/ 159357 w 450261"/>
              <a:gd name="connsiteY1" fmla="*/ 554677 h 599109"/>
              <a:gd name="connsiteX2" fmla="*/ 192377 w 450261"/>
              <a:gd name="connsiteY2" fmla="*/ 581910 h 599109"/>
              <a:gd name="connsiteX3" fmla="*/ 223961 w 450261"/>
              <a:gd name="connsiteY3" fmla="*/ 554677 h 599109"/>
              <a:gd name="connsiteX4" fmla="*/ 192377 w 450261"/>
              <a:gd name="connsiteY4" fmla="*/ 528879 h 599109"/>
              <a:gd name="connsiteX5" fmla="*/ 275644 w 450261"/>
              <a:gd name="connsiteY5" fmla="*/ 523145 h 599109"/>
              <a:gd name="connsiteX6" fmla="*/ 244060 w 450261"/>
              <a:gd name="connsiteY6" fmla="*/ 548944 h 599109"/>
              <a:gd name="connsiteX7" fmla="*/ 275644 w 450261"/>
              <a:gd name="connsiteY7" fmla="*/ 576177 h 599109"/>
              <a:gd name="connsiteX8" fmla="*/ 307229 w 450261"/>
              <a:gd name="connsiteY8" fmla="*/ 548944 h 599109"/>
              <a:gd name="connsiteX9" fmla="*/ 275644 w 450261"/>
              <a:gd name="connsiteY9" fmla="*/ 523145 h 599109"/>
              <a:gd name="connsiteX10" fmla="*/ 333071 w 450261"/>
              <a:gd name="connsiteY10" fmla="*/ 299555 h 599109"/>
              <a:gd name="connsiteX11" fmla="*/ 221090 w 450261"/>
              <a:gd name="connsiteY11" fmla="*/ 332520 h 599109"/>
              <a:gd name="connsiteX12" fmla="*/ 126337 w 450261"/>
              <a:gd name="connsiteY12" fmla="*/ 311021 h 599109"/>
              <a:gd name="connsiteX13" fmla="*/ 167971 w 450261"/>
              <a:gd name="connsiteY13" fmla="*/ 417083 h 599109"/>
              <a:gd name="connsiteX14" fmla="*/ 155050 w 450261"/>
              <a:gd name="connsiteY14" fmla="*/ 524579 h 599109"/>
              <a:gd name="connsiteX15" fmla="*/ 192377 w 450261"/>
              <a:gd name="connsiteY15" fmla="*/ 511679 h 599109"/>
              <a:gd name="connsiteX16" fmla="*/ 231139 w 450261"/>
              <a:gd name="connsiteY16" fmla="*/ 527445 h 599109"/>
              <a:gd name="connsiteX17" fmla="*/ 275644 w 450261"/>
              <a:gd name="connsiteY17" fmla="*/ 505946 h 599109"/>
              <a:gd name="connsiteX18" fmla="*/ 314407 w 450261"/>
              <a:gd name="connsiteY18" fmla="*/ 521712 h 599109"/>
              <a:gd name="connsiteX19" fmla="*/ 294308 w 450261"/>
              <a:gd name="connsiteY19" fmla="*/ 411350 h 599109"/>
              <a:gd name="connsiteX20" fmla="*/ 333071 w 450261"/>
              <a:gd name="connsiteY20" fmla="*/ 299555 h 599109"/>
              <a:gd name="connsiteX21" fmla="*/ 364655 w 450261"/>
              <a:gd name="connsiteY21" fmla="*/ 220724 h 599109"/>
              <a:gd name="connsiteX22" fmla="*/ 292872 w 450261"/>
              <a:gd name="connsiteY22" fmla="*/ 260856 h 599109"/>
              <a:gd name="connsiteX23" fmla="*/ 239753 w 450261"/>
              <a:gd name="connsiteY23" fmla="*/ 242223 h 599109"/>
              <a:gd name="connsiteX24" fmla="*/ 221090 w 450261"/>
              <a:gd name="connsiteY24" fmla="*/ 266589 h 599109"/>
              <a:gd name="connsiteX25" fmla="*/ 203862 w 450261"/>
              <a:gd name="connsiteY25" fmla="*/ 242223 h 599109"/>
              <a:gd name="connsiteX26" fmla="*/ 202426 w 450261"/>
              <a:gd name="connsiteY26" fmla="*/ 240790 h 599109"/>
              <a:gd name="connsiteX27" fmla="*/ 146436 w 450261"/>
              <a:gd name="connsiteY27" fmla="*/ 260856 h 599109"/>
              <a:gd name="connsiteX28" fmla="*/ 78960 w 450261"/>
              <a:gd name="connsiteY28" fmla="*/ 226457 h 599109"/>
              <a:gd name="connsiteX29" fmla="*/ 221090 w 450261"/>
              <a:gd name="connsiteY29" fmla="*/ 321054 h 599109"/>
              <a:gd name="connsiteX30" fmla="*/ 364655 w 450261"/>
              <a:gd name="connsiteY30" fmla="*/ 220724 h 599109"/>
              <a:gd name="connsiteX31" fmla="*/ 221090 w 450261"/>
              <a:gd name="connsiteY31" fmla="*/ 220724 h 599109"/>
              <a:gd name="connsiteX32" fmla="*/ 202426 w 450261"/>
              <a:gd name="connsiteY32" fmla="*/ 235057 h 599109"/>
              <a:gd name="connsiteX33" fmla="*/ 221090 w 450261"/>
              <a:gd name="connsiteY33" fmla="*/ 253690 h 599109"/>
              <a:gd name="connsiteX34" fmla="*/ 236882 w 450261"/>
              <a:gd name="connsiteY34" fmla="*/ 235057 h 599109"/>
              <a:gd name="connsiteX35" fmla="*/ 221090 w 450261"/>
              <a:gd name="connsiteY35" fmla="*/ 220724 h 599109"/>
              <a:gd name="connsiteX36" fmla="*/ 222525 w 450261"/>
              <a:gd name="connsiteY36" fmla="*/ 163393 h 599109"/>
              <a:gd name="connsiteX37" fmla="*/ 219654 w 450261"/>
              <a:gd name="connsiteY37" fmla="*/ 164827 h 599109"/>
              <a:gd name="connsiteX38" fmla="*/ 218218 w 450261"/>
              <a:gd name="connsiteY38" fmla="*/ 164827 h 599109"/>
              <a:gd name="connsiteX39" fmla="*/ 219654 w 450261"/>
              <a:gd name="connsiteY39" fmla="*/ 167693 h 599109"/>
              <a:gd name="connsiteX40" fmla="*/ 222525 w 450261"/>
              <a:gd name="connsiteY40" fmla="*/ 163393 h 599109"/>
              <a:gd name="connsiteX41" fmla="*/ 287066 w 450261"/>
              <a:gd name="connsiteY41" fmla="*/ 153341 h 599109"/>
              <a:gd name="connsiteX42" fmla="*/ 292810 w 450261"/>
              <a:gd name="connsiteY42" fmla="*/ 153341 h 599109"/>
              <a:gd name="connsiteX43" fmla="*/ 337323 w 450261"/>
              <a:gd name="connsiteY43" fmla="*/ 192079 h 599109"/>
              <a:gd name="connsiteX44" fmla="*/ 292810 w 450261"/>
              <a:gd name="connsiteY44" fmla="*/ 230816 h 599109"/>
              <a:gd name="connsiteX45" fmla="*/ 249733 w 450261"/>
              <a:gd name="connsiteY45" fmla="*/ 192079 h 599109"/>
              <a:gd name="connsiteX46" fmla="*/ 256913 w 450261"/>
              <a:gd name="connsiteY46" fmla="*/ 170558 h 599109"/>
              <a:gd name="connsiteX47" fmla="*/ 272707 w 450261"/>
              <a:gd name="connsiteY47" fmla="*/ 179166 h 599109"/>
              <a:gd name="connsiteX48" fmla="*/ 291374 w 450261"/>
              <a:gd name="connsiteY48" fmla="*/ 163384 h 599109"/>
              <a:gd name="connsiteX49" fmla="*/ 287066 w 450261"/>
              <a:gd name="connsiteY49" fmla="*/ 153341 h 599109"/>
              <a:gd name="connsiteX50" fmla="*/ 143636 w 450261"/>
              <a:gd name="connsiteY50" fmla="*/ 153341 h 599109"/>
              <a:gd name="connsiteX51" fmla="*/ 188121 w 450261"/>
              <a:gd name="connsiteY51" fmla="*/ 192079 h 599109"/>
              <a:gd name="connsiteX52" fmla="*/ 143636 w 450261"/>
              <a:gd name="connsiteY52" fmla="*/ 230816 h 599109"/>
              <a:gd name="connsiteX53" fmla="*/ 99151 w 450261"/>
              <a:gd name="connsiteY53" fmla="*/ 192079 h 599109"/>
              <a:gd name="connsiteX54" fmla="*/ 103456 w 450261"/>
              <a:gd name="connsiteY54" fmla="*/ 176297 h 599109"/>
              <a:gd name="connsiteX55" fmla="*/ 114936 w 450261"/>
              <a:gd name="connsiteY55" fmla="*/ 179166 h 599109"/>
              <a:gd name="connsiteX56" fmla="*/ 133591 w 450261"/>
              <a:gd name="connsiteY56" fmla="*/ 163384 h 599109"/>
              <a:gd name="connsiteX57" fmla="*/ 130721 w 450261"/>
              <a:gd name="connsiteY57" fmla="*/ 154776 h 599109"/>
              <a:gd name="connsiteX58" fmla="*/ 143636 w 450261"/>
              <a:gd name="connsiteY58" fmla="*/ 153341 h 599109"/>
              <a:gd name="connsiteX59" fmla="*/ 123466 w 450261"/>
              <a:gd name="connsiteY59" fmla="*/ 137594 h 599109"/>
              <a:gd name="connsiteX60" fmla="*/ 80396 w 450261"/>
              <a:gd name="connsiteY60" fmla="*/ 192059 h 599109"/>
              <a:gd name="connsiteX61" fmla="*/ 146436 w 450261"/>
              <a:gd name="connsiteY61" fmla="*/ 249390 h 599109"/>
              <a:gd name="connsiteX62" fmla="*/ 212476 w 450261"/>
              <a:gd name="connsiteY62" fmla="*/ 192059 h 599109"/>
              <a:gd name="connsiteX63" fmla="*/ 200991 w 450261"/>
              <a:gd name="connsiteY63" fmla="*/ 159094 h 599109"/>
              <a:gd name="connsiteX64" fmla="*/ 312971 w 450261"/>
              <a:gd name="connsiteY64" fmla="*/ 136161 h 599109"/>
              <a:gd name="connsiteX65" fmla="*/ 239753 w 450261"/>
              <a:gd name="connsiteY65" fmla="*/ 157660 h 599109"/>
              <a:gd name="connsiteX66" fmla="*/ 228268 w 450261"/>
              <a:gd name="connsiteY66" fmla="*/ 192059 h 599109"/>
              <a:gd name="connsiteX67" fmla="*/ 292872 w 450261"/>
              <a:gd name="connsiteY67" fmla="*/ 249390 h 599109"/>
              <a:gd name="connsiteX68" fmla="*/ 358912 w 450261"/>
              <a:gd name="connsiteY68" fmla="*/ 192059 h 599109"/>
              <a:gd name="connsiteX69" fmla="*/ 312971 w 450261"/>
              <a:gd name="connsiteY69" fmla="*/ 136161 h 599109"/>
              <a:gd name="connsiteX70" fmla="*/ 101931 w 450261"/>
              <a:gd name="connsiteY70" fmla="*/ 131861 h 599109"/>
              <a:gd name="connsiteX71" fmla="*/ 103366 w 450261"/>
              <a:gd name="connsiteY71" fmla="*/ 133295 h 599109"/>
              <a:gd name="connsiteX72" fmla="*/ 106238 w 450261"/>
              <a:gd name="connsiteY72" fmla="*/ 133295 h 599109"/>
              <a:gd name="connsiteX73" fmla="*/ 344556 w 450261"/>
              <a:gd name="connsiteY73" fmla="*/ 127561 h 599109"/>
              <a:gd name="connsiteX74" fmla="*/ 331635 w 450261"/>
              <a:gd name="connsiteY74" fmla="*/ 131861 h 599109"/>
              <a:gd name="connsiteX75" fmla="*/ 337377 w 450261"/>
              <a:gd name="connsiteY75" fmla="*/ 134728 h 599109"/>
              <a:gd name="connsiteX76" fmla="*/ 343120 w 450261"/>
              <a:gd name="connsiteY76" fmla="*/ 128995 h 599109"/>
              <a:gd name="connsiteX77" fmla="*/ 344556 w 450261"/>
              <a:gd name="connsiteY77" fmla="*/ 127561 h 599109"/>
              <a:gd name="connsiteX78" fmla="*/ 0 w 450261"/>
              <a:gd name="connsiteY78" fmla="*/ 0 h 599109"/>
              <a:gd name="connsiteX79" fmla="*/ 437873 w 450261"/>
              <a:gd name="connsiteY79" fmla="*/ 0 h 599109"/>
              <a:gd name="connsiteX80" fmla="*/ 437873 w 450261"/>
              <a:gd name="connsiteY80" fmla="*/ 28666 h 599109"/>
              <a:gd name="connsiteX81" fmla="*/ 417774 w 450261"/>
              <a:gd name="connsiteY81" fmla="*/ 28666 h 599109"/>
              <a:gd name="connsiteX82" fmla="*/ 417774 w 450261"/>
              <a:gd name="connsiteY82" fmla="*/ 94596 h 599109"/>
              <a:gd name="connsiteX83" fmla="*/ 429259 w 450261"/>
              <a:gd name="connsiteY83" fmla="*/ 94596 h 599109"/>
              <a:gd name="connsiteX84" fmla="*/ 429259 w 450261"/>
              <a:gd name="connsiteY84" fmla="*/ 150494 h 599109"/>
              <a:gd name="connsiteX85" fmla="*/ 379011 w 450261"/>
              <a:gd name="connsiteY85" fmla="*/ 150494 h 599109"/>
              <a:gd name="connsiteX86" fmla="*/ 379011 w 450261"/>
              <a:gd name="connsiteY86" fmla="*/ 94596 h 599109"/>
              <a:gd name="connsiteX87" fmla="*/ 394804 w 450261"/>
              <a:gd name="connsiteY87" fmla="*/ 94596 h 599109"/>
              <a:gd name="connsiteX88" fmla="*/ 394804 w 450261"/>
              <a:gd name="connsiteY88" fmla="*/ 28666 h 599109"/>
              <a:gd name="connsiteX89" fmla="*/ 363219 w 450261"/>
              <a:gd name="connsiteY89" fmla="*/ 28666 h 599109"/>
              <a:gd name="connsiteX90" fmla="*/ 363219 w 450261"/>
              <a:gd name="connsiteY90" fmla="*/ 87430 h 599109"/>
              <a:gd name="connsiteX91" fmla="*/ 363219 w 450261"/>
              <a:gd name="connsiteY91" fmla="*/ 114662 h 599109"/>
              <a:gd name="connsiteX92" fmla="*/ 363219 w 450261"/>
              <a:gd name="connsiteY92" fmla="*/ 121828 h 599109"/>
              <a:gd name="connsiteX93" fmla="*/ 360348 w 450261"/>
              <a:gd name="connsiteY93" fmla="*/ 121828 h 599109"/>
              <a:gd name="connsiteX94" fmla="*/ 353170 w 450261"/>
              <a:gd name="connsiteY94" fmla="*/ 136161 h 599109"/>
              <a:gd name="connsiteX95" fmla="*/ 377576 w 450261"/>
              <a:gd name="connsiteY95" fmla="*/ 212125 h 599109"/>
              <a:gd name="connsiteX96" fmla="*/ 364655 w 450261"/>
              <a:gd name="connsiteY96" fmla="*/ 265156 h 599109"/>
              <a:gd name="connsiteX97" fmla="*/ 368962 w 450261"/>
              <a:gd name="connsiteY97" fmla="*/ 260856 h 599109"/>
              <a:gd name="connsiteX98" fmla="*/ 446487 w 450261"/>
              <a:gd name="connsiteY98" fmla="*/ 392717 h 599109"/>
              <a:gd name="connsiteX99" fmla="*/ 338813 w 450261"/>
              <a:gd name="connsiteY99" fmla="*/ 567577 h 599109"/>
              <a:gd name="connsiteX100" fmla="*/ 327328 w 450261"/>
              <a:gd name="connsiteY100" fmla="*/ 548944 h 599109"/>
              <a:gd name="connsiteX101" fmla="*/ 275644 w 450261"/>
              <a:gd name="connsiteY101" fmla="*/ 593376 h 599109"/>
              <a:gd name="connsiteX102" fmla="*/ 236882 w 450261"/>
              <a:gd name="connsiteY102" fmla="*/ 577610 h 599109"/>
              <a:gd name="connsiteX103" fmla="*/ 192377 w 450261"/>
              <a:gd name="connsiteY103" fmla="*/ 599109 h 599109"/>
              <a:gd name="connsiteX104" fmla="*/ 140693 w 450261"/>
              <a:gd name="connsiteY104" fmla="*/ 560411 h 599109"/>
              <a:gd name="connsiteX105" fmla="*/ 133515 w 450261"/>
              <a:gd name="connsiteY105" fmla="*/ 574743 h 599109"/>
              <a:gd name="connsiteX106" fmla="*/ 15792 w 450261"/>
              <a:gd name="connsiteY106" fmla="*/ 405617 h 599109"/>
              <a:gd name="connsiteX107" fmla="*/ 77525 w 450261"/>
              <a:gd name="connsiteY107" fmla="*/ 272322 h 599109"/>
              <a:gd name="connsiteX108" fmla="*/ 80396 w 450261"/>
              <a:gd name="connsiteY108" fmla="*/ 268022 h 599109"/>
              <a:gd name="connsiteX109" fmla="*/ 64604 w 450261"/>
              <a:gd name="connsiteY109" fmla="*/ 212125 h 599109"/>
              <a:gd name="connsiteX110" fmla="*/ 89010 w 450261"/>
              <a:gd name="connsiteY110" fmla="*/ 136161 h 599109"/>
              <a:gd name="connsiteX111" fmla="*/ 83267 w 450261"/>
              <a:gd name="connsiteY111" fmla="*/ 126128 h 599109"/>
              <a:gd name="connsiteX112" fmla="*/ 66039 w 450261"/>
              <a:gd name="connsiteY112" fmla="*/ 121828 h 599109"/>
              <a:gd name="connsiteX113" fmla="*/ 66039 w 450261"/>
              <a:gd name="connsiteY113" fmla="*/ 28666 h 599109"/>
              <a:gd name="connsiteX114" fmla="*/ 0 w 450261"/>
              <a:gd name="connsiteY114" fmla="*/ 28666 h 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50261" h="599109">
                <a:moveTo>
                  <a:pt x="192377" y="528879"/>
                </a:moveTo>
                <a:cubicBezTo>
                  <a:pt x="175149" y="528879"/>
                  <a:pt x="159357" y="540345"/>
                  <a:pt x="159357" y="554677"/>
                </a:cubicBezTo>
                <a:cubicBezTo>
                  <a:pt x="159357" y="569010"/>
                  <a:pt x="175149" y="581910"/>
                  <a:pt x="192377" y="581910"/>
                </a:cubicBezTo>
                <a:cubicBezTo>
                  <a:pt x="209605" y="581910"/>
                  <a:pt x="223961" y="569010"/>
                  <a:pt x="223961" y="554677"/>
                </a:cubicBezTo>
                <a:cubicBezTo>
                  <a:pt x="223961" y="540345"/>
                  <a:pt x="209605" y="528879"/>
                  <a:pt x="192377" y="528879"/>
                </a:cubicBezTo>
                <a:close/>
                <a:moveTo>
                  <a:pt x="275644" y="523145"/>
                </a:moveTo>
                <a:cubicBezTo>
                  <a:pt x="258417" y="523145"/>
                  <a:pt x="244060" y="534612"/>
                  <a:pt x="244060" y="548944"/>
                </a:cubicBezTo>
                <a:cubicBezTo>
                  <a:pt x="244060" y="563277"/>
                  <a:pt x="258417" y="576177"/>
                  <a:pt x="275644" y="576177"/>
                </a:cubicBezTo>
                <a:cubicBezTo>
                  <a:pt x="292872" y="576177"/>
                  <a:pt x="307229" y="563277"/>
                  <a:pt x="307229" y="548944"/>
                </a:cubicBezTo>
                <a:cubicBezTo>
                  <a:pt x="307229" y="534612"/>
                  <a:pt x="292872" y="523145"/>
                  <a:pt x="275644" y="523145"/>
                </a:cubicBezTo>
                <a:close/>
                <a:moveTo>
                  <a:pt x="333071" y="299555"/>
                </a:moveTo>
                <a:cubicBezTo>
                  <a:pt x="304358" y="321054"/>
                  <a:pt x="265595" y="332520"/>
                  <a:pt x="221090" y="332520"/>
                </a:cubicBezTo>
                <a:cubicBezTo>
                  <a:pt x="185198" y="332520"/>
                  <a:pt x="152179" y="325353"/>
                  <a:pt x="126337" y="311021"/>
                </a:cubicBezTo>
                <a:cubicBezTo>
                  <a:pt x="145000" y="335386"/>
                  <a:pt x="165099" y="371218"/>
                  <a:pt x="167971" y="417083"/>
                </a:cubicBezTo>
                <a:cubicBezTo>
                  <a:pt x="172278" y="460081"/>
                  <a:pt x="165099" y="497346"/>
                  <a:pt x="155050" y="524579"/>
                </a:cubicBezTo>
                <a:cubicBezTo>
                  <a:pt x="165099" y="517412"/>
                  <a:pt x="178020" y="511679"/>
                  <a:pt x="192377" y="511679"/>
                </a:cubicBezTo>
                <a:cubicBezTo>
                  <a:pt x="208169" y="511679"/>
                  <a:pt x="222525" y="517412"/>
                  <a:pt x="231139" y="527445"/>
                </a:cubicBezTo>
                <a:cubicBezTo>
                  <a:pt x="241189" y="514546"/>
                  <a:pt x="256981" y="505946"/>
                  <a:pt x="275644" y="505946"/>
                </a:cubicBezTo>
                <a:cubicBezTo>
                  <a:pt x="291437" y="505946"/>
                  <a:pt x="305793" y="511679"/>
                  <a:pt x="314407" y="521712"/>
                </a:cubicBezTo>
                <a:cubicBezTo>
                  <a:pt x="304358" y="494480"/>
                  <a:pt x="294308" y="455781"/>
                  <a:pt x="294308" y="411350"/>
                </a:cubicBezTo>
                <a:cubicBezTo>
                  <a:pt x="295744" y="364052"/>
                  <a:pt x="314407" y="325353"/>
                  <a:pt x="333071" y="299555"/>
                </a:cubicBezTo>
                <a:close/>
                <a:moveTo>
                  <a:pt x="364655" y="220724"/>
                </a:moveTo>
                <a:cubicBezTo>
                  <a:pt x="351734" y="245090"/>
                  <a:pt x="324457" y="260856"/>
                  <a:pt x="292872" y="260856"/>
                </a:cubicBezTo>
                <a:cubicBezTo>
                  <a:pt x="272773" y="260856"/>
                  <a:pt x="252674" y="253690"/>
                  <a:pt x="239753" y="242223"/>
                </a:cubicBezTo>
                <a:lnTo>
                  <a:pt x="221090" y="266589"/>
                </a:lnTo>
                <a:lnTo>
                  <a:pt x="203862" y="242223"/>
                </a:lnTo>
                <a:lnTo>
                  <a:pt x="202426" y="240790"/>
                </a:lnTo>
                <a:cubicBezTo>
                  <a:pt x="188070" y="253690"/>
                  <a:pt x="167971" y="260856"/>
                  <a:pt x="146436" y="260856"/>
                </a:cubicBezTo>
                <a:cubicBezTo>
                  <a:pt x="117723" y="260856"/>
                  <a:pt x="91881" y="247957"/>
                  <a:pt x="78960" y="226457"/>
                </a:cubicBezTo>
                <a:cubicBezTo>
                  <a:pt x="87574" y="286655"/>
                  <a:pt x="147872" y="321054"/>
                  <a:pt x="221090" y="321054"/>
                </a:cubicBezTo>
                <a:cubicBezTo>
                  <a:pt x="297179" y="321054"/>
                  <a:pt x="358912" y="285222"/>
                  <a:pt x="364655" y="220724"/>
                </a:cubicBezTo>
                <a:close/>
                <a:moveTo>
                  <a:pt x="221090" y="220724"/>
                </a:moveTo>
                <a:cubicBezTo>
                  <a:pt x="205298" y="219291"/>
                  <a:pt x="202426" y="235057"/>
                  <a:pt x="202426" y="235057"/>
                </a:cubicBezTo>
                <a:lnTo>
                  <a:pt x="221090" y="253690"/>
                </a:lnTo>
                <a:lnTo>
                  <a:pt x="236882" y="235057"/>
                </a:lnTo>
                <a:cubicBezTo>
                  <a:pt x="236882" y="235057"/>
                  <a:pt x="235446" y="220724"/>
                  <a:pt x="221090" y="220724"/>
                </a:cubicBezTo>
                <a:close/>
                <a:moveTo>
                  <a:pt x="222525" y="163393"/>
                </a:moveTo>
                <a:lnTo>
                  <a:pt x="219654" y="164827"/>
                </a:lnTo>
                <a:lnTo>
                  <a:pt x="218218" y="164827"/>
                </a:lnTo>
                <a:cubicBezTo>
                  <a:pt x="218218" y="164827"/>
                  <a:pt x="219654" y="166260"/>
                  <a:pt x="219654" y="167693"/>
                </a:cubicBezTo>
                <a:cubicBezTo>
                  <a:pt x="221090" y="166260"/>
                  <a:pt x="221090" y="164827"/>
                  <a:pt x="222525" y="163393"/>
                </a:cubicBezTo>
                <a:close/>
                <a:moveTo>
                  <a:pt x="287066" y="153341"/>
                </a:moveTo>
                <a:cubicBezTo>
                  <a:pt x="288502" y="153341"/>
                  <a:pt x="291374" y="153341"/>
                  <a:pt x="292810" y="153341"/>
                </a:cubicBezTo>
                <a:cubicBezTo>
                  <a:pt x="317220" y="153341"/>
                  <a:pt x="337323" y="170558"/>
                  <a:pt x="337323" y="192079"/>
                </a:cubicBezTo>
                <a:cubicBezTo>
                  <a:pt x="337323" y="213599"/>
                  <a:pt x="317220" y="230816"/>
                  <a:pt x="292810" y="230816"/>
                </a:cubicBezTo>
                <a:cubicBezTo>
                  <a:pt x="268400" y="230816"/>
                  <a:pt x="249733" y="213599"/>
                  <a:pt x="249733" y="192079"/>
                </a:cubicBezTo>
                <a:cubicBezTo>
                  <a:pt x="249733" y="183470"/>
                  <a:pt x="252605" y="176297"/>
                  <a:pt x="256913" y="170558"/>
                </a:cubicBezTo>
                <a:cubicBezTo>
                  <a:pt x="259784" y="176297"/>
                  <a:pt x="265528" y="179166"/>
                  <a:pt x="272707" y="179166"/>
                </a:cubicBezTo>
                <a:cubicBezTo>
                  <a:pt x="282759" y="179166"/>
                  <a:pt x="291374" y="171992"/>
                  <a:pt x="291374" y="163384"/>
                </a:cubicBezTo>
                <a:cubicBezTo>
                  <a:pt x="291374" y="159080"/>
                  <a:pt x="289938" y="156210"/>
                  <a:pt x="287066" y="153341"/>
                </a:cubicBezTo>
                <a:close/>
                <a:moveTo>
                  <a:pt x="143636" y="153341"/>
                </a:moveTo>
                <a:cubicBezTo>
                  <a:pt x="168031" y="153341"/>
                  <a:pt x="188121" y="170558"/>
                  <a:pt x="188121" y="192079"/>
                </a:cubicBezTo>
                <a:cubicBezTo>
                  <a:pt x="188121" y="213599"/>
                  <a:pt x="168031" y="230816"/>
                  <a:pt x="143636" y="230816"/>
                </a:cubicBezTo>
                <a:cubicBezTo>
                  <a:pt x="119241" y="230816"/>
                  <a:pt x="99151" y="213599"/>
                  <a:pt x="99151" y="192079"/>
                </a:cubicBezTo>
                <a:cubicBezTo>
                  <a:pt x="99151" y="186340"/>
                  <a:pt x="100586" y="180601"/>
                  <a:pt x="103456" y="176297"/>
                </a:cubicBezTo>
                <a:cubicBezTo>
                  <a:pt x="106326" y="177731"/>
                  <a:pt x="110631" y="179166"/>
                  <a:pt x="114936" y="179166"/>
                </a:cubicBezTo>
                <a:cubicBezTo>
                  <a:pt x="124981" y="179166"/>
                  <a:pt x="133591" y="171992"/>
                  <a:pt x="133591" y="163384"/>
                </a:cubicBezTo>
                <a:cubicBezTo>
                  <a:pt x="133591" y="160515"/>
                  <a:pt x="132156" y="157645"/>
                  <a:pt x="130721" y="154776"/>
                </a:cubicBezTo>
                <a:cubicBezTo>
                  <a:pt x="135026" y="153341"/>
                  <a:pt x="139331" y="153341"/>
                  <a:pt x="143636" y="153341"/>
                </a:cubicBezTo>
                <a:close/>
                <a:moveTo>
                  <a:pt x="123466" y="137594"/>
                </a:moveTo>
                <a:cubicBezTo>
                  <a:pt x="99059" y="146194"/>
                  <a:pt x="80396" y="167693"/>
                  <a:pt x="80396" y="192059"/>
                </a:cubicBezTo>
                <a:cubicBezTo>
                  <a:pt x="80396" y="223591"/>
                  <a:pt x="110545" y="249390"/>
                  <a:pt x="146436" y="249390"/>
                </a:cubicBezTo>
                <a:cubicBezTo>
                  <a:pt x="182327" y="249390"/>
                  <a:pt x="212476" y="223591"/>
                  <a:pt x="212476" y="192059"/>
                </a:cubicBezTo>
                <a:cubicBezTo>
                  <a:pt x="212476" y="179159"/>
                  <a:pt x="208169" y="169126"/>
                  <a:pt x="200991" y="159094"/>
                </a:cubicBezTo>
                <a:close/>
                <a:moveTo>
                  <a:pt x="312971" y="136161"/>
                </a:moveTo>
                <a:lnTo>
                  <a:pt x="239753" y="157660"/>
                </a:lnTo>
                <a:cubicBezTo>
                  <a:pt x="232575" y="167693"/>
                  <a:pt x="228268" y="179159"/>
                  <a:pt x="228268" y="192059"/>
                </a:cubicBezTo>
                <a:cubicBezTo>
                  <a:pt x="228268" y="223591"/>
                  <a:pt x="256981" y="249390"/>
                  <a:pt x="292872" y="249390"/>
                </a:cubicBezTo>
                <a:cubicBezTo>
                  <a:pt x="330199" y="249390"/>
                  <a:pt x="358912" y="223591"/>
                  <a:pt x="358912" y="192059"/>
                </a:cubicBezTo>
                <a:cubicBezTo>
                  <a:pt x="358912" y="166260"/>
                  <a:pt x="338813" y="143328"/>
                  <a:pt x="312971" y="136161"/>
                </a:cubicBezTo>
                <a:close/>
                <a:moveTo>
                  <a:pt x="101931" y="131861"/>
                </a:moveTo>
                <a:lnTo>
                  <a:pt x="103366" y="133295"/>
                </a:lnTo>
                <a:cubicBezTo>
                  <a:pt x="104802" y="133295"/>
                  <a:pt x="104802" y="133295"/>
                  <a:pt x="106238" y="133295"/>
                </a:cubicBezTo>
                <a:close/>
                <a:moveTo>
                  <a:pt x="344556" y="127561"/>
                </a:moveTo>
                <a:lnTo>
                  <a:pt x="331635" y="131861"/>
                </a:lnTo>
                <a:cubicBezTo>
                  <a:pt x="333071" y="131861"/>
                  <a:pt x="335942" y="133295"/>
                  <a:pt x="337377" y="134728"/>
                </a:cubicBezTo>
                <a:lnTo>
                  <a:pt x="343120" y="128995"/>
                </a:lnTo>
                <a:cubicBezTo>
                  <a:pt x="343120" y="128995"/>
                  <a:pt x="344556" y="127561"/>
                  <a:pt x="344556" y="127561"/>
                </a:cubicBezTo>
                <a:close/>
                <a:moveTo>
                  <a:pt x="0" y="0"/>
                </a:moveTo>
                <a:lnTo>
                  <a:pt x="437873" y="0"/>
                </a:lnTo>
                <a:lnTo>
                  <a:pt x="437873" y="28666"/>
                </a:lnTo>
                <a:lnTo>
                  <a:pt x="417774" y="28666"/>
                </a:lnTo>
                <a:lnTo>
                  <a:pt x="417774" y="94596"/>
                </a:lnTo>
                <a:lnTo>
                  <a:pt x="429259" y="94596"/>
                </a:lnTo>
                <a:lnTo>
                  <a:pt x="429259" y="150494"/>
                </a:lnTo>
                <a:lnTo>
                  <a:pt x="379011" y="150494"/>
                </a:lnTo>
                <a:lnTo>
                  <a:pt x="379011" y="94596"/>
                </a:lnTo>
                <a:lnTo>
                  <a:pt x="394804" y="94596"/>
                </a:lnTo>
                <a:lnTo>
                  <a:pt x="394804" y="28666"/>
                </a:lnTo>
                <a:lnTo>
                  <a:pt x="363219" y="28666"/>
                </a:lnTo>
                <a:lnTo>
                  <a:pt x="363219" y="87430"/>
                </a:lnTo>
                <a:cubicBezTo>
                  <a:pt x="363219" y="93163"/>
                  <a:pt x="364655" y="103196"/>
                  <a:pt x="363219" y="114662"/>
                </a:cubicBezTo>
                <a:lnTo>
                  <a:pt x="363219" y="121828"/>
                </a:lnTo>
                <a:lnTo>
                  <a:pt x="360348" y="121828"/>
                </a:lnTo>
                <a:cubicBezTo>
                  <a:pt x="358912" y="127561"/>
                  <a:pt x="357477" y="133295"/>
                  <a:pt x="353170" y="136161"/>
                </a:cubicBezTo>
                <a:cubicBezTo>
                  <a:pt x="371833" y="159094"/>
                  <a:pt x="377576" y="180593"/>
                  <a:pt x="377576" y="212125"/>
                </a:cubicBezTo>
                <a:cubicBezTo>
                  <a:pt x="377576" y="232191"/>
                  <a:pt x="373269" y="249390"/>
                  <a:pt x="364655" y="265156"/>
                </a:cubicBezTo>
                <a:cubicBezTo>
                  <a:pt x="367526" y="262289"/>
                  <a:pt x="368962" y="260856"/>
                  <a:pt x="368962" y="260856"/>
                </a:cubicBezTo>
                <a:cubicBezTo>
                  <a:pt x="368962" y="260856"/>
                  <a:pt x="470893" y="273756"/>
                  <a:pt x="446487" y="392717"/>
                </a:cubicBezTo>
                <a:cubicBezTo>
                  <a:pt x="422081" y="513113"/>
                  <a:pt x="338813" y="567577"/>
                  <a:pt x="338813" y="567577"/>
                </a:cubicBezTo>
                <a:cubicBezTo>
                  <a:pt x="338813" y="567577"/>
                  <a:pt x="334506" y="560411"/>
                  <a:pt x="327328" y="548944"/>
                </a:cubicBezTo>
                <a:cubicBezTo>
                  <a:pt x="327328" y="573310"/>
                  <a:pt x="304358" y="593376"/>
                  <a:pt x="275644" y="593376"/>
                </a:cubicBezTo>
                <a:cubicBezTo>
                  <a:pt x="259852" y="593376"/>
                  <a:pt x="245496" y="586209"/>
                  <a:pt x="236882" y="577610"/>
                </a:cubicBezTo>
                <a:cubicBezTo>
                  <a:pt x="226832" y="590509"/>
                  <a:pt x="211040" y="599109"/>
                  <a:pt x="192377" y="599109"/>
                </a:cubicBezTo>
                <a:cubicBezTo>
                  <a:pt x="166535" y="599109"/>
                  <a:pt x="143565" y="581910"/>
                  <a:pt x="140693" y="560411"/>
                </a:cubicBezTo>
                <a:cubicBezTo>
                  <a:pt x="136386" y="569010"/>
                  <a:pt x="133515" y="574743"/>
                  <a:pt x="133515" y="574743"/>
                </a:cubicBezTo>
                <a:cubicBezTo>
                  <a:pt x="133515" y="574743"/>
                  <a:pt x="45940" y="524579"/>
                  <a:pt x="15792" y="405617"/>
                </a:cubicBezTo>
                <a:cubicBezTo>
                  <a:pt x="-10050" y="306721"/>
                  <a:pt x="54554" y="279489"/>
                  <a:pt x="77525" y="272322"/>
                </a:cubicBezTo>
                <a:cubicBezTo>
                  <a:pt x="78960" y="270889"/>
                  <a:pt x="78960" y="269456"/>
                  <a:pt x="80396" y="268022"/>
                </a:cubicBezTo>
                <a:cubicBezTo>
                  <a:pt x="70346" y="252256"/>
                  <a:pt x="64604" y="233624"/>
                  <a:pt x="64604" y="212125"/>
                </a:cubicBezTo>
                <a:cubicBezTo>
                  <a:pt x="64604" y="180593"/>
                  <a:pt x="70346" y="159094"/>
                  <a:pt x="89010" y="136161"/>
                </a:cubicBezTo>
                <a:cubicBezTo>
                  <a:pt x="86139" y="133295"/>
                  <a:pt x="84703" y="130428"/>
                  <a:pt x="83267" y="126128"/>
                </a:cubicBezTo>
                <a:lnTo>
                  <a:pt x="66039" y="121828"/>
                </a:lnTo>
                <a:lnTo>
                  <a:pt x="66039" y="28666"/>
                </a:lnTo>
                <a:lnTo>
                  <a:pt x="0" y="28666"/>
                </a:lnTo>
                <a:close/>
              </a:path>
            </a:pathLst>
          </a:custGeom>
          <a:solidFill>
            <a:srgbClr val="47857A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" name="graduate-with-cap_43385"/>
          <p:cNvSpPr>
            <a:spLocks noChangeAspect="1"/>
          </p:cNvSpPr>
          <p:nvPr/>
        </p:nvSpPr>
        <p:spPr bwMode="auto">
          <a:xfrm>
            <a:off x="2799157" y="4939226"/>
            <a:ext cx="537087" cy="609685"/>
          </a:xfrm>
          <a:custGeom>
            <a:avLst/>
            <a:gdLst>
              <a:gd name="connsiteX0" fmla="*/ 71958 w 534049"/>
              <a:gd name="connsiteY0" fmla="*/ 503013 h 606236"/>
              <a:gd name="connsiteX1" fmla="*/ 104966 w 534049"/>
              <a:gd name="connsiteY1" fmla="*/ 503013 h 606236"/>
              <a:gd name="connsiteX2" fmla="*/ 148020 w 534049"/>
              <a:gd name="connsiteY2" fmla="*/ 503013 h 606236"/>
              <a:gd name="connsiteX3" fmla="*/ 209731 w 534049"/>
              <a:gd name="connsiteY3" fmla="*/ 503013 h 606236"/>
              <a:gd name="connsiteX4" fmla="*/ 268571 w 534049"/>
              <a:gd name="connsiteY4" fmla="*/ 573262 h 606236"/>
              <a:gd name="connsiteX5" fmla="*/ 327412 w 534049"/>
              <a:gd name="connsiteY5" fmla="*/ 503013 h 606236"/>
              <a:gd name="connsiteX6" fmla="*/ 384817 w 534049"/>
              <a:gd name="connsiteY6" fmla="*/ 503013 h 606236"/>
              <a:gd name="connsiteX7" fmla="*/ 423566 w 534049"/>
              <a:gd name="connsiteY7" fmla="*/ 503013 h 606236"/>
              <a:gd name="connsiteX8" fmla="*/ 453704 w 534049"/>
              <a:gd name="connsiteY8" fmla="*/ 503013 h 606236"/>
              <a:gd name="connsiteX9" fmla="*/ 456574 w 534049"/>
              <a:gd name="connsiteY9" fmla="*/ 606236 h 606236"/>
              <a:gd name="connsiteX10" fmla="*/ 71958 w 534049"/>
              <a:gd name="connsiteY10" fmla="*/ 606236 h 606236"/>
              <a:gd name="connsiteX11" fmla="*/ 265618 w 534049"/>
              <a:gd name="connsiteY11" fmla="*/ 144835 h 606236"/>
              <a:gd name="connsiteX12" fmla="*/ 417729 w 534049"/>
              <a:gd name="connsiteY12" fmla="*/ 186404 h 606236"/>
              <a:gd name="connsiteX13" fmla="*/ 417729 w 534049"/>
              <a:gd name="connsiteY13" fmla="*/ 270975 h 606236"/>
              <a:gd name="connsiteX14" fmla="*/ 413424 w 534049"/>
              <a:gd name="connsiteY14" fmla="*/ 268109 h 606236"/>
              <a:gd name="connsiteX15" fmla="*/ 423469 w 534049"/>
              <a:gd name="connsiteY15" fmla="*/ 324012 h 606236"/>
              <a:gd name="connsiteX16" fmla="*/ 267053 w 534049"/>
              <a:gd name="connsiteY16" fmla="*/ 480253 h 606236"/>
              <a:gd name="connsiteX17" fmla="*/ 109201 w 534049"/>
              <a:gd name="connsiteY17" fmla="*/ 324012 h 606236"/>
              <a:gd name="connsiteX18" fmla="*/ 119246 w 534049"/>
              <a:gd name="connsiteY18" fmla="*/ 269542 h 606236"/>
              <a:gd name="connsiteX19" fmla="*/ 114941 w 534049"/>
              <a:gd name="connsiteY19" fmla="*/ 270975 h 606236"/>
              <a:gd name="connsiteX20" fmla="*/ 114941 w 534049"/>
              <a:gd name="connsiteY20" fmla="*/ 187838 h 606236"/>
              <a:gd name="connsiteX21" fmla="*/ 265618 w 534049"/>
              <a:gd name="connsiteY21" fmla="*/ 144835 h 606236"/>
              <a:gd name="connsiteX22" fmla="*/ 485238 w 534049"/>
              <a:gd name="connsiteY22" fmla="*/ 140497 h 606236"/>
              <a:gd name="connsiteX23" fmla="*/ 472318 w 534049"/>
              <a:gd name="connsiteY23" fmla="*/ 153400 h 606236"/>
              <a:gd name="connsiteX24" fmla="*/ 485238 w 534049"/>
              <a:gd name="connsiteY24" fmla="*/ 164869 h 606236"/>
              <a:gd name="connsiteX25" fmla="*/ 498159 w 534049"/>
              <a:gd name="connsiteY25" fmla="*/ 153400 h 606236"/>
              <a:gd name="connsiteX26" fmla="*/ 485238 w 534049"/>
              <a:gd name="connsiteY26" fmla="*/ 140497 h 606236"/>
              <a:gd name="connsiteX27" fmla="*/ 483803 w 534049"/>
              <a:gd name="connsiteY27" fmla="*/ 113617 h 606236"/>
              <a:gd name="connsiteX28" fmla="*/ 473753 w 534049"/>
              <a:gd name="connsiteY28" fmla="*/ 118993 h 606236"/>
              <a:gd name="connsiteX29" fmla="*/ 489545 w 534049"/>
              <a:gd name="connsiteY29" fmla="*/ 127595 h 606236"/>
              <a:gd name="connsiteX30" fmla="*/ 489545 w 534049"/>
              <a:gd name="connsiteY30" fmla="*/ 118993 h 606236"/>
              <a:gd name="connsiteX31" fmla="*/ 483803 w 534049"/>
              <a:gd name="connsiteY31" fmla="*/ 113617 h 606236"/>
              <a:gd name="connsiteX32" fmla="*/ 261282 w 534049"/>
              <a:gd name="connsiteY32" fmla="*/ 0 h 606236"/>
              <a:gd name="connsiteX33" fmla="*/ 459397 w 534049"/>
              <a:gd name="connsiteY33" fmla="*/ 110391 h 606236"/>
              <a:gd name="connsiteX34" fmla="*/ 463704 w 534049"/>
              <a:gd name="connsiteY34" fmla="*/ 106090 h 606236"/>
              <a:gd name="connsiteX35" fmla="*/ 503901 w 534049"/>
              <a:gd name="connsiteY35" fmla="*/ 126161 h 606236"/>
              <a:gd name="connsiteX36" fmla="*/ 503901 w 534049"/>
              <a:gd name="connsiteY36" fmla="*/ 134763 h 606236"/>
              <a:gd name="connsiteX37" fmla="*/ 534049 w 534049"/>
              <a:gd name="connsiteY37" fmla="*/ 150533 h 606236"/>
              <a:gd name="connsiteX38" fmla="*/ 503901 w 534049"/>
              <a:gd name="connsiteY38" fmla="*/ 167737 h 606236"/>
              <a:gd name="connsiteX39" fmla="*/ 503901 w 534049"/>
              <a:gd name="connsiteY39" fmla="*/ 292464 h 606236"/>
              <a:gd name="connsiteX40" fmla="*/ 522564 w 534049"/>
              <a:gd name="connsiteY40" fmla="*/ 292464 h 606236"/>
              <a:gd name="connsiteX41" fmla="*/ 522564 w 534049"/>
              <a:gd name="connsiteY41" fmla="*/ 334039 h 606236"/>
              <a:gd name="connsiteX42" fmla="*/ 496723 w 534049"/>
              <a:gd name="connsiteY42" fmla="*/ 318269 h 606236"/>
              <a:gd name="connsiteX43" fmla="*/ 472318 w 534049"/>
              <a:gd name="connsiteY43" fmla="*/ 334039 h 606236"/>
              <a:gd name="connsiteX44" fmla="*/ 472318 w 534049"/>
              <a:gd name="connsiteY44" fmla="*/ 292464 h 606236"/>
              <a:gd name="connsiteX45" fmla="*/ 489545 w 534049"/>
              <a:gd name="connsiteY45" fmla="*/ 292464 h 606236"/>
              <a:gd name="connsiteX46" fmla="*/ 489545 w 534049"/>
              <a:gd name="connsiteY46" fmla="*/ 174905 h 606236"/>
              <a:gd name="connsiteX47" fmla="*/ 436427 w 534049"/>
              <a:gd name="connsiteY47" fmla="*/ 203578 h 606236"/>
              <a:gd name="connsiteX48" fmla="*/ 436427 w 534049"/>
              <a:gd name="connsiteY48" fmla="*/ 177772 h 606236"/>
              <a:gd name="connsiteX49" fmla="*/ 265589 w 534049"/>
              <a:gd name="connsiteY49" fmla="*/ 133329 h 606236"/>
              <a:gd name="connsiteX50" fmla="*/ 97622 w 534049"/>
              <a:gd name="connsiteY50" fmla="*/ 179206 h 606236"/>
              <a:gd name="connsiteX51" fmla="*/ 97622 w 534049"/>
              <a:gd name="connsiteY51" fmla="*/ 193542 h 606236"/>
              <a:gd name="connsiteX52" fmla="*/ 0 w 534049"/>
              <a:gd name="connsiteY52" fmla="*/ 149099 h 60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34049" h="606236">
                <a:moveTo>
                  <a:pt x="71958" y="503013"/>
                </a:moveTo>
                <a:lnTo>
                  <a:pt x="104966" y="503013"/>
                </a:lnTo>
                <a:lnTo>
                  <a:pt x="148020" y="503013"/>
                </a:lnTo>
                <a:lnTo>
                  <a:pt x="209731" y="503013"/>
                </a:lnTo>
                <a:lnTo>
                  <a:pt x="268571" y="573262"/>
                </a:lnTo>
                <a:lnTo>
                  <a:pt x="327412" y="503013"/>
                </a:lnTo>
                <a:lnTo>
                  <a:pt x="384817" y="503013"/>
                </a:lnTo>
                <a:lnTo>
                  <a:pt x="423566" y="503013"/>
                </a:lnTo>
                <a:lnTo>
                  <a:pt x="453704" y="503013"/>
                </a:lnTo>
                <a:lnTo>
                  <a:pt x="456574" y="606236"/>
                </a:lnTo>
                <a:lnTo>
                  <a:pt x="71958" y="606236"/>
                </a:lnTo>
                <a:close/>
                <a:moveTo>
                  <a:pt x="265618" y="144835"/>
                </a:moveTo>
                <a:cubicBezTo>
                  <a:pt x="341673" y="144835"/>
                  <a:pt x="417729" y="186404"/>
                  <a:pt x="417729" y="186404"/>
                </a:cubicBezTo>
                <a:lnTo>
                  <a:pt x="417729" y="270975"/>
                </a:lnTo>
                <a:cubicBezTo>
                  <a:pt x="417729" y="270975"/>
                  <a:pt x="416294" y="269542"/>
                  <a:pt x="413424" y="268109"/>
                </a:cubicBezTo>
                <a:cubicBezTo>
                  <a:pt x="419164" y="285309"/>
                  <a:pt x="423469" y="303944"/>
                  <a:pt x="423469" y="324012"/>
                </a:cubicBezTo>
                <a:cubicBezTo>
                  <a:pt x="423469" y="410016"/>
                  <a:pt x="353153" y="480253"/>
                  <a:pt x="267053" y="480253"/>
                </a:cubicBezTo>
                <a:cubicBezTo>
                  <a:pt x="179517" y="480253"/>
                  <a:pt x="109201" y="410016"/>
                  <a:pt x="109201" y="324012"/>
                </a:cubicBezTo>
                <a:cubicBezTo>
                  <a:pt x="109201" y="303944"/>
                  <a:pt x="113506" y="286743"/>
                  <a:pt x="119246" y="269542"/>
                </a:cubicBezTo>
                <a:cubicBezTo>
                  <a:pt x="117811" y="269542"/>
                  <a:pt x="114941" y="270975"/>
                  <a:pt x="114941" y="270975"/>
                </a:cubicBezTo>
                <a:lnTo>
                  <a:pt x="114941" y="187838"/>
                </a:lnTo>
                <a:cubicBezTo>
                  <a:pt x="114941" y="187838"/>
                  <a:pt x="189562" y="144835"/>
                  <a:pt x="265618" y="144835"/>
                </a:cubicBezTo>
                <a:close/>
                <a:moveTo>
                  <a:pt x="485238" y="140497"/>
                </a:moveTo>
                <a:cubicBezTo>
                  <a:pt x="478060" y="140497"/>
                  <a:pt x="472318" y="146232"/>
                  <a:pt x="472318" y="153400"/>
                </a:cubicBezTo>
                <a:cubicBezTo>
                  <a:pt x="472318" y="160568"/>
                  <a:pt x="478060" y="164869"/>
                  <a:pt x="485238" y="164869"/>
                </a:cubicBezTo>
                <a:cubicBezTo>
                  <a:pt x="492416" y="164869"/>
                  <a:pt x="498159" y="160568"/>
                  <a:pt x="498159" y="153400"/>
                </a:cubicBezTo>
                <a:cubicBezTo>
                  <a:pt x="498159" y="146232"/>
                  <a:pt x="492416" y="140497"/>
                  <a:pt x="485238" y="140497"/>
                </a:cubicBezTo>
                <a:close/>
                <a:moveTo>
                  <a:pt x="483803" y="113617"/>
                </a:moveTo>
                <a:cubicBezTo>
                  <a:pt x="480572" y="114333"/>
                  <a:pt x="476624" y="116842"/>
                  <a:pt x="473753" y="118993"/>
                </a:cubicBezTo>
                <a:lnTo>
                  <a:pt x="489545" y="127595"/>
                </a:lnTo>
                <a:lnTo>
                  <a:pt x="489545" y="118993"/>
                </a:lnTo>
                <a:cubicBezTo>
                  <a:pt x="489545" y="113975"/>
                  <a:pt x="487033" y="112900"/>
                  <a:pt x="483803" y="113617"/>
                </a:cubicBezTo>
                <a:close/>
                <a:moveTo>
                  <a:pt x="261282" y="0"/>
                </a:moveTo>
                <a:lnTo>
                  <a:pt x="459397" y="110391"/>
                </a:lnTo>
                <a:cubicBezTo>
                  <a:pt x="459397" y="108957"/>
                  <a:pt x="460833" y="107524"/>
                  <a:pt x="463704" y="106090"/>
                </a:cubicBezTo>
                <a:cubicBezTo>
                  <a:pt x="511079" y="83152"/>
                  <a:pt x="503901" y="126161"/>
                  <a:pt x="503901" y="126161"/>
                </a:cubicBezTo>
                <a:lnTo>
                  <a:pt x="503901" y="134763"/>
                </a:lnTo>
                <a:lnTo>
                  <a:pt x="534049" y="150533"/>
                </a:lnTo>
                <a:lnTo>
                  <a:pt x="503901" y="167737"/>
                </a:lnTo>
                <a:lnTo>
                  <a:pt x="503901" y="292464"/>
                </a:lnTo>
                <a:lnTo>
                  <a:pt x="522564" y="292464"/>
                </a:lnTo>
                <a:lnTo>
                  <a:pt x="522564" y="334039"/>
                </a:lnTo>
                <a:lnTo>
                  <a:pt x="496723" y="318269"/>
                </a:lnTo>
                <a:lnTo>
                  <a:pt x="472318" y="334039"/>
                </a:lnTo>
                <a:lnTo>
                  <a:pt x="472318" y="292464"/>
                </a:lnTo>
                <a:lnTo>
                  <a:pt x="489545" y="292464"/>
                </a:lnTo>
                <a:lnTo>
                  <a:pt x="489545" y="174905"/>
                </a:lnTo>
                <a:lnTo>
                  <a:pt x="436427" y="203578"/>
                </a:lnTo>
                <a:lnTo>
                  <a:pt x="436427" y="177772"/>
                </a:lnTo>
                <a:cubicBezTo>
                  <a:pt x="436427" y="177772"/>
                  <a:pt x="350290" y="133329"/>
                  <a:pt x="265589" y="133329"/>
                </a:cubicBezTo>
                <a:cubicBezTo>
                  <a:pt x="180888" y="133329"/>
                  <a:pt x="97622" y="179206"/>
                  <a:pt x="97622" y="179206"/>
                </a:cubicBezTo>
                <a:lnTo>
                  <a:pt x="97622" y="193542"/>
                </a:lnTo>
                <a:lnTo>
                  <a:pt x="0" y="149099"/>
                </a:lnTo>
                <a:close/>
              </a:path>
            </a:pathLst>
          </a:custGeom>
          <a:solidFill>
            <a:srgbClr val="4785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graduation-hat-and-diploma_42972"/>
          <p:cNvSpPr>
            <a:spLocks noChangeAspect="1"/>
          </p:cNvSpPr>
          <p:nvPr/>
        </p:nvSpPr>
        <p:spPr bwMode="auto">
          <a:xfrm>
            <a:off x="9318617" y="4931126"/>
            <a:ext cx="609685" cy="589529"/>
          </a:xfrm>
          <a:custGeom>
            <a:avLst/>
            <a:gdLst>
              <a:gd name="connsiteX0" fmla="*/ 317292 w 584167"/>
              <a:gd name="connsiteY0" fmla="*/ 468800 h 564855"/>
              <a:gd name="connsiteX1" fmla="*/ 315857 w 584167"/>
              <a:gd name="connsiteY1" fmla="*/ 487438 h 564855"/>
              <a:gd name="connsiteX2" fmla="*/ 334515 w 584167"/>
              <a:gd name="connsiteY2" fmla="*/ 510376 h 564855"/>
              <a:gd name="connsiteX3" fmla="*/ 347432 w 584167"/>
              <a:gd name="connsiteY3" fmla="*/ 494606 h 564855"/>
              <a:gd name="connsiteX4" fmla="*/ 317292 w 584167"/>
              <a:gd name="connsiteY4" fmla="*/ 468800 h 564855"/>
              <a:gd name="connsiteX5" fmla="*/ 199604 w 584167"/>
              <a:gd name="connsiteY5" fmla="*/ 395683 h 564855"/>
              <a:gd name="connsiteX6" fmla="*/ 189558 w 584167"/>
              <a:gd name="connsiteY6" fmla="*/ 431525 h 564855"/>
              <a:gd name="connsiteX7" fmla="*/ 277106 w 584167"/>
              <a:gd name="connsiteY7" fmla="*/ 513243 h 564855"/>
              <a:gd name="connsiteX8" fmla="*/ 277106 w 584167"/>
              <a:gd name="connsiteY8" fmla="*/ 447295 h 564855"/>
              <a:gd name="connsiteX9" fmla="*/ 199604 w 584167"/>
              <a:gd name="connsiteY9" fmla="*/ 395683 h 564855"/>
              <a:gd name="connsiteX10" fmla="*/ 248402 w 584167"/>
              <a:gd name="connsiteY10" fmla="*/ 362709 h 564855"/>
              <a:gd name="connsiteX11" fmla="*/ 208215 w 584167"/>
              <a:gd name="connsiteY11" fmla="*/ 384214 h 564855"/>
              <a:gd name="connsiteX12" fmla="*/ 287153 w 584167"/>
              <a:gd name="connsiteY12" fmla="*/ 435826 h 564855"/>
              <a:gd name="connsiteX13" fmla="*/ 294329 w 584167"/>
              <a:gd name="connsiteY13" fmla="*/ 437259 h 564855"/>
              <a:gd name="connsiteX14" fmla="*/ 292894 w 584167"/>
              <a:gd name="connsiteY14" fmla="*/ 444428 h 564855"/>
              <a:gd name="connsiteX15" fmla="*/ 320163 w 584167"/>
              <a:gd name="connsiteY15" fmla="*/ 550518 h 564855"/>
              <a:gd name="connsiteX16" fmla="*/ 367525 w 584167"/>
              <a:gd name="connsiteY16" fmla="*/ 523279 h 564855"/>
              <a:gd name="connsiteX17" fmla="*/ 363220 w 584167"/>
              <a:gd name="connsiteY17" fmla="*/ 447295 h 564855"/>
              <a:gd name="connsiteX18" fmla="*/ 335950 w 584167"/>
              <a:gd name="connsiteY18" fmla="*/ 438693 h 564855"/>
              <a:gd name="connsiteX19" fmla="*/ 323033 w 584167"/>
              <a:gd name="connsiteY19" fmla="*/ 454463 h 564855"/>
              <a:gd name="connsiteX20" fmla="*/ 358914 w 584167"/>
              <a:gd name="connsiteY20" fmla="*/ 487438 h 564855"/>
              <a:gd name="connsiteX21" fmla="*/ 363220 w 584167"/>
              <a:gd name="connsiteY21" fmla="*/ 490305 h 564855"/>
              <a:gd name="connsiteX22" fmla="*/ 361784 w 584167"/>
              <a:gd name="connsiteY22" fmla="*/ 494606 h 564855"/>
              <a:gd name="connsiteX23" fmla="*/ 335950 w 584167"/>
              <a:gd name="connsiteY23" fmla="*/ 524713 h 564855"/>
              <a:gd name="connsiteX24" fmla="*/ 302940 w 584167"/>
              <a:gd name="connsiteY24" fmla="*/ 491738 h 564855"/>
              <a:gd name="connsiteX25" fmla="*/ 328774 w 584167"/>
              <a:gd name="connsiteY25" fmla="*/ 427224 h 564855"/>
              <a:gd name="connsiteX26" fmla="*/ 330209 w 584167"/>
              <a:gd name="connsiteY26" fmla="*/ 425790 h 564855"/>
              <a:gd name="connsiteX27" fmla="*/ 248402 w 584167"/>
              <a:gd name="connsiteY27" fmla="*/ 362709 h 564855"/>
              <a:gd name="connsiteX28" fmla="*/ 80481 w 584167"/>
              <a:gd name="connsiteY28" fmla="*/ 283858 h 564855"/>
              <a:gd name="connsiteX29" fmla="*/ 61823 w 584167"/>
              <a:gd name="connsiteY29" fmla="*/ 325434 h 564855"/>
              <a:gd name="connsiteX30" fmla="*/ 83351 w 584167"/>
              <a:gd name="connsiteY30" fmla="*/ 351240 h 564855"/>
              <a:gd name="connsiteX31" fmla="*/ 153677 w 584167"/>
              <a:gd name="connsiteY31" fmla="*/ 401418 h 564855"/>
              <a:gd name="connsiteX32" fmla="*/ 166594 w 584167"/>
              <a:gd name="connsiteY32" fmla="*/ 367010 h 564855"/>
              <a:gd name="connsiteX33" fmla="*/ 80481 w 584167"/>
              <a:gd name="connsiteY33" fmla="*/ 283858 h 564855"/>
              <a:gd name="connsiteX34" fmla="*/ 159418 w 584167"/>
              <a:gd name="connsiteY34" fmla="*/ 270955 h 564855"/>
              <a:gd name="connsiteX35" fmla="*/ 107750 w 584167"/>
              <a:gd name="connsiteY35" fmla="*/ 292460 h 564855"/>
              <a:gd name="connsiteX36" fmla="*/ 175205 w 584167"/>
              <a:gd name="connsiteY36" fmla="*/ 355541 h 564855"/>
              <a:gd name="connsiteX37" fmla="*/ 213956 w 584167"/>
              <a:gd name="connsiteY37" fmla="*/ 334036 h 564855"/>
              <a:gd name="connsiteX38" fmla="*/ 159418 w 584167"/>
              <a:gd name="connsiteY38" fmla="*/ 270955 h 564855"/>
              <a:gd name="connsiteX39" fmla="*/ 163724 w 584167"/>
              <a:gd name="connsiteY39" fmla="*/ 256619 h 564855"/>
              <a:gd name="connsiteX40" fmla="*/ 166594 w 584167"/>
              <a:gd name="connsiteY40" fmla="*/ 256619 h 564855"/>
              <a:gd name="connsiteX41" fmla="*/ 169464 w 584167"/>
              <a:gd name="connsiteY41" fmla="*/ 259486 h 564855"/>
              <a:gd name="connsiteX42" fmla="*/ 354608 w 584167"/>
              <a:gd name="connsiteY42" fmla="*/ 424357 h 564855"/>
              <a:gd name="connsiteX43" fmla="*/ 373266 w 584167"/>
              <a:gd name="connsiteY43" fmla="*/ 437259 h 564855"/>
              <a:gd name="connsiteX44" fmla="*/ 380442 w 584167"/>
              <a:gd name="connsiteY44" fmla="*/ 530447 h 564855"/>
              <a:gd name="connsiteX45" fmla="*/ 327339 w 584167"/>
              <a:gd name="connsiteY45" fmla="*/ 564855 h 564855"/>
              <a:gd name="connsiteX46" fmla="*/ 317292 w 584167"/>
              <a:gd name="connsiteY46" fmla="*/ 563421 h 564855"/>
              <a:gd name="connsiteX47" fmla="*/ 292894 w 584167"/>
              <a:gd name="connsiteY47" fmla="*/ 550518 h 564855"/>
              <a:gd name="connsiteX48" fmla="*/ 186687 w 584167"/>
              <a:gd name="connsiteY48" fmla="*/ 447295 h 564855"/>
              <a:gd name="connsiteX49" fmla="*/ 163724 w 584167"/>
              <a:gd name="connsiteY49" fmla="*/ 487438 h 564855"/>
              <a:gd name="connsiteX50" fmla="*/ 153677 w 584167"/>
              <a:gd name="connsiteY50" fmla="*/ 543350 h 564855"/>
              <a:gd name="connsiteX51" fmla="*/ 142195 w 584167"/>
              <a:gd name="connsiteY51" fmla="*/ 518978 h 564855"/>
              <a:gd name="connsiteX52" fmla="*/ 126408 w 584167"/>
              <a:gd name="connsiteY52" fmla="*/ 524713 h 564855"/>
              <a:gd name="connsiteX53" fmla="*/ 137890 w 584167"/>
              <a:gd name="connsiteY53" fmla="*/ 475968 h 564855"/>
              <a:gd name="connsiteX54" fmla="*/ 159418 w 584167"/>
              <a:gd name="connsiteY54" fmla="*/ 441560 h 564855"/>
              <a:gd name="connsiteX55" fmla="*/ 123537 w 584167"/>
              <a:gd name="connsiteY55" fmla="*/ 467366 h 564855"/>
              <a:gd name="connsiteX56" fmla="*/ 97703 w 584167"/>
              <a:gd name="connsiteY56" fmla="*/ 511810 h 564855"/>
              <a:gd name="connsiteX57" fmla="*/ 89092 w 584167"/>
              <a:gd name="connsiteY57" fmla="*/ 494606 h 564855"/>
              <a:gd name="connsiteX58" fmla="*/ 63258 w 584167"/>
              <a:gd name="connsiteY58" fmla="*/ 488871 h 564855"/>
              <a:gd name="connsiteX59" fmla="*/ 112056 w 584167"/>
              <a:gd name="connsiteY59" fmla="*/ 445861 h 564855"/>
              <a:gd name="connsiteX60" fmla="*/ 150807 w 584167"/>
              <a:gd name="connsiteY60" fmla="*/ 418622 h 564855"/>
              <a:gd name="connsiteX61" fmla="*/ 76175 w 584167"/>
              <a:gd name="connsiteY61" fmla="*/ 362709 h 564855"/>
              <a:gd name="connsiteX62" fmla="*/ 47471 w 584167"/>
              <a:gd name="connsiteY62" fmla="*/ 326868 h 564855"/>
              <a:gd name="connsiteX63" fmla="*/ 74740 w 584167"/>
              <a:gd name="connsiteY63" fmla="*/ 269522 h 564855"/>
              <a:gd name="connsiteX64" fmla="*/ 79045 w 584167"/>
              <a:gd name="connsiteY64" fmla="*/ 263787 h 564855"/>
              <a:gd name="connsiteX65" fmla="*/ 84786 w 584167"/>
              <a:gd name="connsiteY65" fmla="*/ 268088 h 564855"/>
              <a:gd name="connsiteX66" fmla="*/ 97703 w 584167"/>
              <a:gd name="connsiteY66" fmla="*/ 282424 h 564855"/>
              <a:gd name="connsiteX67" fmla="*/ 163724 w 584167"/>
              <a:gd name="connsiteY67" fmla="*/ 256619 h 564855"/>
              <a:gd name="connsiteX68" fmla="*/ 533932 w 584167"/>
              <a:gd name="connsiteY68" fmla="*/ 230796 h 564855"/>
              <a:gd name="connsiteX69" fmla="*/ 516708 w 584167"/>
              <a:gd name="connsiteY69" fmla="*/ 240831 h 564855"/>
              <a:gd name="connsiteX70" fmla="*/ 525320 w 584167"/>
              <a:gd name="connsiteY70" fmla="*/ 258033 h 564855"/>
              <a:gd name="connsiteX71" fmla="*/ 543979 w 584167"/>
              <a:gd name="connsiteY71" fmla="*/ 249432 h 564855"/>
              <a:gd name="connsiteX72" fmla="*/ 533932 w 584167"/>
              <a:gd name="connsiteY72" fmla="*/ 230796 h 564855"/>
              <a:gd name="connsiteX73" fmla="*/ 543082 w 584167"/>
              <a:gd name="connsiteY73" fmla="*/ 201050 h 564855"/>
              <a:gd name="connsiteX74" fmla="*/ 529626 w 584167"/>
              <a:gd name="connsiteY74" fmla="*/ 203559 h 564855"/>
              <a:gd name="connsiteX75" fmla="*/ 543979 w 584167"/>
              <a:gd name="connsiteY75" fmla="*/ 217894 h 564855"/>
              <a:gd name="connsiteX76" fmla="*/ 546849 w 584167"/>
              <a:gd name="connsiteY76" fmla="*/ 209293 h 564855"/>
              <a:gd name="connsiteX77" fmla="*/ 543082 w 584167"/>
              <a:gd name="connsiteY77" fmla="*/ 201050 h 564855"/>
              <a:gd name="connsiteX78" fmla="*/ 171973 w 584167"/>
              <a:gd name="connsiteY78" fmla="*/ 149584 h 564855"/>
              <a:gd name="connsiteX79" fmla="*/ 292890 w 584167"/>
              <a:gd name="connsiteY79" fmla="*/ 162123 h 564855"/>
              <a:gd name="connsiteX80" fmla="*/ 446459 w 584167"/>
              <a:gd name="connsiteY80" fmla="*/ 258139 h 564855"/>
              <a:gd name="connsiteX81" fmla="*/ 422060 w 584167"/>
              <a:gd name="connsiteY81" fmla="*/ 332659 h 564855"/>
              <a:gd name="connsiteX82" fmla="*/ 262751 w 584167"/>
              <a:gd name="connsiteY82" fmla="*/ 262438 h 564855"/>
              <a:gd name="connsiteX83" fmla="*/ 91959 w 584167"/>
              <a:gd name="connsiteY83" fmla="*/ 229478 h 564855"/>
              <a:gd name="connsiteX84" fmla="*/ 113487 w 584167"/>
              <a:gd name="connsiteY84" fmla="*/ 156391 h 564855"/>
              <a:gd name="connsiteX85" fmla="*/ 171973 w 584167"/>
              <a:gd name="connsiteY85" fmla="*/ 149584 h 564855"/>
              <a:gd name="connsiteX86" fmla="*/ 337296 w 584167"/>
              <a:gd name="connsiteY86" fmla="*/ 0 h 564855"/>
              <a:gd name="connsiteX87" fmla="*/ 516708 w 584167"/>
              <a:gd name="connsiteY87" fmla="*/ 189224 h 564855"/>
              <a:gd name="connsiteX88" fmla="*/ 522449 w 584167"/>
              <a:gd name="connsiteY88" fmla="*/ 186357 h 564855"/>
              <a:gd name="connsiteX89" fmla="*/ 559767 w 584167"/>
              <a:gd name="connsiteY89" fmla="*/ 222195 h 564855"/>
              <a:gd name="connsiteX90" fmla="*/ 556896 w 584167"/>
              <a:gd name="connsiteY90" fmla="*/ 230796 h 564855"/>
              <a:gd name="connsiteX91" fmla="*/ 584167 w 584167"/>
              <a:gd name="connsiteY91" fmla="*/ 259466 h 564855"/>
              <a:gd name="connsiteX92" fmla="*/ 545414 w 584167"/>
              <a:gd name="connsiteY92" fmla="*/ 266634 h 564855"/>
              <a:gd name="connsiteX93" fmla="*/ 513837 w 584167"/>
              <a:gd name="connsiteY93" fmla="*/ 366980 h 564855"/>
              <a:gd name="connsiteX94" fmla="*/ 535367 w 584167"/>
              <a:gd name="connsiteY94" fmla="*/ 374148 h 564855"/>
              <a:gd name="connsiteX95" fmla="*/ 521014 w 584167"/>
              <a:gd name="connsiteY95" fmla="*/ 420020 h 564855"/>
              <a:gd name="connsiteX96" fmla="*/ 498049 w 584167"/>
              <a:gd name="connsiteY96" fmla="*/ 392783 h 564855"/>
              <a:gd name="connsiteX97" fmla="*/ 465037 w 584167"/>
              <a:gd name="connsiteY97" fmla="*/ 402818 h 564855"/>
              <a:gd name="connsiteX98" fmla="*/ 479390 w 584167"/>
              <a:gd name="connsiteY98" fmla="*/ 356945 h 564855"/>
              <a:gd name="connsiteX99" fmla="*/ 499484 w 584167"/>
              <a:gd name="connsiteY99" fmla="*/ 362679 h 564855"/>
              <a:gd name="connsiteX100" fmla="*/ 528190 w 584167"/>
              <a:gd name="connsiteY100" fmla="*/ 269501 h 564855"/>
              <a:gd name="connsiteX101" fmla="*/ 459296 w 584167"/>
              <a:gd name="connsiteY101" fmla="*/ 283836 h 564855"/>
              <a:gd name="connsiteX102" fmla="*/ 467908 w 584167"/>
              <a:gd name="connsiteY102" fmla="*/ 255166 h 564855"/>
              <a:gd name="connsiteX103" fmla="*/ 297107 w 584167"/>
              <a:gd name="connsiteY103" fmla="*/ 147652 h 564855"/>
              <a:gd name="connsiteX104" fmla="*/ 97600 w 584167"/>
              <a:gd name="connsiteY104" fmla="*/ 141918 h 564855"/>
              <a:gd name="connsiteX105" fmla="*/ 93295 w 584167"/>
              <a:gd name="connsiteY105" fmla="*/ 157687 h 564855"/>
              <a:gd name="connsiteX106" fmla="*/ 0 w 584167"/>
              <a:gd name="connsiteY106" fmla="*/ 74543 h 56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584167" h="564855">
                <a:moveTo>
                  <a:pt x="317292" y="468800"/>
                </a:moveTo>
                <a:cubicBezTo>
                  <a:pt x="315857" y="475968"/>
                  <a:pt x="315857" y="483137"/>
                  <a:pt x="315857" y="487438"/>
                </a:cubicBezTo>
                <a:cubicBezTo>
                  <a:pt x="320163" y="501774"/>
                  <a:pt x="328774" y="510376"/>
                  <a:pt x="334515" y="510376"/>
                </a:cubicBezTo>
                <a:cubicBezTo>
                  <a:pt x="340256" y="510376"/>
                  <a:pt x="344562" y="504641"/>
                  <a:pt x="347432" y="494606"/>
                </a:cubicBezTo>
                <a:cubicBezTo>
                  <a:pt x="333080" y="483137"/>
                  <a:pt x="323033" y="474535"/>
                  <a:pt x="317292" y="468800"/>
                </a:cubicBezTo>
                <a:close/>
                <a:moveTo>
                  <a:pt x="199604" y="395683"/>
                </a:moveTo>
                <a:cubicBezTo>
                  <a:pt x="193863" y="408586"/>
                  <a:pt x="190993" y="421489"/>
                  <a:pt x="189558" y="431525"/>
                </a:cubicBezTo>
                <a:cubicBezTo>
                  <a:pt x="221132" y="458764"/>
                  <a:pt x="255578" y="491738"/>
                  <a:pt x="277106" y="513243"/>
                </a:cubicBezTo>
                <a:cubicBezTo>
                  <a:pt x="272800" y="487438"/>
                  <a:pt x="275671" y="460198"/>
                  <a:pt x="277106" y="447295"/>
                </a:cubicBezTo>
                <a:cubicBezTo>
                  <a:pt x="267060" y="442994"/>
                  <a:pt x="242661" y="430091"/>
                  <a:pt x="199604" y="395683"/>
                </a:cubicBezTo>
                <a:close/>
                <a:moveTo>
                  <a:pt x="248402" y="362709"/>
                </a:moveTo>
                <a:cubicBezTo>
                  <a:pt x="235485" y="365577"/>
                  <a:pt x="218262" y="371311"/>
                  <a:pt x="208215" y="384214"/>
                </a:cubicBezTo>
                <a:cubicBezTo>
                  <a:pt x="264189" y="430091"/>
                  <a:pt x="287153" y="435826"/>
                  <a:pt x="287153" y="435826"/>
                </a:cubicBezTo>
                <a:lnTo>
                  <a:pt x="294329" y="437259"/>
                </a:lnTo>
                <a:lnTo>
                  <a:pt x="292894" y="444428"/>
                </a:lnTo>
                <a:cubicBezTo>
                  <a:pt x="287153" y="470234"/>
                  <a:pt x="284282" y="541916"/>
                  <a:pt x="320163" y="550518"/>
                </a:cubicBezTo>
                <a:cubicBezTo>
                  <a:pt x="341691" y="554819"/>
                  <a:pt x="358914" y="539049"/>
                  <a:pt x="367525" y="523279"/>
                </a:cubicBezTo>
                <a:cubicBezTo>
                  <a:pt x="380442" y="501774"/>
                  <a:pt x="383313" y="468800"/>
                  <a:pt x="363220" y="447295"/>
                </a:cubicBezTo>
                <a:cubicBezTo>
                  <a:pt x="353173" y="437259"/>
                  <a:pt x="344562" y="434392"/>
                  <a:pt x="335950" y="438693"/>
                </a:cubicBezTo>
                <a:cubicBezTo>
                  <a:pt x="330209" y="441560"/>
                  <a:pt x="325904" y="447295"/>
                  <a:pt x="323033" y="454463"/>
                </a:cubicBezTo>
                <a:cubicBezTo>
                  <a:pt x="328774" y="458764"/>
                  <a:pt x="338821" y="470234"/>
                  <a:pt x="358914" y="487438"/>
                </a:cubicBezTo>
                <a:lnTo>
                  <a:pt x="363220" y="490305"/>
                </a:lnTo>
                <a:lnTo>
                  <a:pt x="361784" y="494606"/>
                </a:lnTo>
                <a:cubicBezTo>
                  <a:pt x="356043" y="520412"/>
                  <a:pt x="341691" y="524713"/>
                  <a:pt x="335950" y="524713"/>
                </a:cubicBezTo>
                <a:cubicBezTo>
                  <a:pt x="321598" y="524713"/>
                  <a:pt x="308681" y="511810"/>
                  <a:pt x="302940" y="491738"/>
                </a:cubicBezTo>
                <a:cubicBezTo>
                  <a:pt x="297199" y="474535"/>
                  <a:pt x="307246" y="438693"/>
                  <a:pt x="328774" y="427224"/>
                </a:cubicBezTo>
                <a:cubicBezTo>
                  <a:pt x="328774" y="425790"/>
                  <a:pt x="330209" y="425790"/>
                  <a:pt x="330209" y="425790"/>
                </a:cubicBezTo>
                <a:cubicBezTo>
                  <a:pt x="311551" y="412887"/>
                  <a:pt x="279977" y="389949"/>
                  <a:pt x="248402" y="362709"/>
                </a:cubicBezTo>
                <a:close/>
                <a:moveTo>
                  <a:pt x="80481" y="283858"/>
                </a:moveTo>
                <a:cubicBezTo>
                  <a:pt x="66128" y="299628"/>
                  <a:pt x="60388" y="313965"/>
                  <a:pt x="61823" y="325434"/>
                </a:cubicBezTo>
                <a:cubicBezTo>
                  <a:pt x="63258" y="335470"/>
                  <a:pt x="70434" y="344072"/>
                  <a:pt x="83351" y="351240"/>
                </a:cubicBezTo>
                <a:cubicBezTo>
                  <a:pt x="87657" y="352674"/>
                  <a:pt x="119232" y="374179"/>
                  <a:pt x="153677" y="401418"/>
                </a:cubicBezTo>
                <a:cubicBezTo>
                  <a:pt x="153677" y="394250"/>
                  <a:pt x="155112" y="385648"/>
                  <a:pt x="166594" y="367010"/>
                </a:cubicBezTo>
                <a:cubicBezTo>
                  <a:pt x="142195" y="345505"/>
                  <a:pt x="113491" y="318266"/>
                  <a:pt x="80481" y="283858"/>
                </a:cubicBezTo>
                <a:close/>
                <a:moveTo>
                  <a:pt x="159418" y="270955"/>
                </a:moveTo>
                <a:cubicBezTo>
                  <a:pt x="135019" y="270955"/>
                  <a:pt x="116361" y="285292"/>
                  <a:pt x="107750" y="292460"/>
                </a:cubicBezTo>
                <a:cubicBezTo>
                  <a:pt x="133584" y="316832"/>
                  <a:pt x="155112" y="338337"/>
                  <a:pt x="175205" y="355541"/>
                </a:cubicBezTo>
                <a:cubicBezTo>
                  <a:pt x="186687" y="339771"/>
                  <a:pt x="202475" y="334036"/>
                  <a:pt x="213956" y="334036"/>
                </a:cubicBezTo>
                <a:cubicBezTo>
                  <a:pt x="190993" y="312531"/>
                  <a:pt x="170900" y="291026"/>
                  <a:pt x="159418" y="270955"/>
                </a:cubicBezTo>
                <a:close/>
                <a:moveTo>
                  <a:pt x="163724" y="256619"/>
                </a:moveTo>
                <a:lnTo>
                  <a:pt x="166594" y="256619"/>
                </a:lnTo>
                <a:lnTo>
                  <a:pt x="169464" y="259486"/>
                </a:lnTo>
                <a:cubicBezTo>
                  <a:pt x="205345" y="322567"/>
                  <a:pt x="338821" y="414321"/>
                  <a:pt x="354608" y="424357"/>
                </a:cubicBezTo>
                <a:cubicBezTo>
                  <a:pt x="360349" y="427224"/>
                  <a:pt x="366090" y="430091"/>
                  <a:pt x="373266" y="437259"/>
                </a:cubicBezTo>
                <a:cubicBezTo>
                  <a:pt x="399100" y="464499"/>
                  <a:pt x="394794" y="504641"/>
                  <a:pt x="380442" y="530447"/>
                </a:cubicBezTo>
                <a:cubicBezTo>
                  <a:pt x="367525" y="551952"/>
                  <a:pt x="348867" y="564855"/>
                  <a:pt x="327339" y="564855"/>
                </a:cubicBezTo>
                <a:cubicBezTo>
                  <a:pt x="324468" y="564855"/>
                  <a:pt x="320163" y="564855"/>
                  <a:pt x="317292" y="563421"/>
                </a:cubicBezTo>
                <a:cubicBezTo>
                  <a:pt x="307246" y="561988"/>
                  <a:pt x="298634" y="556253"/>
                  <a:pt x="292894" y="550518"/>
                </a:cubicBezTo>
                <a:cubicBezTo>
                  <a:pt x="282847" y="539049"/>
                  <a:pt x="234049" y="488871"/>
                  <a:pt x="186687" y="447295"/>
                </a:cubicBezTo>
                <a:cubicBezTo>
                  <a:pt x="182381" y="453030"/>
                  <a:pt x="168029" y="470234"/>
                  <a:pt x="163724" y="487438"/>
                </a:cubicBezTo>
                <a:cubicBezTo>
                  <a:pt x="156547" y="508942"/>
                  <a:pt x="153677" y="543350"/>
                  <a:pt x="153677" y="543350"/>
                </a:cubicBezTo>
                <a:lnTo>
                  <a:pt x="142195" y="518978"/>
                </a:lnTo>
                <a:lnTo>
                  <a:pt x="126408" y="524713"/>
                </a:lnTo>
                <a:cubicBezTo>
                  <a:pt x="126408" y="524713"/>
                  <a:pt x="129278" y="494606"/>
                  <a:pt x="137890" y="475968"/>
                </a:cubicBezTo>
                <a:cubicBezTo>
                  <a:pt x="147936" y="458764"/>
                  <a:pt x="159418" y="441560"/>
                  <a:pt x="159418" y="441560"/>
                </a:cubicBezTo>
                <a:cubicBezTo>
                  <a:pt x="159418" y="441560"/>
                  <a:pt x="136454" y="453030"/>
                  <a:pt x="123537" y="467366"/>
                </a:cubicBezTo>
                <a:cubicBezTo>
                  <a:pt x="110620" y="481703"/>
                  <a:pt x="97703" y="511810"/>
                  <a:pt x="97703" y="511810"/>
                </a:cubicBezTo>
                <a:lnTo>
                  <a:pt x="89092" y="494606"/>
                </a:lnTo>
                <a:lnTo>
                  <a:pt x="63258" y="488871"/>
                </a:lnTo>
                <a:cubicBezTo>
                  <a:pt x="63258" y="488871"/>
                  <a:pt x="103444" y="453030"/>
                  <a:pt x="112056" y="445861"/>
                </a:cubicBezTo>
                <a:cubicBezTo>
                  <a:pt x="120667" y="440127"/>
                  <a:pt x="145066" y="424357"/>
                  <a:pt x="150807" y="418622"/>
                </a:cubicBezTo>
                <a:cubicBezTo>
                  <a:pt x="113491" y="388515"/>
                  <a:pt x="79045" y="365577"/>
                  <a:pt x="76175" y="362709"/>
                </a:cubicBezTo>
                <a:cubicBezTo>
                  <a:pt x="60388" y="354107"/>
                  <a:pt x="50341" y="341204"/>
                  <a:pt x="47471" y="326868"/>
                </a:cubicBezTo>
                <a:cubicBezTo>
                  <a:pt x="44600" y="309664"/>
                  <a:pt x="54647" y="289593"/>
                  <a:pt x="74740" y="269522"/>
                </a:cubicBezTo>
                <a:lnTo>
                  <a:pt x="79045" y="263787"/>
                </a:lnTo>
                <a:lnTo>
                  <a:pt x="84786" y="268088"/>
                </a:lnTo>
                <a:cubicBezTo>
                  <a:pt x="89092" y="273823"/>
                  <a:pt x="93398" y="278124"/>
                  <a:pt x="97703" y="282424"/>
                </a:cubicBezTo>
                <a:cubicBezTo>
                  <a:pt x="107750" y="272389"/>
                  <a:pt x="132149" y="255185"/>
                  <a:pt x="163724" y="256619"/>
                </a:cubicBezTo>
                <a:close/>
                <a:moveTo>
                  <a:pt x="533932" y="230796"/>
                </a:moveTo>
                <a:cubicBezTo>
                  <a:pt x="526755" y="227929"/>
                  <a:pt x="518143" y="232229"/>
                  <a:pt x="516708" y="240831"/>
                </a:cubicBezTo>
                <a:cubicBezTo>
                  <a:pt x="513837" y="247998"/>
                  <a:pt x="518143" y="256599"/>
                  <a:pt x="525320" y="258033"/>
                </a:cubicBezTo>
                <a:cubicBezTo>
                  <a:pt x="533932" y="260900"/>
                  <a:pt x="541108" y="256599"/>
                  <a:pt x="543979" y="249432"/>
                </a:cubicBezTo>
                <a:cubicBezTo>
                  <a:pt x="546849" y="240831"/>
                  <a:pt x="542543" y="233663"/>
                  <a:pt x="533932" y="230796"/>
                </a:cubicBezTo>
                <a:close/>
                <a:moveTo>
                  <a:pt x="543082" y="201050"/>
                </a:moveTo>
                <a:cubicBezTo>
                  <a:pt x="539314" y="200692"/>
                  <a:pt x="533932" y="202126"/>
                  <a:pt x="529626" y="203559"/>
                </a:cubicBezTo>
                <a:lnTo>
                  <a:pt x="543979" y="217894"/>
                </a:lnTo>
                <a:cubicBezTo>
                  <a:pt x="545414" y="213594"/>
                  <a:pt x="546849" y="210727"/>
                  <a:pt x="546849" y="209293"/>
                </a:cubicBezTo>
                <a:cubicBezTo>
                  <a:pt x="549002" y="203559"/>
                  <a:pt x="546849" y="201409"/>
                  <a:pt x="543082" y="201050"/>
                </a:cubicBezTo>
                <a:close/>
                <a:moveTo>
                  <a:pt x="171973" y="149584"/>
                </a:moveTo>
                <a:cubicBezTo>
                  <a:pt x="206418" y="147793"/>
                  <a:pt x="251269" y="149226"/>
                  <a:pt x="292890" y="162123"/>
                </a:cubicBezTo>
                <a:cubicBezTo>
                  <a:pt x="376133" y="187919"/>
                  <a:pt x="446459" y="258139"/>
                  <a:pt x="446459" y="258139"/>
                </a:cubicBezTo>
                <a:lnTo>
                  <a:pt x="422060" y="332659"/>
                </a:lnTo>
                <a:cubicBezTo>
                  <a:pt x="422060" y="332659"/>
                  <a:pt x="340253" y="286801"/>
                  <a:pt x="262751" y="262438"/>
                </a:cubicBezTo>
                <a:cubicBezTo>
                  <a:pt x="185249" y="238076"/>
                  <a:pt x="91959" y="229478"/>
                  <a:pt x="91959" y="229478"/>
                </a:cubicBezTo>
                <a:lnTo>
                  <a:pt x="113487" y="156391"/>
                </a:lnTo>
                <a:cubicBezTo>
                  <a:pt x="113487" y="156391"/>
                  <a:pt x="137527" y="151375"/>
                  <a:pt x="171973" y="149584"/>
                </a:cubicBezTo>
                <a:close/>
                <a:moveTo>
                  <a:pt x="337296" y="0"/>
                </a:moveTo>
                <a:lnTo>
                  <a:pt x="516708" y="189224"/>
                </a:lnTo>
                <a:cubicBezTo>
                  <a:pt x="518143" y="187791"/>
                  <a:pt x="519579" y="186357"/>
                  <a:pt x="522449" y="186357"/>
                </a:cubicBezTo>
                <a:cubicBezTo>
                  <a:pt x="582732" y="177756"/>
                  <a:pt x="559767" y="222195"/>
                  <a:pt x="559767" y="222195"/>
                </a:cubicBezTo>
                <a:lnTo>
                  <a:pt x="556896" y="230796"/>
                </a:lnTo>
                <a:lnTo>
                  <a:pt x="584167" y="259466"/>
                </a:lnTo>
                <a:lnTo>
                  <a:pt x="545414" y="266634"/>
                </a:lnTo>
                <a:lnTo>
                  <a:pt x="513837" y="366980"/>
                </a:lnTo>
                <a:lnTo>
                  <a:pt x="535367" y="374148"/>
                </a:lnTo>
                <a:lnTo>
                  <a:pt x="521014" y="420020"/>
                </a:lnTo>
                <a:lnTo>
                  <a:pt x="498049" y="392783"/>
                </a:lnTo>
                <a:lnTo>
                  <a:pt x="465037" y="402818"/>
                </a:lnTo>
                <a:lnTo>
                  <a:pt x="479390" y="356945"/>
                </a:lnTo>
                <a:lnTo>
                  <a:pt x="499484" y="362679"/>
                </a:lnTo>
                <a:cubicBezTo>
                  <a:pt x="503790" y="349778"/>
                  <a:pt x="516708" y="306772"/>
                  <a:pt x="528190" y="269501"/>
                </a:cubicBezTo>
                <a:lnTo>
                  <a:pt x="459296" y="283836"/>
                </a:lnTo>
                <a:lnTo>
                  <a:pt x="467908" y="255166"/>
                </a:lnTo>
                <a:cubicBezTo>
                  <a:pt x="467908" y="255166"/>
                  <a:pt x="388966" y="176322"/>
                  <a:pt x="297107" y="147652"/>
                </a:cubicBezTo>
                <a:cubicBezTo>
                  <a:pt x="203813" y="118982"/>
                  <a:pt x="97600" y="141918"/>
                  <a:pt x="97600" y="141918"/>
                </a:cubicBezTo>
                <a:lnTo>
                  <a:pt x="93295" y="157687"/>
                </a:lnTo>
                <a:lnTo>
                  <a:pt x="0" y="74543"/>
                </a:lnTo>
                <a:close/>
              </a:path>
            </a:pathLst>
          </a:custGeom>
          <a:solidFill>
            <a:srgbClr val="47857A"/>
          </a:solidFill>
          <a:ln>
            <a:noFill/>
          </a:ln>
        </p:spPr>
      </p:sp>
      <p:sp>
        <p:nvSpPr>
          <p:cNvPr id="24" name="矩形 23"/>
          <p:cNvSpPr/>
          <p:nvPr/>
        </p:nvSpPr>
        <p:spPr>
          <a:xfrm>
            <a:off x="2465940" y="5827864"/>
            <a:ext cx="1217000" cy="242577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25" name="文本框 24"/>
          <p:cNvSpPr txBox="1"/>
          <p:nvPr/>
        </p:nvSpPr>
        <p:spPr>
          <a:xfrm>
            <a:off x="2465940" y="5814418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>
                    <a:lumMod val="85000"/>
                  </a:schemeClr>
                </a:solidFill>
              </a:rPr>
              <a:t>Research Method</a:t>
            </a:r>
          </a:p>
        </p:txBody>
      </p:sp>
      <p:sp>
        <p:nvSpPr>
          <p:cNvPr id="26" name="矩形 25"/>
          <p:cNvSpPr/>
          <p:nvPr/>
        </p:nvSpPr>
        <p:spPr>
          <a:xfrm>
            <a:off x="4741904" y="5791940"/>
            <a:ext cx="1217000" cy="242577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27" name="文本框 26"/>
          <p:cNvSpPr txBox="1"/>
          <p:nvPr/>
        </p:nvSpPr>
        <p:spPr>
          <a:xfrm>
            <a:off x="4741904" y="5778494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>
                    <a:lumMod val="85000"/>
                  </a:schemeClr>
                </a:solidFill>
              </a:rPr>
              <a:t>Research Method</a:t>
            </a:r>
          </a:p>
        </p:txBody>
      </p:sp>
      <p:sp>
        <p:nvSpPr>
          <p:cNvPr id="28" name="矩形 27"/>
          <p:cNvSpPr/>
          <p:nvPr/>
        </p:nvSpPr>
        <p:spPr>
          <a:xfrm>
            <a:off x="6831326" y="5791940"/>
            <a:ext cx="1217000" cy="242577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29" name="文本框 28"/>
          <p:cNvSpPr txBox="1"/>
          <p:nvPr/>
        </p:nvSpPr>
        <p:spPr>
          <a:xfrm>
            <a:off x="6831326" y="5778494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>
                    <a:lumMod val="85000"/>
                  </a:schemeClr>
                </a:solidFill>
              </a:rPr>
              <a:t>Research Method</a:t>
            </a:r>
          </a:p>
        </p:txBody>
      </p:sp>
      <p:sp>
        <p:nvSpPr>
          <p:cNvPr id="30" name="矩形 29"/>
          <p:cNvSpPr/>
          <p:nvPr/>
        </p:nvSpPr>
        <p:spPr>
          <a:xfrm>
            <a:off x="8920749" y="5791940"/>
            <a:ext cx="1217000" cy="242577"/>
          </a:xfrm>
          <a:prstGeom prst="rect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31" name="文本框 30"/>
          <p:cNvSpPr txBox="1"/>
          <p:nvPr/>
        </p:nvSpPr>
        <p:spPr>
          <a:xfrm>
            <a:off x="8920749" y="5778494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>
                    <a:lumMod val="85000"/>
                  </a:schemeClr>
                </a:solidFill>
              </a:rPr>
              <a:t>Research Method</a:t>
            </a:r>
          </a:p>
        </p:txBody>
      </p:sp>
    </p:spTree>
    <p:extLst>
      <p:ext uri="{BB962C8B-B14F-4D97-AF65-F5344CB8AC3E}">
        <p14:creationId xmlns:p14="http://schemas.microsoft.com/office/powerpoint/2010/main" val="293889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/>
      <p:bldP spid="15" grpId="0" animBg="1"/>
      <p:bldP spid="17" grpId="0" animBg="1"/>
      <p:bldP spid="20" grpId="0" animBg="1"/>
      <p:bldP spid="22" grpId="0" animBg="1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92643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774662" y="2443129"/>
            <a:ext cx="2160000" cy="2160000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5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5709325" y="1870361"/>
            <a:ext cx="5357603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6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5709324" y="3031290"/>
            <a:ext cx="5357603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7" name="iṧľiḑè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4E953F5-1463-49FD-8782-7A8D43813DA7}"/>
              </a:ext>
            </a:extLst>
          </p:cNvPr>
          <p:cNvSpPr txBox="1"/>
          <p:nvPr/>
        </p:nvSpPr>
        <p:spPr>
          <a:xfrm>
            <a:off x="5709324" y="4308761"/>
            <a:ext cx="5357603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Theme color makes PPT more convenient to 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change.Adjust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the spacing to adapt to Chinese typesetting, use the reference line in PPT.</a:t>
            </a:r>
          </a:p>
        </p:txBody>
      </p:sp>
      <p:sp>
        <p:nvSpPr>
          <p:cNvPr id="2" name="椭圆 1"/>
          <p:cNvSpPr/>
          <p:nvPr/>
        </p:nvSpPr>
        <p:spPr>
          <a:xfrm>
            <a:off x="4800599" y="2297317"/>
            <a:ext cx="188259" cy="188259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800599" y="3429000"/>
            <a:ext cx="188259" cy="188259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800599" y="4735717"/>
            <a:ext cx="188259" cy="188259"/>
          </a:xfrm>
          <a:prstGeom prst="ellipse">
            <a:avLst/>
          </a:prstGeom>
          <a:solidFill>
            <a:srgbClr val="47857A"/>
          </a:solidFill>
          <a:ln>
            <a:solidFill>
              <a:srgbClr val="478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889890" y="318651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研究假设</a:t>
            </a:r>
            <a:endParaRPr lang="zh-CN" altLang="en-US" sz="36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8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9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4824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2E95D2"/>
      </a:accent1>
      <a:accent2>
        <a:srgbClr val="033FAF"/>
      </a:accent2>
      <a:accent3>
        <a:srgbClr val="2F65AE"/>
      </a:accent3>
      <a:accent4>
        <a:srgbClr val="406662"/>
      </a:accent4>
      <a:accent5>
        <a:srgbClr val="1A7D77"/>
      </a:accent5>
      <a:accent6>
        <a:srgbClr val="7A7B7F"/>
      </a:accent6>
      <a:hlink>
        <a:srgbClr val="4472C4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2E95D2"/>
    </a:accent1>
    <a:accent2>
      <a:srgbClr val="033FAF"/>
    </a:accent2>
    <a:accent3>
      <a:srgbClr val="2F65AE"/>
    </a:accent3>
    <a:accent4>
      <a:srgbClr val="406662"/>
    </a:accent4>
    <a:accent5>
      <a:srgbClr val="1A7D77"/>
    </a:accent5>
    <a:accent6>
      <a:srgbClr val="7A7B7F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1230</Words>
  <Application>Microsoft Office PowerPoint</Application>
  <PresentationFormat>宽屏</PresentationFormat>
  <Paragraphs>203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华文中宋</vt:lpstr>
      <vt:lpstr>宋体</vt:lpstr>
      <vt:lpstr>Arial</vt:lpstr>
      <vt:lpstr>Calibri</vt:lpstr>
      <vt:lpstr>Calibri Light</vt:lpstr>
      <vt:lpstr>Impact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16</cp:revision>
  <dcterms:created xsi:type="dcterms:W3CDTF">2019-03-02T15:28:19Z</dcterms:created>
  <dcterms:modified xsi:type="dcterms:W3CDTF">2019-06-11T13:12:58Z</dcterms:modified>
</cp:coreProperties>
</file>